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theme/theme2.xml" ContentType="application/vnd.openxmlformats-officedocument.theme+xml"/>
  <Override PartName="/ppt/ink/ink2.xml" ContentType="application/inkml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3.xml" ContentType="application/inkml+xml"/>
  <Override PartName="/ppt/ink/ink4.xml" ContentType="application/inkml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60" r:id="rId4"/>
    <p:sldId id="261" r:id="rId5"/>
    <p:sldId id="262" r:id="rId6"/>
    <p:sldId id="273" r:id="rId7"/>
    <p:sldId id="274" r:id="rId8"/>
    <p:sldId id="269" r:id="rId9"/>
    <p:sldId id="27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2E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11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230463-0D93-4F7F-B26D-9E69A55E3025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305A786-29DE-4324-A71D-2228325AF1C8}">
      <dgm:prSet custT="1"/>
      <dgm:spPr>
        <a:solidFill>
          <a:srgbClr val="0070C0"/>
        </a:solidFill>
      </dgm:spPr>
      <dgm:t>
        <a:bodyPr/>
        <a:lstStyle/>
        <a:p>
          <a:r>
            <a:rPr lang="de-DE" sz="2800" baseline="0" dirty="0"/>
            <a:t>Introduction &amp; Presentation ETL Process</a:t>
          </a:r>
          <a:endParaRPr lang="en-US" sz="2800" dirty="0"/>
        </a:p>
      </dgm:t>
    </dgm:pt>
    <dgm:pt modelId="{52714CBF-6EA3-4163-A35B-2980BD35BF97}" type="parTrans" cxnId="{63321B61-2C7E-45F5-8364-B3B911E379F0}">
      <dgm:prSet/>
      <dgm:spPr/>
      <dgm:t>
        <a:bodyPr/>
        <a:lstStyle/>
        <a:p>
          <a:endParaRPr lang="en-US"/>
        </a:p>
      </dgm:t>
    </dgm:pt>
    <dgm:pt modelId="{5E958C59-5B94-4748-9880-BE5BE6239373}" type="sibTrans" cxnId="{63321B61-2C7E-45F5-8364-B3B911E379F0}">
      <dgm:prSet/>
      <dgm:spPr/>
      <dgm:t>
        <a:bodyPr/>
        <a:lstStyle/>
        <a:p>
          <a:endParaRPr lang="en-US"/>
        </a:p>
      </dgm:t>
    </dgm:pt>
    <dgm:pt modelId="{C07CF639-F121-428C-A26D-BB7B779651F6}">
      <dgm:prSet custT="1"/>
      <dgm:spPr/>
      <dgm:t>
        <a:bodyPr/>
        <a:lstStyle/>
        <a:p>
          <a:r>
            <a:rPr lang="de-DE" sz="2800" b="0" dirty="0"/>
            <a:t>Actions &amp; Basic Transformations</a:t>
          </a:r>
          <a:endParaRPr lang="en-US" sz="2800" b="0" dirty="0"/>
        </a:p>
      </dgm:t>
    </dgm:pt>
    <dgm:pt modelId="{B5A2AA2F-73B6-4BCE-8172-566C112AE85A}" type="parTrans" cxnId="{F1DF632F-417F-43AB-85A7-E097F29CA290}">
      <dgm:prSet/>
      <dgm:spPr/>
      <dgm:t>
        <a:bodyPr/>
        <a:lstStyle/>
        <a:p>
          <a:endParaRPr lang="en-US"/>
        </a:p>
      </dgm:t>
    </dgm:pt>
    <dgm:pt modelId="{6CB9C9F8-8CC8-49D4-809F-6419F79911F7}" type="sibTrans" cxnId="{F1DF632F-417F-43AB-85A7-E097F29CA290}">
      <dgm:prSet/>
      <dgm:spPr/>
      <dgm:t>
        <a:bodyPr/>
        <a:lstStyle/>
        <a:p>
          <a:endParaRPr lang="en-US"/>
        </a:p>
      </dgm:t>
    </dgm:pt>
    <dgm:pt modelId="{12D1F282-8C0D-432B-817C-027E6C3832CD}">
      <dgm:prSet custT="1"/>
      <dgm:spPr/>
      <dgm:t>
        <a:bodyPr/>
        <a:lstStyle/>
        <a:p>
          <a:r>
            <a:rPr lang="de-DE" sz="2800" b="0" dirty="0"/>
            <a:t>Advanced Transformations</a:t>
          </a:r>
          <a:endParaRPr lang="en-US" sz="2800" b="0" dirty="0"/>
        </a:p>
      </dgm:t>
    </dgm:pt>
    <dgm:pt modelId="{70672807-8E61-4406-B568-ABA2C9172565}" type="parTrans" cxnId="{46448381-1FDD-4CB9-A451-42E66519DE99}">
      <dgm:prSet/>
      <dgm:spPr/>
      <dgm:t>
        <a:bodyPr/>
        <a:lstStyle/>
        <a:p>
          <a:endParaRPr lang="en-US"/>
        </a:p>
      </dgm:t>
    </dgm:pt>
    <dgm:pt modelId="{1BFB461C-5EF7-453F-9731-E87CD9E0C58A}" type="sibTrans" cxnId="{46448381-1FDD-4CB9-A451-42E66519DE99}">
      <dgm:prSet/>
      <dgm:spPr/>
      <dgm:t>
        <a:bodyPr/>
        <a:lstStyle/>
        <a:p>
          <a:endParaRPr lang="en-US"/>
        </a:p>
      </dgm:t>
    </dgm:pt>
    <dgm:pt modelId="{75D780A2-BC5A-43D0-AF54-5D6BF9394210}">
      <dgm:prSet custT="1"/>
      <dgm:spPr/>
      <dgm:t>
        <a:bodyPr/>
        <a:lstStyle/>
        <a:p>
          <a:r>
            <a:rPr lang="de-DE" sz="2800" baseline="0" dirty="0" err="1"/>
            <a:t>DataVault</a:t>
          </a:r>
          <a:endParaRPr lang="en-US" sz="2800" dirty="0"/>
        </a:p>
      </dgm:t>
    </dgm:pt>
    <dgm:pt modelId="{BDDCB83A-1CB6-441F-A989-AC72EAADF768}" type="parTrans" cxnId="{6A519526-BF89-4715-8915-3AA5D3617C0A}">
      <dgm:prSet/>
      <dgm:spPr/>
      <dgm:t>
        <a:bodyPr/>
        <a:lstStyle/>
        <a:p>
          <a:endParaRPr lang="en-US"/>
        </a:p>
      </dgm:t>
    </dgm:pt>
    <dgm:pt modelId="{DC75A652-F972-4825-A469-23610EC1EEC4}" type="sibTrans" cxnId="{6A519526-BF89-4715-8915-3AA5D3617C0A}">
      <dgm:prSet/>
      <dgm:spPr/>
      <dgm:t>
        <a:bodyPr/>
        <a:lstStyle/>
        <a:p>
          <a:endParaRPr lang="en-US"/>
        </a:p>
      </dgm:t>
    </dgm:pt>
    <dgm:pt modelId="{D14DD8FF-488C-4F55-8515-F802C9DE883B}" type="pres">
      <dgm:prSet presAssocID="{0D230463-0D93-4F7F-B26D-9E69A55E3025}" presName="outerComposite" presStyleCnt="0">
        <dgm:presLayoutVars>
          <dgm:chMax val="5"/>
          <dgm:dir/>
          <dgm:resizeHandles val="exact"/>
        </dgm:presLayoutVars>
      </dgm:prSet>
      <dgm:spPr/>
    </dgm:pt>
    <dgm:pt modelId="{877CAE73-419D-4DAB-91EA-4F5B0D825F8C}" type="pres">
      <dgm:prSet presAssocID="{0D230463-0D93-4F7F-B26D-9E69A55E3025}" presName="dummyMaxCanvas" presStyleCnt="0">
        <dgm:presLayoutVars/>
      </dgm:prSet>
      <dgm:spPr/>
    </dgm:pt>
    <dgm:pt modelId="{D83C018B-1A8F-4D8A-B1C6-6E1EBAA92A85}" type="pres">
      <dgm:prSet presAssocID="{0D230463-0D93-4F7F-B26D-9E69A55E3025}" presName="FourNodes_1" presStyleLbl="node1" presStyleIdx="0" presStyleCnt="4">
        <dgm:presLayoutVars>
          <dgm:bulletEnabled val="1"/>
        </dgm:presLayoutVars>
      </dgm:prSet>
      <dgm:spPr/>
    </dgm:pt>
    <dgm:pt modelId="{4983C3B5-651A-4D60-8181-AEC472504F25}" type="pres">
      <dgm:prSet presAssocID="{0D230463-0D93-4F7F-B26D-9E69A55E3025}" presName="FourNodes_2" presStyleLbl="node1" presStyleIdx="1" presStyleCnt="4">
        <dgm:presLayoutVars>
          <dgm:bulletEnabled val="1"/>
        </dgm:presLayoutVars>
      </dgm:prSet>
      <dgm:spPr/>
    </dgm:pt>
    <dgm:pt modelId="{A34CE18A-41CA-49C3-8E51-40C370223EE7}" type="pres">
      <dgm:prSet presAssocID="{0D230463-0D93-4F7F-B26D-9E69A55E3025}" presName="FourNodes_3" presStyleLbl="node1" presStyleIdx="2" presStyleCnt="4">
        <dgm:presLayoutVars>
          <dgm:bulletEnabled val="1"/>
        </dgm:presLayoutVars>
      </dgm:prSet>
      <dgm:spPr/>
    </dgm:pt>
    <dgm:pt modelId="{CEAACA44-5F96-465D-A5F5-BE3B42FB79CE}" type="pres">
      <dgm:prSet presAssocID="{0D230463-0D93-4F7F-B26D-9E69A55E3025}" presName="FourNodes_4" presStyleLbl="node1" presStyleIdx="3" presStyleCnt="4">
        <dgm:presLayoutVars>
          <dgm:bulletEnabled val="1"/>
        </dgm:presLayoutVars>
      </dgm:prSet>
      <dgm:spPr/>
    </dgm:pt>
    <dgm:pt modelId="{6AA50CD4-4A94-4D87-9261-777377584961}" type="pres">
      <dgm:prSet presAssocID="{0D230463-0D93-4F7F-B26D-9E69A55E3025}" presName="FourConn_1-2" presStyleLbl="fgAccFollowNode1" presStyleIdx="0" presStyleCnt="3">
        <dgm:presLayoutVars>
          <dgm:bulletEnabled val="1"/>
        </dgm:presLayoutVars>
      </dgm:prSet>
      <dgm:spPr/>
    </dgm:pt>
    <dgm:pt modelId="{28CAB788-0BE7-48BB-8210-EE85882C0C63}" type="pres">
      <dgm:prSet presAssocID="{0D230463-0D93-4F7F-B26D-9E69A55E3025}" presName="FourConn_2-3" presStyleLbl="fgAccFollowNode1" presStyleIdx="1" presStyleCnt="3">
        <dgm:presLayoutVars>
          <dgm:bulletEnabled val="1"/>
        </dgm:presLayoutVars>
      </dgm:prSet>
      <dgm:spPr/>
    </dgm:pt>
    <dgm:pt modelId="{0B2BE5F7-3FCF-4ED3-929E-73F091C9E76A}" type="pres">
      <dgm:prSet presAssocID="{0D230463-0D93-4F7F-B26D-9E69A55E3025}" presName="FourConn_3-4" presStyleLbl="fgAccFollowNode1" presStyleIdx="2" presStyleCnt="3">
        <dgm:presLayoutVars>
          <dgm:bulletEnabled val="1"/>
        </dgm:presLayoutVars>
      </dgm:prSet>
      <dgm:spPr/>
    </dgm:pt>
    <dgm:pt modelId="{94F3BA3B-660E-4418-91B2-8E3FE0C41585}" type="pres">
      <dgm:prSet presAssocID="{0D230463-0D93-4F7F-B26D-9E69A55E3025}" presName="FourNodes_1_text" presStyleLbl="node1" presStyleIdx="3" presStyleCnt="4">
        <dgm:presLayoutVars>
          <dgm:bulletEnabled val="1"/>
        </dgm:presLayoutVars>
      </dgm:prSet>
      <dgm:spPr/>
    </dgm:pt>
    <dgm:pt modelId="{D645E37E-2BD0-4D99-882C-C3DF8298E4DF}" type="pres">
      <dgm:prSet presAssocID="{0D230463-0D93-4F7F-B26D-9E69A55E3025}" presName="FourNodes_2_text" presStyleLbl="node1" presStyleIdx="3" presStyleCnt="4">
        <dgm:presLayoutVars>
          <dgm:bulletEnabled val="1"/>
        </dgm:presLayoutVars>
      </dgm:prSet>
      <dgm:spPr/>
    </dgm:pt>
    <dgm:pt modelId="{95848661-0882-40F6-9A43-A52765E7C74F}" type="pres">
      <dgm:prSet presAssocID="{0D230463-0D93-4F7F-B26D-9E69A55E3025}" presName="FourNodes_3_text" presStyleLbl="node1" presStyleIdx="3" presStyleCnt="4">
        <dgm:presLayoutVars>
          <dgm:bulletEnabled val="1"/>
        </dgm:presLayoutVars>
      </dgm:prSet>
      <dgm:spPr/>
    </dgm:pt>
    <dgm:pt modelId="{FF1B8368-0AD0-40E8-BAC7-201605E110E9}" type="pres">
      <dgm:prSet presAssocID="{0D230463-0D93-4F7F-B26D-9E69A55E3025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A494ED14-9DC5-4C05-9EA2-AE44EF754890}" type="presOf" srcId="{12D1F282-8C0D-432B-817C-027E6C3832CD}" destId="{95848661-0882-40F6-9A43-A52765E7C74F}" srcOrd="1" destOrd="0" presId="urn:microsoft.com/office/officeart/2005/8/layout/vProcess5"/>
    <dgm:cxn modelId="{69728C1A-D01D-4CD5-B1E3-DAA8A15BE375}" type="presOf" srcId="{12D1F282-8C0D-432B-817C-027E6C3832CD}" destId="{A34CE18A-41CA-49C3-8E51-40C370223EE7}" srcOrd="0" destOrd="0" presId="urn:microsoft.com/office/officeart/2005/8/layout/vProcess5"/>
    <dgm:cxn modelId="{6A519526-BF89-4715-8915-3AA5D3617C0A}" srcId="{0D230463-0D93-4F7F-B26D-9E69A55E3025}" destId="{75D780A2-BC5A-43D0-AF54-5D6BF9394210}" srcOrd="3" destOrd="0" parTransId="{BDDCB83A-1CB6-441F-A989-AC72EAADF768}" sibTransId="{DC75A652-F972-4825-A469-23610EC1EEC4}"/>
    <dgm:cxn modelId="{F1DF632F-417F-43AB-85A7-E097F29CA290}" srcId="{0D230463-0D93-4F7F-B26D-9E69A55E3025}" destId="{C07CF639-F121-428C-A26D-BB7B779651F6}" srcOrd="1" destOrd="0" parTransId="{B5A2AA2F-73B6-4BCE-8172-566C112AE85A}" sibTransId="{6CB9C9F8-8CC8-49D4-809F-6419F79911F7}"/>
    <dgm:cxn modelId="{63321B61-2C7E-45F5-8364-B3B911E379F0}" srcId="{0D230463-0D93-4F7F-B26D-9E69A55E3025}" destId="{8305A786-29DE-4324-A71D-2228325AF1C8}" srcOrd="0" destOrd="0" parTransId="{52714CBF-6EA3-4163-A35B-2980BD35BF97}" sibTransId="{5E958C59-5B94-4748-9880-BE5BE6239373}"/>
    <dgm:cxn modelId="{1D074C41-B081-4AFC-803E-250D41F24D40}" type="presOf" srcId="{75D780A2-BC5A-43D0-AF54-5D6BF9394210}" destId="{FF1B8368-0AD0-40E8-BAC7-201605E110E9}" srcOrd="1" destOrd="0" presId="urn:microsoft.com/office/officeart/2005/8/layout/vProcess5"/>
    <dgm:cxn modelId="{D8DBAC62-BE75-4218-8212-FBCD749D0D8F}" type="presOf" srcId="{C07CF639-F121-428C-A26D-BB7B779651F6}" destId="{4983C3B5-651A-4D60-8181-AEC472504F25}" srcOrd="0" destOrd="0" presId="urn:microsoft.com/office/officeart/2005/8/layout/vProcess5"/>
    <dgm:cxn modelId="{6EDB7647-29A3-4ECE-9D8D-15C72EB52F6F}" type="presOf" srcId="{C07CF639-F121-428C-A26D-BB7B779651F6}" destId="{D645E37E-2BD0-4D99-882C-C3DF8298E4DF}" srcOrd="1" destOrd="0" presId="urn:microsoft.com/office/officeart/2005/8/layout/vProcess5"/>
    <dgm:cxn modelId="{BABF346B-527C-41B4-B6F0-E00C53D0A1BA}" type="presOf" srcId="{75D780A2-BC5A-43D0-AF54-5D6BF9394210}" destId="{CEAACA44-5F96-465D-A5F5-BE3B42FB79CE}" srcOrd="0" destOrd="0" presId="urn:microsoft.com/office/officeart/2005/8/layout/vProcess5"/>
    <dgm:cxn modelId="{46448381-1FDD-4CB9-A451-42E66519DE99}" srcId="{0D230463-0D93-4F7F-B26D-9E69A55E3025}" destId="{12D1F282-8C0D-432B-817C-027E6C3832CD}" srcOrd="2" destOrd="0" parTransId="{70672807-8E61-4406-B568-ABA2C9172565}" sibTransId="{1BFB461C-5EF7-453F-9731-E87CD9E0C58A}"/>
    <dgm:cxn modelId="{3CBF1288-55DC-4BE7-A254-67FB59280368}" type="presOf" srcId="{5E958C59-5B94-4748-9880-BE5BE6239373}" destId="{6AA50CD4-4A94-4D87-9261-777377584961}" srcOrd="0" destOrd="0" presId="urn:microsoft.com/office/officeart/2005/8/layout/vProcess5"/>
    <dgm:cxn modelId="{55AF2E90-C708-4DEB-B646-359AA49C2858}" type="presOf" srcId="{0D230463-0D93-4F7F-B26D-9E69A55E3025}" destId="{D14DD8FF-488C-4F55-8515-F802C9DE883B}" srcOrd="0" destOrd="0" presId="urn:microsoft.com/office/officeart/2005/8/layout/vProcess5"/>
    <dgm:cxn modelId="{AA157DA6-F218-4BA0-9D0F-6BF4BBC6E367}" type="presOf" srcId="{8305A786-29DE-4324-A71D-2228325AF1C8}" destId="{94F3BA3B-660E-4418-91B2-8E3FE0C41585}" srcOrd="1" destOrd="0" presId="urn:microsoft.com/office/officeart/2005/8/layout/vProcess5"/>
    <dgm:cxn modelId="{1D398EBC-E9AD-43BC-8152-56F42E908900}" type="presOf" srcId="{6CB9C9F8-8CC8-49D4-809F-6419F79911F7}" destId="{28CAB788-0BE7-48BB-8210-EE85882C0C63}" srcOrd="0" destOrd="0" presId="urn:microsoft.com/office/officeart/2005/8/layout/vProcess5"/>
    <dgm:cxn modelId="{B99101C6-8223-48F7-A586-6F50CC73CF12}" type="presOf" srcId="{8305A786-29DE-4324-A71D-2228325AF1C8}" destId="{D83C018B-1A8F-4D8A-B1C6-6E1EBAA92A85}" srcOrd="0" destOrd="0" presId="urn:microsoft.com/office/officeart/2005/8/layout/vProcess5"/>
    <dgm:cxn modelId="{DF613DFA-A5C1-4D4C-9DD0-F0476C972098}" type="presOf" srcId="{1BFB461C-5EF7-453F-9731-E87CD9E0C58A}" destId="{0B2BE5F7-3FCF-4ED3-929E-73F091C9E76A}" srcOrd="0" destOrd="0" presId="urn:microsoft.com/office/officeart/2005/8/layout/vProcess5"/>
    <dgm:cxn modelId="{D005E6FC-C18C-42D9-B5F3-C97042785C4A}" type="presParOf" srcId="{D14DD8FF-488C-4F55-8515-F802C9DE883B}" destId="{877CAE73-419D-4DAB-91EA-4F5B0D825F8C}" srcOrd="0" destOrd="0" presId="urn:microsoft.com/office/officeart/2005/8/layout/vProcess5"/>
    <dgm:cxn modelId="{FA9E7637-3344-4BD9-BBA4-79D7E5F2A108}" type="presParOf" srcId="{D14DD8FF-488C-4F55-8515-F802C9DE883B}" destId="{D83C018B-1A8F-4D8A-B1C6-6E1EBAA92A85}" srcOrd="1" destOrd="0" presId="urn:microsoft.com/office/officeart/2005/8/layout/vProcess5"/>
    <dgm:cxn modelId="{F48951AE-80B7-40C7-9621-E2480268A345}" type="presParOf" srcId="{D14DD8FF-488C-4F55-8515-F802C9DE883B}" destId="{4983C3B5-651A-4D60-8181-AEC472504F25}" srcOrd="2" destOrd="0" presId="urn:microsoft.com/office/officeart/2005/8/layout/vProcess5"/>
    <dgm:cxn modelId="{C46581E3-D1EB-43F5-B81A-1C5D5CD0963E}" type="presParOf" srcId="{D14DD8FF-488C-4F55-8515-F802C9DE883B}" destId="{A34CE18A-41CA-49C3-8E51-40C370223EE7}" srcOrd="3" destOrd="0" presId="urn:microsoft.com/office/officeart/2005/8/layout/vProcess5"/>
    <dgm:cxn modelId="{47A7C0A4-D163-44E7-B029-990210F0F46E}" type="presParOf" srcId="{D14DD8FF-488C-4F55-8515-F802C9DE883B}" destId="{CEAACA44-5F96-465D-A5F5-BE3B42FB79CE}" srcOrd="4" destOrd="0" presId="urn:microsoft.com/office/officeart/2005/8/layout/vProcess5"/>
    <dgm:cxn modelId="{93A3A185-3EF5-4C97-B3F6-899CF7B33739}" type="presParOf" srcId="{D14DD8FF-488C-4F55-8515-F802C9DE883B}" destId="{6AA50CD4-4A94-4D87-9261-777377584961}" srcOrd="5" destOrd="0" presId="urn:microsoft.com/office/officeart/2005/8/layout/vProcess5"/>
    <dgm:cxn modelId="{63C25F35-6A23-4FE2-991D-421D7C600A31}" type="presParOf" srcId="{D14DD8FF-488C-4F55-8515-F802C9DE883B}" destId="{28CAB788-0BE7-48BB-8210-EE85882C0C63}" srcOrd="6" destOrd="0" presId="urn:microsoft.com/office/officeart/2005/8/layout/vProcess5"/>
    <dgm:cxn modelId="{F99B8CD4-A708-4E8B-B919-DA8464B36366}" type="presParOf" srcId="{D14DD8FF-488C-4F55-8515-F802C9DE883B}" destId="{0B2BE5F7-3FCF-4ED3-929E-73F091C9E76A}" srcOrd="7" destOrd="0" presId="urn:microsoft.com/office/officeart/2005/8/layout/vProcess5"/>
    <dgm:cxn modelId="{4814B95F-ECAE-4966-A2F3-4E0A07854B84}" type="presParOf" srcId="{D14DD8FF-488C-4F55-8515-F802C9DE883B}" destId="{94F3BA3B-660E-4418-91B2-8E3FE0C41585}" srcOrd="8" destOrd="0" presId="urn:microsoft.com/office/officeart/2005/8/layout/vProcess5"/>
    <dgm:cxn modelId="{86388559-AC40-4611-B1AE-F5126BE0272A}" type="presParOf" srcId="{D14DD8FF-488C-4F55-8515-F802C9DE883B}" destId="{D645E37E-2BD0-4D99-882C-C3DF8298E4DF}" srcOrd="9" destOrd="0" presId="urn:microsoft.com/office/officeart/2005/8/layout/vProcess5"/>
    <dgm:cxn modelId="{03F81F13-8285-439B-B74D-66ED7ED0B8A2}" type="presParOf" srcId="{D14DD8FF-488C-4F55-8515-F802C9DE883B}" destId="{95848661-0882-40F6-9A43-A52765E7C74F}" srcOrd="10" destOrd="0" presId="urn:microsoft.com/office/officeart/2005/8/layout/vProcess5"/>
    <dgm:cxn modelId="{C9E6A2A6-4A8A-4B97-9C53-EB46C1B4529F}" type="presParOf" srcId="{D14DD8FF-488C-4F55-8515-F802C9DE883B}" destId="{FF1B8368-0AD0-40E8-BAC7-201605E110E9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9376B16-2E77-4AEB-877C-EB3A8F82D07A}" type="doc">
      <dgm:prSet loTypeId="urn:microsoft.com/office/officeart/2005/8/layout/default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A743F21D-2DFA-4EE5-ADD4-7007869E86DE}">
      <dgm:prSet/>
      <dgm:spPr/>
      <dgm:t>
        <a:bodyPr/>
        <a:lstStyle/>
        <a:p>
          <a:r>
            <a:rPr lang="de-DE" b="0" baseline="0">
              <a:latin typeface="+mj-lt"/>
            </a:rPr>
            <a:t>Apache Spark/PySpark</a:t>
          </a:r>
        </a:p>
      </dgm:t>
    </dgm:pt>
    <dgm:pt modelId="{5FAF2C4F-62BD-4415-B5AC-98E36745187B}" type="parTrans" cxnId="{8EA79FC2-7097-411F-B831-6F4CB47B528C}">
      <dgm:prSet/>
      <dgm:spPr/>
      <dgm:t>
        <a:bodyPr/>
        <a:lstStyle/>
        <a:p>
          <a:endParaRPr lang="en-US"/>
        </a:p>
      </dgm:t>
    </dgm:pt>
    <dgm:pt modelId="{DCBB8286-C36C-4289-9646-9B0F12FAA842}" type="sibTrans" cxnId="{8EA79FC2-7097-411F-B831-6F4CB47B528C}">
      <dgm:prSet/>
      <dgm:spPr/>
      <dgm:t>
        <a:bodyPr/>
        <a:lstStyle/>
        <a:p>
          <a:endParaRPr lang="en-US"/>
        </a:p>
      </dgm:t>
    </dgm:pt>
    <dgm:pt modelId="{9064CF0A-7862-4CA2-AA6B-6CC90F4E402A}">
      <dgm:prSet/>
      <dgm:spPr/>
      <dgm:t>
        <a:bodyPr/>
        <a:lstStyle/>
        <a:p>
          <a:r>
            <a:rPr lang="en-US" baseline="0"/>
            <a:t>Multilingual engine for data engineering execution</a:t>
          </a:r>
          <a:endParaRPr lang="en-US"/>
        </a:p>
      </dgm:t>
    </dgm:pt>
    <dgm:pt modelId="{E9534FB0-4194-438F-A74C-2216DED5B11C}" type="parTrans" cxnId="{EF946AE4-0ED1-43A5-8E62-D9A508D50FE2}">
      <dgm:prSet/>
      <dgm:spPr/>
      <dgm:t>
        <a:bodyPr/>
        <a:lstStyle/>
        <a:p>
          <a:endParaRPr lang="en-US"/>
        </a:p>
      </dgm:t>
    </dgm:pt>
    <dgm:pt modelId="{6B56B736-B5B7-4CFA-A1C3-C599FDBF6130}" type="sibTrans" cxnId="{EF946AE4-0ED1-43A5-8E62-D9A508D50FE2}">
      <dgm:prSet/>
      <dgm:spPr/>
      <dgm:t>
        <a:bodyPr/>
        <a:lstStyle/>
        <a:p>
          <a:endParaRPr lang="en-US"/>
        </a:p>
      </dgm:t>
    </dgm:pt>
    <dgm:pt modelId="{DC7176E1-2C2B-4DBB-B20B-AF09F272A14F}">
      <dgm:prSet/>
      <dgm:spPr/>
      <dgm:t>
        <a:bodyPr/>
        <a:lstStyle/>
        <a:p>
          <a:r>
            <a:rPr lang="en-US" baseline="0" dirty="0"/>
            <a:t>Outsourcing of the data development workflow to a number of servers</a:t>
          </a:r>
          <a:endParaRPr lang="en-US" dirty="0"/>
        </a:p>
      </dgm:t>
    </dgm:pt>
    <dgm:pt modelId="{C636975C-6A05-40B0-837F-2E17D4C0D2B2}" type="parTrans" cxnId="{9E34B014-1292-44F6-A6B3-DD6BB884C20A}">
      <dgm:prSet/>
      <dgm:spPr/>
      <dgm:t>
        <a:bodyPr/>
        <a:lstStyle/>
        <a:p>
          <a:endParaRPr lang="en-US"/>
        </a:p>
      </dgm:t>
    </dgm:pt>
    <dgm:pt modelId="{C27941E6-BADB-49B4-8ED6-DBD1A5B9D608}" type="sibTrans" cxnId="{9E34B014-1292-44F6-A6B3-DD6BB884C20A}">
      <dgm:prSet/>
      <dgm:spPr/>
      <dgm:t>
        <a:bodyPr/>
        <a:lstStyle/>
        <a:p>
          <a:endParaRPr lang="en-US"/>
        </a:p>
      </dgm:t>
    </dgm:pt>
    <dgm:pt modelId="{C34B598B-FF96-4C4B-A135-8DB306ED8D17}">
      <dgm:prSet/>
      <dgm:spPr/>
      <dgm:t>
        <a:bodyPr/>
        <a:lstStyle/>
        <a:p>
          <a:r>
            <a:rPr lang="en-US" baseline="0"/>
            <a:t>Processing Big Data through parallelization</a:t>
          </a:r>
          <a:endParaRPr lang="en-US"/>
        </a:p>
      </dgm:t>
    </dgm:pt>
    <dgm:pt modelId="{05883E9C-D9E4-464D-9864-4C27832DC939}" type="parTrans" cxnId="{D52E75E1-02F3-4FF1-9631-BB4460DA5E28}">
      <dgm:prSet/>
      <dgm:spPr/>
      <dgm:t>
        <a:bodyPr/>
        <a:lstStyle/>
        <a:p>
          <a:endParaRPr lang="en-US"/>
        </a:p>
      </dgm:t>
    </dgm:pt>
    <dgm:pt modelId="{52845365-31AB-44EF-95E0-475DE85620D3}" type="sibTrans" cxnId="{D52E75E1-02F3-4FF1-9631-BB4460DA5E28}">
      <dgm:prSet/>
      <dgm:spPr/>
      <dgm:t>
        <a:bodyPr/>
        <a:lstStyle/>
        <a:p>
          <a:endParaRPr lang="en-US"/>
        </a:p>
      </dgm:t>
    </dgm:pt>
    <dgm:pt modelId="{52C1EDB7-E8C1-4D21-8763-033E2957DF9C}">
      <dgm:prSet/>
      <dgm:spPr/>
      <dgm:t>
        <a:bodyPr/>
        <a:lstStyle/>
        <a:p>
          <a:r>
            <a:rPr lang="en-US" baseline="0"/>
            <a:t>Spark is written in Scala </a:t>
          </a:r>
          <a:endParaRPr lang="en-US"/>
        </a:p>
      </dgm:t>
    </dgm:pt>
    <dgm:pt modelId="{93DF262D-D3E0-4EBC-80AE-431CD40BE460}" type="parTrans" cxnId="{9937DAB7-D30B-481C-8EAB-F3504590448B}">
      <dgm:prSet/>
      <dgm:spPr/>
      <dgm:t>
        <a:bodyPr/>
        <a:lstStyle/>
        <a:p>
          <a:endParaRPr lang="en-US"/>
        </a:p>
      </dgm:t>
    </dgm:pt>
    <dgm:pt modelId="{B5A9FA6E-E1B3-4615-8A36-A15B6D5812C5}" type="sibTrans" cxnId="{9937DAB7-D30B-481C-8EAB-F3504590448B}">
      <dgm:prSet/>
      <dgm:spPr/>
      <dgm:t>
        <a:bodyPr/>
        <a:lstStyle/>
        <a:p>
          <a:endParaRPr lang="en-US"/>
        </a:p>
      </dgm:t>
    </dgm:pt>
    <dgm:pt modelId="{7A04BA01-4ACD-4250-A850-04046F6404C7}">
      <dgm:prSet/>
      <dgm:spPr/>
      <dgm:t>
        <a:bodyPr/>
        <a:lstStyle/>
        <a:p>
          <a:r>
            <a:rPr lang="en-US" baseline="0"/>
            <a:t>Python functions are available via Python-based wrapper PySpark</a:t>
          </a:r>
          <a:endParaRPr lang="en-US"/>
        </a:p>
      </dgm:t>
    </dgm:pt>
    <dgm:pt modelId="{2697829C-68B5-41FA-B1A9-A40C0C827455}" type="parTrans" cxnId="{03CF28E0-E59D-4193-B4AC-3E0019283F46}">
      <dgm:prSet/>
      <dgm:spPr/>
      <dgm:t>
        <a:bodyPr/>
        <a:lstStyle/>
        <a:p>
          <a:endParaRPr lang="en-US"/>
        </a:p>
      </dgm:t>
    </dgm:pt>
    <dgm:pt modelId="{1CAD17DD-F6F8-4352-AD39-B8A715641A6D}" type="sibTrans" cxnId="{03CF28E0-E59D-4193-B4AC-3E0019283F46}">
      <dgm:prSet/>
      <dgm:spPr/>
      <dgm:t>
        <a:bodyPr/>
        <a:lstStyle/>
        <a:p>
          <a:endParaRPr lang="en-US"/>
        </a:p>
      </dgm:t>
    </dgm:pt>
    <dgm:pt modelId="{3D79F66F-5129-4D31-961C-ACD74A26A435}">
      <dgm:prSet/>
      <dgm:spPr/>
      <dgm:t>
        <a:bodyPr/>
        <a:lstStyle/>
        <a:p>
          <a:endParaRPr lang="en-US"/>
        </a:p>
      </dgm:t>
    </dgm:pt>
    <dgm:pt modelId="{EAC410F1-2750-48D5-9244-B67885DFC99E}" type="parTrans" cxnId="{CCA582A2-8298-4D6F-AB17-348978A8AE7E}">
      <dgm:prSet/>
      <dgm:spPr/>
      <dgm:t>
        <a:bodyPr/>
        <a:lstStyle/>
        <a:p>
          <a:endParaRPr lang="de-DE"/>
        </a:p>
      </dgm:t>
    </dgm:pt>
    <dgm:pt modelId="{9CD0FBEA-2031-47F0-96AD-AC5415105772}" type="sibTrans" cxnId="{CCA582A2-8298-4D6F-AB17-348978A8AE7E}">
      <dgm:prSet/>
      <dgm:spPr/>
      <dgm:t>
        <a:bodyPr/>
        <a:lstStyle/>
        <a:p>
          <a:endParaRPr lang="de-DE"/>
        </a:p>
      </dgm:t>
    </dgm:pt>
    <dgm:pt modelId="{708C05A0-9DDD-4279-A2E3-C57EB8337B28}">
      <dgm:prSet/>
      <dgm:spPr/>
      <dgm:t>
        <a:bodyPr/>
        <a:lstStyle/>
        <a:p>
          <a:endParaRPr lang="en-US"/>
        </a:p>
      </dgm:t>
    </dgm:pt>
    <dgm:pt modelId="{7F5BACAD-7DC5-42B9-9DF0-B9EF5D5C7FAF}" type="parTrans" cxnId="{39815D44-09E6-4D7D-8B60-036CDBA08362}">
      <dgm:prSet/>
      <dgm:spPr/>
      <dgm:t>
        <a:bodyPr/>
        <a:lstStyle/>
        <a:p>
          <a:endParaRPr lang="de-DE"/>
        </a:p>
      </dgm:t>
    </dgm:pt>
    <dgm:pt modelId="{5AC2AA4B-183C-4912-BCD6-7ECC5540C7FB}" type="sibTrans" cxnId="{39815D44-09E6-4D7D-8B60-036CDBA08362}">
      <dgm:prSet/>
      <dgm:spPr/>
      <dgm:t>
        <a:bodyPr/>
        <a:lstStyle/>
        <a:p>
          <a:endParaRPr lang="de-DE"/>
        </a:p>
      </dgm:t>
    </dgm:pt>
    <dgm:pt modelId="{E37288CF-6190-4A00-8169-67589E10D1FA}">
      <dgm:prSet/>
      <dgm:spPr/>
      <dgm:t>
        <a:bodyPr/>
        <a:lstStyle/>
        <a:p>
          <a:endParaRPr lang="en-US"/>
        </a:p>
      </dgm:t>
    </dgm:pt>
    <dgm:pt modelId="{828229AD-95F1-48E5-8378-97D7888B92F8}" type="parTrans" cxnId="{13CD0BBD-140E-43BB-B397-6495D233EC01}">
      <dgm:prSet/>
      <dgm:spPr/>
      <dgm:t>
        <a:bodyPr/>
        <a:lstStyle/>
        <a:p>
          <a:endParaRPr lang="de-DE"/>
        </a:p>
      </dgm:t>
    </dgm:pt>
    <dgm:pt modelId="{63AFE6C0-C9F0-4699-9855-4DBDB7076CB5}" type="sibTrans" cxnId="{13CD0BBD-140E-43BB-B397-6495D233EC01}">
      <dgm:prSet/>
      <dgm:spPr/>
      <dgm:t>
        <a:bodyPr/>
        <a:lstStyle/>
        <a:p>
          <a:endParaRPr lang="de-DE"/>
        </a:p>
      </dgm:t>
    </dgm:pt>
    <dgm:pt modelId="{E7D23EB4-7CDB-4095-9510-486B69D8C053}">
      <dgm:prSet/>
      <dgm:spPr/>
      <dgm:t>
        <a:bodyPr/>
        <a:lstStyle/>
        <a:p>
          <a:endParaRPr lang="en-US"/>
        </a:p>
      </dgm:t>
    </dgm:pt>
    <dgm:pt modelId="{1877071E-264B-4665-9634-5088E696F4E6}" type="parTrans" cxnId="{88C27EC7-6173-4F6B-8220-CF5B84F35AA8}">
      <dgm:prSet/>
      <dgm:spPr/>
      <dgm:t>
        <a:bodyPr/>
        <a:lstStyle/>
        <a:p>
          <a:endParaRPr lang="de-DE"/>
        </a:p>
      </dgm:t>
    </dgm:pt>
    <dgm:pt modelId="{B28F386C-DF83-496A-ABE3-17EDCD724D70}" type="sibTrans" cxnId="{88C27EC7-6173-4F6B-8220-CF5B84F35AA8}">
      <dgm:prSet/>
      <dgm:spPr/>
      <dgm:t>
        <a:bodyPr/>
        <a:lstStyle/>
        <a:p>
          <a:endParaRPr lang="de-DE"/>
        </a:p>
      </dgm:t>
    </dgm:pt>
    <dgm:pt modelId="{CA59BA47-781B-4DFD-80B6-76F9875456DB}" type="pres">
      <dgm:prSet presAssocID="{99376B16-2E77-4AEB-877C-EB3A8F82D07A}" presName="diagram" presStyleCnt="0">
        <dgm:presLayoutVars>
          <dgm:dir/>
          <dgm:resizeHandles val="exact"/>
        </dgm:presLayoutVars>
      </dgm:prSet>
      <dgm:spPr/>
    </dgm:pt>
    <dgm:pt modelId="{E442D68F-99A7-4870-BA00-26D3A91BCB9B}" type="pres">
      <dgm:prSet presAssocID="{A743F21D-2DFA-4EE5-ADD4-7007869E86DE}" presName="node" presStyleLbl="node1" presStyleIdx="0" presStyleCnt="1" custScaleY="132448">
        <dgm:presLayoutVars>
          <dgm:bulletEnabled val="1"/>
        </dgm:presLayoutVars>
      </dgm:prSet>
      <dgm:spPr/>
    </dgm:pt>
  </dgm:ptLst>
  <dgm:cxnLst>
    <dgm:cxn modelId="{1B17C713-0B29-47FB-8524-D7A5905F210E}" type="presOf" srcId="{9064CF0A-7862-4CA2-AA6B-6CC90F4E402A}" destId="{E442D68F-99A7-4870-BA00-26D3A91BCB9B}" srcOrd="0" destOrd="1" presId="urn:microsoft.com/office/officeart/2005/8/layout/default"/>
    <dgm:cxn modelId="{9E34B014-1292-44F6-A6B3-DD6BB884C20A}" srcId="{A743F21D-2DFA-4EE5-ADD4-7007869E86DE}" destId="{DC7176E1-2C2B-4DBB-B20B-AF09F272A14F}" srcOrd="2" destOrd="0" parTransId="{C636975C-6A05-40B0-837F-2E17D4C0D2B2}" sibTransId="{C27941E6-BADB-49B4-8ED6-DBD1A5B9D608}"/>
    <dgm:cxn modelId="{182B771B-99B2-4129-AF63-652481B4A7EB}" type="presOf" srcId="{DC7176E1-2C2B-4DBB-B20B-AF09F272A14F}" destId="{E442D68F-99A7-4870-BA00-26D3A91BCB9B}" srcOrd="0" destOrd="3" presId="urn:microsoft.com/office/officeart/2005/8/layout/default"/>
    <dgm:cxn modelId="{39815D44-09E6-4D7D-8B60-036CDBA08362}" srcId="{A743F21D-2DFA-4EE5-ADD4-7007869E86DE}" destId="{708C05A0-9DDD-4279-A2E3-C57EB8337B28}" srcOrd="3" destOrd="0" parTransId="{7F5BACAD-7DC5-42B9-9DF0-B9EF5D5C7FAF}" sibTransId="{5AC2AA4B-183C-4912-BCD6-7ECC5540C7FB}"/>
    <dgm:cxn modelId="{44639064-4781-427F-8EDA-11A6FAC28019}" type="presOf" srcId="{E7D23EB4-7CDB-4095-9510-486B69D8C053}" destId="{E442D68F-99A7-4870-BA00-26D3A91BCB9B}" srcOrd="0" destOrd="8" presId="urn:microsoft.com/office/officeart/2005/8/layout/default"/>
    <dgm:cxn modelId="{E3A9C94C-ABD0-4637-960B-1EF92729334F}" type="presOf" srcId="{7A04BA01-4ACD-4250-A850-04046F6404C7}" destId="{E442D68F-99A7-4870-BA00-26D3A91BCB9B}" srcOrd="0" destOrd="9" presId="urn:microsoft.com/office/officeart/2005/8/layout/default"/>
    <dgm:cxn modelId="{F432829A-A1AC-4060-AA89-AFF71DB5F047}" type="presOf" srcId="{99376B16-2E77-4AEB-877C-EB3A8F82D07A}" destId="{CA59BA47-781B-4DFD-80B6-76F9875456DB}" srcOrd="0" destOrd="0" presId="urn:microsoft.com/office/officeart/2005/8/layout/default"/>
    <dgm:cxn modelId="{CCA582A2-8298-4D6F-AB17-348978A8AE7E}" srcId="{A743F21D-2DFA-4EE5-ADD4-7007869E86DE}" destId="{3D79F66F-5129-4D31-961C-ACD74A26A435}" srcOrd="1" destOrd="0" parTransId="{EAC410F1-2750-48D5-9244-B67885DFC99E}" sibTransId="{9CD0FBEA-2031-47F0-96AD-AC5415105772}"/>
    <dgm:cxn modelId="{184BF1B1-AA84-48C3-83E2-E5AFE0D01B53}" type="presOf" srcId="{A743F21D-2DFA-4EE5-ADD4-7007869E86DE}" destId="{E442D68F-99A7-4870-BA00-26D3A91BCB9B}" srcOrd="0" destOrd="0" presId="urn:microsoft.com/office/officeart/2005/8/layout/default"/>
    <dgm:cxn modelId="{194BFAB5-90F9-4FC0-B05E-EE53CBC8E54A}" type="presOf" srcId="{E37288CF-6190-4A00-8169-67589E10D1FA}" destId="{E442D68F-99A7-4870-BA00-26D3A91BCB9B}" srcOrd="0" destOrd="6" presId="urn:microsoft.com/office/officeart/2005/8/layout/default"/>
    <dgm:cxn modelId="{9937DAB7-D30B-481C-8EAB-F3504590448B}" srcId="{A743F21D-2DFA-4EE5-ADD4-7007869E86DE}" destId="{52C1EDB7-E8C1-4D21-8763-033E2957DF9C}" srcOrd="6" destOrd="0" parTransId="{93DF262D-D3E0-4EBC-80AE-431CD40BE460}" sibTransId="{B5A9FA6E-E1B3-4615-8A36-A15B6D5812C5}"/>
    <dgm:cxn modelId="{13CD0BBD-140E-43BB-B397-6495D233EC01}" srcId="{A743F21D-2DFA-4EE5-ADD4-7007869E86DE}" destId="{E37288CF-6190-4A00-8169-67589E10D1FA}" srcOrd="5" destOrd="0" parTransId="{828229AD-95F1-48E5-8378-97D7888B92F8}" sibTransId="{63AFE6C0-C9F0-4699-9855-4DBDB7076CB5}"/>
    <dgm:cxn modelId="{8EA79FC2-7097-411F-B831-6F4CB47B528C}" srcId="{99376B16-2E77-4AEB-877C-EB3A8F82D07A}" destId="{A743F21D-2DFA-4EE5-ADD4-7007869E86DE}" srcOrd="0" destOrd="0" parTransId="{5FAF2C4F-62BD-4415-B5AC-98E36745187B}" sibTransId="{DCBB8286-C36C-4289-9646-9B0F12FAA842}"/>
    <dgm:cxn modelId="{88C27EC7-6173-4F6B-8220-CF5B84F35AA8}" srcId="{A743F21D-2DFA-4EE5-ADD4-7007869E86DE}" destId="{E7D23EB4-7CDB-4095-9510-486B69D8C053}" srcOrd="7" destOrd="0" parTransId="{1877071E-264B-4665-9634-5088E696F4E6}" sibTransId="{B28F386C-DF83-496A-ABE3-17EDCD724D70}"/>
    <dgm:cxn modelId="{86863AD1-A905-401F-AF94-DFED04A6DA35}" type="presOf" srcId="{3D79F66F-5129-4D31-961C-ACD74A26A435}" destId="{E442D68F-99A7-4870-BA00-26D3A91BCB9B}" srcOrd="0" destOrd="2" presId="urn:microsoft.com/office/officeart/2005/8/layout/default"/>
    <dgm:cxn modelId="{317DA8D5-8F18-46CF-B6A7-7C2783804671}" type="presOf" srcId="{708C05A0-9DDD-4279-A2E3-C57EB8337B28}" destId="{E442D68F-99A7-4870-BA00-26D3A91BCB9B}" srcOrd="0" destOrd="4" presId="urn:microsoft.com/office/officeart/2005/8/layout/default"/>
    <dgm:cxn modelId="{F46074DE-7AFB-4102-9EBC-F842D2103BEA}" type="presOf" srcId="{C34B598B-FF96-4C4B-A135-8DB306ED8D17}" destId="{E442D68F-99A7-4870-BA00-26D3A91BCB9B}" srcOrd="0" destOrd="5" presId="urn:microsoft.com/office/officeart/2005/8/layout/default"/>
    <dgm:cxn modelId="{03CF28E0-E59D-4193-B4AC-3E0019283F46}" srcId="{A743F21D-2DFA-4EE5-ADD4-7007869E86DE}" destId="{7A04BA01-4ACD-4250-A850-04046F6404C7}" srcOrd="8" destOrd="0" parTransId="{2697829C-68B5-41FA-B1A9-A40C0C827455}" sibTransId="{1CAD17DD-F6F8-4352-AD39-B8A715641A6D}"/>
    <dgm:cxn modelId="{D52E75E1-02F3-4FF1-9631-BB4460DA5E28}" srcId="{A743F21D-2DFA-4EE5-ADD4-7007869E86DE}" destId="{C34B598B-FF96-4C4B-A135-8DB306ED8D17}" srcOrd="4" destOrd="0" parTransId="{05883E9C-D9E4-464D-9864-4C27832DC939}" sibTransId="{52845365-31AB-44EF-95E0-475DE85620D3}"/>
    <dgm:cxn modelId="{EF946AE4-0ED1-43A5-8E62-D9A508D50FE2}" srcId="{A743F21D-2DFA-4EE5-ADD4-7007869E86DE}" destId="{9064CF0A-7862-4CA2-AA6B-6CC90F4E402A}" srcOrd="0" destOrd="0" parTransId="{E9534FB0-4194-438F-A74C-2216DED5B11C}" sibTransId="{6B56B736-B5B7-4CFA-A1C3-C599FDBF6130}"/>
    <dgm:cxn modelId="{60BD24FD-1268-472A-BEF3-77F388E43B10}" type="presOf" srcId="{52C1EDB7-E8C1-4D21-8763-033E2957DF9C}" destId="{E442D68F-99A7-4870-BA00-26D3A91BCB9B}" srcOrd="0" destOrd="7" presId="urn:microsoft.com/office/officeart/2005/8/layout/default"/>
    <dgm:cxn modelId="{32D675E1-67B4-4D1D-AF75-B2C4969F542F}" type="presParOf" srcId="{CA59BA47-781B-4DFD-80B6-76F9875456DB}" destId="{E442D68F-99A7-4870-BA00-26D3A91BCB9B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3C018B-1A8F-4D8A-B1C6-6E1EBAA92A85}">
      <dsp:nvSpPr>
        <dsp:cNvPr id="0" name=""/>
        <dsp:cNvSpPr/>
      </dsp:nvSpPr>
      <dsp:spPr>
        <a:xfrm>
          <a:off x="0" y="0"/>
          <a:ext cx="8051998" cy="805672"/>
        </a:xfrm>
        <a:prstGeom prst="roundRect">
          <a:avLst>
            <a:gd name="adj" fmla="val 10000"/>
          </a:avLst>
        </a:prstGeom>
        <a:solidFill>
          <a:srgbClr val="0070C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kern="1200" baseline="0" dirty="0"/>
            <a:t>Introduction &amp; Presentation ETL Process</a:t>
          </a:r>
          <a:endParaRPr lang="en-US" sz="2800" kern="1200" dirty="0"/>
        </a:p>
      </dsp:txBody>
      <dsp:txXfrm>
        <a:off x="23597" y="23597"/>
        <a:ext cx="7114536" cy="758478"/>
      </dsp:txXfrm>
    </dsp:sp>
    <dsp:sp modelId="{4983C3B5-651A-4D60-8181-AEC472504F25}">
      <dsp:nvSpPr>
        <dsp:cNvPr id="0" name=""/>
        <dsp:cNvSpPr/>
      </dsp:nvSpPr>
      <dsp:spPr>
        <a:xfrm>
          <a:off x="674354" y="952158"/>
          <a:ext cx="8051998" cy="805672"/>
        </a:xfrm>
        <a:prstGeom prst="roundRect">
          <a:avLst>
            <a:gd name="adj" fmla="val 10000"/>
          </a:avLst>
        </a:prstGeom>
        <a:solidFill>
          <a:schemeClr val="accent2">
            <a:hueOff val="283300"/>
            <a:satOff val="-5633"/>
            <a:lumOff val="169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b="0" kern="1200" dirty="0"/>
            <a:t>Actions &amp; Basic Transformations</a:t>
          </a:r>
          <a:endParaRPr lang="en-US" sz="2800" b="0" kern="1200" dirty="0"/>
        </a:p>
      </dsp:txBody>
      <dsp:txXfrm>
        <a:off x="697951" y="975755"/>
        <a:ext cx="6806762" cy="758478"/>
      </dsp:txXfrm>
    </dsp:sp>
    <dsp:sp modelId="{A34CE18A-41CA-49C3-8E51-40C370223EE7}">
      <dsp:nvSpPr>
        <dsp:cNvPr id="0" name=""/>
        <dsp:cNvSpPr/>
      </dsp:nvSpPr>
      <dsp:spPr>
        <a:xfrm>
          <a:off x="1338644" y="1904316"/>
          <a:ext cx="8051998" cy="805672"/>
        </a:xfrm>
        <a:prstGeom prst="roundRect">
          <a:avLst>
            <a:gd name="adj" fmla="val 10000"/>
          </a:avLst>
        </a:prstGeom>
        <a:solidFill>
          <a:schemeClr val="accent2">
            <a:hueOff val="566599"/>
            <a:satOff val="-11266"/>
            <a:lumOff val="339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b="0" kern="1200" dirty="0"/>
            <a:t>Advanced Transformations</a:t>
          </a:r>
          <a:endParaRPr lang="en-US" sz="2800" b="0" kern="1200" dirty="0"/>
        </a:p>
      </dsp:txBody>
      <dsp:txXfrm>
        <a:off x="1362241" y="1927913"/>
        <a:ext cx="6816827" cy="758478"/>
      </dsp:txXfrm>
    </dsp:sp>
    <dsp:sp modelId="{CEAACA44-5F96-465D-A5F5-BE3B42FB79CE}">
      <dsp:nvSpPr>
        <dsp:cNvPr id="0" name=""/>
        <dsp:cNvSpPr/>
      </dsp:nvSpPr>
      <dsp:spPr>
        <a:xfrm>
          <a:off x="2012999" y="2856474"/>
          <a:ext cx="8051998" cy="805672"/>
        </a:xfrm>
        <a:prstGeom prst="roundRect">
          <a:avLst>
            <a:gd name="adj" fmla="val 10000"/>
          </a:avLst>
        </a:prstGeom>
        <a:solidFill>
          <a:schemeClr val="accent2">
            <a:hueOff val="849899"/>
            <a:satOff val="-16899"/>
            <a:lumOff val="509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kern="1200" baseline="0" dirty="0" err="1"/>
            <a:t>DataVault</a:t>
          </a:r>
          <a:endParaRPr lang="en-US" sz="2800" kern="1200" dirty="0"/>
        </a:p>
      </dsp:txBody>
      <dsp:txXfrm>
        <a:off x="2036596" y="2880071"/>
        <a:ext cx="6806762" cy="758478"/>
      </dsp:txXfrm>
    </dsp:sp>
    <dsp:sp modelId="{6AA50CD4-4A94-4D87-9261-777377584961}">
      <dsp:nvSpPr>
        <dsp:cNvPr id="0" name=""/>
        <dsp:cNvSpPr/>
      </dsp:nvSpPr>
      <dsp:spPr>
        <a:xfrm>
          <a:off x="7528311" y="617071"/>
          <a:ext cx="523687" cy="52368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7646141" y="617071"/>
        <a:ext cx="288027" cy="394074"/>
      </dsp:txXfrm>
    </dsp:sp>
    <dsp:sp modelId="{28CAB788-0BE7-48BB-8210-EE85882C0C63}">
      <dsp:nvSpPr>
        <dsp:cNvPr id="0" name=""/>
        <dsp:cNvSpPr/>
      </dsp:nvSpPr>
      <dsp:spPr>
        <a:xfrm>
          <a:off x="8202666" y="1569229"/>
          <a:ext cx="523687" cy="52368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452694"/>
            <a:satOff val="-4113"/>
            <a:lumOff val="327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452694"/>
              <a:satOff val="-4113"/>
              <a:lumOff val="32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8320496" y="1569229"/>
        <a:ext cx="288027" cy="394074"/>
      </dsp:txXfrm>
    </dsp:sp>
    <dsp:sp modelId="{0B2BE5F7-3FCF-4ED3-929E-73F091C9E76A}">
      <dsp:nvSpPr>
        <dsp:cNvPr id="0" name=""/>
        <dsp:cNvSpPr/>
      </dsp:nvSpPr>
      <dsp:spPr>
        <a:xfrm>
          <a:off x="8866956" y="2521388"/>
          <a:ext cx="523687" cy="52368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905388"/>
            <a:satOff val="-8227"/>
            <a:lumOff val="654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905388"/>
              <a:satOff val="-8227"/>
              <a:lumOff val="65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8984786" y="2521388"/>
        <a:ext cx="288027" cy="39407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42D68F-99A7-4870-BA00-26D3A91BCB9B}">
      <dsp:nvSpPr>
        <dsp:cNvPr id="0" name=""/>
        <dsp:cNvSpPr/>
      </dsp:nvSpPr>
      <dsp:spPr>
        <a:xfrm>
          <a:off x="0" y="20322"/>
          <a:ext cx="4788505" cy="380536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b="0" kern="1200" baseline="0">
              <a:latin typeface="+mj-lt"/>
            </a:rPr>
            <a:t>Apache Spark/PySpark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baseline="0"/>
            <a:t>Multilingual engine for data engineering execution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baseline="0" dirty="0"/>
            <a:t>Outsourcing of the data development workflow to a number of servers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baseline="0"/>
            <a:t>Processing Big Data through parallelization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baseline="0"/>
            <a:t>Spark is written in Scala 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baseline="0"/>
            <a:t>Python functions are available via Python-based wrapper PySpark</a:t>
          </a:r>
          <a:endParaRPr lang="en-US" sz="1800" kern="1200"/>
        </a:p>
      </dsp:txBody>
      <dsp:txXfrm>
        <a:off x="0" y="20322"/>
        <a:ext cx="4788505" cy="38053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1T21:29:10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30T13:43:29.9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30T14:54:35.1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30T14:01:27.0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3F0B1F-D673-4C4A-8728-8D2703E6B253}" type="datetimeFigureOut">
              <a:rPr lang="de-DE" smtClean="0"/>
              <a:t>10.05.2022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AB0C15-1D43-44C0-AE16-C827164FF4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1848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E56D6-F195-48D7-978E-7EE16D4304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6946" y="1104900"/>
            <a:ext cx="8376514" cy="3120504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A72F42-5C88-4F7D-803B-C371B570D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8039" y="4442385"/>
            <a:ext cx="6074328" cy="984023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i="0" spc="16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384F3-2D6A-49F6-8F79-F3955E904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6A3BD-1351-47C2-BB80-28B172A8BC67}" type="datetime4">
              <a:rPr lang="en-US" smtClean="0"/>
              <a:t>May 10,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63F32-CD31-4801-BAE4-09EEB1262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5D34C-49ED-4ADB-8693-73B790764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766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0171A2-02C1-4543-8B6B-FCF7E69712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50879" y="1825625"/>
            <a:ext cx="9810604" cy="4516696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5027C-A386-44E4-AFE1-33AFFDA3A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B15F1-7933-4E76-9137-72D8C9B28351}" type="datetime4">
              <a:rPr lang="en-US" smtClean="0"/>
              <a:t>May 10,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BF710-0558-4457-825D-48713CAED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7F93D-5DC3-4C36-AEB0-79CDB15C3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7CFC0C8-11FE-4003-B2D6-B7B8E2790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676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B41C5-3638-439D-BA61-4DAA142226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464025"/>
            <a:ext cx="2161540" cy="580029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9B91A0-A376-483C-926E-189F376E55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464023"/>
            <a:ext cx="7886700" cy="5800299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134E-B7D5-4664-BB2E-6A98ED630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543C8-886D-41FA-8E25-DE0948C190A0}" type="datetime4">
              <a:rPr lang="en-US" smtClean="0"/>
              <a:t>May 10,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54E2A-B1CE-4F2E-9D9A-D47E514D5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7C304-46A8-4179-87A2-B8CC10B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052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7B333-9E16-4502-96B5-3F586B7E0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D0795-5EC7-4FF8-9FC7-22AFA3C55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2DA5B-9862-4A23-8FEC-5C1ABC2EEF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506454" y="4341672"/>
            <a:ext cx="2647667" cy="365125"/>
          </a:xfrm>
        </p:spPr>
        <p:txBody>
          <a:bodyPr/>
          <a:lstStyle/>
          <a:p>
            <a:fld id="{87477AD2-509E-4566-BA8A-4ECB08403BB1}" type="datetime4">
              <a:rPr lang="en-US" smtClean="0"/>
              <a:t>May 10,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D9A4B-0DA7-46BB-9DCE-3F26075C4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0451592" y="1408176"/>
            <a:ext cx="277049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A7C47-81AC-431C-A7C3-2BC71AD14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57333" y="6072482"/>
            <a:ext cx="545911" cy="580029"/>
          </a:xfrm>
        </p:spPr>
        <p:txBody>
          <a:bodyPr/>
          <a:lstStyle/>
          <a:p>
            <a:fld id="{9D4AEF59-F28E-467C-9EA3-92D1CFAD475A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119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D2E47-4DC7-46C4-9407-FA4CF7E0A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513" y="1709738"/>
            <a:ext cx="9087774" cy="3438524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F7B502-122E-4177-A408-FC436A254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2513" y="5148262"/>
            <a:ext cx="8844522" cy="113823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29696-2AEF-4765-B33E-7DA328E46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299C2-03B0-4C72-B038-356E0B9D1651}" type="datetime4">
              <a:rPr lang="en-US" smtClean="0"/>
              <a:t>May 10,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9B2E4-2F1C-4FEE-AAB2-4FCC3EEFD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7D4B8-E107-480A-AA17-261CA49BB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511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8BAE8-3305-4F08-BECB-56AD7FD4E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021AC-6D8D-4D24-8B01-8AE8F41BE4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0878" y="1825624"/>
            <a:ext cx="4473622" cy="4460875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02920">
              <a:defRPr/>
            </a:lvl3pPr>
            <a:lvl4pPr marL="548640" indent="0">
              <a:buFontTx/>
              <a:buNone/>
              <a:defRPr/>
            </a:lvl4pPr>
            <a:lvl5pPr marL="731520"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E7F49C-3DB3-40B7-89B3-E3BC32FC11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44540" y="1825624"/>
            <a:ext cx="5016943" cy="446087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E33D58-BDF5-4F1F-806B-0491CB3624A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509243" y="4304140"/>
            <a:ext cx="2647667" cy="365125"/>
          </a:xfrm>
        </p:spPr>
        <p:txBody>
          <a:bodyPr/>
          <a:lstStyle/>
          <a:p>
            <a:fld id="{A2C3C639-3FA5-4EF5-B71F-72FB34E149C5}" type="datetime4">
              <a:rPr lang="en-US" smtClean="0"/>
              <a:t>May 10, 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BCBFD-1FE1-441A-B3AF-C3E7E7B8D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0CE272-E6FB-455B-BACB-2471D66D9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60120" y="5998192"/>
            <a:ext cx="545911" cy="580029"/>
          </a:xfrm>
        </p:spPr>
        <p:txBody>
          <a:bodyPr/>
          <a:lstStyle/>
          <a:p>
            <a:fld id="{9D4AEF59-F28E-467C-9EA3-92D1CFAD475A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681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73A4FB-9EF5-4D6C-A275-2DE1077A2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1563" y="1835219"/>
            <a:ext cx="445293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9972A-4D34-4A9F-84EB-8D64A703B5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1562" y="2717801"/>
            <a:ext cx="4452938" cy="3559452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BBDDE3-C8D7-4600-8259-24E1F8118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44540" y="1835219"/>
            <a:ext cx="5016943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649FFF-44C7-4256-AFE1-C5457C7AB5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44540" y="2717800"/>
            <a:ext cx="5016943" cy="3559453"/>
          </a:xfrm>
        </p:spPr>
        <p:txBody>
          <a:bodyPr/>
          <a:lstStyle>
            <a:lvl2pPr marL="457200" indent="0"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EC6ACF-080E-4B7C-B0C0-77E90C16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C2768-39A0-4FF9-8B80-9C8AB2368080}" type="datetime4">
              <a:rPr lang="en-US" smtClean="0"/>
              <a:t>May 10, 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A68C0B-BC90-4ADA-B6E6-2B30BFF9E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BCE559-C82B-4E27-965B-4AC3C66FC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‹Nr.›</a:t>
            </a:fld>
            <a:endParaRPr lang="en-US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3752B99E-38EC-4745-889B-124D34759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517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DE7304-D393-47F0-ACCC-1F72EFCCE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58C00-7B94-441C-8745-12431DCFF69F}" type="datetime4">
              <a:rPr lang="en-US" smtClean="0"/>
              <a:t>May 10, 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8451FF-032D-4787-BA4B-5EB415494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B7511D-7256-4A08-BF62-3B3F821A6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‹Nr.›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3FCDA27-1C47-4EA1-A160-EC91FD88B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125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DE8ADA-7BF8-433A-8770-61C690F37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AF0F0-EBF4-4AD8-B090-33A31C685300}" type="datetime4">
              <a:rPr lang="en-US" smtClean="0"/>
              <a:t>May 10, 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357B86-EC22-49C6-BBC6-639D57D1A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63764B-CF91-4C81-B4C3-5B5E5A973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60120" y="6077289"/>
            <a:ext cx="545911" cy="580029"/>
          </a:xfrm>
        </p:spPr>
        <p:txBody>
          <a:bodyPr/>
          <a:lstStyle/>
          <a:p>
            <a:fld id="{9D4AEF59-F28E-467C-9EA3-92D1CFAD475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406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E4801-B0C7-4458-B413-24D6E68FA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633" y="457200"/>
            <a:ext cx="4170355" cy="191750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A0C76-733A-488A-89FB-7D04FD64B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1637" y="457200"/>
            <a:ext cx="5562601" cy="5943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45B9DE-016A-4B31-BB52-99C76E28B4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3633" y="2374708"/>
            <a:ext cx="4170355" cy="40260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ED6CC3-66DD-4D9A-A9C7-F588BA88C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CEA74-5CF3-452C-9348-6086333827F5}" type="datetime4">
              <a:rPr lang="en-US" smtClean="0"/>
              <a:t>May 10,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359FC8-04EF-4F7D-8E43-4EE0E95DA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71C964-4227-4DEE-87A1-026162DDF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513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0EB4E-D4BB-4C86-A820-63474E5A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2038" y="457199"/>
            <a:ext cx="3913241" cy="192881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FA99A1-8FAF-415D-A399-1B2C2A0F23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57752" y="457200"/>
            <a:ext cx="6110288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A15BEE-9915-4637-85A2-2AF2872C7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2038" y="2386013"/>
            <a:ext cx="3913241" cy="40147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73427C-3B67-4ED4-925D-04B9C09AA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49EEA-9318-4930-859F-1ADE410F7D19}" type="datetime4">
              <a:rPr lang="en-US" smtClean="0"/>
              <a:t>May 10,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B5DAFD-22DE-4E9E-9C72-B16C1F27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E8EE99-49CC-4A30-8ADA-39EFD8DAA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522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../theme/media/image10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customXml" Target="../ink/ink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erson in a dark room&#10;&#10;Description automatically generated">
            <a:extLst>
              <a:ext uri="{FF2B5EF4-FFF2-40B4-BE49-F238E27FC236}">
                <a16:creationId xmlns:a16="http://schemas.microsoft.com/office/drawing/2014/main" id="{DEB2E8C4-C3E7-4048-A43D-9859510CFA9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FBD2E1-C16B-4996-869C-DD03823A8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810604" cy="12160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44DB6A-ED8E-4755-BC7A-B7AA65244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0879" y="1825624"/>
            <a:ext cx="9810604" cy="4428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5CE27-B558-4B88-ACE3-B704231277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509243" y="4321200"/>
            <a:ext cx="26476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D77D9FF4-8C7A-432E-977E-F55438F223C5}" type="datetime4">
              <a:rPr lang="en-US" smtClean="0"/>
              <a:t>May 10, 2022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E5D61-F203-4F00-9CF1-AB0AE49370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47827" y="1407402"/>
            <a:ext cx="27704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F38BD-5F38-4F6E-B5DD-EB1AF06002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0120" y="6079458"/>
            <a:ext cx="545911" cy="5800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9D4AEF59-F28E-467C-9EA3-92D1CFAD475A}" type="slidenum">
              <a:rPr lang="en-US" smtClean="0"/>
              <a:pPr/>
              <a:t>‹Nr.›</a:t>
            </a:fld>
            <a:endParaRPr lang="en-US" dirty="0">
              <a:latin typeface="+mn-lt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14:cNvPr>
              <p14:cNvContentPartPr/>
              <p14:nvPr/>
            </p14:nvContentPartPr>
            <p14:xfrm>
              <a:off x="12490710" y="634265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2482070" y="6333652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96635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2800" kern="1200" cap="all" spc="600" baseline="0">
          <a:solidFill>
            <a:schemeClr val="tx1">
              <a:lumMod val="85000"/>
              <a:lumOff val="15000"/>
            </a:schemeClr>
          </a:solidFill>
          <a:latin typeface="+mj-lt"/>
          <a:ea typeface="Batang" panose="02030600000101010101" pitchFamily="18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1pPr>
      <a:lvl2pPr marL="274320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8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2pPr>
      <a:lvl3pPr marL="605790" indent="-28575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3pPr>
      <a:lvl4pPr marL="630936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4pPr>
      <a:lvl5pPr marL="82296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4032">
          <p15:clr>
            <a:srgbClr val="F26B43"/>
          </p15:clr>
        </p15:guide>
        <p15:guide id="4" orient="horz" pos="288">
          <p15:clr>
            <a:srgbClr val="F26B43"/>
          </p15:clr>
        </p15:guide>
        <p15:guide id="5" pos="456">
          <p15:clr>
            <a:srgbClr val="F26B43"/>
          </p15:clr>
        </p15:guide>
        <p15:guide id="6" pos="7224">
          <p15:clr>
            <a:srgbClr val="F26B43"/>
          </p15:clr>
        </p15:guide>
        <p15:guide id="7" orient="horz" pos="3960">
          <p15:clr>
            <a:srgbClr val="F26B43"/>
          </p15:clr>
        </p15:guide>
        <p15:guide id="8" orient="horz" pos="696">
          <p15:clr>
            <a:srgbClr val="F26B43"/>
          </p15:clr>
        </p15:guide>
        <p15:guide id="9" orient="horz" pos="864">
          <p15:clr>
            <a:srgbClr val="F26B43"/>
          </p15:clr>
        </p15:guide>
        <p15:guide id="10" orient="horz" pos="3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customXml" Target="../ink/ink2.xml"/><Relationship Id="rId7" Type="http://schemas.openxmlformats.org/officeDocument/2006/relationships/diagramQuickStyle" Target="../diagrams/quickStyl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2.png"/><Relationship Id="rId9" Type="http://schemas.microsoft.com/office/2007/relationships/diagramDrawing" Target="../diagrams/drawin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.jpe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7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51048280-E235-CA2E-EDB5-C300844C53DC}"/>
              </a:ext>
            </a:extLst>
          </p:cNvPr>
          <p:cNvSpPr txBox="1"/>
          <p:nvPr/>
        </p:nvSpPr>
        <p:spPr>
          <a:xfrm>
            <a:off x="250370" y="2048327"/>
            <a:ext cx="773611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PYSPARK</a:t>
            </a:r>
          </a:p>
          <a:p>
            <a:endParaRPr lang="de-DE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de-DE" sz="3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Data Engineering Bootcamp</a:t>
            </a:r>
            <a:endParaRPr lang="en-US" sz="3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Data management and archiving in the research environment</a:t>
            </a:r>
            <a:endParaRPr lang="de-DE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8" name="Untertitel 2">
            <a:extLst>
              <a:ext uri="{FF2B5EF4-FFF2-40B4-BE49-F238E27FC236}">
                <a16:creationId xmlns:a16="http://schemas.microsoft.com/office/drawing/2014/main" id="{A09A5460-6BFE-FF91-7668-C28F6FB0AE84}"/>
              </a:ext>
            </a:extLst>
          </p:cNvPr>
          <p:cNvSpPr txBox="1">
            <a:spLocks/>
          </p:cNvSpPr>
          <p:nvPr/>
        </p:nvSpPr>
        <p:spPr>
          <a:xfrm>
            <a:off x="250370" y="6287148"/>
            <a:ext cx="8354858" cy="98425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None/>
              <a:defRPr sz="2000" i="0" kern="1200" spc="16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Tx/>
              <a:buNone/>
              <a:defRPr sz="20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None/>
              <a:defRPr sz="18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Tx/>
              <a:buNone/>
              <a:defRPr sz="16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None/>
              <a:defRPr sz="16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1800" dirty="0"/>
              <a:t>By Niklas Büchner, Christian Singer, Ahmad Al-</a:t>
            </a:r>
            <a:r>
              <a:rPr lang="de-DE" sz="1800" dirty="0" err="1"/>
              <a:t>Taie</a:t>
            </a:r>
            <a:r>
              <a:rPr lang="de-DE" sz="1800" dirty="0"/>
              <a:t>, Mike Sickmüller</a:t>
            </a:r>
          </a:p>
          <a:p>
            <a:pPr algn="l"/>
            <a:endParaRPr lang="de-DE" sz="1800" dirty="0"/>
          </a:p>
          <a:p>
            <a:pPr algn="l"/>
            <a:endParaRPr lang="de-DE" dirty="0"/>
          </a:p>
          <a:p>
            <a:pPr algn="l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41810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>
            <a:extLst>
              <a:ext uri="{FF2B5EF4-FFF2-40B4-BE49-F238E27FC236}">
                <a16:creationId xmlns:a16="http://schemas.microsoft.com/office/drawing/2014/main" id="{DEB2E8C4-C3E7-4048-A43D-9859510CF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12490710" y="6342652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0F584D22-CD28-4363-A679-ACA953A2A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5B0E491B-5098-4794-9326-BC6DB47556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47" y="2992"/>
            <a:ext cx="12193149" cy="2344739"/>
          </a:xfrm>
          <a:custGeom>
            <a:avLst/>
            <a:gdLst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57107 w 12192001"/>
              <a:gd name="connsiteY22" fmla="*/ 792050 h 2344739"/>
              <a:gd name="connsiteX23" fmla="*/ 11810326 w 12192001"/>
              <a:gd name="connsiteY23" fmla="*/ 799074 h 2344739"/>
              <a:gd name="connsiteX24" fmla="*/ 11550277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57107 w 12192001"/>
              <a:gd name="connsiteY22" fmla="*/ 792050 h 2344739"/>
              <a:gd name="connsiteX23" fmla="*/ 11810326 w 12192001"/>
              <a:gd name="connsiteY23" fmla="*/ 799074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236" fmla="*/ 0 w 12192001"/>
              <a:gd name="connsiteY23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57107 w 12192001"/>
              <a:gd name="connsiteY22" fmla="*/ 792050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236" fmla="*/ 0 w 12192001"/>
              <a:gd name="connsiteY23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236" fmla="*/ 0 w 12192001"/>
              <a:gd name="connsiteY23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415912 w 12192001"/>
              <a:gd name="connsiteY26" fmla="*/ 1173869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415912 w 12192001"/>
              <a:gd name="connsiteY26" fmla="*/ 1173869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415912 w 12192001"/>
              <a:gd name="connsiteY26" fmla="*/ 1173869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522499 w 12192001"/>
              <a:gd name="connsiteY26" fmla="*/ 1207528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1207528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1207528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1207528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999965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37318 w 12192001"/>
              <a:gd name="connsiteY70" fmla="*/ 1920435 h 2344739"/>
              <a:gd name="connsiteX71" fmla="*/ 9113812 w 12192001"/>
              <a:gd name="connsiteY71" fmla="*/ 1919069 h 2344739"/>
              <a:gd name="connsiteX72" fmla="*/ 9053453 w 12192001"/>
              <a:gd name="connsiteY72" fmla="*/ 1910755 h 2344739"/>
              <a:gd name="connsiteX73" fmla="*/ 9005486 w 12192001"/>
              <a:gd name="connsiteY73" fmla="*/ 1914040 h 2344739"/>
              <a:gd name="connsiteX74" fmla="*/ 9005201 w 12192001"/>
              <a:gd name="connsiteY74" fmla="*/ 1913800 h 2344739"/>
              <a:gd name="connsiteX75" fmla="*/ 8996232 w 12192001"/>
              <a:gd name="connsiteY75" fmla="*/ 1915011 h 2344739"/>
              <a:gd name="connsiteX76" fmla="*/ 8990394 w 12192001"/>
              <a:gd name="connsiteY76" fmla="*/ 1917072 h 2344739"/>
              <a:gd name="connsiteX77" fmla="*/ 8974337 w 12192001"/>
              <a:gd name="connsiteY77" fmla="*/ 1920298 h 2344739"/>
              <a:gd name="connsiteX78" fmla="*/ 8968011 w 12192001"/>
              <a:gd name="connsiteY78" fmla="*/ 1919598 h 2344739"/>
              <a:gd name="connsiteX79" fmla="*/ 8963048 w 12192001"/>
              <a:gd name="connsiteY79" fmla="*/ 1917373 h 2344739"/>
              <a:gd name="connsiteX80" fmla="*/ 8928988 w 12192001"/>
              <a:gd name="connsiteY80" fmla="*/ 1914185 h 2344739"/>
              <a:gd name="connsiteX81" fmla="*/ 8752444 w 12192001"/>
              <a:gd name="connsiteY81" fmla="*/ 1933417 h 2344739"/>
              <a:gd name="connsiteX82" fmla="*/ 8707847 w 12192001"/>
              <a:gd name="connsiteY82" fmla="*/ 1935518 h 2344739"/>
              <a:gd name="connsiteX83" fmla="*/ 8596071 w 12192001"/>
              <a:gd name="connsiteY83" fmla="*/ 1944090 h 2344739"/>
              <a:gd name="connsiteX84" fmla="*/ 8525230 w 12192001"/>
              <a:gd name="connsiteY84" fmla="*/ 1929248 h 2344739"/>
              <a:gd name="connsiteX85" fmla="*/ 8510983 w 12192001"/>
              <a:gd name="connsiteY85" fmla="*/ 1935163 h 2344739"/>
              <a:gd name="connsiteX86" fmla="*/ 8506167 w 12192001"/>
              <a:gd name="connsiteY86" fmla="*/ 1938164 h 2344739"/>
              <a:gd name="connsiteX87" fmla="*/ 8497968 w 12192001"/>
              <a:gd name="connsiteY87" fmla="*/ 1940902 h 2344739"/>
              <a:gd name="connsiteX88" fmla="*/ 8497594 w 12192001"/>
              <a:gd name="connsiteY88" fmla="*/ 1940723 h 2344739"/>
              <a:gd name="connsiteX89" fmla="*/ 8490249 w 12192001"/>
              <a:gd name="connsiteY89" fmla="*/ 1943773 h 2344739"/>
              <a:gd name="connsiteX90" fmla="*/ 8367182 w 12192001"/>
              <a:gd name="connsiteY90" fmla="*/ 1957815 h 2344739"/>
              <a:gd name="connsiteX91" fmla="*/ 8353799 w 12192001"/>
              <a:gd name="connsiteY91" fmla="*/ 1958009 h 2344739"/>
              <a:gd name="connsiteX92" fmla="*/ 8352373 w 12192001"/>
              <a:gd name="connsiteY92" fmla="*/ 1957169 h 2344739"/>
              <a:gd name="connsiteX93" fmla="*/ 8320104 w 12192001"/>
              <a:gd name="connsiteY93" fmla="*/ 1974587 h 2344739"/>
              <a:gd name="connsiteX94" fmla="*/ 8314433 w 12192001"/>
              <a:gd name="connsiteY94" fmla="*/ 1974913 h 2344739"/>
              <a:gd name="connsiteX95" fmla="*/ 8295174 w 12192001"/>
              <a:gd name="connsiteY95" fmla="*/ 1988808 h 2344739"/>
              <a:gd name="connsiteX96" fmla="*/ 8284276 w 12192001"/>
              <a:gd name="connsiteY96" fmla="*/ 1994631 h 2344739"/>
              <a:gd name="connsiteX97" fmla="*/ 8283150 w 12192001"/>
              <a:gd name="connsiteY97" fmla="*/ 1999074 h 2344739"/>
              <a:gd name="connsiteX98" fmla="*/ 8266076 w 12192001"/>
              <a:gd name="connsiteY98" fmla="*/ 2006249 h 2344739"/>
              <a:gd name="connsiteX99" fmla="*/ 8263377 w 12192001"/>
              <a:gd name="connsiteY99" fmla="*/ 2006019 h 2344739"/>
              <a:gd name="connsiteX100" fmla="*/ 8252033 w 12192001"/>
              <a:gd name="connsiteY100" fmla="*/ 2015862 h 2344739"/>
              <a:gd name="connsiteX101" fmla="*/ 8245834 w 12192001"/>
              <a:gd name="connsiteY101" fmla="*/ 2028854 h 2344739"/>
              <a:gd name="connsiteX102" fmla="*/ 8090272 w 12192001"/>
              <a:gd name="connsiteY102" fmla="*/ 2075015 h 2344739"/>
              <a:gd name="connsiteX103" fmla="*/ 7905407 w 12192001"/>
              <a:gd name="connsiteY103" fmla="*/ 2116988 h 2344739"/>
              <a:gd name="connsiteX104" fmla="*/ 7718745 w 12192001"/>
              <a:gd name="connsiteY104" fmla="*/ 2142703 h 2344739"/>
              <a:gd name="connsiteX105" fmla="*/ 7614347 w 12192001"/>
              <a:gd name="connsiteY105" fmla="*/ 2139232 h 2344739"/>
              <a:gd name="connsiteX106" fmla="*/ 7527543 w 12192001"/>
              <a:gd name="connsiteY106" fmla="*/ 2145060 h 2344739"/>
              <a:gd name="connsiteX107" fmla="*/ 7519571 w 12192001"/>
              <a:gd name="connsiteY107" fmla="*/ 2147613 h 2344739"/>
              <a:gd name="connsiteX108" fmla="*/ 7507411 w 12192001"/>
              <a:gd name="connsiteY108" fmla="*/ 2148948 h 2344739"/>
              <a:gd name="connsiteX109" fmla="*/ 7507040 w 12192001"/>
              <a:gd name="connsiteY109" fmla="*/ 2148621 h 2344739"/>
              <a:gd name="connsiteX110" fmla="*/ 7495795 w 12192001"/>
              <a:gd name="connsiteY110" fmla="*/ 2150573 h 2344739"/>
              <a:gd name="connsiteX111" fmla="*/ 7405391 w 12192001"/>
              <a:gd name="connsiteY111" fmla="*/ 2142468 h 2344739"/>
              <a:gd name="connsiteX112" fmla="*/ 7312180 w 12192001"/>
              <a:gd name="connsiteY112" fmla="*/ 2132873 h 2344739"/>
              <a:gd name="connsiteX113" fmla="*/ 7310853 w 12192001"/>
              <a:gd name="connsiteY113" fmla="*/ 2131431 h 2344739"/>
              <a:gd name="connsiteX114" fmla="*/ 7218559 w 12192001"/>
              <a:gd name="connsiteY114" fmla="*/ 2156680 h 2344739"/>
              <a:gd name="connsiteX115" fmla="*/ 7201101 w 12192001"/>
              <a:gd name="connsiteY115" fmla="*/ 2161230 h 2344739"/>
              <a:gd name="connsiteX116" fmla="*/ 7197004 w 12192001"/>
              <a:gd name="connsiteY116" fmla="*/ 2166588 h 2344739"/>
              <a:gd name="connsiteX117" fmla="*/ 7170808 w 12192001"/>
              <a:gd name="connsiteY117" fmla="*/ 2171236 h 2344739"/>
              <a:gd name="connsiteX118" fmla="*/ 7096988 w 12192001"/>
              <a:gd name="connsiteY118" fmla="*/ 2183464 h 2344739"/>
              <a:gd name="connsiteX119" fmla="*/ 7018496 w 12192001"/>
              <a:gd name="connsiteY119" fmla="*/ 2183090 h 2344739"/>
              <a:gd name="connsiteX120" fmla="*/ 6904146 w 12192001"/>
              <a:gd name="connsiteY120" fmla="*/ 2212596 h 2344739"/>
              <a:gd name="connsiteX121" fmla="*/ 6708222 w 12192001"/>
              <a:gd name="connsiteY121" fmla="*/ 2240551 h 2344739"/>
              <a:gd name="connsiteX122" fmla="*/ 6549454 w 12192001"/>
              <a:gd name="connsiteY122" fmla="*/ 2269327 h 2344739"/>
              <a:gd name="connsiteX123" fmla="*/ 6317560 w 12192001"/>
              <a:gd name="connsiteY123" fmla="*/ 2316127 h 2344739"/>
              <a:gd name="connsiteX124" fmla="*/ 6168674 w 12192001"/>
              <a:gd name="connsiteY124" fmla="*/ 2318214 h 2344739"/>
              <a:gd name="connsiteX125" fmla="*/ 6073848 w 12192001"/>
              <a:gd name="connsiteY125" fmla="*/ 2338676 h 2344739"/>
              <a:gd name="connsiteX126" fmla="*/ 6068529 w 12192001"/>
              <a:gd name="connsiteY126" fmla="*/ 2337139 h 2344739"/>
              <a:gd name="connsiteX127" fmla="*/ 6048638 w 12192001"/>
              <a:gd name="connsiteY127" fmla="*/ 2337822 h 2344739"/>
              <a:gd name="connsiteX128" fmla="*/ 6041285 w 12192001"/>
              <a:gd name="connsiteY128" fmla="*/ 2329473 h 2344739"/>
              <a:gd name="connsiteX129" fmla="*/ 6010090 w 12192001"/>
              <a:gd name="connsiteY129" fmla="*/ 2324380 h 2344739"/>
              <a:gd name="connsiteX130" fmla="*/ 5957375 w 12192001"/>
              <a:gd name="connsiteY130" fmla="*/ 2328024 h 2344739"/>
              <a:gd name="connsiteX131" fmla="*/ 5758919 w 12192001"/>
              <a:gd name="connsiteY131" fmla="*/ 2343716 h 2344739"/>
              <a:gd name="connsiteX132" fmla="*/ 5626960 w 12192001"/>
              <a:gd name="connsiteY132" fmla="*/ 2344739 h 2344739"/>
              <a:gd name="connsiteX133" fmla="*/ 5470906 w 12192001"/>
              <a:gd name="connsiteY133" fmla="*/ 2330719 h 2344739"/>
              <a:gd name="connsiteX134" fmla="*/ 5432761 w 12192001"/>
              <a:gd name="connsiteY134" fmla="*/ 2319466 h 2344739"/>
              <a:gd name="connsiteX135" fmla="*/ 5381669 w 12192001"/>
              <a:gd name="connsiteY135" fmla="*/ 2301764 h 2344739"/>
              <a:gd name="connsiteX136" fmla="*/ 5261764 w 12192001"/>
              <a:gd name="connsiteY136" fmla="*/ 2281347 h 2344739"/>
              <a:gd name="connsiteX137" fmla="*/ 5222961 w 12192001"/>
              <a:gd name="connsiteY137" fmla="*/ 2270223 h 2344739"/>
              <a:gd name="connsiteX138" fmla="*/ 5174660 w 12192001"/>
              <a:gd name="connsiteY138" fmla="*/ 2267233 h 2344739"/>
              <a:gd name="connsiteX139" fmla="*/ 5156554 w 12192001"/>
              <a:gd name="connsiteY139" fmla="*/ 2260010 h 2344739"/>
              <a:gd name="connsiteX140" fmla="*/ 5142599 w 12192001"/>
              <a:gd name="connsiteY140" fmla="*/ 2256610 h 2344739"/>
              <a:gd name="connsiteX141" fmla="*/ 5139596 w 12192001"/>
              <a:gd name="connsiteY141" fmla="*/ 2254509 h 2344739"/>
              <a:gd name="connsiteX142" fmla="*/ 5121659 w 12192001"/>
              <a:gd name="connsiteY142" fmla="*/ 2243656 h 2344739"/>
              <a:gd name="connsiteX143" fmla="*/ 5065790 w 12192001"/>
              <a:gd name="connsiteY143" fmla="*/ 2250227 h 2344739"/>
              <a:gd name="connsiteX144" fmla="*/ 5011514 w 12192001"/>
              <a:gd name="connsiteY144" fmla="*/ 2233846 h 2344739"/>
              <a:gd name="connsiteX145" fmla="*/ 4840441 w 12192001"/>
              <a:gd name="connsiteY145" fmla="*/ 2209829 h 2344739"/>
              <a:gd name="connsiteX146" fmla="*/ 4762447 w 12192001"/>
              <a:gd name="connsiteY146" fmla="*/ 2182061 h 2344739"/>
              <a:gd name="connsiteX147" fmla="*/ 4723186 w 12192001"/>
              <a:gd name="connsiteY147" fmla="*/ 2173047 h 2344739"/>
              <a:gd name="connsiteX148" fmla="*/ 4721176 w 12192001"/>
              <a:gd name="connsiteY148" fmla="*/ 2172298 h 2344739"/>
              <a:gd name="connsiteX149" fmla="*/ 4722111 w 12192001"/>
              <a:gd name="connsiteY149" fmla="*/ 2172087 h 2344739"/>
              <a:gd name="connsiteX150" fmla="*/ 4717202 w 12192001"/>
              <a:gd name="connsiteY150" fmla="*/ 2170817 h 2344739"/>
              <a:gd name="connsiteX151" fmla="*/ 4721176 w 12192001"/>
              <a:gd name="connsiteY151" fmla="*/ 2172298 h 2344739"/>
              <a:gd name="connsiteX152" fmla="*/ 4715526 w 12192001"/>
              <a:gd name="connsiteY152" fmla="*/ 2173573 h 2344739"/>
              <a:gd name="connsiteX153" fmla="*/ 4515814 w 12192001"/>
              <a:gd name="connsiteY153" fmla="*/ 2163671 h 2344739"/>
              <a:gd name="connsiteX154" fmla="*/ 4428543 w 12192001"/>
              <a:gd name="connsiteY154" fmla="*/ 2153020 h 2344739"/>
              <a:gd name="connsiteX155" fmla="*/ 4362875 w 12192001"/>
              <a:gd name="connsiteY155" fmla="*/ 2151674 h 2344739"/>
              <a:gd name="connsiteX156" fmla="*/ 4316966 w 12192001"/>
              <a:gd name="connsiteY156" fmla="*/ 2158289 h 2344739"/>
              <a:gd name="connsiteX157" fmla="*/ 4315110 w 12192001"/>
              <a:gd name="connsiteY157" fmla="*/ 2156948 h 2344739"/>
              <a:gd name="connsiteX158" fmla="*/ 4295144 w 12192001"/>
              <a:gd name="connsiteY158" fmla="*/ 2155069 h 2344739"/>
              <a:gd name="connsiteX159" fmla="*/ 4290064 w 12192001"/>
              <a:gd name="connsiteY159" fmla="*/ 2157986 h 2344739"/>
              <a:gd name="connsiteX160" fmla="*/ 4276142 w 12192001"/>
              <a:gd name="connsiteY160" fmla="*/ 2157740 h 2344739"/>
              <a:gd name="connsiteX161" fmla="*/ 4248117 w 12192001"/>
              <a:gd name="connsiteY161" fmla="*/ 2160064 h 2344739"/>
              <a:gd name="connsiteX162" fmla="*/ 4202051 w 12192001"/>
              <a:gd name="connsiteY162" fmla="*/ 2157269 h 2344739"/>
              <a:gd name="connsiteX163" fmla="*/ 4201745 w 12192001"/>
              <a:gd name="connsiteY163" fmla="*/ 2156010 h 2344739"/>
              <a:gd name="connsiteX164" fmla="*/ 4191248 w 12192001"/>
              <a:gd name="connsiteY164" fmla="*/ 2150376 h 2344739"/>
              <a:gd name="connsiteX165" fmla="*/ 4142745 w 12192001"/>
              <a:gd name="connsiteY165" fmla="*/ 2134511 h 2344739"/>
              <a:gd name="connsiteX166" fmla="*/ 4083097 w 12192001"/>
              <a:gd name="connsiteY166" fmla="*/ 2107978 h 2344739"/>
              <a:gd name="connsiteX167" fmla="*/ 4074546 w 12192001"/>
              <a:gd name="connsiteY167" fmla="*/ 2107143 h 2344739"/>
              <a:gd name="connsiteX168" fmla="*/ 4074427 w 12192001"/>
              <a:gd name="connsiteY168" fmla="*/ 2106844 h 2344739"/>
              <a:gd name="connsiteX169" fmla="*/ 4065510 w 12192001"/>
              <a:gd name="connsiteY169" fmla="*/ 2105400 h 2344739"/>
              <a:gd name="connsiteX170" fmla="*/ 4058954 w 12192001"/>
              <a:gd name="connsiteY170" fmla="*/ 2105618 h 2344739"/>
              <a:gd name="connsiteX171" fmla="*/ 4042364 w 12192001"/>
              <a:gd name="connsiteY171" fmla="*/ 2103997 h 2344739"/>
              <a:gd name="connsiteX172" fmla="*/ 4036997 w 12192001"/>
              <a:gd name="connsiteY172" fmla="*/ 2101563 h 2344739"/>
              <a:gd name="connsiteX173" fmla="*/ 4035363 w 12192001"/>
              <a:gd name="connsiteY173" fmla="*/ 2097896 h 2344739"/>
              <a:gd name="connsiteX174" fmla="*/ 4033778 w 12192001"/>
              <a:gd name="connsiteY174" fmla="*/ 2098131 h 2344739"/>
              <a:gd name="connsiteX175" fmla="*/ 4004538 w 12192001"/>
              <a:gd name="connsiteY175" fmla="*/ 2085563 h 2344739"/>
              <a:gd name="connsiteX176" fmla="*/ 3936846 w 12192001"/>
              <a:gd name="connsiteY176" fmla="*/ 2068106 h 2344739"/>
              <a:gd name="connsiteX177" fmla="*/ 3897275 w 12192001"/>
              <a:gd name="connsiteY177" fmla="*/ 2062451 h 2344739"/>
              <a:gd name="connsiteX178" fmla="*/ 3789760 w 12192001"/>
              <a:gd name="connsiteY178" fmla="*/ 2042213 h 2344739"/>
              <a:gd name="connsiteX179" fmla="*/ 3682513 w 12192001"/>
              <a:gd name="connsiteY179" fmla="*/ 2018290 h 2344739"/>
              <a:gd name="connsiteX180" fmla="*/ 3610035 w 12192001"/>
              <a:gd name="connsiteY180" fmla="*/ 1986019 h 2344739"/>
              <a:gd name="connsiteX181" fmla="*/ 3603855 w 12192001"/>
              <a:gd name="connsiteY181" fmla="*/ 1987381 h 2344739"/>
              <a:gd name="connsiteX182" fmla="*/ 3594736 w 12192001"/>
              <a:gd name="connsiteY182" fmla="*/ 1987545 h 2344739"/>
              <a:gd name="connsiteX183" fmla="*/ 3594501 w 12192001"/>
              <a:gd name="connsiteY183" fmla="*/ 1987276 h 2344739"/>
              <a:gd name="connsiteX184" fmla="*/ 3585978 w 12192001"/>
              <a:gd name="connsiteY184" fmla="*/ 1987966 h 2344739"/>
              <a:gd name="connsiteX185" fmla="*/ 3536135 w 12192001"/>
              <a:gd name="connsiteY185" fmla="*/ 1978267 h 2344739"/>
              <a:gd name="connsiteX186" fmla="*/ 3473223 w 12192001"/>
              <a:gd name="connsiteY186" fmla="*/ 1974606 h 2344739"/>
              <a:gd name="connsiteX187" fmla="*/ 3400728 w 12192001"/>
              <a:gd name="connsiteY187" fmla="*/ 1962558 h 2344739"/>
              <a:gd name="connsiteX188" fmla="*/ 3363888 w 12192001"/>
              <a:gd name="connsiteY188" fmla="*/ 1979510 h 2344739"/>
              <a:gd name="connsiteX189" fmla="*/ 3344026 w 12192001"/>
              <a:gd name="connsiteY189" fmla="*/ 1981192 h 2344739"/>
              <a:gd name="connsiteX190" fmla="*/ 3341698 w 12192001"/>
              <a:gd name="connsiteY190" fmla="*/ 1980217 h 2344739"/>
              <a:gd name="connsiteX191" fmla="*/ 3262356 w 12192001"/>
              <a:gd name="connsiteY191" fmla="*/ 1986094 h 2344739"/>
              <a:gd name="connsiteX192" fmla="*/ 3142556 w 12192001"/>
              <a:gd name="connsiteY192" fmla="*/ 1993869 h 2344739"/>
              <a:gd name="connsiteX193" fmla="*/ 3030291 w 12192001"/>
              <a:gd name="connsiteY193" fmla="*/ 1996512 h 2344739"/>
              <a:gd name="connsiteX194" fmla="*/ 2781569 w 12192001"/>
              <a:gd name="connsiteY194" fmla="*/ 2018333 h 2344739"/>
              <a:gd name="connsiteX195" fmla="*/ 2646527 w 12192001"/>
              <a:gd name="connsiteY195" fmla="*/ 2028869 h 2344739"/>
              <a:gd name="connsiteX196" fmla="*/ 2568028 w 12192001"/>
              <a:gd name="connsiteY196" fmla="*/ 2002628 h 2344739"/>
              <a:gd name="connsiteX197" fmla="*/ 2443255 w 12192001"/>
              <a:gd name="connsiteY197" fmla="*/ 2016529 h 2344739"/>
              <a:gd name="connsiteX198" fmla="*/ 2315112 w 12192001"/>
              <a:gd name="connsiteY198" fmla="*/ 2024996 h 2344739"/>
              <a:gd name="connsiteX199" fmla="*/ 2208578 w 12192001"/>
              <a:gd name="connsiteY199" fmla="*/ 2019763 h 2344739"/>
              <a:gd name="connsiteX200" fmla="*/ 2094665 w 12192001"/>
              <a:gd name="connsiteY200" fmla="*/ 2003052 h 2344739"/>
              <a:gd name="connsiteX201" fmla="*/ 1997356 w 12192001"/>
              <a:gd name="connsiteY201" fmla="*/ 1995032 h 2344739"/>
              <a:gd name="connsiteX202" fmla="*/ 1928172 w 12192001"/>
              <a:gd name="connsiteY202" fmla="*/ 2016977 h 2344739"/>
              <a:gd name="connsiteX203" fmla="*/ 1921650 w 12192001"/>
              <a:gd name="connsiteY203" fmla="*/ 2012146 h 2344739"/>
              <a:gd name="connsiteX204" fmla="*/ 1873080 w 12192001"/>
              <a:gd name="connsiteY204" fmla="*/ 2013741 h 2344739"/>
              <a:gd name="connsiteX205" fmla="*/ 1786655 w 12192001"/>
              <a:gd name="connsiteY205" fmla="*/ 2041363 h 2344739"/>
              <a:gd name="connsiteX206" fmla="*/ 1738204 w 12192001"/>
              <a:gd name="connsiteY206" fmla="*/ 2036312 h 2344739"/>
              <a:gd name="connsiteX207" fmla="*/ 1675071 w 12192001"/>
              <a:gd name="connsiteY207" fmla="*/ 2019963 h 2344739"/>
              <a:gd name="connsiteX208" fmla="*/ 1608669 w 12192001"/>
              <a:gd name="connsiteY208" fmla="*/ 2013066 h 2344739"/>
              <a:gd name="connsiteX209" fmla="*/ 1496110 w 12192001"/>
              <a:gd name="connsiteY209" fmla="*/ 1987476 h 2344739"/>
              <a:gd name="connsiteX210" fmla="*/ 1149979 w 12192001"/>
              <a:gd name="connsiteY210" fmla="*/ 1938041 h 2344739"/>
              <a:gd name="connsiteX211" fmla="*/ 858269 w 12192001"/>
              <a:gd name="connsiteY211" fmla="*/ 1928608 h 2344739"/>
              <a:gd name="connsiteX212" fmla="*/ 837540 w 12192001"/>
              <a:gd name="connsiteY212" fmla="*/ 1929821 h 2344739"/>
              <a:gd name="connsiteX213" fmla="*/ 816809 w 12192001"/>
              <a:gd name="connsiteY213" fmla="*/ 1927857 h 2344739"/>
              <a:gd name="connsiteX214" fmla="*/ 811506 w 12192001"/>
              <a:gd name="connsiteY214" fmla="*/ 1930751 h 2344739"/>
              <a:gd name="connsiteX215" fmla="*/ 797041 w 12192001"/>
              <a:gd name="connsiteY215" fmla="*/ 1930446 h 2344739"/>
              <a:gd name="connsiteX216" fmla="*/ 767901 w 12192001"/>
              <a:gd name="connsiteY216" fmla="*/ 1932653 h 2344739"/>
              <a:gd name="connsiteX217" fmla="*/ 763053 w 12192001"/>
              <a:gd name="connsiteY217" fmla="*/ 1930432 h 2344739"/>
              <a:gd name="connsiteX218" fmla="*/ 720047 w 12192001"/>
              <a:gd name="connsiteY218" fmla="*/ 1929661 h 2344739"/>
              <a:gd name="connsiteX219" fmla="*/ 719742 w 12192001"/>
              <a:gd name="connsiteY219" fmla="*/ 1928399 h 2344739"/>
              <a:gd name="connsiteX220" fmla="*/ 708875 w 12192001"/>
              <a:gd name="connsiteY220" fmla="*/ 1922722 h 2344739"/>
              <a:gd name="connsiteX221" fmla="*/ 596792 w 12192001"/>
              <a:gd name="connsiteY221" fmla="*/ 1879864 h 2344739"/>
              <a:gd name="connsiteX222" fmla="*/ 578535 w 12192001"/>
              <a:gd name="connsiteY222" fmla="*/ 1877212 h 2344739"/>
              <a:gd name="connsiteX223" fmla="*/ 571717 w 12192001"/>
              <a:gd name="connsiteY223" fmla="*/ 1877401 h 2344739"/>
              <a:gd name="connsiteX224" fmla="*/ 445099 w 12192001"/>
              <a:gd name="connsiteY224" fmla="*/ 1839371 h 2344739"/>
              <a:gd name="connsiteX225" fmla="*/ 404015 w 12192001"/>
              <a:gd name="connsiteY225" fmla="*/ 1833548 h 2344739"/>
              <a:gd name="connsiteX226" fmla="*/ 292435 w 12192001"/>
              <a:gd name="connsiteY226" fmla="*/ 1812852 h 2344739"/>
              <a:gd name="connsiteX227" fmla="*/ 118381 w 12192001"/>
              <a:gd name="connsiteY227" fmla="*/ 1761047 h 2344739"/>
              <a:gd name="connsiteX228" fmla="*/ 15526 w 12192001"/>
              <a:gd name="connsiteY228" fmla="*/ 1758191 h 2344739"/>
              <a:gd name="connsiteX229" fmla="*/ 2 w 12192001"/>
              <a:gd name="connsiteY229" fmla="*/ 1752722 h 2344739"/>
              <a:gd name="connsiteX230" fmla="*/ 1 w 12192001"/>
              <a:gd name="connsiteY230" fmla="*/ 762497 h 2344739"/>
              <a:gd name="connsiteX231" fmla="*/ 0 w 12192001"/>
              <a:gd name="connsiteY231" fmla="*/ 762497 h 2344739"/>
              <a:gd name="connsiteX232" fmla="*/ 0 w 12192001"/>
              <a:gd name="connsiteY232" fmla="*/ 222213 h 2344739"/>
              <a:gd name="connsiteX233" fmla="*/ 0 w 12192001"/>
              <a:gd name="connsiteY233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13812 w 12192001"/>
              <a:gd name="connsiteY70" fmla="*/ 1919069 h 2344739"/>
              <a:gd name="connsiteX71" fmla="*/ 9053453 w 12192001"/>
              <a:gd name="connsiteY71" fmla="*/ 1910755 h 2344739"/>
              <a:gd name="connsiteX72" fmla="*/ 9005486 w 12192001"/>
              <a:gd name="connsiteY72" fmla="*/ 1914040 h 2344739"/>
              <a:gd name="connsiteX73" fmla="*/ 9005201 w 12192001"/>
              <a:gd name="connsiteY73" fmla="*/ 1913800 h 2344739"/>
              <a:gd name="connsiteX74" fmla="*/ 8996232 w 12192001"/>
              <a:gd name="connsiteY74" fmla="*/ 1915011 h 2344739"/>
              <a:gd name="connsiteX75" fmla="*/ 8990394 w 12192001"/>
              <a:gd name="connsiteY75" fmla="*/ 1917072 h 2344739"/>
              <a:gd name="connsiteX76" fmla="*/ 8974337 w 12192001"/>
              <a:gd name="connsiteY76" fmla="*/ 1920298 h 2344739"/>
              <a:gd name="connsiteX77" fmla="*/ 8968011 w 12192001"/>
              <a:gd name="connsiteY77" fmla="*/ 1919598 h 2344739"/>
              <a:gd name="connsiteX78" fmla="*/ 8963048 w 12192001"/>
              <a:gd name="connsiteY78" fmla="*/ 1917373 h 2344739"/>
              <a:gd name="connsiteX79" fmla="*/ 8928988 w 12192001"/>
              <a:gd name="connsiteY79" fmla="*/ 1914185 h 2344739"/>
              <a:gd name="connsiteX80" fmla="*/ 8752444 w 12192001"/>
              <a:gd name="connsiteY80" fmla="*/ 1933417 h 2344739"/>
              <a:gd name="connsiteX81" fmla="*/ 8707847 w 12192001"/>
              <a:gd name="connsiteY81" fmla="*/ 1935518 h 2344739"/>
              <a:gd name="connsiteX82" fmla="*/ 8596071 w 12192001"/>
              <a:gd name="connsiteY82" fmla="*/ 1944090 h 2344739"/>
              <a:gd name="connsiteX83" fmla="*/ 8525230 w 12192001"/>
              <a:gd name="connsiteY83" fmla="*/ 1929248 h 2344739"/>
              <a:gd name="connsiteX84" fmla="*/ 8510983 w 12192001"/>
              <a:gd name="connsiteY84" fmla="*/ 1935163 h 2344739"/>
              <a:gd name="connsiteX85" fmla="*/ 8506167 w 12192001"/>
              <a:gd name="connsiteY85" fmla="*/ 1938164 h 2344739"/>
              <a:gd name="connsiteX86" fmla="*/ 8497968 w 12192001"/>
              <a:gd name="connsiteY86" fmla="*/ 1940902 h 2344739"/>
              <a:gd name="connsiteX87" fmla="*/ 8497594 w 12192001"/>
              <a:gd name="connsiteY87" fmla="*/ 1940723 h 2344739"/>
              <a:gd name="connsiteX88" fmla="*/ 8490249 w 12192001"/>
              <a:gd name="connsiteY88" fmla="*/ 1943773 h 2344739"/>
              <a:gd name="connsiteX89" fmla="*/ 8367182 w 12192001"/>
              <a:gd name="connsiteY89" fmla="*/ 1957815 h 2344739"/>
              <a:gd name="connsiteX90" fmla="*/ 8353799 w 12192001"/>
              <a:gd name="connsiteY90" fmla="*/ 1958009 h 2344739"/>
              <a:gd name="connsiteX91" fmla="*/ 8352373 w 12192001"/>
              <a:gd name="connsiteY91" fmla="*/ 1957169 h 2344739"/>
              <a:gd name="connsiteX92" fmla="*/ 8320104 w 12192001"/>
              <a:gd name="connsiteY92" fmla="*/ 1974587 h 2344739"/>
              <a:gd name="connsiteX93" fmla="*/ 8314433 w 12192001"/>
              <a:gd name="connsiteY93" fmla="*/ 1974913 h 2344739"/>
              <a:gd name="connsiteX94" fmla="*/ 8295174 w 12192001"/>
              <a:gd name="connsiteY94" fmla="*/ 1988808 h 2344739"/>
              <a:gd name="connsiteX95" fmla="*/ 8284276 w 12192001"/>
              <a:gd name="connsiteY95" fmla="*/ 1994631 h 2344739"/>
              <a:gd name="connsiteX96" fmla="*/ 8283150 w 12192001"/>
              <a:gd name="connsiteY96" fmla="*/ 1999074 h 2344739"/>
              <a:gd name="connsiteX97" fmla="*/ 8266076 w 12192001"/>
              <a:gd name="connsiteY97" fmla="*/ 2006249 h 2344739"/>
              <a:gd name="connsiteX98" fmla="*/ 8263377 w 12192001"/>
              <a:gd name="connsiteY98" fmla="*/ 2006019 h 2344739"/>
              <a:gd name="connsiteX99" fmla="*/ 8252033 w 12192001"/>
              <a:gd name="connsiteY99" fmla="*/ 2015862 h 2344739"/>
              <a:gd name="connsiteX100" fmla="*/ 8245834 w 12192001"/>
              <a:gd name="connsiteY100" fmla="*/ 2028854 h 2344739"/>
              <a:gd name="connsiteX101" fmla="*/ 8090272 w 12192001"/>
              <a:gd name="connsiteY101" fmla="*/ 2075015 h 2344739"/>
              <a:gd name="connsiteX102" fmla="*/ 7905407 w 12192001"/>
              <a:gd name="connsiteY102" fmla="*/ 2116988 h 2344739"/>
              <a:gd name="connsiteX103" fmla="*/ 7718745 w 12192001"/>
              <a:gd name="connsiteY103" fmla="*/ 2142703 h 2344739"/>
              <a:gd name="connsiteX104" fmla="*/ 7614347 w 12192001"/>
              <a:gd name="connsiteY104" fmla="*/ 2139232 h 2344739"/>
              <a:gd name="connsiteX105" fmla="*/ 7527543 w 12192001"/>
              <a:gd name="connsiteY105" fmla="*/ 2145060 h 2344739"/>
              <a:gd name="connsiteX106" fmla="*/ 7519571 w 12192001"/>
              <a:gd name="connsiteY106" fmla="*/ 2147613 h 2344739"/>
              <a:gd name="connsiteX107" fmla="*/ 7507411 w 12192001"/>
              <a:gd name="connsiteY107" fmla="*/ 2148948 h 2344739"/>
              <a:gd name="connsiteX108" fmla="*/ 7507040 w 12192001"/>
              <a:gd name="connsiteY108" fmla="*/ 2148621 h 2344739"/>
              <a:gd name="connsiteX109" fmla="*/ 7495795 w 12192001"/>
              <a:gd name="connsiteY109" fmla="*/ 2150573 h 2344739"/>
              <a:gd name="connsiteX110" fmla="*/ 7405391 w 12192001"/>
              <a:gd name="connsiteY110" fmla="*/ 2142468 h 2344739"/>
              <a:gd name="connsiteX111" fmla="*/ 7312180 w 12192001"/>
              <a:gd name="connsiteY111" fmla="*/ 2132873 h 2344739"/>
              <a:gd name="connsiteX112" fmla="*/ 7310853 w 12192001"/>
              <a:gd name="connsiteY112" fmla="*/ 2131431 h 2344739"/>
              <a:gd name="connsiteX113" fmla="*/ 7218559 w 12192001"/>
              <a:gd name="connsiteY113" fmla="*/ 2156680 h 2344739"/>
              <a:gd name="connsiteX114" fmla="*/ 7201101 w 12192001"/>
              <a:gd name="connsiteY114" fmla="*/ 2161230 h 2344739"/>
              <a:gd name="connsiteX115" fmla="*/ 7197004 w 12192001"/>
              <a:gd name="connsiteY115" fmla="*/ 2166588 h 2344739"/>
              <a:gd name="connsiteX116" fmla="*/ 7170808 w 12192001"/>
              <a:gd name="connsiteY116" fmla="*/ 2171236 h 2344739"/>
              <a:gd name="connsiteX117" fmla="*/ 7096988 w 12192001"/>
              <a:gd name="connsiteY117" fmla="*/ 2183464 h 2344739"/>
              <a:gd name="connsiteX118" fmla="*/ 7018496 w 12192001"/>
              <a:gd name="connsiteY118" fmla="*/ 2183090 h 2344739"/>
              <a:gd name="connsiteX119" fmla="*/ 6904146 w 12192001"/>
              <a:gd name="connsiteY119" fmla="*/ 2212596 h 2344739"/>
              <a:gd name="connsiteX120" fmla="*/ 6708222 w 12192001"/>
              <a:gd name="connsiteY120" fmla="*/ 2240551 h 2344739"/>
              <a:gd name="connsiteX121" fmla="*/ 6549454 w 12192001"/>
              <a:gd name="connsiteY121" fmla="*/ 2269327 h 2344739"/>
              <a:gd name="connsiteX122" fmla="*/ 6317560 w 12192001"/>
              <a:gd name="connsiteY122" fmla="*/ 2316127 h 2344739"/>
              <a:gd name="connsiteX123" fmla="*/ 6168674 w 12192001"/>
              <a:gd name="connsiteY123" fmla="*/ 2318214 h 2344739"/>
              <a:gd name="connsiteX124" fmla="*/ 6073848 w 12192001"/>
              <a:gd name="connsiteY124" fmla="*/ 2338676 h 2344739"/>
              <a:gd name="connsiteX125" fmla="*/ 6068529 w 12192001"/>
              <a:gd name="connsiteY125" fmla="*/ 2337139 h 2344739"/>
              <a:gd name="connsiteX126" fmla="*/ 6048638 w 12192001"/>
              <a:gd name="connsiteY126" fmla="*/ 2337822 h 2344739"/>
              <a:gd name="connsiteX127" fmla="*/ 6041285 w 12192001"/>
              <a:gd name="connsiteY127" fmla="*/ 2329473 h 2344739"/>
              <a:gd name="connsiteX128" fmla="*/ 6010090 w 12192001"/>
              <a:gd name="connsiteY128" fmla="*/ 2324380 h 2344739"/>
              <a:gd name="connsiteX129" fmla="*/ 5957375 w 12192001"/>
              <a:gd name="connsiteY129" fmla="*/ 2328024 h 2344739"/>
              <a:gd name="connsiteX130" fmla="*/ 5758919 w 12192001"/>
              <a:gd name="connsiteY130" fmla="*/ 2343716 h 2344739"/>
              <a:gd name="connsiteX131" fmla="*/ 5626960 w 12192001"/>
              <a:gd name="connsiteY131" fmla="*/ 2344739 h 2344739"/>
              <a:gd name="connsiteX132" fmla="*/ 5470906 w 12192001"/>
              <a:gd name="connsiteY132" fmla="*/ 2330719 h 2344739"/>
              <a:gd name="connsiteX133" fmla="*/ 5432761 w 12192001"/>
              <a:gd name="connsiteY133" fmla="*/ 2319466 h 2344739"/>
              <a:gd name="connsiteX134" fmla="*/ 5381669 w 12192001"/>
              <a:gd name="connsiteY134" fmla="*/ 2301764 h 2344739"/>
              <a:gd name="connsiteX135" fmla="*/ 5261764 w 12192001"/>
              <a:gd name="connsiteY135" fmla="*/ 2281347 h 2344739"/>
              <a:gd name="connsiteX136" fmla="*/ 5222961 w 12192001"/>
              <a:gd name="connsiteY136" fmla="*/ 2270223 h 2344739"/>
              <a:gd name="connsiteX137" fmla="*/ 5174660 w 12192001"/>
              <a:gd name="connsiteY137" fmla="*/ 2267233 h 2344739"/>
              <a:gd name="connsiteX138" fmla="*/ 5156554 w 12192001"/>
              <a:gd name="connsiteY138" fmla="*/ 2260010 h 2344739"/>
              <a:gd name="connsiteX139" fmla="*/ 5142599 w 12192001"/>
              <a:gd name="connsiteY139" fmla="*/ 2256610 h 2344739"/>
              <a:gd name="connsiteX140" fmla="*/ 5139596 w 12192001"/>
              <a:gd name="connsiteY140" fmla="*/ 2254509 h 2344739"/>
              <a:gd name="connsiteX141" fmla="*/ 5121659 w 12192001"/>
              <a:gd name="connsiteY141" fmla="*/ 2243656 h 2344739"/>
              <a:gd name="connsiteX142" fmla="*/ 5065790 w 12192001"/>
              <a:gd name="connsiteY142" fmla="*/ 2250227 h 2344739"/>
              <a:gd name="connsiteX143" fmla="*/ 5011514 w 12192001"/>
              <a:gd name="connsiteY143" fmla="*/ 2233846 h 2344739"/>
              <a:gd name="connsiteX144" fmla="*/ 4840441 w 12192001"/>
              <a:gd name="connsiteY144" fmla="*/ 2209829 h 2344739"/>
              <a:gd name="connsiteX145" fmla="*/ 4762447 w 12192001"/>
              <a:gd name="connsiteY145" fmla="*/ 2182061 h 2344739"/>
              <a:gd name="connsiteX146" fmla="*/ 4723186 w 12192001"/>
              <a:gd name="connsiteY146" fmla="*/ 2173047 h 2344739"/>
              <a:gd name="connsiteX147" fmla="*/ 4721176 w 12192001"/>
              <a:gd name="connsiteY147" fmla="*/ 2172298 h 2344739"/>
              <a:gd name="connsiteX148" fmla="*/ 4722111 w 12192001"/>
              <a:gd name="connsiteY148" fmla="*/ 2172087 h 2344739"/>
              <a:gd name="connsiteX149" fmla="*/ 4717202 w 12192001"/>
              <a:gd name="connsiteY149" fmla="*/ 2170817 h 2344739"/>
              <a:gd name="connsiteX150" fmla="*/ 4721176 w 12192001"/>
              <a:gd name="connsiteY150" fmla="*/ 2172298 h 2344739"/>
              <a:gd name="connsiteX151" fmla="*/ 4715526 w 12192001"/>
              <a:gd name="connsiteY151" fmla="*/ 2173573 h 2344739"/>
              <a:gd name="connsiteX152" fmla="*/ 4515814 w 12192001"/>
              <a:gd name="connsiteY152" fmla="*/ 2163671 h 2344739"/>
              <a:gd name="connsiteX153" fmla="*/ 4428543 w 12192001"/>
              <a:gd name="connsiteY153" fmla="*/ 2153020 h 2344739"/>
              <a:gd name="connsiteX154" fmla="*/ 4362875 w 12192001"/>
              <a:gd name="connsiteY154" fmla="*/ 2151674 h 2344739"/>
              <a:gd name="connsiteX155" fmla="*/ 4316966 w 12192001"/>
              <a:gd name="connsiteY155" fmla="*/ 2158289 h 2344739"/>
              <a:gd name="connsiteX156" fmla="*/ 4315110 w 12192001"/>
              <a:gd name="connsiteY156" fmla="*/ 2156948 h 2344739"/>
              <a:gd name="connsiteX157" fmla="*/ 4295144 w 12192001"/>
              <a:gd name="connsiteY157" fmla="*/ 2155069 h 2344739"/>
              <a:gd name="connsiteX158" fmla="*/ 4290064 w 12192001"/>
              <a:gd name="connsiteY158" fmla="*/ 2157986 h 2344739"/>
              <a:gd name="connsiteX159" fmla="*/ 4276142 w 12192001"/>
              <a:gd name="connsiteY159" fmla="*/ 2157740 h 2344739"/>
              <a:gd name="connsiteX160" fmla="*/ 4248117 w 12192001"/>
              <a:gd name="connsiteY160" fmla="*/ 2160064 h 2344739"/>
              <a:gd name="connsiteX161" fmla="*/ 4202051 w 12192001"/>
              <a:gd name="connsiteY161" fmla="*/ 2157269 h 2344739"/>
              <a:gd name="connsiteX162" fmla="*/ 4201745 w 12192001"/>
              <a:gd name="connsiteY162" fmla="*/ 2156010 h 2344739"/>
              <a:gd name="connsiteX163" fmla="*/ 4191248 w 12192001"/>
              <a:gd name="connsiteY163" fmla="*/ 2150376 h 2344739"/>
              <a:gd name="connsiteX164" fmla="*/ 4142745 w 12192001"/>
              <a:gd name="connsiteY164" fmla="*/ 2134511 h 2344739"/>
              <a:gd name="connsiteX165" fmla="*/ 4083097 w 12192001"/>
              <a:gd name="connsiteY165" fmla="*/ 2107978 h 2344739"/>
              <a:gd name="connsiteX166" fmla="*/ 4074546 w 12192001"/>
              <a:gd name="connsiteY166" fmla="*/ 2107143 h 2344739"/>
              <a:gd name="connsiteX167" fmla="*/ 4074427 w 12192001"/>
              <a:gd name="connsiteY167" fmla="*/ 2106844 h 2344739"/>
              <a:gd name="connsiteX168" fmla="*/ 4065510 w 12192001"/>
              <a:gd name="connsiteY168" fmla="*/ 2105400 h 2344739"/>
              <a:gd name="connsiteX169" fmla="*/ 4058954 w 12192001"/>
              <a:gd name="connsiteY169" fmla="*/ 2105618 h 2344739"/>
              <a:gd name="connsiteX170" fmla="*/ 4042364 w 12192001"/>
              <a:gd name="connsiteY170" fmla="*/ 2103997 h 2344739"/>
              <a:gd name="connsiteX171" fmla="*/ 4036997 w 12192001"/>
              <a:gd name="connsiteY171" fmla="*/ 2101563 h 2344739"/>
              <a:gd name="connsiteX172" fmla="*/ 4035363 w 12192001"/>
              <a:gd name="connsiteY172" fmla="*/ 2097896 h 2344739"/>
              <a:gd name="connsiteX173" fmla="*/ 4033778 w 12192001"/>
              <a:gd name="connsiteY173" fmla="*/ 2098131 h 2344739"/>
              <a:gd name="connsiteX174" fmla="*/ 4004538 w 12192001"/>
              <a:gd name="connsiteY174" fmla="*/ 2085563 h 2344739"/>
              <a:gd name="connsiteX175" fmla="*/ 3936846 w 12192001"/>
              <a:gd name="connsiteY175" fmla="*/ 2068106 h 2344739"/>
              <a:gd name="connsiteX176" fmla="*/ 3897275 w 12192001"/>
              <a:gd name="connsiteY176" fmla="*/ 2062451 h 2344739"/>
              <a:gd name="connsiteX177" fmla="*/ 3789760 w 12192001"/>
              <a:gd name="connsiteY177" fmla="*/ 2042213 h 2344739"/>
              <a:gd name="connsiteX178" fmla="*/ 3682513 w 12192001"/>
              <a:gd name="connsiteY178" fmla="*/ 2018290 h 2344739"/>
              <a:gd name="connsiteX179" fmla="*/ 3610035 w 12192001"/>
              <a:gd name="connsiteY179" fmla="*/ 1986019 h 2344739"/>
              <a:gd name="connsiteX180" fmla="*/ 3603855 w 12192001"/>
              <a:gd name="connsiteY180" fmla="*/ 1987381 h 2344739"/>
              <a:gd name="connsiteX181" fmla="*/ 3594736 w 12192001"/>
              <a:gd name="connsiteY181" fmla="*/ 1987545 h 2344739"/>
              <a:gd name="connsiteX182" fmla="*/ 3594501 w 12192001"/>
              <a:gd name="connsiteY182" fmla="*/ 1987276 h 2344739"/>
              <a:gd name="connsiteX183" fmla="*/ 3585978 w 12192001"/>
              <a:gd name="connsiteY183" fmla="*/ 1987966 h 2344739"/>
              <a:gd name="connsiteX184" fmla="*/ 3536135 w 12192001"/>
              <a:gd name="connsiteY184" fmla="*/ 1978267 h 2344739"/>
              <a:gd name="connsiteX185" fmla="*/ 3473223 w 12192001"/>
              <a:gd name="connsiteY185" fmla="*/ 1974606 h 2344739"/>
              <a:gd name="connsiteX186" fmla="*/ 3400728 w 12192001"/>
              <a:gd name="connsiteY186" fmla="*/ 1962558 h 2344739"/>
              <a:gd name="connsiteX187" fmla="*/ 3363888 w 12192001"/>
              <a:gd name="connsiteY187" fmla="*/ 1979510 h 2344739"/>
              <a:gd name="connsiteX188" fmla="*/ 3344026 w 12192001"/>
              <a:gd name="connsiteY188" fmla="*/ 1981192 h 2344739"/>
              <a:gd name="connsiteX189" fmla="*/ 3341698 w 12192001"/>
              <a:gd name="connsiteY189" fmla="*/ 1980217 h 2344739"/>
              <a:gd name="connsiteX190" fmla="*/ 3262356 w 12192001"/>
              <a:gd name="connsiteY190" fmla="*/ 1986094 h 2344739"/>
              <a:gd name="connsiteX191" fmla="*/ 3142556 w 12192001"/>
              <a:gd name="connsiteY191" fmla="*/ 1993869 h 2344739"/>
              <a:gd name="connsiteX192" fmla="*/ 3030291 w 12192001"/>
              <a:gd name="connsiteY192" fmla="*/ 1996512 h 2344739"/>
              <a:gd name="connsiteX193" fmla="*/ 2781569 w 12192001"/>
              <a:gd name="connsiteY193" fmla="*/ 2018333 h 2344739"/>
              <a:gd name="connsiteX194" fmla="*/ 2646527 w 12192001"/>
              <a:gd name="connsiteY194" fmla="*/ 2028869 h 2344739"/>
              <a:gd name="connsiteX195" fmla="*/ 2568028 w 12192001"/>
              <a:gd name="connsiteY195" fmla="*/ 2002628 h 2344739"/>
              <a:gd name="connsiteX196" fmla="*/ 2443255 w 12192001"/>
              <a:gd name="connsiteY196" fmla="*/ 2016529 h 2344739"/>
              <a:gd name="connsiteX197" fmla="*/ 2315112 w 12192001"/>
              <a:gd name="connsiteY197" fmla="*/ 2024996 h 2344739"/>
              <a:gd name="connsiteX198" fmla="*/ 2208578 w 12192001"/>
              <a:gd name="connsiteY198" fmla="*/ 2019763 h 2344739"/>
              <a:gd name="connsiteX199" fmla="*/ 2094665 w 12192001"/>
              <a:gd name="connsiteY199" fmla="*/ 2003052 h 2344739"/>
              <a:gd name="connsiteX200" fmla="*/ 1997356 w 12192001"/>
              <a:gd name="connsiteY200" fmla="*/ 1995032 h 2344739"/>
              <a:gd name="connsiteX201" fmla="*/ 1928172 w 12192001"/>
              <a:gd name="connsiteY201" fmla="*/ 2016977 h 2344739"/>
              <a:gd name="connsiteX202" fmla="*/ 1921650 w 12192001"/>
              <a:gd name="connsiteY202" fmla="*/ 2012146 h 2344739"/>
              <a:gd name="connsiteX203" fmla="*/ 1873080 w 12192001"/>
              <a:gd name="connsiteY203" fmla="*/ 2013741 h 2344739"/>
              <a:gd name="connsiteX204" fmla="*/ 1786655 w 12192001"/>
              <a:gd name="connsiteY204" fmla="*/ 2041363 h 2344739"/>
              <a:gd name="connsiteX205" fmla="*/ 1738204 w 12192001"/>
              <a:gd name="connsiteY205" fmla="*/ 2036312 h 2344739"/>
              <a:gd name="connsiteX206" fmla="*/ 1675071 w 12192001"/>
              <a:gd name="connsiteY206" fmla="*/ 2019963 h 2344739"/>
              <a:gd name="connsiteX207" fmla="*/ 1608669 w 12192001"/>
              <a:gd name="connsiteY207" fmla="*/ 2013066 h 2344739"/>
              <a:gd name="connsiteX208" fmla="*/ 1496110 w 12192001"/>
              <a:gd name="connsiteY208" fmla="*/ 1987476 h 2344739"/>
              <a:gd name="connsiteX209" fmla="*/ 1149979 w 12192001"/>
              <a:gd name="connsiteY209" fmla="*/ 1938041 h 2344739"/>
              <a:gd name="connsiteX210" fmla="*/ 858269 w 12192001"/>
              <a:gd name="connsiteY210" fmla="*/ 1928608 h 2344739"/>
              <a:gd name="connsiteX211" fmla="*/ 837540 w 12192001"/>
              <a:gd name="connsiteY211" fmla="*/ 1929821 h 2344739"/>
              <a:gd name="connsiteX212" fmla="*/ 816809 w 12192001"/>
              <a:gd name="connsiteY212" fmla="*/ 1927857 h 2344739"/>
              <a:gd name="connsiteX213" fmla="*/ 811506 w 12192001"/>
              <a:gd name="connsiteY213" fmla="*/ 1930751 h 2344739"/>
              <a:gd name="connsiteX214" fmla="*/ 797041 w 12192001"/>
              <a:gd name="connsiteY214" fmla="*/ 1930446 h 2344739"/>
              <a:gd name="connsiteX215" fmla="*/ 767901 w 12192001"/>
              <a:gd name="connsiteY215" fmla="*/ 1932653 h 2344739"/>
              <a:gd name="connsiteX216" fmla="*/ 763053 w 12192001"/>
              <a:gd name="connsiteY216" fmla="*/ 1930432 h 2344739"/>
              <a:gd name="connsiteX217" fmla="*/ 720047 w 12192001"/>
              <a:gd name="connsiteY217" fmla="*/ 1929661 h 2344739"/>
              <a:gd name="connsiteX218" fmla="*/ 719742 w 12192001"/>
              <a:gd name="connsiteY218" fmla="*/ 1928399 h 2344739"/>
              <a:gd name="connsiteX219" fmla="*/ 708875 w 12192001"/>
              <a:gd name="connsiteY219" fmla="*/ 1922722 h 2344739"/>
              <a:gd name="connsiteX220" fmla="*/ 596792 w 12192001"/>
              <a:gd name="connsiteY220" fmla="*/ 1879864 h 2344739"/>
              <a:gd name="connsiteX221" fmla="*/ 578535 w 12192001"/>
              <a:gd name="connsiteY221" fmla="*/ 1877212 h 2344739"/>
              <a:gd name="connsiteX222" fmla="*/ 571717 w 12192001"/>
              <a:gd name="connsiteY222" fmla="*/ 1877401 h 2344739"/>
              <a:gd name="connsiteX223" fmla="*/ 445099 w 12192001"/>
              <a:gd name="connsiteY223" fmla="*/ 1839371 h 2344739"/>
              <a:gd name="connsiteX224" fmla="*/ 404015 w 12192001"/>
              <a:gd name="connsiteY224" fmla="*/ 1833548 h 2344739"/>
              <a:gd name="connsiteX225" fmla="*/ 292435 w 12192001"/>
              <a:gd name="connsiteY225" fmla="*/ 1812852 h 2344739"/>
              <a:gd name="connsiteX226" fmla="*/ 118381 w 12192001"/>
              <a:gd name="connsiteY226" fmla="*/ 1761047 h 2344739"/>
              <a:gd name="connsiteX227" fmla="*/ 15526 w 12192001"/>
              <a:gd name="connsiteY227" fmla="*/ 1758191 h 2344739"/>
              <a:gd name="connsiteX228" fmla="*/ 2 w 12192001"/>
              <a:gd name="connsiteY228" fmla="*/ 1752722 h 2344739"/>
              <a:gd name="connsiteX229" fmla="*/ 1 w 12192001"/>
              <a:gd name="connsiteY229" fmla="*/ 762497 h 2344739"/>
              <a:gd name="connsiteX230" fmla="*/ 0 w 12192001"/>
              <a:gd name="connsiteY230" fmla="*/ 762497 h 2344739"/>
              <a:gd name="connsiteX231" fmla="*/ 0 w 12192001"/>
              <a:gd name="connsiteY231" fmla="*/ 222213 h 2344739"/>
              <a:gd name="connsiteX232" fmla="*/ 0 w 12192001"/>
              <a:gd name="connsiteY232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312180 w 12192001"/>
              <a:gd name="connsiteY110" fmla="*/ 2132873 h 2344739"/>
              <a:gd name="connsiteX111" fmla="*/ 7310853 w 12192001"/>
              <a:gd name="connsiteY111" fmla="*/ 2131431 h 2344739"/>
              <a:gd name="connsiteX112" fmla="*/ 7218559 w 12192001"/>
              <a:gd name="connsiteY112" fmla="*/ 2156680 h 2344739"/>
              <a:gd name="connsiteX113" fmla="*/ 7201101 w 12192001"/>
              <a:gd name="connsiteY113" fmla="*/ 2161230 h 2344739"/>
              <a:gd name="connsiteX114" fmla="*/ 7197004 w 12192001"/>
              <a:gd name="connsiteY114" fmla="*/ 2166588 h 2344739"/>
              <a:gd name="connsiteX115" fmla="*/ 7170808 w 12192001"/>
              <a:gd name="connsiteY115" fmla="*/ 2171236 h 2344739"/>
              <a:gd name="connsiteX116" fmla="*/ 7096988 w 12192001"/>
              <a:gd name="connsiteY116" fmla="*/ 2183464 h 2344739"/>
              <a:gd name="connsiteX117" fmla="*/ 7018496 w 12192001"/>
              <a:gd name="connsiteY117" fmla="*/ 2183090 h 2344739"/>
              <a:gd name="connsiteX118" fmla="*/ 6904146 w 12192001"/>
              <a:gd name="connsiteY118" fmla="*/ 2212596 h 2344739"/>
              <a:gd name="connsiteX119" fmla="*/ 6708222 w 12192001"/>
              <a:gd name="connsiteY119" fmla="*/ 2240551 h 2344739"/>
              <a:gd name="connsiteX120" fmla="*/ 6549454 w 12192001"/>
              <a:gd name="connsiteY120" fmla="*/ 2269327 h 2344739"/>
              <a:gd name="connsiteX121" fmla="*/ 6317560 w 12192001"/>
              <a:gd name="connsiteY121" fmla="*/ 2316127 h 2344739"/>
              <a:gd name="connsiteX122" fmla="*/ 6168674 w 12192001"/>
              <a:gd name="connsiteY122" fmla="*/ 2318214 h 2344739"/>
              <a:gd name="connsiteX123" fmla="*/ 6073848 w 12192001"/>
              <a:gd name="connsiteY123" fmla="*/ 2338676 h 2344739"/>
              <a:gd name="connsiteX124" fmla="*/ 6068529 w 12192001"/>
              <a:gd name="connsiteY124" fmla="*/ 2337139 h 2344739"/>
              <a:gd name="connsiteX125" fmla="*/ 6048638 w 12192001"/>
              <a:gd name="connsiteY125" fmla="*/ 2337822 h 2344739"/>
              <a:gd name="connsiteX126" fmla="*/ 6041285 w 12192001"/>
              <a:gd name="connsiteY126" fmla="*/ 2329473 h 2344739"/>
              <a:gd name="connsiteX127" fmla="*/ 6010090 w 12192001"/>
              <a:gd name="connsiteY127" fmla="*/ 2324380 h 2344739"/>
              <a:gd name="connsiteX128" fmla="*/ 5957375 w 12192001"/>
              <a:gd name="connsiteY128" fmla="*/ 2328024 h 2344739"/>
              <a:gd name="connsiteX129" fmla="*/ 5758919 w 12192001"/>
              <a:gd name="connsiteY129" fmla="*/ 2343716 h 2344739"/>
              <a:gd name="connsiteX130" fmla="*/ 5626960 w 12192001"/>
              <a:gd name="connsiteY130" fmla="*/ 2344739 h 2344739"/>
              <a:gd name="connsiteX131" fmla="*/ 5470906 w 12192001"/>
              <a:gd name="connsiteY131" fmla="*/ 2330719 h 2344739"/>
              <a:gd name="connsiteX132" fmla="*/ 5432761 w 12192001"/>
              <a:gd name="connsiteY132" fmla="*/ 2319466 h 2344739"/>
              <a:gd name="connsiteX133" fmla="*/ 5381669 w 12192001"/>
              <a:gd name="connsiteY133" fmla="*/ 2301764 h 2344739"/>
              <a:gd name="connsiteX134" fmla="*/ 5261764 w 12192001"/>
              <a:gd name="connsiteY134" fmla="*/ 2281347 h 2344739"/>
              <a:gd name="connsiteX135" fmla="*/ 5222961 w 12192001"/>
              <a:gd name="connsiteY135" fmla="*/ 2270223 h 2344739"/>
              <a:gd name="connsiteX136" fmla="*/ 5174660 w 12192001"/>
              <a:gd name="connsiteY136" fmla="*/ 2267233 h 2344739"/>
              <a:gd name="connsiteX137" fmla="*/ 5156554 w 12192001"/>
              <a:gd name="connsiteY137" fmla="*/ 2260010 h 2344739"/>
              <a:gd name="connsiteX138" fmla="*/ 5142599 w 12192001"/>
              <a:gd name="connsiteY138" fmla="*/ 2256610 h 2344739"/>
              <a:gd name="connsiteX139" fmla="*/ 5139596 w 12192001"/>
              <a:gd name="connsiteY139" fmla="*/ 2254509 h 2344739"/>
              <a:gd name="connsiteX140" fmla="*/ 5121659 w 12192001"/>
              <a:gd name="connsiteY140" fmla="*/ 2243656 h 2344739"/>
              <a:gd name="connsiteX141" fmla="*/ 5065790 w 12192001"/>
              <a:gd name="connsiteY141" fmla="*/ 2250227 h 2344739"/>
              <a:gd name="connsiteX142" fmla="*/ 5011514 w 12192001"/>
              <a:gd name="connsiteY142" fmla="*/ 2233846 h 2344739"/>
              <a:gd name="connsiteX143" fmla="*/ 4840441 w 12192001"/>
              <a:gd name="connsiteY143" fmla="*/ 2209829 h 2344739"/>
              <a:gd name="connsiteX144" fmla="*/ 4762447 w 12192001"/>
              <a:gd name="connsiteY144" fmla="*/ 2182061 h 2344739"/>
              <a:gd name="connsiteX145" fmla="*/ 4723186 w 12192001"/>
              <a:gd name="connsiteY145" fmla="*/ 2173047 h 2344739"/>
              <a:gd name="connsiteX146" fmla="*/ 4721176 w 12192001"/>
              <a:gd name="connsiteY146" fmla="*/ 2172298 h 2344739"/>
              <a:gd name="connsiteX147" fmla="*/ 4722111 w 12192001"/>
              <a:gd name="connsiteY147" fmla="*/ 2172087 h 2344739"/>
              <a:gd name="connsiteX148" fmla="*/ 4717202 w 12192001"/>
              <a:gd name="connsiteY148" fmla="*/ 2170817 h 2344739"/>
              <a:gd name="connsiteX149" fmla="*/ 4721176 w 12192001"/>
              <a:gd name="connsiteY149" fmla="*/ 2172298 h 2344739"/>
              <a:gd name="connsiteX150" fmla="*/ 4715526 w 12192001"/>
              <a:gd name="connsiteY150" fmla="*/ 2173573 h 2344739"/>
              <a:gd name="connsiteX151" fmla="*/ 4515814 w 12192001"/>
              <a:gd name="connsiteY151" fmla="*/ 2163671 h 2344739"/>
              <a:gd name="connsiteX152" fmla="*/ 4428543 w 12192001"/>
              <a:gd name="connsiteY152" fmla="*/ 2153020 h 2344739"/>
              <a:gd name="connsiteX153" fmla="*/ 4362875 w 12192001"/>
              <a:gd name="connsiteY153" fmla="*/ 2151674 h 2344739"/>
              <a:gd name="connsiteX154" fmla="*/ 4316966 w 12192001"/>
              <a:gd name="connsiteY154" fmla="*/ 2158289 h 2344739"/>
              <a:gd name="connsiteX155" fmla="*/ 4315110 w 12192001"/>
              <a:gd name="connsiteY155" fmla="*/ 2156948 h 2344739"/>
              <a:gd name="connsiteX156" fmla="*/ 4295144 w 12192001"/>
              <a:gd name="connsiteY156" fmla="*/ 2155069 h 2344739"/>
              <a:gd name="connsiteX157" fmla="*/ 4290064 w 12192001"/>
              <a:gd name="connsiteY157" fmla="*/ 2157986 h 2344739"/>
              <a:gd name="connsiteX158" fmla="*/ 4276142 w 12192001"/>
              <a:gd name="connsiteY158" fmla="*/ 2157740 h 2344739"/>
              <a:gd name="connsiteX159" fmla="*/ 4248117 w 12192001"/>
              <a:gd name="connsiteY159" fmla="*/ 2160064 h 2344739"/>
              <a:gd name="connsiteX160" fmla="*/ 4202051 w 12192001"/>
              <a:gd name="connsiteY160" fmla="*/ 2157269 h 2344739"/>
              <a:gd name="connsiteX161" fmla="*/ 4201745 w 12192001"/>
              <a:gd name="connsiteY161" fmla="*/ 2156010 h 2344739"/>
              <a:gd name="connsiteX162" fmla="*/ 4191248 w 12192001"/>
              <a:gd name="connsiteY162" fmla="*/ 2150376 h 2344739"/>
              <a:gd name="connsiteX163" fmla="*/ 4142745 w 12192001"/>
              <a:gd name="connsiteY163" fmla="*/ 2134511 h 2344739"/>
              <a:gd name="connsiteX164" fmla="*/ 4083097 w 12192001"/>
              <a:gd name="connsiteY164" fmla="*/ 2107978 h 2344739"/>
              <a:gd name="connsiteX165" fmla="*/ 4074546 w 12192001"/>
              <a:gd name="connsiteY165" fmla="*/ 2107143 h 2344739"/>
              <a:gd name="connsiteX166" fmla="*/ 4074427 w 12192001"/>
              <a:gd name="connsiteY166" fmla="*/ 2106844 h 2344739"/>
              <a:gd name="connsiteX167" fmla="*/ 4065510 w 12192001"/>
              <a:gd name="connsiteY167" fmla="*/ 2105400 h 2344739"/>
              <a:gd name="connsiteX168" fmla="*/ 4058954 w 12192001"/>
              <a:gd name="connsiteY168" fmla="*/ 2105618 h 2344739"/>
              <a:gd name="connsiteX169" fmla="*/ 4042364 w 12192001"/>
              <a:gd name="connsiteY169" fmla="*/ 2103997 h 2344739"/>
              <a:gd name="connsiteX170" fmla="*/ 4036997 w 12192001"/>
              <a:gd name="connsiteY170" fmla="*/ 2101563 h 2344739"/>
              <a:gd name="connsiteX171" fmla="*/ 4035363 w 12192001"/>
              <a:gd name="connsiteY171" fmla="*/ 2097896 h 2344739"/>
              <a:gd name="connsiteX172" fmla="*/ 4033778 w 12192001"/>
              <a:gd name="connsiteY172" fmla="*/ 2098131 h 2344739"/>
              <a:gd name="connsiteX173" fmla="*/ 4004538 w 12192001"/>
              <a:gd name="connsiteY173" fmla="*/ 2085563 h 2344739"/>
              <a:gd name="connsiteX174" fmla="*/ 3936846 w 12192001"/>
              <a:gd name="connsiteY174" fmla="*/ 2068106 h 2344739"/>
              <a:gd name="connsiteX175" fmla="*/ 3897275 w 12192001"/>
              <a:gd name="connsiteY175" fmla="*/ 2062451 h 2344739"/>
              <a:gd name="connsiteX176" fmla="*/ 3789760 w 12192001"/>
              <a:gd name="connsiteY176" fmla="*/ 2042213 h 2344739"/>
              <a:gd name="connsiteX177" fmla="*/ 3682513 w 12192001"/>
              <a:gd name="connsiteY177" fmla="*/ 2018290 h 2344739"/>
              <a:gd name="connsiteX178" fmla="*/ 3610035 w 12192001"/>
              <a:gd name="connsiteY178" fmla="*/ 1986019 h 2344739"/>
              <a:gd name="connsiteX179" fmla="*/ 3603855 w 12192001"/>
              <a:gd name="connsiteY179" fmla="*/ 1987381 h 2344739"/>
              <a:gd name="connsiteX180" fmla="*/ 3594736 w 12192001"/>
              <a:gd name="connsiteY180" fmla="*/ 1987545 h 2344739"/>
              <a:gd name="connsiteX181" fmla="*/ 3594501 w 12192001"/>
              <a:gd name="connsiteY181" fmla="*/ 1987276 h 2344739"/>
              <a:gd name="connsiteX182" fmla="*/ 3585978 w 12192001"/>
              <a:gd name="connsiteY182" fmla="*/ 1987966 h 2344739"/>
              <a:gd name="connsiteX183" fmla="*/ 3536135 w 12192001"/>
              <a:gd name="connsiteY183" fmla="*/ 1978267 h 2344739"/>
              <a:gd name="connsiteX184" fmla="*/ 3473223 w 12192001"/>
              <a:gd name="connsiteY184" fmla="*/ 1974606 h 2344739"/>
              <a:gd name="connsiteX185" fmla="*/ 3400728 w 12192001"/>
              <a:gd name="connsiteY185" fmla="*/ 1962558 h 2344739"/>
              <a:gd name="connsiteX186" fmla="*/ 3363888 w 12192001"/>
              <a:gd name="connsiteY186" fmla="*/ 1979510 h 2344739"/>
              <a:gd name="connsiteX187" fmla="*/ 3344026 w 12192001"/>
              <a:gd name="connsiteY187" fmla="*/ 1981192 h 2344739"/>
              <a:gd name="connsiteX188" fmla="*/ 3341698 w 12192001"/>
              <a:gd name="connsiteY188" fmla="*/ 1980217 h 2344739"/>
              <a:gd name="connsiteX189" fmla="*/ 3262356 w 12192001"/>
              <a:gd name="connsiteY189" fmla="*/ 1986094 h 2344739"/>
              <a:gd name="connsiteX190" fmla="*/ 3142556 w 12192001"/>
              <a:gd name="connsiteY190" fmla="*/ 1993869 h 2344739"/>
              <a:gd name="connsiteX191" fmla="*/ 3030291 w 12192001"/>
              <a:gd name="connsiteY191" fmla="*/ 1996512 h 2344739"/>
              <a:gd name="connsiteX192" fmla="*/ 2781569 w 12192001"/>
              <a:gd name="connsiteY192" fmla="*/ 2018333 h 2344739"/>
              <a:gd name="connsiteX193" fmla="*/ 2646527 w 12192001"/>
              <a:gd name="connsiteY193" fmla="*/ 2028869 h 2344739"/>
              <a:gd name="connsiteX194" fmla="*/ 2568028 w 12192001"/>
              <a:gd name="connsiteY194" fmla="*/ 2002628 h 2344739"/>
              <a:gd name="connsiteX195" fmla="*/ 2443255 w 12192001"/>
              <a:gd name="connsiteY195" fmla="*/ 2016529 h 2344739"/>
              <a:gd name="connsiteX196" fmla="*/ 2315112 w 12192001"/>
              <a:gd name="connsiteY196" fmla="*/ 2024996 h 2344739"/>
              <a:gd name="connsiteX197" fmla="*/ 2208578 w 12192001"/>
              <a:gd name="connsiteY197" fmla="*/ 2019763 h 2344739"/>
              <a:gd name="connsiteX198" fmla="*/ 2094665 w 12192001"/>
              <a:gd name="connsiteY198" fmla="*/ 2003052 h 2344739"/>
              <a:gd name="connsiteX199" fmla="*/ 1997356 w 12192001"/>
              <a:gd name="connsiteY199" fmla="*/ 1995032 h 2344739"/>
              <a:gd name="connsiteX200" fmla="*/ 1928172 w 12192001"/>
              <a:gd name="connsiteY200" fmla="*/ 2016977 h 2344739"/>
              <a:gd name="connsiteX201" fmla="*/ 1921650 w 12192001"/>
              <a:gd name="connsiteY201" fmla="*/ 2012146 h 2344739"/>
              <a:gd name="connsiteX202" fmla="*/ 1873080 w 12192001"/>
              <a:gd name="connsiteY202" fmla="*/ 2013741 h 2344739"/>
              <a:gd name="connsiteX203" fmla="*/ 1786655 w 12192001"/>
              <a:gd name="connsiteY203" fmla="*/ 2041363 h 2344739"/>
              <a:gd name="connsiteX204" fmla="*/ 1738204 w 12192001"/>
              <a:gd name="connsiteY204" fmla="*/ 2036312 h 2344739"/>
              <a:gd name="connsiteX205" fmla="*/ 1675071 w 12192001"/>
              <a:gd name="connsiteY205" fmla="*/ 2019963 h 2344739"/>
              <a:gd name="connsiteX206" fmla="*/ 1608669 w 12192001"/>
              <a:gd name="connsiteY206" fmla="*/ 2013066 h 2344739"/>
              <a:gd name="connsiteX207" fmla="*/ 1496110 w 12192001"/>
              <a:gd name="connsiteY207" fmla="*/ 1987476 h 2344739"/>
              <a:gd name="connsiteX208" fmla="*/ 1149979 w 12192001"/>
              <a:gd name="connsiteY208" fmla="*/ 1938041 h 2344739"/>
              <a:gd name="connsiteX209" fmla="*/ 858269 w 12192001"/>
              <a:gd name="connsiteY209" fmla="*/ 1928608 h 2344739"/>
              <a:gd name="connsiteX210" fmla="*/ 837540 w 12192001"/>
              <a:gd name="connsiteY210" fmla="*/ 1929821 h 2344739"/>
              <a:gd name="connsiteX211" fmla="*/ 816809 w 12192001"/>
              <a:gd name="connsiteY211" fmla="*/ 1927857 h 2344739"/>
              <a:gd name="connsiteX212" fmla="*/ 811506 w 12192001"/>
              <a:gd name="connsiteY212" fmla="*/ 1930751 h 2344739"/>
              <a:gd name="connsiteX213" fmla="*/ 797041 w 12192001"/>
              <a:gd name="connsiteY213" fmla="*/ 1930446 h 2344739"/>
              <a:gd name="connsiteX214" fmla="*/ 767901 w 12192001"/>
              <a:gd name="connsiteY214" fmla="*/ 1932653 h 2344739"/>
              <a:gd name="connsiteX215" fmla="*/ 763053 w 12192001"/>
              <a:gd name="connsiteY215" fmla="*/ 1930432 h 2344739"/>
              <a:gd name="connsiteX216" fmla="*/ 720047 w 12192001"/>
              <a:gd name="connsiteY216" fmla="*/ 1929661 h 2344739"/>
              <a:gd name="connsiteX217" fmla="*/ 719742 w 12192001"/>
              <a:gd name="connsiteY217" fmla="*/ 1928399 h 2344739"/>
              <a:gd name="connsiteX218" fmla="*/ 708875 w 12192001"/>
              <a:gd name="connsiteY218" fmla="*/ 1922722 h 2344739"/>
              <a:gd name="connsiteX219" fmla="*/ 596792 w 12192001"/>
              <a:gd name="connsiteY219" fmla="*/ 1879864 h 2344739"/>
              <a:gd name="connsiteX220" fmla="*/ 578535 w 12192001"/>
              <a:gd name="connsiteY220" fmla="*/ 1877212 h 2344739"/>
              <a:gd name="connsiteX221" fmla="*/ 571717 w 12192001"/>
              <a:gd name="connsiteY221" fmla="*/ 1877401 h 2344739"/>
              <a:gd name="connsiteX222" fmla="*/ 445099 w 12192001"/>
              <a:gd name="connsiteY222" fmla="*/ 1839371 h 2344739"/>
              <a:gd name="connsiteX223" fmla="*/ 404015 w 12192001"/>
              <a:gd name="connsiteY223" fmla="*/ 1833548 h 2344739"/>
              <a:gd name="connsiteX224" fmla="*/ 292435 w 12192001"/>
              <a:gd name="connsiteY224" fmla="*/ 1812852 h 2344739"/>
              <a:gd name="connsiteX225" fmla="*/ 118381 w 12192001"/>
              <a:gd name="connsiteY225" fmla="*/ 1761047 h 2344739"/>
              <a:gd name="connsiteX226" fmla="*/ 15526 w 12192001"/>
              <a:gd name="connsiteY226" fmla="*/ 1758191 h 2344739"/>
              <a:gd name="connsiteX227" fmla="*/ 2 w 12192001"/>
              <a:gd name="connsiteY227" fmla="*/ 1752722 h 2344739"/>
              <a:gd name="connsiteX228" fmla="*/ 1 w 12192001"/>
              <a:gd name="connsiteY228" fmla="*/ 762497 h 2344739"/>
              <a:gd name="connsiteX229" fmla="*/ 0 w 12192001"/>
              <a:gd name="connsiteY229" fmla="*/ 762497 h 2344739"/>
              <a:gd name="connsiteX230" fmla="*/ 0 w 12192001"/>
              <a:gd name="connsiteY230" fmla="*/ 222213 h 2344739"/>
              <a:gd name="connsiteX231" fmla="*/ 0 w 12192001"/>
              <a:gd name="connsiteY231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312180 w 12192001"/>
              <a:gd name="connsiteY110" fmla="*/ 2132873 h 2344739"/>
              <a:gd name="connsiteX111" fmla="*/ 7218559 w 12192001"/>
              <a:gd name="connsiteY111" fmla="*/ 2156680 h 2344739"/>
              <a:gd name="connsiteX112" fmla="*/ 7201101 w 12192001"/>
              <a:gd name="connsiteY112" fmla="*/ 2161230 h 2344739"/>
              <a:gd name="connsiteX113" fmla="*/ 7197004 w 12192001"/>
              <a:gd name="connsiteY113" fmla="*/ 2166588 h 2344739"/>
              <a:gd name="connsiteX114" fmla="*/ 7170808 w 12192001"/>
              <a:gd name="connsiteY114" fmla="*/ 2171236 h 2344739"/>
              <a:gd name="connsiteX115" fmla="*/ 7096988 w 12192001"/>
              <a:gd name="connsiteY115" fmla="*/ 2183464 h 2344739"/>
              <a:gd name="connsiteX116" fmla="*/ 7018496 w 12192001"/>
              <a:gd name="connsiteY116" fmla="*/ 2183090 h 2344739"/>
              <a:gd name="connsiteX117" fmla="*/ 6904146 w 12192001"/>
              <a:gd name="connsiteY117" fmla="*/ 2212596 h 2344739"/>
              <a:gd name="connsiteX118" fmla="*/ 6708222 w 12192001"/>
              <a:gd name="connsiteY118" fmla="*/ 2240551 h 2344739"/>
              <a:gd name="connsiteX119" fmla="*/ 6549454 w 12192001"/>
              <a:gd name="connsiteY119" fmla="*/ 2269327 h 2344739"/>
              <a:gd name="connsiteX120" fmla="*/ 6317560 w 12192001"/>
              <a:gd name="connsiteY120" fmla="*/ 2316127 h 2344739"/>
              <a:gd name="connsiteX121" fmla="*/ 6168674 w 12192001"/>
              <a:gd name="connsiteY121" fmla="*/ 2318214 h 2344739"/>
              <a:gd name="connsiteX122" fmla="*/ 6073848 w 12192001"/>
              <a:gd name="connsiteY122" fmla="*/ 2338676 h 2344739"/>
              <a:gd name="connsiteX123" fmla="*/ 6068529 w 12192001"/>
              <a:gd name="connsiteY123" fmla="*/ 2337139 h 2344739"/>
              <a:gd name="connsiteX124" fmla="*/ 6048638 w 12192001"/>
              <a:gd name="connsiteY124" fmla="*/ 2337822 h 2344739"/>
              <a:gd name="connsiteX125" fmla="*/ 6041285 w 12192001"/>
              <a:gd name="connsiteY125" fmla="*/ 2329473 h 2344739"/>
              <a:gd name="connsiteX126" fmla="*/ 6010090 w 12192001"/>
              <a:gd name="connsiteY126" fmla="*/ 2324380 h 2344739"/>
              <a:gd name="connsiteX127" fmla="*/ 5957375 w 12192001"/>
              <a:gd name="connsiteY127" fmla="*/ 2328024 h 2344739"/>
              <a:gd name="connsiteX128" fmla="*/ 5758919 w 12192001"/>
              <a:gd name="connsiteY128" fmla="*/ 2343716 h 2344739"/>
              <a:gd name="connsiteX129" fmla="*/ 5626960 w 12192001"/>
              <a:gd name="connsiteY129" fmla="*/ 2344739 h 2344739"/>
              <a:gd name="connsiteX130" fmla="*/ 5470906 w 12192001"/>
              <a:gd name="connsiteY130" fmla="*/ 2330719 h 2344739"/>
              <a:gd name="connsiteX131" fmla="*/ 5432761 w 12192001"/>
              <a:gd name="connsiteY131" fmla="*/ 2319466 h 2344739"/>
              <a:gd name="connsiteX132" fmla="*/ 5381669 w 12192001"/>
              <a:gd name="connsiteY132" fmla="*/ 2301764 h 2344739"/>
              <a:gd name="connsiteX133" fmla="*/ 5261764 w 12192001"/>
              <a:gd name="connsiteY133" fmla="*/ 2281347 h 2344739"/>
              <a:gd name="connsiteX134" fmla="*/ 5222961 w 12192001"/>
              <a:gd name="connsiteY134" fmla="*/ 2270223 h 2344739"/>
              <a:gd name="connsiteX135" fmla="*/ 5174660 w 12192001"/>
              <a:gd name="connsiteY135" fmla="*/ 2267233 h 2344739"/>
              <a:gd name="connsiteX136" fmla="*/ 5156554 w 12192001"/>
              <a:gd name="connsiteY136" fmla="*/ 2260010 h 2344739"/>
              <a:gd name="connsiteX137" fmla="*/ 5142599 w 12192001"/>
              <a:gd name="connsiteY137" fmla="*/ 2256610 h 2344739"/>
              <a:gd name="connsiteX138" fmla="*/ 5139596 w 12192001"/>
              <a:gd name="connsiteY138" fmla="*/ 2254509 h 2344739"/>
              <a:gd name="connsiteX139" fmla="*/ 5121659 w 12192001"/>
              <a:gd name="connsiteY139" fmla="*/ 2243656 h 2344739"/>
              <a:gd name="connsiteX140" fmla="*/ 5065790 w 12192001"/>
              <a:gd name="connsiteY140" fmla="*/ 2250227 h 2344739"/>
              <a:gd name="connsiteX141" fmla="*/ 5011514 w 12192001"/>
              <a:gd name="connsiteY141" fmla="*/ 2233846 h 2344739"/>
              <a:gd name="connsiteX142" fmla="*/ 4840441 w 12192001"/>
              <a:gd name="connsiteY142" fmla="*/ 2209829 h 2344739"/>
              <a:gd name="connsiteX143" fmla="*/ 4762447 w 12192001"/>
              <a:gd name="connsiteY143" fmla="*/ 2182061 h 2344739"/>
              <a:gd name="connsiteX144" fmla="*/ 4723186 w 12192001"/>
              <a:gd name="connsiteY144" fmla="*/ 2173047 h 2344739"/>
              <a:gd name="connsiteX145" fmla="*/ 4721176 w 12192001"/>
              <a:gd name="connsiteY145" fmla="*/ 2172298 h 2344739"/>
              <a:gd name="connsiteX146" fmla="*/ 4722111 w 12192001"/>
              <a:gd name="connsiteY146" fmla="*/ 2172087 h 2344739"/>
              <a:gd name="connsiteX147" fmla="*/ 4717202 w 12192001"/>
              <a:gd name="connsiteY147" fmla="*/ 2170817 h 2344739"/>
              <a:gd name="connsiteX148" fmla="*/ 4721176 w 12192001"/>
              <a:gd name="connsiteY148" fmla="*/ 2172298 h 2344739"/>
              <a:gd name="connsiteX149" fmla="*/ 4715526 w 12192001"/>
              <a:gd name="connsiteY149" fmla="*/ 2173573 h 2344739"/>
              <a:gd name="connsiteX150" fmla="*/ 4515814 w 12192001"/>
              <a:gd name="connsiteY150" fmla="*/ 2163671 h 2344739"/>
              <a:gd name="connsiteX151" fmla="*/ 4428543 w 12192001"/>
              <a:gd name="connsiteY151" fmla="*/ 2153020 h 2344739"/>
              <a:gd name="connsiteX152" fmla="*/ 4362875 w 12192001"/>
              <a:gd name="connsiteY152" fmla="*/ 2151674 h 2344739"/>
              <a:gd name="connsiteX153" fmla="*/ 4316966 w 12192001"/>
              <a:gd name="connsiteY153" fmla="*/ 2158289 h 2344739"/>
              <a:gd name="connsiteX154" fmla="*/ 4315110 w 12192001"/>
              <a:gd name="connsiteY154" fmla="*/ 2156948 h 2344739"/>
              <a:gd name="connsiteX155" fmla="*/ 4295144 w 12192001"/>
              <a:gd name="connsiteY155" fmla="*/ 2155069 h 2344739"/>
              <a:gd name="connsiteX156" fmla="*/ 4290064 w 12192001"/>
              <a:gd name="connsiteY156" fmla="*/ 2157986 h 2344739"/>
              <a:gd name="connsiteX157" fmla="*/ 4276142 w 12192001"/>
              <a:gd name="connsiteY157" fmla="*/ 2157740 h 2344739"/>
              <a:gd name="connsiteX158" fmla="*/ 4248117 w 12192001"/>
              <a:gd name="connsiteY158" fmla="*/ 2160064 h 2344739"/>
              <a:gd name="connsiteX159" fmla="*/ 4202051 w 12192001"/>
              <a:gd name="connsiteY159" fmla="*/ 2157269 h 2344739"/>
              <a:gd name="connsiteX160" fmla="*/ 4201745 w 12192001"/>
              <a:gd name="connsiteY160" fmla="*/ 2156010 h 2344739"/>
              <a:gd name="connsiteX161" fmla="*/ 4191248 w 12192001"/>
              <a:gd name="connsiteY161" fmla="*/ 2150376 h 2344739"/>
              <a:gd name="connsiteX162" fmla="*/ 4142745 w 12192001"/>
              <a:gd name="connsiteY162" fmla="*/ 2134511 h 2344739"/>
              <a:gd name="connsiteX163" fmla="*/ 4083097 w 12192001"/>
              <a:gd name="connsiteY163" fmla="*/ 2107978 h 2344739"/>
              <a:gd name="connsiteX164" fmla="*/ 4074546 w 12192001"/>
              <a:gd name="connsiteY164" fmla="*/ 2107143 h 2344739"/>
              <a:gd name="connsiteX165" fmla="*/ 4074427 w 12192001"/>
              <a:gd name="connsiteY165" fmla="*/ 2106844 h 2344739"/>
              <a:gd name="connsiteX166" fmla="*/ 4065510 w 12192001"/>
              <a:gd name="connsiteY166" fmla="*/ 2105400 h 2344739"/>
              <a:gd name="connsiteX167" fmla="*/ 4058954 w 12192001"/>
              <a:gd name="connsiteY167" fmla="*/ 2105618 h 2344739"/>
              <a:gd name="connsiteX168" fmla="*/ 4042364 w 12192001"/>
              <a:gd name="connsiteY168" fmla="*/ 2103997 h 2344739"/>
              <a:gd name="connsiteX169" fmla="*/ 4036997 w 12192001"/>
              <a:gd name="connsiteY169" fmla="*/ 2101563 h 2344739"/>
              <a:gd name="connsiteX170" fmla="*/ 4035363 w 12192001"/>
              <a:gd name="connsiteY170" fmla="*/ 2097896 h 2344739"/>
              <a:gd name="connsiteX171" fmla="*/ 4033778 w 12192001"/>
              <a:gd name="connsiteY171" fmla="*/ 2098131 h 2344739"/>
              <a:gd name="connsiteX172" fmla="*/ 4004538 w 12192001"/>
              <a:gd name="connsiteY172" fmla="*/ 2085563 h 2344739"/>
              <a:gd name="connsiteX173" fmla="*/ 3936846 w 12192001"/>
              <a:gd name="connsiteY173" fmla="*/ 2068106 h 2344739"/>
              <a:gd name="connsiteX174" fmla="*/ 3897275 w 12192001"/>
              <a:gd name="connsiteY174" fmla="*/ 2062451 h 2344739"/>
              <a:gd name="connsiteX175" fmla="*/ 3789760 w 12192001"/>
              <a:gd name="connsiteY175" fmla="*/ 2042213 h 2344739"/>
              <a:gd name="connsiteX176" fmla="*/ 3682513 w 12192001"/>
              <a:gd name="connsiteY176" fmla="*/ 2018290 h 2344739"/>
              <a:gd name="connsiteX177" fmla="*/ 3610035 w 12192001"/>
              <a:gd name="connsiteY177" fmla="*/ 1986019 h 2344739"/>
              <a:gd name="connsiteX178" fmla="*/ 3603855 w 12192001"/>
              <a:gd name="connsiteY178" fmla="*/ 1987381 h 2344739"/>
              <a:gd name="connsiteX179" fmla="*/ 3594736 w 12192001"/>
              <a:gd name="connsiteY179" fmla="*/ 1987545 h 2344739"/>
              <a:gd name="connsiteX180" fmla="*/ 3594501 w 12192001"/>
              <a:gd name="connsiteY180" fmla="*/ 1987276 h 2344739"/>
              <a:gd name="connsiteX181" fmla="*/ 3585978 w 12192001"/>
              <a:gd name="connsiteY181" fmla="*/ 1987966 h 2344739"/>
              <a:gd name="connsiteX182" fmla="*/ 3536135 w 12192001"/>
              <a:gd name="connsiteY182" fmla="*/ 1978267 h 2344739"/>
              <a:gd name="connsiteX183" fmla="*/ 3473223 w 12192001"/>
              <a:gd name="connsiteY183" fmla="*/ 1974606 h 2344739"/>
              <a:gd name="connsiteX184" fmla="*/ 3400728 w 12192001"/>
              <a:gd name="connsiteY184" fmla="*/ 1962558 h 2344739"/>
              <a:gd name="connsiteX185" fmla="*/ 3363888 w 12192001"/>
              <a:gd name="connsiteY185" fmla="*/ 1979510 h 2344739"/>
              <a:gd name="connsiteX186" fmla="*/ 3344026 w 12192001"/>
              <a:gd name="connsiteY186" fmla="*/ 1981192 h 2344739"/>
              <a:gd name="connsiteX187" fmla="*/ 3341698 w 12192001"/>
              <a:gd name="connsiteY187" fmla="*/ 1980217 h 2344739"/>
              <a:gd name="connsiteX188" fmla="*/ 3262356 w 12192001"/>
              <a:gd name="connsiteY188" fmla="*/ 1986094 h 2344739"/>
              <a:gd name="connsiteX189" fmla="*/ 3142556 w 12192001"/>
              <a:gd name="connsiteY189" fmla="*/ 1993869 h 2344739"/>
              <a:gd name="connsiteX190" fmla="*/ 3030291 w 12192001"/>
              <a:gd name="connsiteY190" fmla="*/ 1996512 h 2344739"/>
              <a:gd name="connsiteX191" fmla="*/ 2781569 w 12192001"/>
              <a:gd name="connsiteY191" fmla="*/ 2018333 h 2344739"/>
              <a:gd name="connsiteX192" fmla="*/ 2646527 w 12192001"/>
              <a:gd name="connsiteY192" fmla="*/ 2028869 h 2344739"/>
              <a:gd name="connsiteX193" fmla="*/ 2568028 w 12192001"/>
              <a:gd name="connsiteY193" fmla="*/ 2002628 h 2344739"/>
              <a:gd name="connsiteX194" fmla="*/ 2443255 w 12192001"/>
              <a:gd name="connsiteY194" fmla="*/ 2016529 h 2344739"/>
              <a:gd name="connsiteX195" fmla="*/ 2315112 w 12192001"/>
              <a:gd name="connsiteY195" fmla="*/ 2024996 h 2344739"/>
              <a:gd name="connsiteX196" fmla="*/ 2208578 w 12192001"/>
              <a:gd name="connsiteY196" fmla="*/ 2019763 h 2344739"/>
              <a:gd name="connsiteX197" fmla="*/ 2094665 w 12192001"/>
              <a:gd name="connsiteY197" fmla="*/ 2003052 h 2344739"/>
              <a:gd name="connsiteX198" fmla="*/ 1997356 w 12192001"/>
              <a:gd name="connsiteY198" fmla="*/ 1995032 h 2344739"/>
              <a:gd name="connsiteX199" fmla="*/ 1928172 w 12192001"/>
              <a:gd name="connsiteY199" fmla="*/ 2016977 h 2344739"/>
              <a:gd name="connsiteX200" fmla="*/ 1921650 w 12192001"/>
              <a:gd name="connsiteY200" fmla="*/ 2012146 h 2344739"/>
              <a:gd name="connsiteX201" fmla="*/ 1873080 w 12192001"/>
              <a:gd name="connsiteY201" fmla="*/ 2013741 h 2344739"/>
              <a:gd name="connsiteX202" fmla="*/ 1786655 w 12192001"/>
              <a:gd name="connsiteY202" fmla="*/ 2041363 h 2344739"/>
              <a:gd name="connsiteX203" fmla="*/ 1738204 w 12192001"/>
              <a:gd name="connsiteY203" fmla="*/ 2036312 h 2344739"/>
              <a:gd name="connsiteX204" fmla="*/ 1675071 w 12192001"/>
              <a:gd name="connsiteY204" fmla="*/ 2019963 h 2344739"/>
              <a:gd name="connsiteX205" fmla="*/ 1608669 w 12192001"/>
              <a:gd name="connsiteY205" fmla="*/ 2013066 h 2344739"/>
              <a:gd name="connsiteX206" fmla="*/ 1496110 w 12192001"/>
              <a:gd name="connsiteY206" fmla="*/ 1987476 h 2344739"/>
              <a:gd name="connsiteX207" fmla="*/ 1149979 w 12192001"/>
              <a:gd name="connsiteY207" fmla="*/ 1938041 h 2344739"/>
              <a:gd name="connsiteX208" fmla="*/ 858269 w 12192001"/>
              <a:gd name="connsiteY208" fmla="*/ 1928608 h 2344739"/>
              <a:gd name="connsiteX209" fmla="*/ 837540 w 12192001"/>
              <a:gd name="connsiteY209" fmla="*/ 1929821 h 2344739"/>
              <a:gd name="connsiteX210" fmla="*/ 816809 w 12192001"/>
              <a:gd name="connsiteY210" fmla="*/ 1927857 h 2344739"/>
              <a:gd name="connsiteX211" fmla="*/ 811506 w 12192001"/>
              <a:gd name="connsiteY211" fmla="*/ 1930751 h 2344739"/>
              <a:gd name="connsiteX212" fmla="*/ 797041 w 12192001"/>
              <a:gd name="connsiteY212" fmla="*/ 1930446 h 2344739"/>
              <a:gd name="connsiteX213" fmla="*/ 767901 w 12192001"/>
              <a:gd name="connsiteY213" fmla="*/ 1932653 h 2344739"/>
              <a:gd name="connsiteX214" fmla="*/ 763053 w 12192001"/>
              <a:gd name="connsiteY214" fmla="*/ 1930432 h 2344739"/>
              <a:gd name="connsiteX215" fmla="*/ 720047 w 12192001"/>
              <a:gd name="connsiteY215" fmla="*/ 1929661 h 2344739"/>
              <a:gd name="connsiteX216" fmla="*/ 719742 w 12192001"/>
              <a:gd name="connsiteY216" fmla="*/ 1928399 h 2344739"/>
              <a:gd name="connsiteX217" fmla="*/ 708875 w 12192001"/>
              <a:gd name="connsiteY217" fmla="*/ 1922722 h 2344739"/>
              <a:gd name="connsiteX218" fmla="*/ 596792 w 12192001"/>
              <a:gd name="connsiteY218" fmla="*/ 1879864 h 2344739"/>
              <a:gd name="connsiteX219" fmla="*/ 578535 w 12192001"/>
              <a:gd name="connsiteY219" fmla="*/ 1877212 h 2344739"/>
              <a:gd name="connsiteX220" fmla="*/ 571717 w 12192001"/>
              <a:gd name="connsiteY220" fmla="*/ 1877401 h 2344739"/>
              <a:gd name="connsiteX221" fmla="*/ 445099 w 12192001"/>
              <a:gd name="connsiteY221" fmla="*/ 1839371 h 2344739"/>
              <a:gd name="connsiteX222" fmla="*/ 404015 w 12192001"/>
              <a:gd name="connsiteY222" fmla="*/ 1833548 h 2344739"/>
              <a:gd name="connsiteX223" fmla="*/ 292435 w 12192001"/>
              <a:gd name="connsiteY223" fmla="*/ 1812852 h 2344739"/>
              <a:gd name="connsiteX224" fmla="*/ 118381 w 12192001"/>
              <a:gd name="connsiteY224" fmla="*/ 1761047 h 2344739"/>
              <a:gd name="connsiteX225" fmla="*/ 15526 w 12192001"/>
              <a:gd name="connsiteY225" fmla="*/ 1758191 h 2344739"/>
              <a:gd name="connsiteX226" fmla="*/ 2 w 12192001"/>
              <a:gd name="connsiteY226" fmla="*/ 1752722 h 2344739"/>
              <a:gd name="connsiteX227" fmla="*/ 1 w 12192001"/>
              <a:gd name="connsiteY227" fmla="*/ 762497 h 2344739"/>
              <a:gd name="connsiteX228" fmla="*/ 0 w 12192001"/>
              <a:gd name="connsiteY228" fmla="*/ 762497 h 2344739"/>
              <a:gd name="connsiteX229" fmla="*/ 0 w 12192001"/>
              <a:gd name="connsiteY229" fmla="*/ 222213 h 2344739"/>
              <a:gd name="connsiteX230" fmla="*/ 0 w 12192001"/>
              <a:gd name="connsiteY230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63053 w 12192001"/>
              <a:gd name="connsiteY213" fmla="*/ 1930432 h 2344739"/>
              <a:gd name="connsiteX214" fmla="*/ 720047 w 12192001"/>
              <a:gd name="connsiteY214" fmla="*/ 1929661 h 2344739"/>
              <a:gd name="connsiteX215" fmla="*/ 719742 w 12192001"/>
              <a:gd name="connsiteY215" fmla="*/ 1928399 h 2344739"/>
              <a:gd name="connsiteX216" fmla="*/ 708875 w 12192001"/>
              <a:gd name="connsiteY216" fmla="*/ 1922722 h 2344739"/>
              <a:gd name="connsiteX217" fmla="*/ 596792 w 12192001"/>
              <a:gd name="connsiteY217" fmla="*/ 1879864 h 2344739"/>
              <a:gd name="connsiteX218" fmla="*/ 578535 w 12192001"/>
              <a:gd name="connsiteY218" fmla="*/ 1877212 h 2344739"/>
              <a:gd name="connsiteX219" fmla="*/ 571717 w 12192001"/>
              <a:gd name="connsiteY219" fmla="*/ 1877401 h 2344739"/>
              <a:gd name="connsiteX220" fmla="*/ 445099 w 12192001"/>
              <a:gd name="connsiteY220" fmla="*/ 1839371 h 2344739"/>
              <a:gd name="connsiteX221" fmla="*/ 404015 w 12192001"/>
              <a:gd name="connsiteY221" fmla="*/ 1833548 h 2344739"/>
              <a:gd name="connsiteX222" fmla="*/ 292435 w 12192001"/>
              <a:gd name="connsiteY222" fmla="*/ 1812852 h 2344739"/>
              <a:gd name="connsiteX223" fmla="*/ 118381 w 12192001"/>
              <a:gd name="connsiteY223" fmla="*/ 1761047 h 2344739"/>
              <a:gd name="connsiteX224" fmla="*/ 15526 w 12192001"/>
              <a:gd name="connsiteY224" fmla="*/ 1758191 h 2344739"/>
              <a:gd name="connsiteX225" fmla="*/ 2 w 12192001"/>
              <a:gd name="connsiteY225" fmla="*/ 1752722 h 2344739"/>
              <a:gd name="connsiteX226" fmla="*/ 1 w 12192001"/>
              <a:gd name="connsiteY226" fmla="*/ 762497 h 2344739"/>
              <a:gd name="connsiteX227" fmla="*/ 0 w 12192001"/>
              <a:gd name="connsiteY227" fmla="*/ 762497 h 2344739"/>
              <a:gd name="connsiteX228" fmla="*/ 0 w 12192001"/>
              <a:gd name="connsiteY228" fmla="*/ 222213 h 2344739"/>
              <a:gd name="connsiteX229" fmla="*/ 0 w 12192001"/>
              <a:gd name="connsiteY229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63053 w 12192001"/>
              <a:gd name="connsiteY213" fmla="*/ 1930432 h 2344739"/>
              <a:gd name="connsiteX214" fmla="*/ 720047 w 12192001"/>
              <a:gd name="connsiteY214" fmla="*/ 1929661 h 2344739"/>
              <a:gd name="connsiteX215" fmla="*/ 719742 w 12192001"/>
              <a:gd name="connsiteY215" fmla="*/ 1928399 h 2344739"/>
              <a:gd name="connsiteX216" fmla="*/ 708875 w 12192001"/>
              <a:gd name="connsiteY216" fmla="*/ 1922722 h 2344739"/>
              <a:gd name="connsiteX217" fmla="*/ 596792 w 12192001"/>
              <a:gd name="connsiteY217" fmla="*/ 1879864 h 2344739"/>
              <a:gd name="connsiteX218" fmla="*/ 578535 w 12192001"/>
              <a:gd name="connsiteY218" fmla="*/ 1877212 h 2344739"/>
              <a:gd name="connsiteX219" fmla="*/ 571717 w 12192001"/>
              <a:gd name="connsiteY219" fmla="*/ 1877401 h 2344739"/>
              <a:gd name="connsiteX220" fmla="*/ 445099 w 12192001"/>
              <a:gd name="connsiteY220" fmla="*/ 1839371 h 2344739"/>
              <a:gd name="connsiteX221" fmla="*/ 404015 w 12192001"/>
              <a:gd name="connsiteY221" fmla="*/ 1833548 h 2344739"/>
              <a:gd name="connsiteX222" fmla="*/ 292435 w 12192001"/>
              <a:gd name="connsiteY222" fmla="*/ 1812852 h 2344739"/>
              <a:gd name="connsiteX223" fmla="*/ 118381 w 12192001"/>
              <a:gd name="connsiteY223" fmla="*/ 1761047 h 2344739"/>
              <a:gd name="connsiteX224" fmla="*/ 15526 w 12192001"/>
              <a:gd name="connsiteY224" fmla="*/ 1758191 h 2344739"/>
              <a:gd name="connsiteX225" fmla="*/ 2 w 12192001"/>
              <a:gd name="connsiteY225" fmla="*/ 1752722 h 2344739"/>
              <a:gd name="connsiteX226" fmla="*/ 1 w 12192001"/>
              <a:gd name="connsiteY226" fmla="*/ 762497 h 2344739"/>
              <a:gd name="connsiteX227" fmla="*/ 0 w 12192001"/>
              <a:gd name="connsiteY227" fmla="*/ 762497 h 2344739"/>
              <a:gd name="connsiteX228" fmla="*/ 0 w 12192001"/>
              <a:gd name="connsiteY228" fmla="*/ 222213 h 2344739"/>
              <a:gd name="connsiteX229" fmla="*/ 0 w 12192001"/>
              <a:gd name="connsiteY229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63053 w 12192001"/>
              <a:gd name="connsiteY213" fmla="*/ 1930432 h 2344739"/>
              <a:gd name="connsiteX214" fmla="*/ 720047 w 12192001"/>
              <a:gd name="connsiteY214" fmla="*/ 1929661 h 2344739"/>
              <a:gd name="connsiteX215" fmla="*/ 719742 w 12192001"/>
              <a:gd name="connsiteY215" fmla="*/ 1928399 h 2344739"/>
              <a:gd name="connsiteX216" fmla="*/ 708875 w 12192001"/>
              <a:gd name="connsiteY216" fmla="*/ 1922722 h 2344739"/>
              <a:gd name="connsiteX217" fmla="*/ 596792 w 12192001"/>
              <a:gd name="connsiteY217" fmla="*/ 1879864 h 2344739"/>
              <a:gd name="connsiteX218" fmla="*/ 578535 w 12192001"/>
              <a:gd name="connsiteY218" fmla="*/ 1877212 h 2344739"/>
              <a:gd name="connsiteX219" fmla="*/ 571717 w 12192001"/>
              <a:gd name="connsiteY219" fmla="*/ 1877401 h 2344739"/>
              <a:gd name="connsiteX220" fmla="*/ 445099 w 12192001"/>
              <a:gd name="connsiteY220" fmla="*/ 1839371 h 2344739"/>
              <a:gd name="connsiteX221" fmla="*/ 404015 w 12192001"/>
              <a:gd name="connsiteY221" fmla="*/ 1833548 h 2344739"/>
              <a:gd name="connsiteX222" fmla="*/ 292435 w 12192001"/>
              <a:gd name="connsiteY222" fmla="*/ 1812852 h 2344739"/>
              <a:gd name="connsiteX223" fmla="*/ 118381 w 12192001"/>
              <a:gd name="connsiteY223" fmla="*/ 1761047 h 2344739"/>
              <a:gd name="connsiteX224" fmla="*/ 15526 w 12192001"/>
              <a:gd name="connsiteY224" fmla="*/ 1758191 h 2344739"/>
              <a:gd name="connsiteX225" fmla="*/ 2 w 12192001"/>
              <a:gd name="connsiteY225" fmla="*/ 1752722 h 2344739"/>
              <a:gd name="connsiteX226" fmla="*/ 1 w 12192001"/>
              <a:gd name="connsiteY226" fmla="*/ 762497 h 2344739"/>
              <a:gd name="connsiteX227" fmla="*/ 0 w 12192001"/>
              <a:gd name="connsiteY227" fmla="*/ 762497 h 2344739"/>
              <a:gd name="connsiteX228" fmla="*/ 0 w 12192001"/>
              <a:gd name="connsiteY228" fmla="*/ 222213 h 2344739"/>
              <a:gd name="connsiteX229" fmla="*/ 0 w 12192001"/>
              <a:gd name="connsiteY229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20047 w 12192001"/>
              <a:gd name="connsiteY213" fmla="*/ 1929661 h 2344739"/>
              <a:gd name="connsiteX214" fmla="*/ 719742 w 12192001"/>
              <a:gd name="connsiteY214" fmla="*/ 1928399 h 2344739"/>
              <a:gd name="connsiteX215" fmla="*/ 708875 w 12192001"/>
              <a:gd name="connsiteY215" fmla="*/ 1922722 h 2344739"/>
              <a:gd name="connsiteX216" fmla="*/ 596792 w 12192001"/>
              <a:gd name="connsiteY216" fmla="*/ 1879864 h 2344739"/>
              <a:gd name="connsiteX217" fmla="*/ 578535 w 12192001"/>
              <a:gd name="connsiteY217" fmla="*/ 1877212 h 2344739"/>
              <a:gd name="connsiteX218" fmla="*/ 571717 w 12192001"/>
              <a:gd name="connsiteY218" fmla="*/ 1877401 h 2344739"/>
              <a:gd name="connsiteX219" fmla="*/ 445099 w 12192001"/>
              <a:gd name="connsiteY219" fmla="*/ 1839371 h 2344739"/>
              <a:gd name="connsiteX220" fmla="*/ 404015 w 12192001"/>
              <a:gd name="connsiteY220" fmla="*/ 1833548 h 2344739"/>
              <a:gd name="connsiteX221" fmla="*/ 292435 w 12192001"/>
              <a:gd name="connsiteY221" fmla="*/ 1812852 h 2344739"/>
              <a:gd name="connsiteX222" fmla="*/ 118381 w 12192001"/>
              <a:gd name="connsiteY222" fmla="*/ 1761047 h 2344739"/>
              <a:gd name="connsiteX223" fmla="*/ 15526 w 12192001"/>
              <a:gd name="connsiteY223" fmla="*/ 1758191 h 2344739"/>
              <a:gd name="connsiteX224" fmla="*/ 2 w 12192001"/>
              <a:gd name="connsiteY224" fmla="*/ 1752722 h 2344739"/>
              <a:gd name="connsiteX225" fmla="*/ 1 w 12192001"/>
              <a:gd name="connsiteY225" fmla="*/ 762497 h 2344739"/>
              <a:gd name="connsiteX226" fmla="*/ 0 w 12192001"/>
              <a:gd name="connsiteY226" fmla="*/ 762497 h 2344739"/>
              <a:gd name="connsiteX227" fmla="*/ 0 w 12192001"/>
              <a:gd name="connsiteY227" fmla="*/ 222213 h 2344739"/>
              <a:gd name="connsiteX228" fmla="*/ 0 w 12192001"/>
              <a:gd name="connsiteY228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67901 w 12192001"/>
              <a:gd name="connsiteY211" fmla="*/ 1932653 h 2344739"/>
              <a:gd name="connsiteX212" fmla="*/ 720047 w 12192001"/>
              <a:gd name="connsiteY212" fmla="*/ 1929661 h 2344739"/>
              <a:gd name="connsiteX213" fmla="*/ 719742 w 12192001"/>
              <a:gd name="connsiteY213" fmla="*/ 1928399 h 2344739"/>
              <a:gd name="connsiteX214" fmla="*/ 708875 w 12192001"/>
              <a:gd name="connsiteY214" fmla="*/ 1922722 h 2344739"/>
              <a:gd name="connsiteX215" fmla="*/ 596792 w 12192001"/>
              <a:gd name="connsiteY215" fmla="*/ 1879864 h 2344739"/>
              <a:gd name="connsiteX216" fmla="*/ 578535 w 12192001"/>
              <a:gd name="connsiteY216" fmla="*/ 1877212 h 2344739"/>
              <a:gd name="connsiteX217" fmla="*/ 571717 w 12192001"/>
              <a:gd name="connsiteY217" fmla="*/ 1877401 h 2344739"/>
              <a:gd name="connsiteX218" fmla="*/ 445099 w 12192001"/>
              <a:gd name="connsiteY218" fmla="*/ 1839371 h 2344739"/>
              <a:gd name="connsiteX219" fmla="*/ 404015 w 12192001"/>
              <a:gd name="connsiteY219" fmla="*/ 1833548 h 2344739"/>
              <a:gd name="connsiteX220" fmla="*/ 292435 w 12192001"/>
              <a:gd name="connsiteY220" fmla="*/ 1812852 h 2344739"/>
              <a:gd name="connsiteX221" fmla="*/ 118381 w 12192001"/>
              <a:gd name="connsiteY221" fmla="*/ 1761047 h 2344739"/>
              <a:gd name="connsiteX222" fmla="*/ 15526 w 12192001"/>
              <a:gd name="connsiteY222" fmla="*/ 1758191 h 2344739"/>
              <a:gd name="connsiteX223" fmla="*/ 2 w 12192001"/>
              <a:gd name="connsiteY223" fmla="*/ 1752722 h 2344739"/>
              <a:gd name="connsiteX224" fmla="*/ 1 w 12192001"/>
              <a:gd name="connsiteY224" fmla="*/ 762497 h 2344739"/>
              <a:gd name="connsiteX225" fmla="*/ 0 w 12192001"/>
              <a:gd name="connsiteY225" fmla="*/ 762497 h 2344739"/>
              <a:gd name="connsiteX226" fmla="*/ 0 w 12192001"/>
              <a:gd name="connsiteY226" fmla="*/ 222213 h 2344739"/>
              <a:gd name="connsiteX227" fmla="*/ 0 w 12192001"/>
              <a:gd name="connsiteY227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20047 w 12192001"/>
              <a:gd name="connsiteY211" fmla="*/ 1929661 h 2344739"/>
              <a:gd name="connsiteX212" fmla="*/ 719742 w 12192001"/>
              <a:gd name="connsiteY212" fmla="*/ 1928399 h 2344739"/>
              <a:gd name="connsiteX213" fmla="*/ 708875 w 12192001"/>
              <a:gd name="connsiteY213" fmla="*/ 1922722 h 2344739"/>
              <a:gd name="connsiteX214" fmla="*/ 596792 w 12192001"/>
              <a:gd name="connsiteY214" fmla="*/ 1879864 h 2344739"/>
              <a:gd name="connsiteX215" fmla="*/ 578535 w 12192001"/>
              <a:gd name="connsiteY215" fmla="*/ 1877212 h 2344739"/>
              <a:gd name="connsiteX216" fmla="*/ 571717 w 12192001"/>
              <a:gd name="connsiteY216" fmla="*/ 1877401 h 2344739"/>
              <a:gd name="connsiteX217" fmla="*/ 445099 w 12192001"/>
              <a:gd name="connsiteY217" fmla="*/ 1839371 h 2344739"/>
              <a:gd name="connsiteX218" fmla="*/ 404015 w 12192001"/>
              <a:gd name="connsiteY218" fmla="*/ 1833548 h 2344739"/>
              <a:gd name="connsiteX219" fmla="*/ 292435 w 12192001"/>
              <a:gd name="connsiteY219" fmla="*/ 1812852 h 2344739"/>
              <a:gd name="connsiteX220" fmla="*/ 118381 w 12192001"/>
              <a:gd name="connsiteY220" fmla="*/ 1761047 h 2344739"/>
              <a:gd name="connsiteX221" fmla="*/ 15526 w 12192001"/>
              <a:gd name="connsiteY221" fmla="*/ 1758191 h 2344739"/>
              <a:gd name="connsiteX222" fmla="*/ 2 w 12192001"/>
              <a:gd name="connsiteY222" fmla="*/ 1752722 h 2344739"/>
              <a:gd name="connsiteX223" fmla="*/ 1 w 12192001"/>
              <a:gd name="connsiteY223" fmla="*/ 762497 h 2344739"/>
              <a:gd name="connsiteX224" fmla="*/ 0 w 12192001"/>
              <a:gd name="connsiteY224" fmla="*/ 762497 h 2344739"/>
              <a:gd name="connsiteX225" fmla="*/ 0 w 12192001"/>
              <a:gd name="connsiteY225" fmla="*/ 222213 h 2344739"/>
              <a:gd name="connsiteX226" fmla="*/ 0 w 12192001"/>
              <a:gd name="connsiteY22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20047 w 12192001"/>
              <a:gd name="connsiteY211" fmla="*/ 1929661 h 2344739"/>
              <a:gd name="connsiteX212" fmla="*/ 719742 w 12192001"/>
              <a:gd name="connsiteY212" fmla="*/ 1928399 h 2344739"/>
              <a:gd name="connsiteX213" fmla="*/ 708875 w 12192001"/>
              <a:gd name="connsiteY213" fmla="*/ 1922722 h 2344739"/>
              <a:gd name="connsiteX214" fmla="*/ 596792 w 12192001"/>
              <a:gd name="connsiteY214" fmla="*/ 1879864 h 2344739"/>
              <a:gd name="connsiteX215" fmla="*/ 578535 w 12192001"/>
              <a:gd name="connsiteY215" fmla="*/ 1877212 h 2344739"/>
              <a:gd name="connsiteX216" fmla="*/ 571717 w 12192001"/>
              <a:gd name="connsiteY216" fmla="*/ 1877401 h 2344739"/>
              <a:gd name="connsiteX217" fmla="*/ 445099 w 12192001"/>
              <a:gd name="connsiteY217" fmla="*/ 1839371 h 2344739"/>
              <a:gd name="connsiteX218" fmla="*/ 404015 w 12192001"/>
              <a:gd name="connsiteY218" fmla="*/ 1833548 h 2344739"/>
              <a:gd name="connsiteX219" fmla="*/ 292435 w 12192001"/>
              <a:gd name="connsiteY219" fmla="*/ 1812852 h 2344739"/>
              <a:gd name="connsiteX220" fmla="*/ 118381 w 12192001"/>
              <a:gd name="connsiteY220" fmla="*/ 1761047 h 2344739"/>
              <a:gd name="connsiteX221" fmla="*/ 15526 w 12192001"/>
              <a:gd name="connsiteY221" fmla="*/ 1758191 h 2344739"/>
              <a:gd name="connsiteX222" fmla="*/ 2 w 12192001"/>
              <a:gd name="connsiteY222" fmla="*/ 1752722 h 2344739"/>
              <a:gd name="connsiteX223" fmla="*/ 1 w 12192001"/>
              <a:gd name="connsiteY223" fmla="*/ 762497 h 2344739"/>
              <a:gd name="connsiteX224" fmla="*/ 0 w 12192001"/>
              <a:gd name="connsiteY224" fmla="*/ 222213 h 2344739"/>
              <a:gd name="connsiteX225" fmla="*/ 0 w 12192001"/>
              <a:gd name="connsiteY225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190394 w 12193149"/>
              <a:gd name="connsiteY68" fmla="*/ 1912467 h 2344739"/>
              <a:gd name="connsiteX69" fmla="*/ 9114960 w 12193149"/>
              <a:gd name="connsiteY69" fmla="*/ 1919069 h 2344739"/>
              <a:gd name="connsiteX70" fmla="*/ 9054601 w 12193149"/>
              <a:gd name="connsiteY70" fmla="*/ 1910755 h 2344739"/>
              <a:gd name="connsiteX71" fmla="*/ 9006634 w 12193149"/>
              <a:gd name="connsiteY71" fmla="*/ 1914040 h 2344739"/>
              <a:gd name="connsiteX72" fmla="*/ 9006349 w 12193149"/>
              <a:gd name="connsiteY72" fmla="*/ 1913800 h 2344739"/>
              <a:gd name="connsiteX73" fmla="*/ 8997380 w 12193149"/>
              <a:gd name="connsiteY73" fmla="*/ 1915011 h 2344739"/>
              <a:gd name="connsiteX74" fmla="*/ 8991542 w 12193149"/>
              <a:gd name="connsiteY74" fmla="*/ 1917072 h 2344739"/>
              <a:gd name="connsiteX75" fmla="*/ 8975485 w 12193149"/>
              <a:gd name="connsiteY75" fmla="*/ 1920298 h 2344739"/>
              <a:gd name="connsiteX76" fmla="*/ 8969159 w 12193149"/>
              <a:gd name="connsiteY76" fmla="*/ 1919598 h 2344739"/>
              <a:gd name="connsiteX77" fmla="*/ 8964196 w 12193149"/>
              <a:gd name="connsiteY77" fmla="*/ 1917373 h 2344739"/>
              <a:gd name="connsiteX78" fmla="*/ 8930136 w 12193149"/>
              <a:gd name="connsiteY78" fmla="*/ 1914185 h 2344739"/>
              <a:gd name="connsiteX79" fmla="*/ 8753592 w 12193149"/>
              <a:gd name="connsiteY79" fmla="*/ 1933417 h 2344739"/>
              <a:gd name="connsiteX80" fmla="*/ 8708995 w 12193149"/>
              <a:gd name="connsiteY80" fmla="*/ 1935518 h 2344739"/>
              <a:gd name="connsiteX81" fmla="*/ 8597219 w 12193149"/>
              <a:gd name="connsiteY81" fmla="*/ 1944090 h 2344739"/>
              <a:gd name="connsiteX82" fmla="*/ 8526378 w 12193149"/>
              <a:gd name="connsiteY82" fmla="*/ 1929248 h 2344739"/>
              <a:gd name="connsiteX83" fmla="*/ 8512131 w 12193149"/>
              <a:gd name="connsiteY83" fmla="*/ 1935163 h 2344739"/>
              <a:gd name="connsiteX84" fmla="*/ 8507315 w 12193149"/>
              <a:gd name="connsiteY84" fmla="*/ 1938164 h 2344739"/>
              <a:gd name="connsiteX85" fmla="*/ 8499116 w 12193149"/>
              <a:gd name="connsiteY85" fmla="*/ 1940902 h 2344739"/>
              <a:gd name="connsiteX86" fmla="*/ 8498742 w 12193149"/>
              <a:gd name="connsiteY86" fmla="*/ 1940723 h 2344739"/>
              <a:gd name="connsiteX87" fmla="*/ 8491397 w 12193149"/>
              <a:gd name="connsiteY87" fmla="*/ 1943773 h 2344739"/>
              <a:gd name="connsiteX88" fmla="*/ 8368330 w 12193149"/>
              <a:gd name="connsiteY88" fmla="*/ 1957815 h 2344739"/>
              <a:gd name="connsiteX89" fmla="*/ 8354947 w 12193149"/>
              <a:gd name="connsiteY89" fmla="*/ 1958009 h 2344739"/>
              <a:gd name="connsiteX90" fmla="*/ 8353521 w 12193149"/>
              <a:gd name="connsiteY90" fmla="*/ 1957169 h 2344739"/>
              <a:gd name="connsiteX91" fmla="*/ 8321252 w 12193149"/>
              <a:gd name="connsiteY91" fmla="*/ 1974587 h 2344739"/>
              <a:gd name="connsiteX92" fmla="*/ 8315581 w 12193149"/>
              <a:gd name="connsiteY92" fmla="*/ 1974913 h 2344739"/>
              <a:gd name="connsiteX93" fmla="*/ 8296322 w 12193149"/>
              <a:gd name="connsiteY93" fmla="*/ 1988808 h 2344739"/>
              <a:gd name="connsiteX94" fmla="*/ 8285424 w 12193149"/>
              <a:gd name="connsiteY94" fmla="*/ 1994631 h 2344739"/>
              <a:gd name="connsiteX95" fmla="*/ 8284298 w 12193149"/>
              <a:gd name="connsiteY95" fmla="*/ 1999074 h 2344739"/>
              <a:gd name="connsiteX96" fmla="*/ 8267224 w 12193149"/>
              <a:gd name="connsiteY96" fmla="*/ 2006249 h 2344739"/>
              <a:gd name="connsiteX97" fmla="*/ 8264525 w 12193149"/>
              <a:gd name="connsiteY97" fmla="*/ 2006019 h 2344739"/>
              <a:gd name="connsiteX98" fmla="*/ 8253181 w 12193149"/>
              <a:gd name="connsiteY98" fmla="*/ 2015862 h 2344739"/>
              <a:gd name="connsiteX99" fmla="*/ 8246982 w 12193149"/>
              <a:gd name="connsiteY99" fmla="*/ 2028854 h 2344739"/>
              <a:gd name="connsiteX100" fmla="*/ 8091420 w 12193149"/>
              <a:gd name="connsiteY100" fmla="*/ 2075015 h 2344739"/>
              <a:gd name="connsiteX101" fmla="*/ 7906555 w 12193149"/>
              <a:gd name="connsiteY101" fmla="*/ 2116988 h 2344739"/>
              <a:gd name="connsiteX102" fmla="*/ 7719893 w 12193149"/>
              <a:gd name="connsiteY102" fmla="*/ 2142703 h 2344739"/>
              <a:gd name="connsiteX103" fmla="*/ 7615495 w 12193149"/>
              <a:gd name="connsiteY103" fmla="*/ 2139232 h 2344739"/>
              <a:gd name="connsiteX104" fmla="*/ 7528691 w 12193149"/>
              <a:gd name="connsiteY104" fmla="*/ 2145060 h 2344739"/>
              <a:gd name="connsiteX105" fmla="*/ 7520719 w 12193149"/>
              <a:gd name="connsiteY105" fmla="*/ 2147613 h 2344739"/>
              <a:gd name="connsiteX106" fmla="*/ 7508559 w 12193149"/>
              <a:gd name="connsiteY106" fmla="*/ 2148948 h 2344739"/>
              <a:gd name="connsiteX107" fmla="*/ 7508188 w 12193149"/>
              <a:gd name="connsiteY107" fmla="*/ 2148621 h 2344739"/>
              <a:gd name="connsiteX108" fmla="*/ 7496943 w 12193149"/>
              <a:gd name="connsiteY108" fmla="*/ 2150573 h 2344739"/>
              <a:gd name="connsiteX109" fmla="*/ 7406539 w 12193149"/>
              <a:gd name="connsiteY109" fmla="*/ 2142468 h 2344739"/>
              <a:gd name="connsiteX110" fmla="*/ 7219707 w 12193149"/>
              <a:gd name="connsiteY110" fmla="*/ 2156680 h 2344739"/>
              <a:gd name="connsiteX111" fmla="*/ 7202249 w 12193149"/>
              <a:gd name="connsiteY111" fmla="*/ 2161230 h 2344739"/>
              <a:gd name="connsiteX112" fmla="*/ 7198152 w 12193149"/>
              <a:gd name="connsiteY112" fmla="*/ 2166588 h 2344739"/>
              <a:gd name="connsiteX113" fmla="*/ 7171956 w 12193149"/>
              <a:gd name="connsiteY113" fmla="*/ 2171236 h 2344739"/>
              <a:gd name="connsiteX114" fmla="*/ 7098136 w 12193149"/>
              <a:gd name="connsiteY114" fmla="*/ 2183464 h 2344739"/>
              <a:gd name="connsiteX115" fmla="*/ 7019644 w 12193149"/>
              <a:gd name="connsiteY115" fmla="*/ 2183090 h 2344739"/>
              <a:gd name="connsiteX116" fmla="*/ 6905294 w 12193149"/>
              <a:gd name="connsiteY116" fmla="*/ 2212596 h 2344739"/>
              <a:gd name="connsiteX117" fmla="*/ 6709370 w 12193149"/>
              <a:gd name="connsiteY117" fmla="*/ 2240551 h 2344739"/>
              <a:gd name="connsiteX118" fmla="*/ 6550602 w 12193149"/>
              <a:gd name="connsiteY118" fmla="*/ 2269327 h 2344739"/>
              <a:gd name="connsiteX119" fmla="*/ 6318708 w 12193149"/>
              <a:gd name="connsiteY119" fmla="*/ 2316127 h 2344739"/>
              <a:gd name="connsiteX120" fmla="*/ 6169822 w 12193149"/>
              <a:gd name="connsiteY120" fmla="*/ 2318214 h 2344739"/>
              <a:gd name="connsiteX121" fmla="*/ 6074996 w 12193149"/>
              <a:gd name="connsiteY121" fmla="*/ 2338676 h 2344739"/>
              <a:gd name="connsiteX122" fmla="*/ 6069677 w 12193149"/>
              <a:gd name="connsiteY122" fmla="*/ 2337139 h 2344739"/>
              <a:gd name="connsiteX123" fmla="*/ 6049786 w 12193149"/>
              <a:gd name="connsiteY123" fmla="*/ 2337822 h 2344739"/>
              <a:gd name="connsiteX124" fmla="*/ 6042433 w 12193149"/>
              <a:gd name="connsiteY124" fmla="*/ 2329473 h 2344739"/>
              <a:gd name="connsiteX125" fmla="*/ 6011238 w 12193149"/>
              <a:gd name="connsiteY125" fmla="*/ 2324380 h 2344739"/>
              <a:gd name="connsiteX126" fmla="*/ 5958523 w 12193149"/>
              <a:gd name="connsiteY126" fmla="*/ 2328024 h 2344739"/>
              <a:gd name="connsiteX127" fmla="*/ 5760067 w 12193149"/>
              <a:gd name="connsiteY127" fmla="*/ 2343716 h 2344739"/>
              <a:gd name="connsiteX128" fmla="*/ 5628108 w 12193149"/>
              <a:gd name="connsiteY128" fmla="*/ 2344739 h 2344739"/>
              <a:gd name="connsiteX129" fmla="*/ 5472054 w 12193149"/>
              <a:gd name="connsiteY129" fmla="*/ 2330719 h 2344739"/>
              <a:gd name="connsiteX130" fmla="*/ 5433909 w 12193149"/>
              <a:gd name="connsiteY130" fmla="*/ 2319466 h 2344739"/>
              <a:gd name="connsiteX131" fmla="*/ 5382817 w 12193149"/>
              <a:gd name="connsiteY131" fmla="*/ 2301764 h 2344739"/>
              <a:gd name="connsiteX132" fmla="*/ 5262912 w 12193149"/>
              <a:gd name="connsiteY132" fmla="*/ 2281347 h 2344739"/>
              <a:gd name="connsiteX133" fmla="*/ 5224109 w 12193149"/>
              <a:gd name="connsiteY133" fmla="*/ 2270223 h 2344739"/>
              <a:gd name="connsiteX134" fmla="*/ 5175808 w 12193149"/>
              <a:gd name="connsiteY134" fmla="*/ 2267233 h 2344739"/>
              <a:gd name="connsiteX135" fmla="*/ 5157702 w 12193149"/>
              <a:gd name="connsiteY135" fmla="*/ 2260010 h 2344739"/>
              <a:gd name="connsiteX136" fmla="*/ 5143747 w 12193149"/>
              <a:gd name="connsiteY136" fmla="*/ 2256610 h 2344739"/>
              <a:gd name="connsiteX137" fmla="*/ 5140744 w 12193149"/>
              <a:gd name="connsiteY137" fmla="*/ 2254509 h 2344739"/>
              <a:gd name="connsiteX138" fmla="*/ 5122807 w 12193149"/>
              <a:gd name="connsiteY138" fmla="*/ 2243656 h 2344739"/>
              <a:gd name="connsiteX139" fmla="*/ 5066938 w 12193149"/>
              <a:gd name="connsiteY139" fmla="*/ 2250227 h 2344739"/>
              <a:gd name="connsiteX140" fmla="*/ 5012662 w 12193149"/>
              <a:gd name="connsiteY140" fmla="*/ 2233846 h 2344739"/>
              <a:gd name="connsiteX141" fmla="*/ 4841589 w 12193149"/>
              <a:gd name="connsiteY141" fmla="*/ 2209829 h 2344739"/>
              <a:gd name="connsiteX142" fmla="*/ 4763595 w 12193149"/>
              <a:gd name="connsiteY142" fmla="*/ 2182061 h 2344739"/>
              <a:gd name="connsiteX143" fmla="*/ 4724334 w 12193149"/>
              <a:gd name="connsiteY143" fmla="*/ 2173047 h 2344739"/>
              <a:gd name="connsiteX144" fmla="*/ 4722324 w 12193149"/>
              <a:gd name="connsiteY144" fmla="*/ 2172298 h 2344739"/>
              <a:gd name="connsiteX145" fmla="*/ 4723259 w 12193149"/>
              <a:gd name="connsiteY145" fmla="*/ 2172087 h 2344739"/>
              <a:gd name="connsiteX146" fmla="*/ 4718350 w 12193149"/>
              <a:gd name="connsiteY146" fmla="*/ 2170817 h 2344739"/>
              <a:gd name="connsiteX147" fmla="*/ 4722324 w 12193149"/>
              <a:gd name="connsiteY147" fmla="*/ 2172298 h 2344739"/>
              <a:gd name="connsiteX148" fmla="*/ 4716674 w 12193149"/>
              <a:gd name="connsiteY148" fmla="*/ 2173573 h 2344739"/>
              <a:gd name="connsiteX149" fmla="*/ 4516962 w 12193149"/>
              <a:gd name="connsiteY149" fmla="*/ 2163671 h 2344739"/>
              <a:gd name="connsiteX150" fmla="*/ 4429691 w 12193149"/>
              <a:gd name="connsiteY150" fmla="*/ 2153020 h 2344739"/>
              <a:gd name="connsiteX151" fmla="*/ 4364023 w 12193149"/>
              <a:gd name="connsiteY151" fmla="*/ 2151674 h 2344739"/>
              <a:gd name="connsiteX152" fmla="*/ 4318114 w 12193149"/>
              <a:gd name="connsiteY152" fmla="*/ 2158289 h 2344739"/>
              <a:gd name="connsiteX153" fmla="*/ 4316258 w 12193149"/>
              <a:gd name="connsiteY153" fmla="*/ 2156948 h 2344739"/>
              <a:gd name="connsiteX154" fmla="*/ 4296292 w 12193149"/>
              <a:gd name="connsiteY154" fmla="*/ 2155069 h 2344739"/>
              <a:gd name="connsiteX155" fmla="*/ 4291212 w 12193149"/>
              <a:gd name="connsiteY155" fmla="*/ 2157986 h 2344739"/>
              <a:gd name="connsiteX156" fmla="*/ 4277290 w 12193149"/>
              <a:gd name="connsiteY156" fmla="*/ 2157740 h 2344739"/>
              <a:gd name="connsiteX157" fmla="*/ 4249265 w 12193149"/>
              <a:gd name="connsiteY157" fmla="*/ 2160064 h 2344739"/>
              <a:gd name="connsiteX158" fmla="*/ 4203199 w 12193149"/>
              <a:gd name="connsiteY158" fmla="*/ 2157269 h 2344739"/>
              <a:gd name="connsiteX159" fmla="*/ 4202893 w 12193149"/>
              <a:gd name="connsiteY159" fmla="*/ 2156010 h 2344739"/>
              <a:gd name="connsiteX160" fmla="*/ 4192396 w 12193149"/>
              <a:gd name="connsiteY160" fmla="*/ 2150376 h 2344739"/>
              <a:gd name="connsiteX161" fmla="*/ 4143893 w 12193149"/>
              <a:gd name="connsiteY161" fmla="*/ 2134511 h 2344739"/>
              <a:gd name="connsiteX162" fmla="*/ 4084245 w 12193149"/>
              <a:gd name="connsiteY162" fmla="*/ 2107978 h 2344739"/>
              <a:gd name="connsiteX163" fmla="*/ 4075694 w 12193149"/>
              <a:gd name="connsiteY163" fmla="*/ 2107143 h 2344739"/>
              <a:gd name="connsiteX164" fmla="*/ 4075575 w 12193149"/>
              <a:gd name="connsiteY164" fmla="*/ 2106844 h 2344739"/>
              <a:gd name="connsiteX165" fmla="*/ 4066658 w 12193149"/>
              <a:gd name="connsiteY165" fmla="*/ 2105400 h 2344739"/>
              <a:gd name="connsiteX166" fmla="*/ 4060102 w 12193149"/>
              <a:gd name="connsiteY166" fmla="*/ 2105618 h 2344739"/>
              <a:gd name="connsiteX167" fmla="*/ 4043512 w 12193149"/>
              <a:gd name="connsiteY167" fmla="*/ 2103997 h 2344739"/>
              <a:gd name="connsiteX168" fmla="*/ 4038145 w 12193149"/>
              <a:gd name="connsiteY168" fmla="*/ 2101563 h 2344739"/>
              <a:gd name="connsiteX169" fmla="*/ 4036511 w 12193149"/>
              <a:gd name="connsiteY169" fmla="*/ 2097896 h 2344739"/>
              <a:gd name="connsiteX170" fmla="*/ 4034926 w 12193149"/>
              <a:gd name="connsiteY170" fmla="*/ 2098131 h 2344739"/>
              <a:gd name="connsiteX171" fmla="*/ 4005686 w 12193149"/>
              <a:gd name="connsiteY171" fmla="*/ 2085563 h 2344739"/>
              <a:gd name="connsiteX172" fmla="*/ 3937994 w 12193149"/>
              <a:gd name="connsiteY172" fmla="*/ 2068106 h 2344739"/>
              <a:gd name="connsiteX173" fmla="*/ 3898423 w 12193149"/>
              <a:gd name="connsiteY173" fmla="*/ 2062451 h 2344739"/>
              <a:gd name="connsiteX174" fmla="*/ 3790908 w 12193149"/>
              <a:gd name="connsiteY174" fmla="*/ 2042213 h 2344739"/>
              <a:gd name="connsiteX175" fmla="*/ 3683661 w 12193149"/>
              <a:gd name="connsiteY175" fmla="*/ 2018290 h 2344739"/>
              <a:gd name="connsiteX176" fmla="*/ 3611183 w 12193149"/>
              <a:gd name="connsiteY176" fmla="*/ 1986019 h 2344739"/>
              <a:gd name="connsiteX177" fmla="*/ 3605003 w 12193149"/>
              <a:gd name="connsiteY177" fmla="*/ 1987381 h 2344739"/>
              <a:gd name="connsiteX178" fmla="*/ 3595884 w 12193149"/>
              <a:gd name="connsiteY178" fmla="*/ 1987545 h 2344739"/>
              <a:gd name="connsiteX179" fmla="*/ 3595649 w 12193149"/>
              <a:gd name="connsiteY179" fmla="*/ 1987276 h 2344739"/>
              <a:gd name="connsiteX180" fmla="*/ 3587126 w 12193149"/>
              <a:gd name="connsiteY180" fmla="*/ 1987966 h 2344739"/>
              <a:gd name="connsiteX181" fmla="*/ 3537283 w 12193149"/>
              <a:gd name="connsiteY181" fmla="*/ 1978267 h 2344739"/>
              <a:gd name="connsiteX182" fmla="*/ 3474371 w 12193149"/>
              <a:gd name="connsiteY182" fmla="*/ 1974606 h 2344739"/>
              <a:gd name="connsiteX183" fmla="*/ 3401876 w 12193149"/>
              <a:gd name="connsiteY183" fmla="*/ 1962558 h 2344739"/>
              <a:gd name="connsiteX184" fmla="*/ 3365036 w 12193149"/>
              <a:gd name="connsiteY184" fmla="*/ 1979510 h 2344739"/>
              <a:gd name="connsiteX185" fmla="*/ 3345174 w 12193149"/>
              <a:gd name="connsiteY185" fmla="*/ 1981192 h 2344739"/>
              <a:gd name="connsiteX186" fmla="*/ 3342846 w 12193149"/>
              <a:gd name="connsiteY186" fmla="*/ 1980217 h 2344739"/>
              <a:gd name="connsiteX187" fmla="*/ 3263504 w 12193149"/>
              <a:gd name="connsiteY187" fmla="*/ 1986094 h 2344739"/>
              <a:gd name="connsiteX188" fmla="*/ 3143704 w 12193149"/>
              <a:gd name="connsiteY188" fmla="*/ 1993869 h 2344739"/>
              <a:gd name="connsiteX189" fmla="*/ 3031439 w 12193149"/>
              <a:gd name="connsiteY189" fmla="*/ 1996512 h 2344739"/>
              <a:gd name="connsiteX190" fmla="*/ 2782717 w 12193149"/>
              <a:gd name="connsiteY190" fmla="*/ 2018333 h 2344739"/>
              <a:gd name="connsiteX191" fmla="*/ 2647675 w 12193149"/>
              <a:gd name="connsiteY191" fmla="*/ 2028869 h 2344739"/>
              <a:gd name="connsiteX192" fmla="*/ 2569176 w 12193149"/>
              <a:gd name="connsiteY192" fmla="*/ 2002628 h 2344739"/>
              <a:gd name="connsiteX193" fmla="*/ 2444403 w 12193149"/>
              <a:gd name="connsiteY193" fmla="*/ 2016529 h 2344739"/>
              <a:gd name="connsiteX194" fmla="*/ 2316260 w 12193149"/>
              <a:gd name="connsiteY194" fmla="*/ 2024996 h 2344739"/>
              <a:gd name="connsiteX195" fmla="*/ 2209726 w 12193149"/>
              <a:gd name="connsiteY195" fmla="*/ 2019763 h 2344739"/>
              <a:gd name="connsiteX196" fmla="*/ 2095813 w 12193149"/>
              <a:gd name="connsiteY196" fmla="*/ 2003052 h 2344739"/>
              <a:gd name="connsiteX197" fmla="*/ 1998504 w 12193149"/>
              <a:gd name="connsiteY197" fmla="*/ 1995032 h 2344739"/>
              <a:gd name="connsiteX198" fmla="*/ 1929320 w 12193149"/>
              <a:gd name="connsiteY198" fmla="*/ 2016977 h 2344739"/>
              <a:gd name="connsiteX199" fmla="*/ 1922798 w 12193149"/>
              <a:gd name="connsiteY199" fmla="*/ 2012146 h 2344739"/>
              <a:gd name="connsiteX200" fmla="*/ 1874228 w 12193149"/>
              <a:gd name="connsiteY200" fmla="*/ 2013741 h 2344739"/>
              <a:gd name="connsiteX201" fmla="*/ 1787803 w 12193149"/>
              <a:gd name="connsiteY201" fmla="*/ 2041363 h 2344739"/>
              <a:gd name="connsiteX202" fmla="*/ 1739352 w 12193149"/>
              <a:gd name="connsiteY202" fmla="*/ 2036312 h 2344739"/>
              <a:gd name="connsiteX203" fmla="*/ 1676219 w 12193149"/>
              <a:gd name="connsiteY203" fmla="*/ 2019963 h 2344739"/>
              <a:gd name="connsiteX204" fmla="*/ 1609817 w 12193149"/>
              <a:gd name="connsiteY204" fmla="*/ 2013066 h 2344739"/>
              <a:gd name="connsiteX205" fmla="*/ 1497258 w 12193149"/>
              <a:gd name="connsiteY205" fmla="*/ 1987476 h 2344739"/>
              <a:gd name="connsiteX206" fmla="*/ 1151127 w 12193149"/>
              <a:gd name="connsiteY206" fmla="*/ 1938041 h 2344739"/>
              <a:gd name="connsiteX207" fmla="*/ 859417 w 12193149"/>
              <a:gd name="connsiteY207" fmla="*/ 1928608 h 2344739"/>
              <a:gd name="connsiteX208" fmla="*/ 838688 w 12193149"/>
              <a:gd name="connsiteY208" fmla="*/ 1929821 h 2344739"/>
              <a:gd name="connsiteX209" fmla="*/ 817957 w 12193149"/>
              <a:gd name="connsiteY209" fmla="*/ 1927857 h 2344739"/>
              <a:gd name="connsiteX210" fmla="*/ 812654 w 12193149"/>
              <a:gd name="connsiteY210" fmla="*/ 1930751 h 2344739"/>
              <a:gd name="connsiteX211" fmla="*/ 721195 w 12193149"/>
              <a:gd name="connsiteY211" fmla="*/ 1929661 h 2344739"/>
              <a:gd name="connsiteX212" fmla="*/ 720890 w 12193149"/>
              <a:gd name="connsiteY212" fmla="*/ 1928399 h 2344739"/>
              <a:gd name="connsiteX213" fmla="*/ 710023 w 12193149"/>
              <a:gd name="connsiteY213" fmla="*/ 1922722 h 2344739"/>
              <a:gd name="connsiteX214" fmla="*/ 597940 w 12193149"/>
              <a:gd name="connsiteY214" fmla="*/ 1879864 h 2344739"/>
              <a:gd name="connsiteX215" fmla="*/ 579683 w 12193149"/>
              <a:gd name="connsiteY215" fmla="*/ 1877212 h 2344739"/>
              <a:gd name="connsiteX216" fmla="*/ 572865 w 12193149"/>
              <a:gd name="connsiteY216" fmla="*/ 1877401 h 2344739"/>
              <a:gd name="connsiteX217" fmla="*/ 446247 w 12193149"/>
              <a:gd name="connsiteY217" fmla="*/ 1839371 h 2344739"/>
              <a:gd name="connsiteX218" fmla="*/ 405163 w 12193149"/>
              <a:gd name="connsiteY218" fmla="*/ 1833548 h 2344739"/>
              <a:gd name="connsiteX219" fmla="*/ 293583 w 12193149"/>
              <a:gd name="connsiteY219" fmla="*/ 1812852 h 2344739"/>
              <a:gd name="connsiteX220" fmla="*/ 119529 w 12193149"/>
              <a:gd name="connsiteY220" fmla="*/ 1761047 h 2344739"/>
              <a:gd name="connsiteX221" fmla="*/ 16674 w 12193149"/>
              <a:gd name="connsiteY221" fmla="*/ 1758191 h 2344739"/>
              <a:gd name="connsiteX222" fmla="*/ 1150 w 12193149"/>
              <a:gd name="connsiteY222" fmla="*/ 1752722 h 2344739"/>
              <a:gd name="connsiteX223" fmla="*/ 1148 w 12193149"/>
              <a:gd name="connsiteY223" fmla="*/ 222213 h 2344739"/>
              <a:gd name="connsiteX224" fmla="*/ 1148 w 12193149"/>
              <a:gd name="connsiteY224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190394 w 12193149"/>
              <a:gd name="connsiteY68" fmla="*/ 1912467 h 2344739"/>
              <a:gd name="connsiteX69" fmla="*/ 9114960 w 12193149"/>
              <a:gd name="connsiteY69" fmla="*/ 1919069 h 2344739"/>
              <a:gd name="connsiteX70" fmla="*/ 9054601 w 12193149"/>
              <a:gd name="connsiteY70" fmla="*/ 1910755 h 2344739"/>
              <a:gd name="connsiteX71" fmla="*/ 9006634 w 12193149"/>
              <a:gd name="connsiteY71" fmla="*/ 1914040 h 2344739"/>
              <a:gd name="connsiteX72" fmla="*/ 9006349 w 12193149"/>
              <a:gd name="connsiteY72" fmla="*/ 1913800 h 2344739"/>
              <a:gd name="connsiteX73" fmla="*/ 8997380 w 12193149"/>
              <a:gd name="connsiteY73" fmla="*/ 1915011 h 2344739"/>
              <a:gd name="connsiteX74" fmla="*/ 8991542 w 12193149"/>
              <a:gd name="connsiteY74" fmla="*/ 1917072 h 2344739"/>
              <a:gd name="connsiteX75" fmla="*/ 8975485 w 12193149"/>
              <a:gd name="connsiteY75" fmla="*/ 1920298 h 2344739"/>
              <a:gd name="connsiteX76" fmla="*/ 8969159 w 12193149"/>
              <a:gd name="connsiteY76" fmla="*/ 1919598 h 2344739"/>
              <a:gd name="connsiteX77" fmla="*/ 8964196 w 12193149"/>
              <a:gd name="connsiteY77" fmla="*/ 1917373 h 2344739"/>
              <a:gd name="connsiteX78" fmla="*/ 8930136 w 12193149"/>
              <a:gd name="connsiteY78" fmla="*/ 1914185 h 2344739"/>
              <a:gd name="connsiteX79" fmla="*/ 8753592 w 12193149"/>
              <a:gd name="connsiteY79" fmla="*/ 1933417 h 2344739"/>
              <a:gd name="connsiteX80" fmla="*/ 8708995 w 12193149"/>
              <a:gd name="connsiteY80" fmla="*/ 1935518 h 2344739"/>
              <a:gd name="connsiteX81" fmla="*/ 8597219 w 12193149"/>
              <a:gd name="connsiteY81" fmla="*/ 1944090 h 2344739"/>
              <a:gd name="connsiteX82" fmla="*/ 8526378 w 12193149"/>
              <a:gd name="connsiteY82" fmla="*/ 1929248 h 2344739"/>
              <a:gd name="connsiteX83" fmla="*/ 8512131 w 12193149"/>
              <a:gd name="connsiteY83" fmla="*/ 1935163 h 2344739"/>
              <a:gd name="connsiteX84" fmla="*/ 8507315 w 12193149"/>
              <a:gd name="connsiteY84" fmla="*/ 1938164 h 2344739"/>
              <a:gd name="connsiteX85" fmla="*/ 8499116 w 12193149"/>
              <a:gd name="connsiteY85" fmla="*/ 1940902 h 2344739"/>
              <a:gd name="connsiteX86" fmla="*/ 8498742 w 12193149"/>
              <a:gd name="connsiteY86" fmla="*/ 1940723 h 2344739"/>
              <a:gd name="connsiteX87" fmla="*/ 8491397 w 12193149"/>
              <a:gd name="connsiteY87" fmla="*/ 1943773 h 2344739"/>
              <a:gd name="connsiteX88" fmla="*/ 8368330 w 12193149"/>
              <a:gd name="connsiteY88" fmla="*/ 1957815 h 2344739"/>
              <a:gd name="connsiteX89" fmla="*/ 8354947 w 12193149"/>
              <a:gd name="connsiteY89" fmla="*/ 1958009 h 2344739"/>
              <a:gd name="connsiteX90" fmla="*/ 8321252 w 12193149"/>
              <a:gd name="connsiteY90" fmla="*/ 1974587 h 2344739"/>
              <a:gd name="connsiteX91" fmla="*/ 8315581 w 12193149"/>
              <a:gd name="connsiteY91" fmla="*/ 1974913 h 2344739"/>
              <a:gd name="connsiteX92" fmla="*/ 8296322 w 12193149"/>
              <a:gd name="connsiteY92" fmla="*/ 1988808 h 2344739"/>
              <a:gd name="connsiteX93" fmla="*/ 8285424 w 12193149"/>
              <a:gd name="connsiteY93" fmla="*/ 1994631 h 2344739"/>
              <a:gd name="connsiteX94" fmla="*/ 8284298 w 12193149"/>
              <a:gd name="connsiteY94" fmla="*/ 1999074 h 2344739"/>
              <a:gd name="connsiteX95" fmla="*/ 8267224 w 12193149"/>
              <a:gd name="connsiteY95" fmla="*/ 2006249 h 2344739"/>
              <a:gd name="connsiteX96" fmla="*/ 8264525 w 12193149"/>
              <a:gd name="connsiteY96" fmla="*/ 2006019 h 2344739"/>
              <a:gd name="connsiteX97" fmla="*/ 8253181 w 12193149"/>
              <a:gd name="connsiteY97" fmla="*/ 2015862 h 2344739"/>
              <a:gd name="connsiteX98" fmla="*/ 8246982 w 12193149"/>
              <a:gd name="connsiteY98" fmla="*/ 2028854 h 2344739"/>
              <a:gd name="connsiteX99" fmla="*/ 8091420 w 12193149"/>
              <a:gd name="connsiteY99" fmla="*/ 2075015 h 2344739"/>
              <a:gd name="connsiteX100" fmla="*/ 7906555 w 12193149"/>
              <a:gd name="connsiteY100" fmla="*/ 2116988 h 2344739"/>
              <a:gd name="connsiteX101" fmla="*/ 7719893 w 12193149"/>
              <a:gd name="connsiteY101" fmla="*/ 2142703 h 2344739"/>
              <a:gd name="connsiteX102" fmla="*/ 7615495 w 12193149"/>
              <a:gd name="connsiteY102" fmla="*/ 2139232 h 2344739"/>
              <a:gd name="connsiteX103" fmla="*/ 7528691 w 12193149"/>
              <a:gd name="connsiteY103" fmla="*/ 2145060 h 2344739"/>
              <a:gd name="connsiteX104" fmla="*/ 7520719 w 12193149"/>
              <a:gd name="connsiteY104" fmla="*/ 2147613 h 2344739"/>
              <a:gd name="connsiteX105" fmla="*/ 7508559 w 12193149"/>
              <a:gd name="connsiteY105" fmla="*/ 2148948 h 2344739"/>
              <a:gd name="connsiteX106" fmla="*/ 7508188 w 12193149"/>
              <a:gd name="connsiteY106" fmla="*/ 2148621 h 2344739"/>
              <a:gd name="connsiteX107" fmla="*/ 7496943 w 12193149"/>
              <a:gd name="connsiteY107" fmla="*/ 2150573 h 2344739"/>
              <a:gd name="connsiteX108" fmla="*/ 7406539 w 12193149"/>
              <a:gd name="connsiteY108" fmla="*/ 2142468 h 2344739"/>
              <a:gd name="connsiteX109" fmla="*/ 7219707 w 12193149"/>
              <a:gd name="connsiteY109" fmla="*/ 2156680 h 2344739"/>
              <a:gd name="connsiteX110" fmla="*/ 7202249 w 12193149"/>
              <a:gd name="connsiteY110" fmla="*/ 2161230 h 2344739"/>
              <a:gd name="connsiteX111" fmla="*/ 7198152 w 12193149"/>
              <a:gd name="connsiteY111" fmla="*/ 2166588 h 2344739"/>
              <a:gd name="connsiteX112" fmla="*/ 7171956 w 12193149"/>
              <a:gd name="connsiteY112" fmla="*/ 2171236 h 2344739"/>
              <a:gd name="connsiteX113" fmla="*/ 7098136 w 12193149"/>
              <a:gd name="connsiteY113" fmla="*/ 2183464 h 2344739"/>
              <a:gd name="connsiteX114" fmla="*/ 7019644 w 12193149"/>
              <a:gd name="connsiteY114" fmla="*/ 2183090 h 2344739"/>
              <a:gd name="connsiteX115" fmla="*/ 6905294 w 12193149"/>
              <a:gd name="connsiteY115" fmla="*/ 2212596 h 2344739"/>
              <a:gd name="connsiteX116" fmla="*/ 6709370 w 12193149"/>
              <a:gd name="connsiteY116" fmla="*/ 2240551 h 2344739"/>
              <a:gd name="connsiteX117" fmla="*/ 6550602 w 12193149"/>
              <a:gd name="connsiteY117" fmla="*/ 2269327 h 2344739"/>
              <a:gd name="connsiteX118" fmla="*/ 6318708 w 12193149"/>
              <a:gd name="connsiteY118" fmla="*/ 2316127 h 2344739"/>
              <a:gd name="connsiteX119" fmla="*/ 6169822 w 12193149"/>
              <a:gd name="connsiteY119" fmla="*/ 2318214 h 2344739"/>
              <a:gd name="connsiteX120" fmla="*/ 6074996 w 12193149"/>
              <a:gd name="connsiteY120" fmla="*/ 2338676 h 2344739"/>
              <a:gd name="connsiteX121" fmla="*/ 6069677 w 12193149"/>
              <a:gd name="connsiteY121" fmla="*/ 2337139 h 2344739"/>
              <a:gd name="connsiteX122" fmla="*/ 6049786 w 12193149"/>
              <a:gd name="connsiteY122" fmla="*/ 2337822 h 2344739"/>
              <a:gd name="connsiteX123" fmla="*/ 6042433 w 12193149"/>
              <a:gd name="connsiteY123" fmla="*/ 2329473 h 2344739"/>
              <a:gd name="connsiteX124" fmla="*/ 6011238 w 12193149"/>
              <a:gd name="connsiteY124" fmla="*/ 2324380 h 2344739"/>
              <a:gd name="connsiteX125" fmla="*/ 5958523 w 12193149"/>
              <a:gd name="connsiteY125" fmla="*/ 2328024 h 2344739"/>
              <a:gd name="connsiteX126" fmla="*/ 5760067 w 12193149"/>
              <a:gd name="connsiteY126" fmla="*/ 2343716 h 2344739"/>
              <a:gd name="connsiteX127" fmla="*/ 5628108 w 12193149"/>
              <a:gd name="connsiteY127" fmla="*/ 2344739 h 2344739"/>
              <a:gd name="connsiteX128" fmla="*/ 5472054 w 12193149"/>
              <a:gd name="connsiteY128" fmla="*/ 2330719 h 2344739"/>
              <a:gd name="connsiteX129" fmla="*/ 5433909 w 12193149"/>
              <a:gd name="connsiteY129" fmla="*/ 2319466 h 2344739"/>
              <a:gd name="connsiteX130" fmla="*/ 5382817 w 12193149"/>
              <a:gd name="connsiteY130" fmla="*/ 2301764 h 2344739"/>
              <a:gd name="connsiteX131" fmla="*/ 5262912 w 12193149"/>
              <a:gd name="connsiteY131" fmla="*/ 2281347 h 2344739"/>
              <a:gd name="connsiteX132" fmla="*/ 5224109 w 12193149"/>
              <a:gd name="connsiteY132" fmla="*/ 2270223 h 2344739"/>
              <a:gd name="connsiteX133" fmla="*/ 5175808 w 12193149"/>
              <a:gd name="connsiteY133" fmla="*/ 2267233 h 2344739"/>
              <a:gd name="connsiteX134" fmla="*/ 5157702 w 12193149"/>
              <a:gd name="connsiteY134" fmla="*/ 2260010 h 2344739"/>
              <a:gd name="connsiteX135" fmla="*/ 5143747 w 12193149"/>
              <a:gd name="connsiteY135" fmla="*/ 2256610 h 2344739"/>
              <a:gd name="connsiteX136" fmla="*/ 5140744 w 12193149"/>
              <a:gd name="connsiteY136" fmla="*/ 2254509 h 2344739"/>
              <a:gd name="connsiteX137" fmla="*/ 5122807 w 12193149"/>
              <a:gd name="connsiteY137" fmla="*/ 2243656 h 2344739"/>
              <a:gd name="connsiteX138" fmla="*/ 5066938 w 12193149"/>
              <a:gd name="connsiteY138" fmla="*/ 2250227 h 2344739"/>
              <a:gd name="connsiteX139" fmla="*/ 5012662 w 12193149"/>
              <a:gd name="connsiteY139" fmla="*/ 2233846 h 2344739"/>
              <a:gd name="connsiteX140" fmla="*/ 4841589 w 12193149"/>
              <a:gd name="connsiteY140" fmla="*/ 2209829 h 2344739"/>
              <a:gd name="connsiteX141" fmla="*/ 4763595 w 12193149"/>
              <a:gd name="connsiteY141" fmla="*/ 2182061 h 2344739"/>
              <a:gd name="connsiteX142" fmla="*/ 4724334 w 12193149"/>
              <a:gd name="connsiteY142" fmla="*/ 2173047 h 2344739"/>
              <a:gd name="connsiteX143" fmla="*/ 4722324 w 12193149"/>
              <a:gd name="connsiteY143" fmla="*/ 2172298 h 2344739"/>
              <a:gd name="connsiteX144" fmla="*/ 4723259 w 12193149"/>
              <a:gd name="connsiteY144" fmla="*/ 2172087 h 2344739"/>
              <a:gd name="connsiteX145" fmla="*/ 4718350 w 12193149"/>
              <a:gd name="connsiteY145" fmla="*/ 2170817 h 2344739"/>
              <a:gd name="connsiteX146" fmla="*/ 4722324 w 12193149"/>
              <a:gd name="connsiteY146" fmla="*/ 2172298 h 2344739"/>
              <a:gd name="connsiteX147" fmla="*/ 4716674 w 12193149"/>
              <a:gd name="connsiteY147" fmla="*/ 2173573 h 2344739"/>
              <a:gd name="connsiteX148" fmla="*/ 4516962 w 12193149"/>
              <a:gd name="connsiteY148" fmla="*/ 2163671 h 2344739"/>
              <a:gd name="connsiteX149" fmla="*/ 4429691 w 12193149"/>
              <a:gd name="connsiteY149" fmla="*/ 2153020 h 2344739"/>
              <a:gd name="connsiteX150" fmla="*/ 4364023 w 12193149"/>
              <a:gd name="connsiteY150" fmla="*/ 2151674 h 2344739"/>
              <a:gd name="connsiteX151" fmla="*/ 4318114 w 12193149"/>
              <a:gd name="connsiteY151" fmla="*/ 2158289 h 2344739"/>
              <a:gd name="connsiteX152" fmla="*/ 4316258 w 12193149"/>
              <a:gd name="connsiteY152" fmla="*/ 2156948 h 2344739"/>
              <a:gd name="connsiteX153" fmla="*/ 4296292 w 12193149"/>
              <a:gd name="connsiteY153" fmla="*/ 2155069 h 2344739"/>
              <a:gd name="connsiteX154" fmla="*/ 4291212 w 12193149"/>
              <a:gd name="connsiteY154" fmla="*/ 2157986 h 2344739"/>
              <a:gd name="connsiteX155" fmla="*/ 4277290 w 12193149"/>
              <a:gd name="connsiteY155" fmla="*/ 2157740 h 2344739"/>
              <a:gd name="connsiteX156" fmla="*/ 4249265 w 12193149"/>
              <a:gd name="connsiteY156" fmla="*/ 2160064 h 2344739"/>
              <a:gd name="connsiteX157" fmla="*/ 4203199 w 12193149"/>
              <a:gd name="connsiteY157" fmla="*/ 2157269 h 2344739"/>
              <a:gd name="connsiteX158" fmla="*/ 4202893 w 12193149"/>
              <a:gd name="connsiteY158" fmla="*/ 2156010 h 2344739"/>
              <a:gd name="connsiteX159" fmla="*/ 4192396 w 12193149"/>
              <a:gd name="connsiteY159" fmla="*/ 2150376 h 2344739"/>
              <a:gd name="connsiteX160" fmla="*/ 4143893 w 12193149"/>
              <a:gd name="connsiteY160" fmla="*/ 2134511 h 2344739"/>
              <a:gd name="connsiteX161" fmla="*/ 4084245 w 12193149"/>
              <a:gd name="connsiteY161" fmla="*/ 2107978 h 2344739"/>
              <a:gd name="connsiteX162" fmla="*/ 4075694 w 12193149"/>
              <a:gd name="connsiteY162" fmla="*/ 2107143 h 2344739"/>
              <a:gd name="connsiteX163" fmla="*/ 4075575 w 12193149"/>
              <a:gd name="connsiteY163" fmla="*/ 2106844 h 2344739"/>
              <a:gd name="connsiteX164" fmla="*/ 4066658 w 12193149"/>
              <a:gd name="connsiteY164" fmla="*/ 2105400 h 2344739"/>
              <a:gd name="connsiteX165" fmla="*/ 4060102 w 12193149"/>
              <a:gd name="connsiteY165" fmla="*/ 2105618 h 2344739"/>
              <a:gd name="connsiteX166" fmla="*/ 4043512 w 12193149"/>
              <a:gd name="connsiteY166" fmla="*/ 2103997 h 2344739"/>
              <a:gd name="connsiteX167" fmla="*/ 4038145 w 12193149"/>
              <a:gd name="connsiteY167" fmla="*/ 2101563 h 2344739"/>
              <a:gd name="connsiteX168" fmla="*/ 4036511 w 12193149"/>
              <a:gd name="connsiteY168" fmla="*/ 2097896 h 2344739"/>
              <a:gd name="connsiteX169" fmla="*/ 4034926 w 12193149"/>
              <a:gd name="connsiteY169" fmla="*/ 2098131 h 2344739"/>
              <a:gd name="connsiteX170" fmla="*/ 4005686 w 12193149"/>
              <a:gd name="connsiteY170" fmla="*/ 2085563 h 2344739"/>
              <a:gd name="connsiteX171" fmla="*/ 3937994 w 12193149"/>
              <a:gd name="connsiteY171" fmla="*/ 2068106 h 2344739"/>
              <a:gd name="connsiteX172" fmla="*/ 3898423 w 12193149"/>
              <a:gd name="connsiteY172" fmla="*/ 2062451 h 2344739"/>
              <a:gd name="connsiteX173" fmla="*/ 3790908 w 12193149"/>
              <a:gd name="connsiteY173" fmla="*/ 2042213 h 2344739"/>
              <a:gd name="connsiteX174" fmla="*/ 3683661 w 12193149"/>
              <a:gd name="connsiteY174" fmla="*/ 2018290 h 2344739"/>
              <a:gd name="connsiteX175" fmla="*/ 3611183 w 12193149"/>
              <a:gd name="connsiteY175" fmla="*/ 1986019 h 2344739"/>
              <a:gd name="connsiteX176" fmla="*/ 3605003 w 12193149"/>
              <a:gd name="connsiteY176" fmla="*/ 1987381 h 2344739"/>
              <a:gd name="connsiteX177" fmla="*/ 3595884 w 12193149"/>
              <a:gd name="connsiteY177" fmla="*/ 1987545 h 2344739"/>
              <a:gd name="connsiteX178" fmla="*/ 3595649 w 12193149"/>
              <a:gd name="connsiteY178" fmla="*/ 1987276 h 2344739"/>
              <a:gd name="connsiteX179" fmla="*/ 3587126 w 12193149"/>
              <a:gd name="connsiteY179" fmla="*/ 1987966 h 2344739"/>
              <a:gd name="connsiteX180" fmla="*/ 3537283 w 12193149"/>
              <a:gd name="connsiteY180" fmla="*/ 1978267 h 2344739"/>
              <a:gd name="connsiteX181" fmla="*/ 3474371 w 12193149"/>
              <a:gd name="connsiteY181" fmla="*/ 1974606 h 2344739"/>
              <a:gd name="connsiteX182" fmla="*/ 3401876 w 12193149"/>
              <a:gd name="connsiteY182" fmla="*/ 1962558 h 2344739"/>
              <a:gd name="connsiteX183" fmla="*/ 3365036 w 12193149"/>
              <a:gd name="connsiteY183" fmla="*/ 1979510 h 2344739"/>
              <a:gd name="connsiteX184" fmla="*/ 3345174 w 12193149"/>
              <a:gd name="connsiteY184" fmla="*/ 1981192 h 2344739"/>
              <a:gd name="connsiteX185" fmla="*/ 3342846 w 12193149"/>
              <a:gd name="connsiteY185" fmla="*/ 1980217 h 2344739"/>
              <a:gd name="connsiteX186" fmla="*/ 3263504 w 12193149"/>
              <a:gd name="connsiteY186" fmla="*/ 1986094 h 2344739"/>
              <a:gd name="connsiteX187" fmla="*/ 3143704 w 12193149"/>
              <a:gd name="connsiteY187" fmla="*/ 1993869 h 2344739"/>
              <a:gd name="connsiteX188" fmla="*/ 3031439 w 12193149"/>
              <a:gd name="connsiteY188" fmla="*/ 1996512 h 2344739"/>
              <a:gd name="connsiteX189" fmla="*/ 2782717 w 12193149"/>
              <a:gd name="connsiteY189" fmla="*/ 2018333 h 2344739"/>
              <a:gd name="connsiteX190" fmla="*/ 2647675 w 12193149"/>
              <a:gd name="connsiteY190" fmla="*/ 2028869 h 2344739"/>
              <a:gd name="connsiteX191" fmla="*/ 2569176 w 12193149"/>
              <a:gd name="connsiteY191" fmla="*/ 2002628 h 2344739"/>
              <a:gd name="connsiteX192" fmla="*/ 2444403 w 12193149"/>
              <a:gd name="connsiteY192" fmla="*/ 2016529 h 2344739"/>
              <a:gd name="connsiteX193" fmla="*/ 2316260 w 12193149"/>
              <a:gd name="connsiteY193" fmla="*/ 2024996 h 2344739"/>
              <a:gd name="connsiteX194" fmla="*/ 2209726 w 12193149"/>
              <a:gd name="connsiteY194" fmla="*/ 2019763 h 2344739"/>
              <a:gd name="connsiteX195" fmla="*/ 2095813 w 12193149"/>
              <a:gd name="connsiteY195" fmla="*/ 2003052 h 2344739"/>
              <a:gd name="connsiteX196" fmla="*/ 1998504 w 12193149"/>
              <a:gd name="connsiteY196" fmla="*/ 1995032 h 2344739"/>
              <a:gd name="connsiteX197" fmla="*/ 1929320 w 12193149"/>
              <a:gd name="connsiteY197" fmla="*/ 2016977 h 2344739"/>
              <a:gd name="connsiteX198" fmla="*/ 1922798 w 12193149"/>
              <a:gd name="connsiteY198" fmla="*/ 2012146 h 2344739"/>
              <a:gd name="connsiteX199" fmla="*/ 1874228 w 12193149"/>
              <a:gd name="connsiteY199" fmla="*/ 2013741 h 2344739"/>
              <a:gd name="connsiteX200" fmla="*/ 1787803 w 12193149"/>
              <a:gd name="connsiteY200" fmla="*/ 2041363 h 2344739"/>
              <a:gd name="connsiteX201" fmla="*/ 1739352 w 12193149"/>
              <a:gd name="connsiteY201" fmla="*/ 2036312 h 2344739"/>
              <a:gd name="connsiteX202" fmla="*/ 1676219 w 12193149"/>
              <a:gd name="connsiteY202" fmla="*/ 2019963 h 2344739"/>
              <a:gd name="connsiteX203" fmla="*/ 1609817 w 12193149"/>
              <a:gd name="connsiteY203" fmla="*/ 2013066 h 2344739"/>
              <a:gd name="connsiteX204" fmla="*/ 1497258 w 12193149"/>
              <a:gd name="connsiteY204" fmla="*/ 1987476 h 2344739"/>
              <a:gd name="connsiteX205" fmla="*/ 1151127 w 12193149"/>
              <a:gd name="connsiteY205" fmla="*/ 1938041 h 2344739"/>
              <a:gd name="connsiteX206" fmla="*/ 859417 w 12193149"/>
              <a:gd name="connsiteY206" fmla="*/ 1928608 h 2344739"/>
              <a:gd name="connsiteX207" fmla="*/ 838688 w 12193149"/>
              <a:gd name="connsiteY207" fmla="*/ 1929821 h 2344739"/>
              <a:gd name="connsiteX208" fmla="*/ 817957 w 12193149"/>
              <a:gd name="connsiteY208" fmla="*/ 1927857 h 2344739"/>
              <a:gd name="connsiteX209" fmla="*/ 812654 w 12193149"/>
              <a:gd name="connsiteY209" fmla="*/ 1930751 h 2344739"/>
              <a:gd name="connsiteX210" fmla="*/ 721195 w 12193149"/>
              <a:gd name="connsiteY210" fmla="*/ 1929661 h 2344739"/>
              <a:gd name="connsiteX211" fmla="*/ 720890 w 12193149"/>
              <a:gd name="connsiteY211" fmla="*/ 1928399 h 2344739"/>
              <a:gd name="connsiteX212" fmla="*/ 710023 w 12193149"/>
              <a:gd name="connsiteY212" fmla="*/ 1922722 h 2344739"/>
              <a:gd name="connsiteX213" fmla="*/ 597940 w 12193149"/>
              <a:gd name="connsiteY213" fmla="*/ 1879864 h 2344739"/>
              <a:gd name="connsiteX214" fmla="*/ 579683 w 12193149"/>
              <a:gd name="connsiteY214" fmla="*/ 1877212 h 2344739"/>
              <a:gd name="connsiteX215" fmla="*/ 572865 w 12193149"/>
              <a:gd name="connsiteY215" fmla="*/ 1877401 h 2344739"/>
              <a:gd name="connsiteX216" fmla="*/ 446247 w 12193149"/>
              <a:gd name="connsiteY216" fmla="*/ 1839371 h 2344739"/>
              <a:gd name="connsiteX217" fmla="*/ 405163 w 12193149"/>
              <a:gd name="connsiteY217" fmla="*/ 1833548 h 2344739"/>
              <a:gd name="connsiteX218" fmla="*/ 293583 w 12193149"/>
              <a:gd name="connsiteY218" fmla="*/ 1812852 h 2344739"/>
              <a:gd name="connsiteX219" fmla="*/ 119529 w 12193149"/>
              <a:gd name="connsiteY219" fmla="*/ 1761047 h 2344739"/>
              <a:gd name="connsiteX220" fmla="*/ 16674 w 12193149"/>
              <a:gd name="connsiteY220" fmla="*/ 1758191 h 2344739"/>
              <a:gd name="connsiteX221" fmla="*/ 1150 w 12193149"/>
              <a:gd name="connsiteY221" fmla="*/ 1752722 h 2344739"/>
              <a:gd name="connsiteX222" fmla="*/ 1148 w 12193149"/>
              <a:gd name="connsiteY222" fmla="*/ 222213 h 2344739"/>
              <a:gd name="connsiteX223" fmla="*/ 1148 w 12193149"/>
              <a:gd name="connsiteY223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114960 w 12193149"/>
              <a:gd name="connsiteY68" fmla="*/ 1919069 h 2344739"/>
              <a:gd name="connsiteX69" fmla="*/ 9054601 w 12193149"/>
              <a:gd name="connsiteY69" fmla="*/ 1910755 h 2344739"/>
              <a:gd name="connsiteX70" fmla="*/ 9006634 w 12193149"/>
              <a:gd name="connsiteY70" fmla="*/ 1914040 h 2344739"/>
              <a:gd name="connsiteX71" fmla="*/ 9006349 w 12193149"/>
              <a:gd name="connsiteY71" fmla="*/ 1913800 h 2344739"/>
              <a:gd name="connsiteX72" fmla="*/ 8997380 w 12193149"/>
              <a:gd name="connsiteY72" fmla="*/ 1915011 h 2344739"/>
              <a:gd name="connsiteX73" fmla="*/ 8991542 w 12193149"/>
              <a:gd name="connsiteY73" fmla="*/ 1917072 h 2344739"/>
              <a:gd name="connsiteX74" fmla="*/ 8975485 w 12193149"/>
              <a:gd name="connsiteY74" fmla="*/ 1920298 h 2344739"/>
              <a:gd name="connsiteX75" fmla="*/ 8969159 w 12193149"/>
              <a:gd name="connsiteY75" fmla="*/ 1919598 h 2344739"/>
              <a:gd name="connsiteX76" fmla="*/ 8964196 w 12193149"/>
              <a:gd name="connsiteY76" fmla="*/ 1917373 h 2344739"/>
              <a:gd name="connsiteX77" fmla="*/ 8930136 w 12193149"/>
              <a:gd name="connsiteY77" fmla="*/ 1914185 h 2344739"/>
              <a:gd name="connsiteX78" fmla="*/ 8753592 w 12193149"/>
              <a:gd name="connsiteY78" fmla="*/ 1933417 h 2344739"/>
              <a:gd name="connsiteX79" fmla="*/ 8708995 w 12193149"/>
              <a:gd name="connsiteY79" fmla="*/ 1935518 h 2344739"/>
              <a:gd name="connsiteX80" fmla="*/ 8597219 w 12193149"/>
              <a:gd name="connsiteY80" fmla="*/ 1944090 h 2344739"/>
              <a:gd name="connsiteX81" fmla="*/ 8526378 w 12193149"/>
              <a:gd name="connsiteY81" fmla="*/ 1929248 h 2344739"/>
              <a:gd name="connsiteX82" fmla="*/ 8512131 w 12193149"/>
              <a:gd name="connsiteY82" fmla="*/ 1935163 h 2344739"/>
              <a:gd name="connsiteX83" fmla="*/ 8507315 w 12193149"/>
              <a:gd name="connsiteY83" fmla="*/ 1938164 h 2344739"/>
              <a:gd name="connsiteX84" fmla="*/ 8499116 w 12193149"/>
              <a:gd name="connsiteY84" fmla="*/ 1940902 h 2344739"/>
              <a:gd name="connsiteX85" fmla="*/ 8498742 w 12193149"/>
              <a:gd name="connsiteY85" fmla="*/ 1940723 h 2344739"/>
              <a:gd name="connsiteX86" fmla="*/ 8491397 w 12193149"/>
              <a:gd name="connsiteY86" fmla="*/ 1943773 h 2344739"/>
              <a:gd name="connsiteX87" fmla="*/ 8368330 w 12193149"/>
              <a:gd name="connsiteY87" fmla="*/ 1957815 h 2344739"/>
              <a:gd name="connsiteX88" fmla="*/ 8354947 w 12193149"/>
              <a:gd name="connsiteY88" fmla="*/ 1958009 h 2344739"/>
              <a:gd name="connsiteX89" fmla="*/ 8321252 w 12193149"/>
              <a:gd name="connsiteY89" fmla="*/ 1974587 h 2344739"/>
              <a:gd name="connsiteX90" fmla="*/ 8315581 w 12193149"/>
              <a:gd name="connsiteY90" fmla="*/ 1974913 h 2344739"/>
              <a:gd name="connsiteX91" fmla="*/ 8296322 w 12193149"/>
              <a:gd name="connsiteY91" fmla="*/ 1988808 h 2344739"/>
              <a:gd name="connsiteX92" fmla="*/ 8285424 w 12193149"/>
              <a:gd name="connsiteY92" fmla="*/ 1994631 h 2344739"/>
              <a:gd name="connsiteX93" fmla="*/ 8284298 w 12193149"/>
              <a:gd name="connsiteY93" fmla="*/ 1999074 h 2344739"/>
              <a:gd name="connsiteX94" fmla="*/ 8267224 w 12193149"/>
              <a:gd name="connsiteY94" fmla="*/ 2006249 h 2344739"/>
              <a:gd name="connsiteX95" fmla="*/ 8264525 w 12193149"/>
              <a:gd name="connsiteY95" fmla="*/ 2006019 h 2344739"/>
              <a:gd name="connsiteX96" fmla="*/ 8253181 w 12193149"/>
              <a:gd name="connsiteY96" fmla="*/ 2015862 h 2344739"/>
              <a:gd name="connsiteX97" fmla="*/ 8246982 w 12193149"/>
              <a:gd name="connsiteY97" fmla="*/ 2028854 h 2344739"/>
              <a:gd name="connsiteX98" fmla="*/ 8091420 w 12193149"/>
              <a:gd name="connsiteY98" fmla="*/ 2075015 h 2344739"/>
              <a:gd name="connsiteX99" fmla="*/ 7906555 w 12193149"/>
              <a:gd name="connsiteY99" fmla="*/ 2116988 h 2344739"/>
              <a:gd name="connsiteX100" fmla="*/ 7719893 w 12193149"/>
              <a:gd name="connsiteY100" fmla="*/ 2142703 h 2344739"/>
              <a:gd name="connsiteX101" fmla="*/ 7615495 w 12193149"/>
              <a:gd name="connsiteY101" fmla="*/ 2139232 h 2344739"/>
              <a:gd name="connsiteX102" fmla="*/ 7528691 w 12193149"/>
              <a:gd name="connsiteY102" fmla="*/ 2145060 h 2344739"/>
              <a:gd name="connsiteX103" fmla="*/ 7520719 w 12193149"/>
              <a:gd name="connsiteY103" fmla="*/ 2147613 h 2344739"/>
              <a:gd name="connsiteX104" fmla="*/ 7508559 w 12193149"/>
              <a:gd name="connsiteY104" fmla="*/ 2148948 h 2344739"/>
              <a:gd name="connsiteX105" fmla="*/ 7508188 w 12193149"/>
              <a:gd name="connsiteY105" fmla="*/ 2148621 h 2344739"/>
              <a:gd name="connsiteX106" fmla="*/ 7496943 w 12193149"/>
              <a:gd name="connsiteY106" fmla="*/ 2150573 h 2344739"/>
              <a:gd name="connsiteX107" fmla="*/ 7406539 w 12193149"/>
              <a:gd name="connsiteY107" fmla="*/ 2142468 h 2344739"/>
              <a:gd name="connsiteX108" fmla="*/ 7219707 w 12193149"/>
              <a:gd name="connsiteY108" fmla="*/ 2156680 h 2344739"/>
              <a:gd name="connsiteX109" fmla="*/ 7202249 w 12193149"/>
              <a:gd name="connsiteY109" fmla="*/ 2161230 h 2344739"/>
              <a:gd name="connsiteX110" fmla="*/ 7198152 w 12193149"/>
              <a:gd name="connsiteY110" fmla="*/ 2166588 h 2344739"/>
              <a:gd name="connsiteX111" fmla="*/ 7171956 w 12193149"/>
              <a:gd name="connsiteY111" fmla="*/ 2171236 h 2344739"/>
              <a:gd name="connsiteX112" fmla="*/ 7098136 w 12193149"/>
              <a:gd name="connsiteY112" fmla="*/ 2183464 h 2344739"/>
              <a:gd name="connsiteX113" fmla="*/ 7019644 w 12193149"/>
              <a:gd name="connsiteY113" fmla="*/ 2183090 h 2344739"/>
              <a:gd name="connsiteX114" fmla="*/ 6905294 w 12193149"/>
              <a:gd name="connsiteY114" fmla="*/ 2212596 h 2344739"/>
              <a:gd name="connsiteX115" fmla="*/ 6709370 w 12193149"/>
              <a:gd name="connsiteY115" fmla="*/ 2240551 h 2344739"/>
              <a:gd name="connsiteX116" fmla="*/ 6550602 w 12193149"/>
              <a:gd name="connsiteY116" fmla="*/ 2269327 h 2344739"/>
              <a:gd name="connsiteX117" fmla="*/ 6318708 w 12193149"/>
              <a:gd name="connsiteY117" fmla="*/ 2316127 h 2344739"/>
              <a:gd name="connsiteX118" fmla="*/ 6169822 w 12193149"/>
              <a:gd name="connsiteY118" fmla="*/ 2318214 h 2344739"/>
              <a:gd name="connsiteX119" fmla="*/ 6074996 w 12193149"/>
              <a:gd name="connsiteY119" fmla="*/ 2338676 h 2344739"/>
              <a:gd name="connsiteX120" fmla="*/ 6069677 w 12193149"/>
              <a:gd name="connsiteY120" fmla="*/ 2337139 h 2344739"/>
              <a:gd name="connsiteX121" fmla="*/ 6049786 w 12193149"/>
              <a:gd name="connsiteY121" fmla="*/ 2337822 h 2344739"/>
              <a:gd name="connsiteX122" fmla="*/ 6042433 w 12193149"/>
              <a:gd name="connsiteY122" fmla="*/ 2329473 h 2344739"/>
              <a:gd name="connsiteX123" fmla="*/ 6011238 w 12193149"/>
              <a:gd name="connsiteY123" fmla="*/ 2324380 h 2344739"/>
              <a:gd name="connsiteX124" fmla="*/ 5958523 w 12193149"/>
              <a:gd name="connsiteY124" fmla="*/ 2328024 h 2344739"/>
              <a:gd name="connsiteX125" fmla="*/ 5760067 w 12193149"/>
              <a:gd name="connsiteY125" fmla="*/ 2343716 h 2344739"/>
              <a:gd name="connsiteX126" fmla="*/ 5628108 w 12193149"/>
              <a:gd name="connsiteY126" fmla="*/ 2344739 h 2344739"/>
              <a:gd name="connsiteX127" fmla="*/ 5472054 w 12193149"/>
              <a:gd name="connsiteY127" fmla="*/ 2330719 h 2344739"/>
              <a:gd name="connsiteX128" fmla="*/ 5433909 w 12193149"/>
              <a:gd name="connsiteY128" fmla="*/ 2319466 h 2344739"/>
              <a:gd name="connsiteX129" fmla="*/ 5382817 w 12193149"/>
              <a:gd name="connsiteY129" fmla="*/ 2301764 h 2344739"/>
              <a:gd name="connsiteX130" fmla="*/ 5262912 w 12193149"/>
              <a:gd name="connsiteY130" fmla="*/ 2281347 h 2344739"/>
              <a:gd name="connsiteX131" fmla="*/ 5224109 w 12193149"/>
              <a:gd name="connsiteY131" fmla="*/ 2270223 h 2344739"/>
              <a:gd name="connsiteX132" fmla="*/ 5175808 w 12193149"/>
              <a:gd name="connsiteY132" fmla="*/ 2267233 h 2344739"/>
              <a:gd name="connsiteX133" fmla="*/ 5157702 w 12193149"/>
              <a:gd name="connsiteY133" fmla="*/ 2260010 h 2344739"/>
              <a:gd name="connsiteX134" fmla="*/ 5143747 w 12193149"/>
              <a:gd name="connsiteY134" fmla="*/ 2256610 h 2344739"/>
              <a:gd name="connsiteX135" fmla="*/ 5140744 w 12193149"/>
              <a:gd name="connsiteY135" fmla="*/ 2254509 h 2344739"/>
              <a:gd name="connsiteX136" fmla="*/ 5122807 w 12193149"/>
              <a:gd name="connsiteY136" fmla="*/ 2243656 h 2344739"/>
              <a:gd name="connsiteX137" fmla="*/ 5066938 w 12193149"/>
              <a:gd name="connsiteY137" fmla="*/ 2250227 h 2344739"/>
              <a:gd name="connsiteX138" fmla="*/ 5012662 w 12193149"/>
              <a:gd name="connsiteY138" fmla="*/ 2233846 h 2344739"/>
              <a:gd name="connsiteX139" fmla="*/ 4841589 w 12193149"/>
              <a:gd name="connsiteY139" fmla="*/ 2209829 h 2344739"/>
              <a:gd name="connsiteX140" fmla="*/ 4763595 w 12193149"/>
              <a:gd name="connsiteY140" fmla="*/ 2182061 h 2344739"/>
              <a:gd name="connsiteX141" fmla="*/ 4724334 w 12193149"/>
              <a:gd name="connsiteY141" fmla="*/ 2173047 h 2344739"/>
              <a:gd name="connsiteX142" fmla="*/ 4722324 w 12193149"/>
              <a:gd name="connsiteY142" fmla="*/ 2172298 h 2344739"/>
              <a:gd name="connsiteX143" fmla="*/ 4723259 w 12193149"/>
              <a:gd name="connsiteY143" fmla="*/ 2172087 h 2344739"/>
              <a:gd name="connsiteX144" fmla="*/ 4718350 w 12193149"/>
              <a:gd name="connsiteY144" fmla="*/ 2170817 h 2344739"/>
              <a:gd name="connsiteX145" fmla="*/ 4722324 w 12193149"/>
              <a:gd name="connsiteY145" fmla="*/ 2172298 h 2344739"/>
              <a:gd name="connsiteX146" fmla="*/ 4716674 w 12193149"/>
              <a:gd name="connsiteY146" fmla="*/ 2173573 h 2344739"/>
              <a:gd name="connsiteX147" fmla="*/ 4516962 w 12193149"/>
              <a:gd name="connsiteY147" fmla="*/ 2163671 h 2344739"/>
              <a:gd name="connsiteX148" fmla="*/ 4429691 w 12193149"/>
              <a:gd name="connsiteY148" fmla="*/ 2153020 h 2344739"/>
              <a:gd name="connsiteX149" fmla="*/ 4364023 w 12193149"/>
              <a:gd name="connsiteY149" fmla="*/ 2151674 h 2344739"/>
              <a:gd name="connsiteX150" fmla="*/ 4318114 w 12193149"/>
              <a:gd name="connsiteY150" fmla="*/ 2158289 h 2344739"/>
              <a:gd name="connsiteX151" fmla="*/ 4316258 w 12193149"/>
              <a:gd name="connsiteY151" fmla="*/ 2156948 h 2344739"/>
              <a:gd name="connsiteX152" fmla="*/ 4296292 w 12193149"/>
              <a:gd name="connsiteY152" fmla="*/ 2155069 h 2344739"/>
              <a:gd name="connsiteX153" fmla="*/ 4291212 w 12193149"/>
              <a:gd name="connsiteY153" fmla="*/ 2157986 h 2344739"/>
              <a:gd name="connsiteX154" fmla="*/ 4277290 w 12193149"/>
              <a:gd name="connsiteY154" fmla="*/ 2157740 h 2344739"/>
              <a:gd name="connsiteX155" fmla="*/ 4249265 w 12193149"/>
              <a:gd name="connsiteY155" fmla="*/ 2160064 h 2344739"/>
              <a:gd name="connsiteX156" fmla="*/ 4203199 w 12193149"/>
              <a:gd name="connsiteY156" fmla="*/ 2157269 h 2344739"/>
              <a:gd name="connsiteX157" fmla="*/ 4202893 w 12193149"/>
              <a:gd name="connsiteY157" fmla="*/ 2156010 h 2344739"/>
              <a:gd name="connsiteX158" fmla="*/ 4192396 w 12193149"/>
              <a:gd name="connsiteY158" fmla="*/ 2150376 h 2344739"/>
              <a:gd name="connsiteX159" fmla="*/ 4143893 w 12193149"/>
              <a:gd name="connsiteY159" fmla="*/ 2134511 h 2344739"/>
              <a:gd name="connsiteX160" fmla="*/ 4084245 w 12193149"/>
              <a:gd name="connsiteY160" fmla="*/ 2107978 h 2344739"/>
              <a:gd name="connsiteX161" fmla="*/ 4075694 w 12193149"/>
              <a:gd name="connsiteY161" fmla="*/ 2107143 h 2344739"/>
              <a:gd name="connsiteX162" fmla="*/ 4075575 w 12193149"/>
              <a:gd name="connsiteY162" fmla="*/ 2106844 h 2344739"/>
              <a:gd name="connsiteX163" fmla="*/ 4066658 w 12193149"/>
              <a:gd name="connsiteY163" fmla="*/ 2105400 h 2344739"/>
              <a:gd name="connsiteX164" fmla="*/ 4060102 w 12193149"/>
              <a:gd name="connsiteY164" fmla="*/ 2105618 h 2344739"/>
              <a:gd name="connsiteX165" fmla="*/ 4043512 w 12193149"/>
              <a:gd name="connsiteY165" fmla="*/ 2103997 h 2344739"/>
              <a:gd name="connsiteX166" fmla="*/ 4038145 w 12193149"/>
              <a:gd name="connsiteY166" fmla="*/ 2101563 h 2344739"/>
              <a:gd name="connsiteX167" fmla="*/ 4036511 w 12193149"/>
              <a:gd name="connsiteY167" fmla="*/ 2097896 h 2344739"/>
              <a:gd name="connsiteX168" fmla="*/ 4034926 w 12193149"/>
              <a:gd name="connsiteY168" fmla="*/ 2098131 h 2344739"/>
              <a:gd name="connsiteX169" fmla="*/ 4005686 w 12193149"/>
              <a:gd name="connsiteY169" fmla="*/ 2085563 h 2344739"/>
              <a:gd name="connsiteX170" fmla="*/ 3937994 w 12193149"/>
              <a:gd name="connsiteY170" fmla="*/ 2068106 h 2344739"/>
              <a:gd name="connsiteX171" fmla="*/ 3898423 w 12193149"/>
              <a:gd name="connsiteY171" fmla="*/ 2062451 h 2344739"/>
              <a:gd name="connsiteX172" fmla="*/ 3790908 w 12193149"/>
              <a:gd name="connsiteY172" fmla="*/ 2042213 h 2344739"/>
              <a:gd name="connsiteX173" fmla="*/ 3683661 w 12193149"/>
              <a:gd name="connsiteY173" fmla="*/ 2018290 h 2344739"/>
              <a:gd name="connsiteX174" fmla="*/ 3611183 w 12193149"/>
              <a:gd name="connsiteY174" fmla="*/ 1986019 h 2344739"/>
              <a:gd name="connsiteX175" fmla="*/ 3605003 w 12193149"/>
              <a:gd name="connsiteY175" fmla="*/ 1987381 h 2344739"/>
              <a:gd name="connsiteX176" fmla="*/ 3595884 w 12193149"/>
              <a:gd name="connsiteY176" fmla="*/ 1987545 h 2344739"/>
              <a:gd name="connsiteX177" fmla="*/ 3595649 w 12193149"/>
              <a:gd name="connsiteY177" fmla="*/ 1987276 h 2344739"/>
              <a:gd name="connsiteX178" fmla="*/ 3587126 w 12193149"/>
              <a:gd name="connsiteY178" fmla="*/ 1987966 h 2344739"/>
              <a:gd name="connsiteX179" fmla="*/ 3537283 w 12193149"/>
              <a:gd name="connsiteY179" fmla="*/ 1978267 h 2344739"/>
              <a:gd name="connsiteX180" fmla="*/ 3474371 w 12193149"/>
              <a:gd name="connsiteY180" fmla="*/ 1974606 h 2344739"/>
              <a:gd name="connsiteX181" fmla="*/ 3401876 w 12193149"/>
              <a:gd name="connsiteY181" fmla="*/ 1962558 h 2344739"/>
              <a:gd name="connsiteX182" fmla="*/ 3365036 w 12193149"/>
              <a:gd name="connsiteY182" fmla="*/ 1979510 h 2344739"/>
              <a:gd name="connsiteX183" fmla="*/ 3345174 w 12193149"/>
              <a:gd name="connsiteY183" fmla="*/ 1981192 h 2344739"/>
              <a:gd name="connsiteX184" fmla="*/ 3342846 w 12193149"/>
              <a:gd name="connsiteY184" fmla="*/ 1980217 h 2344739"/>
              <a:gd name="connsiteX185" fmla="*/ 3263504 w 12193149"/>
              <a:gd name="connsiteY185" fmla="*/ 1986094 h 2344739"/>
              <a:gd name="connsiteX186" fmla="*/ 3143704 w 12193149"/>
              <a:gd name="connsiteY186" fmla="*/ 1993869 h 2344739"/>
              <a:gd name="connsiteX187" fmla="*/ 3031439 w 12193149"/>
              <a:gd name="connsiteY187" fmla="*/ 1996512 h 2344739"/>
              <a:gd name="connsiteX188" fmla="*/ 2782717 w 12193149"/>
              <a:gd name="connsiteY188" fmla="*/ 2018333 h 2344739"/>
              <a:gd name="connsiteX189" fmla="*/ 2647675 w 12193149"/>
              <a:gd name="connsiteY189" fmla="*/ 2028869 h 2344739"/>
              <a:gd name="connsiteX190" fmla="*/ 2569176 w 12193149"/>
              <a:gd name="connsiteY190" fmla="*/ 2002628 h 2344739"/>
              <a:gd name="connsiteX191" fmla="*/ 2444403 w 12193149"/>
              <a:gd name="connsiteY191" fmla="*/ 2016529 h 2344739"/>
              <a:gd name="connsiteX192" fmla="*/ 2316260 w 12193149"/>
              <a:gd name="connsiteY192" fmla="*/ 2024996 h 2344739"/>
              <a:gd name="connsiteX193" fmla="*/ 2209726 w 12193149"/>
              <a:gd name="connsiteY193" fmla="*/ 2019763 h 2344739"/>
              <a:gd name="connsiteX194" fmla="*/ 2095813 w 12193149"/>
              <a:gd name="connsiteY194" fmla="*/ 2003052 h 2344739"/>
              <a:gd name="connsiteX195" fmla="*/ 1998504 w 12193149"/>
              <a:gd name="connsiteY195" fmla="*/ 1995032 h 2344739"/>
              <a:gd name="connsiteX196" fmla="*/ 1929320 w 12193149"/>
              <a:gd name="connsiteY196" fmla="*/ 2016977 h 2344739"/>
              <a:gd name="connsiteX197" fmla="*/ 1922798 w 12193149"/>
              <a:gd name="connsiteY197" fmla="*/ 2012146 h 2344739"/>
              <a:gd name="connsiteX198" fmla="*/ 1874228 w 12193149"/>
              <a:gd name="connsiteY198" fmla="*/ 2013741 h 2344739"/>
              <a:gd name="connsiteX199" fmla="*/ 1787803 w 12193149"/>
              <a:gd name="connsiteY199" fmla="*/ 2041363 h 2344739"/>
              <a:gd name="connsiteX200" fmla="*/ 1739352 w 12193149"/>
              <a:gd name="connsiteY200" fmla="*/ 2036312 h 2344739"/>
              <a:gd name="connsiteX201" fmla="*/ 1676219 w 12193149"/>
              <a:gd name="connsiteY201" fmla="*/ 2019963 h 2344739"/>
              <a:gd name="connsiteX202" fmla="*/ 1609817 w 12193149"/>
              <a:gd name="connsiteY202" fmla="*/ 2013066 h 2344739"/>
              <a:gd name="connsiteX203" fmla="*/ 1497258 w 12193149"/>
              <a:gd name="connsiteY203" fmla="*/ 1987476 h 2344739"/>
              <a:gd name="connsiteX204" fmla="*/ 1151127 w 12193149"/>
              <a:gd name="connsiteY204" fmla="*/ 1938041 h 2344739"/>
              <a:gd name="connsiteX205" fmla="*/ 859417 w 12193149"/>
              <a:gd name="connsiteY205" fmla="*/ 1928608 h 2344739"/>
              <a:gd name="connsiteX206" fmla="*/ 838688 w 12193149"/>
              <a:gd name="connsiteY206" fmla="*/ 1929821 h 2344739"/>
              <a:gd name="connsiteX207" fmla="*/ 817957 w 12193149"/>
              <a:gd name="connsiteY207" fmla="*/ 1927857 h 2344739"/>
              <a:gd name="connsiteX208" fmla="*/ 812654 w 12193149"/>
              <a:gd name="connsiteY208" fmla="*/ 1930751 h 2344739"/>
              <a:gd name="connsiteX209" fmla="*/ 721195 w 12193149"/>
              <a:gd name="connsiteY209" fmla="*/ 1929661 h 2344739"/>
              <a:gd name="connsiteX210" fmla="*/ 720890 w 12193149"/>
              <a:gd name="connsiteY210" fmla="*/ 1928399 h 2344739"/>
              <a:gd name="connsiteX211" fmla="*/ 710023 w 12193149"/>
              <a:gd name="connsiteY211" fmla="*/ 1922722 h 2344739"/>
              <a:gd name="connsiteX212" fmla="*/ 597940 w 12193149"/>
              <a:gd name="connsiteY212" fmla="*/ 1879864 h 2344739"/>
              <a:gd name="connsiteX213" fmla="*/ 579683 w 12193149"/>
              <a:gd name="connsiteY213" fmla="*/ 1877212 h 2344739"/>
              <a:gd name="connsiteX214" fmla="*/ 572865 w 12193149"/>
              <a:gd name="connsiteY214" fmla="*/ 1877401 h 2344739"/>
              <a:gd name="connsiteX215" fmla="*/ 446247 w 12193149"/>
              <a:gd name="connsiteY215" fmla="*/ 1839371 h 2344739"/>
              <a:gd name="connsiteX216" fmla="*/ 405163 w 12193149"/>
              <a:gd name="connsiteY216" fmla="*/ 1833548 h 2344739"/>
              <a:gd name="connsiteX217" fmla="*/ 293583 w 12193149"/>
              <a:gd name="connsiteY217" fmla="*/ 1812852 h 2344739"/>
              <a:gd name="connsiteX218" fmla="*/ 119529 w 12193149"/>
              <a:gd name="connsiteY218" fmla="*/ 1761047 h 2344739"/>
              <a:gd name="connsiteX219" fmla="*/ 16674 w 12193149"/>
              <a:gd name="connsiteY219" fmla="*/ 1758191 h 2344739"/>
              <a:gd name="connsiteX220" fmla="*/ 1150 w 12193149"/>
              <a:gd name="connsiteY220" fmla="*/ 1752722 h 2344739"/>
              <a:gd name="connsiteX221" fmla="*/ 1148 w 12193149"/>
              <a:gd name="connsiteY221" fmla="*/ 222213 h 2344739"/>
              <a:gd name="connsiteX222" fmla="*/ 1148 w 12193149"/>
              <a:gd name="connsiteY222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054601 w 12193149"/>
              <a:gd name="connsiteY68" fmla="*/ 1910755 h 2344739"/>
              <a:gd name="connsiteX69" fmla="*/ 9006634 w 12193149"/>
              <a:gd name="connsiteY69" fmla="*/ 1914040 h 2344739"/>
              <a:gd name="connsiteX70" fmla="*/ 9006349 w 12193149"/>
              <a:gd name="connsiteY70" fmla="*/ 1913800 h 2344739"/>
              <a:gd name="connsiteX71" fmla="*/ 8997380 w 12193149"/>
              <a:gd name="connsiteY71" fmla="*/ 1915011 h 2344739"/>
              <a:gd name="connsiteX72" fmla="*/ 8991542 w 12193149"/>
              <a:gd name="connsiteY72" fmla="*/ 1917072 h 2344739"/>
              <a:gd name="connsiteX73" fmla="*/ 8975485 w 12193149"/>
              <a:gd name="connsiteY73" fmla="*/ 1920298 h 2344739"/>
              <a:gd name="connsiteX74" fmla="*/ 8969159 w 12193149"/>
              <a:gd name="connsiteY74" fmla="*/ 1919598 h 2344739"/>
              <a:gd name="connsiteX75" fmla="*/ 8964196 w 12193149"/>
              <a:gd name="connsiteY75" fmla="*/ 1917373 h 2344739"/>
              <a:gd name="connsiteX76" fmla="*/ 8930136 w 12193149"/>
              <a:gd name="connsiteY76" fmla="*/ 1914185 h 2344739"/>
              <a:gd name="connsiteX77" fmla="*/ 8753592 w 12193149"/>
              <a:gd name="connsiteY77" fmla="*/ 1933417 h 2344739"/>
              <a:gd name="connsiteX78" fmla="*/ 8708995 w 12193149"/>
              <a:gd name="connsiteY78" fmla="*/ 1935518 h 2344739"/>
              <a:gd name="connsiteX79" fmla="*/ 8597219 w 12193149"/>
              <a:gd name="connsiteY79" fmla="*/ 1944090 h 2344739"/>
              <a:gd name="connsiteX80" fmla="*/ 8526378 w 12193149"/>
              <a:gd name="connsiteY80" fmla="*/ 1929248 h 2344739"/>
              <a:gd name="connsiteX81" fmla="*/ 8512131 w 12193149"/>
              <a:gd name="connsiteY81" fmla="*/ 1935163 h 2344739"/>
              <a:gd name="connsiteX82" fmla="*/ 8507315 w 12193149"/>
              <a:gd name="connsiteY82" fmla="*/ 1938164 h 2344739"/>
              <a:gd name="connsiteX83" fmla="*/ 8499116 w 12193149"/>
              <a:gd name="connsiteY83" fmla="*/ 1940902 h 2344739"/>
              <a:gd name="connsiteX84" fmla="*/ 8498742 w 12193149"/>
              <a:gd name="connsiteY84" fmla="*/ 1940723 h 2344739"/>
              <a:gd name="connsiteX85" fmla="*/ 8491397 w 12193149"/>
              <a:gd name="connsiteY85" fmla="*/ 1943773 h 2344739"/>
              <a:gd name="connsiteX86" fmla="*/ 8368330 w 12193149"/>
              <a:gd name="connsiteY86" fmla="*/ 1957815 h 2344739"/>
              <a:gd name="connsiteX87" fmla="*/ 8354947 w 12193149"/>
              <a:gd name="connsiteY87" fmla="*/ 1958009 h 2344739"/>
              <a:gd name="connsiteX88" fmla="*/ 8321252 w 12193149"/>
              <a:gd name="connsiteY88" fmla="*/ 1974587 h 2344739"/>
              <a:gd name="connsiteX89" fmla="*/ 8315581 w 12193149"/>
              <a:gd name="connsiteY89" fmla="*/ 1974913 h 2344739"/>
              <a:gd name="connsiteX90" fmla="*/ 8296322 w 12193149"/>
              <a:gd name="connsiteY90" fmla="*/ 1988808 h 2344739"/>
              <a:gd name="connsiteX91" fmla="*/ 8285424 w 12193149"/>
              <a:gd name="connsiteY91" fmla="*/ 1994631 h 2344739"/>
              <a:gd name="connsiteX92" fmla="*/ 8284298 w 12193149"/>
              <a:gd name="connsiteY92" fmla="*/ 1999074 h 2344739"/>
              <a:gd name="connsiteX93" fmla="*/ 8267224 w 12193149"/>
              <a:gd name="connsiteY93" fmla="*/ 2006249 h 2344739"/>
              <a:gd name="connsiteX94" fmla="*/ 8264525 w 12193149"/>
              <a:gd name="connsiteY94" fmla="*/ 2006019 h 2344739"/>
              <a:gd name="connsiteX95" fmla="*/ 8253181 w 12193149"/>
              <a:gd name="connsiteY95" fmla="*/ 2015862 h 2344739"/>
              <a:gd name="connsiteX96" fmla="*/ 8246982 w 12193149"/>
              <a:gd name="connsiteY96" fmla="*/ 2028854 h 2344739"/>
              <a:gd name="connsiteX97" fmla="*/ 8091420 w 12193149"/>
              <a:gd name="connsiteY97" fmla="*/ 2075015 h 2344739"/>
              <a:gd name="connsiteX98" fmla="*/ 7906555 w 12193149"/>
              <a:gd name="connsiteY98" fmla="*/ 2116988 h 2344739"/>
              <a:gd name="connsiteX99" fmla="*/ 7719893 w 12193149"/>
              <a:gd name="connsiteY99" fmla="*/ 2142703 h 2344739"/>
              <a:gd name="connsiteX100" fmla="*/ 7615495 w 12193149"/>
              <a:gd name="connsiteY100" fmla="*/ 2139232 h 2344739"/>
              <a:gd name="connsiteX101" fmla="*/ 7528691 w 12193149"/>
              <a:gd name="connsiteY101" fmla="*/ 2145060 h 2344739"/>
              <a:gd name="connsiteX102" fmla="*/ 7520719 w 12193149"/>
              <a:gd name="connsiteY102" fmla="*/ 2147613 h 2344739"/>
              <a:gd name="connsiteX103" fmla="*/ 7508559 w 12193149"/>
              <a:gd name="connsiteY103" fmla="*/ 2148948 h 2344739"/>
              <a:gd name="connsiteX104" fmla="*/ 7508188 w 12193149"/>
              <a:gd name="connsiteY104" fmla="*/ 2148621 h 2344739"/>
              <a:gd name="connsiteX105" fmla="*/ 7496943 w 12193149"/>
              <a:gd name="connsiteY105" fmla="*/ 2150573 h 2344739"/>
              <a:gd name="connsiteX106" fmla="*/ 7406539 w 12193149"/>
              <a:gd name="connsiteY106" fmla="*/ 2142468 h 2344739"/>
              <a:gd name="connsiteX107" fmla="*/ 7219707 w 12193149"/>
              <a:gd name="connsiteY107" fmla="*/ 2156680 h 2344739"/>
              <a:gd name="connsiteX108" fmla="*/ 7202249 w 12193149"/>
              <a:gd name="connsiteY108" fmla="*/ 2161230 h 2344739"/>
              <a:gd name="connsiteX109" fmla="*/ 7198152 w 12193149"/>
              <a:gd name="connsiteY109" fmla="*/ 2166588 h 2344739"/>
              <a:gd name="connsiteX110" fmla="*/ 7171956 w 12193149"/>
              <a:gd name="connsiteY110" fmla="*/ 2171236 h 2344739"/>
              <a:gd name="connsiteX111" fmla="*/ 7098136 w 12193149"/>
              <a:gd name="connsiteY111" fmla="*/ 2183464 h 2344739"/>
              <a:gd name="connsiteX112" fmla="*/ 7019644 w 12193149"/>
              <a:gd name="connsiteY112" fmla="*/ 2183090 h 2344739"/>
              <a:gd name="connsiteX113" fmla="*/ 6905294 w 12193149"/>
              <a:gd name="connsiteY113" fmla="*/ 2212596 h 2344739"/>
              <a:gd name="connsiteX114" fmla="*/ 6709370 w 12193149"/>
              <a:gd name="connsiteY114" fmla="*/ 2240551 h 2344739"/>
              <a:gd name="connsiteX115" fmla="*/ 6550602 w 12193149"/>
              <a:gd name="connsiteY115" fmla="*/ 2269327 h 2344739"/>
              <a:gd name="connsiteX116" fmla="*/ 6318708 w 12193149"/>
              <a:gd name="connsiteY116" fmla="*/ 2316127 h 2344739"/>
              <a:gd name="connsiteX117" fmla="*/ 6169822 w 12193149"/>
              <a:gd name="connsiteY117" fmla="*/ 2318214 h 2344739"/>
              <a:gd name="connsiteX118" fmla="*/ 6074996 w 12193149"/>
              <a:gd name="connsiteY118" fmla="*/ 2338676 h 2344739"/>
              <a:gd name="connsiteX119" fmla="*/ 6069677 w 12193149"/>
              <a:gd name="connsiteY119" fmla="*/ 2337139 h 2344739"/>
              <a:gd name="connsiteX120" fmla="*/ 6049786 w 12193149"/>
              <a:gd name="connsiteY120" fmla="*/ 2337822 h 2344739"/>
              <a:gd name="connsiteX121" fmla="*/ 6042433 w 12193149"/>
              <a:gd name="connsiteY121" fmla="*/ 2329473 h 2344739"/>
              <a:gd name="connsiteX122" fmla="*/ 6011238 w 12193149"/>
              <a:gd name="connsiteY122" fmla="*/ 2324380 h 2344739"/>
              <a:gd name="connsiteX123" fmla="*/ 5958523 w 12193149"/>
              <a:gd name="connsiteY123" fmla="*/ 2328024 h 2344739"/>
              <a:gd name="connsiteX124" fmla="*/ 5760067 w 12193149"/>
              <a:gd name="connsiteY124" fmla="*/ 2343716 h 2344739"/>
              <a:gd name="connsiteX125" fmla="*/ 5628108 w 12193149"/>
              <a:gd name="connsiteY125" fmla="*/ 2344739 h 2344739"/>
              <a:gd name="connsiteX126" fmla="*/ 5472054 w 12193149"/>
              <a:gd name="connsiteY126" fmla="*/ 2330719 h 2344739"/>
              <a:gd name="connsiteX127" fmla="*/ 5433909 w 12193149"/>
              <a:gd name="connsiteY127" fmla="*/ 2319466 h 2344739"/>
              <a:gd name="connsiteX128" fmla="*/ 5382817 w 12193149"/>
              <a:gd name="connsiteY128" fmla="*/ 2301764 h 2344739"/>
              <a:gd name="connsiteX129" fmla="*/ 5262912 w 12193149"/>
              <a:gd name="connsiteY129" fmla="*/ 2281347 h 2344739"/>
              <a:gd name="connsiteX130" fmla="*/ 5224109 w 12193149"/>
              <a:gd name="connsiteY130" fmla="*/ 2270223 h 2344739"/>
              <a:gd name="connsiteX131" fmla="*/ 5175808 w 12193149"/>
              <a:gd name="connsiteY131" fmla="*/ 2267233 h 2344739"/>
              <a:gd name="connsiteX132" fmla="*/ 5157702 w 12193149"/>
              <a:gd name="connsiteY132" fmla="*/ 2260010 h 2344739"/>
              <a:gd name="connsiteX133" fmla="*/ 5143747 w 12193149"/>
              <a:gd name="connsiteY133" fmla="*/ 2256610 h 2344739"/>
              <a:gd name="connsiteX134" fmla="*/ 5140744 w 12193149"/>
              <a:gd name="connsiteY134" fmla="*/ 2254509 h 2344739"/>
              <a:gd name="connsiteX135" fmla="*/ 5122807 w 12193149"/>
              <a:gd name="connsiteY135" fmla="*/ 2243656 h 2344739"/>
              <a:gd name="connsiteX136" fmla="*/ 5066938 w 12193149"/>
              <a:gd name="connsiteY136" fmla="*/ 2250227 h 2344739"/>
              <a:gd name="connsiteX137" fmla="*/ 5012662 w 12193149"/>
              <a:gd name="connsiteY137" fmla="*/ 2233846 h 2344739"/>
              <a:gd name="connsiteX138" fmla="*/ 4841589 w 12193149"/>
              <a:gd name="connsiteY138" fmla="*/ 2209829 h 2344739"/>
              <a:gd name="connsiteX139" fmla="*/ 4763595 w 12193149"/>
              <a:gd name="connsiteY139" fmla="*/ 2182061 h 2344739"/>
              <a:gd name="connsiteX140" fmla="*/ 4724334 w 12193149"/>
              <a:gd name="connsiteY140" fmla="*/ 2173047 h 2344739"/>
              <a:gd name="connsiteX141" fmla="*/ 4722324 w 12193149"/>
              <a:gd name="connsiteY141" fmla="*/ 2172298 h 2344739"/>
              <a:gd name="connsiteX142" fmla="*/ 4723259 w 12193149"/>
              <a:gd name="connsiteY142" fmla="*/ 2172087 h 2344739"/>
              <a:gd name="connsiteX143" fmla="*/ 4718350 w 12193149"/>
              <a:gd name="connsiteY143" fmla="*/ 2170817 h 2344739"/>
              <a:gd name="connsiteX144" fmla="*/ 4722324 w 12193149"/>
              <a:gd name="connsiteY144" fmla="*/ 2172298 h 2344739"/>
              <a:gd name="connsiteX145" fmla="*/ 4716674 w 12193149"/>
              <a:gd name="connsiteY145" fmla="*/ 2173573 h 2344739"/>
              <a:gd name="connsiteX146" fmla="*/ 4516962 w 12193149"/>
              <a:gd name="connsiteY146" fmla="*/ 2163671 h 2344739"/>
              <a:gd name="connsiteX147" fmla="*/ 4429691 w 12193149"/>
              <a:gd name="connsiteY147" fmla="*/ 2153020 h 2344739"/>
              <a:gd name="connsiteX148" fmla="*/ 4364023 w 12193149"/>
              <a:gd name="connsiteY148" fmla="*/ 2151674 h 2344739"/>
              <a:gd name="connsiteX149" fmla="*/ 4318114 w 12193149"/>
              <a:gd name="connsiteY149" fmla="*/ 2158289 h 2344739"/>
              <a:gd name="connsiteX150" fmla="*/ 4316258 w 12193149"/>
              <a:gd name="connsiteY150" fmla="*/ 2156948 h 2344739"/>
              <a:gd name="connsiteX151" fmla="*/ 4296292 w 12193149"/>
              <a:gd name="connsiteY151" fmla="*/ 2155069 h 2344739"/>
              <a:gd name="connsiteX152" fmla="*/ 4291212 w 12193149"/>
              <a:gd name="connsiteY152" fmla="*/ 2157986 h 2344739"/>
              <a:gd name="connsiteX153" fmla="*/ 4277290 w 12193149"/>
              <a:gd name="connsiteY153" fmla="*/ 2157740 h 2344739"/>
              <a:gd name="connsiteX154" fmla="*/ 4249265 w 12193149"/>
              <a:gd name="connsiteY154" fmla="*/ 2160064 h 2344739"/>
              <a:gd name="connsiteX155" fmla="*/ 4203199 w 12193149"/>
              <a:gd name="connsiteY155" fmla="*/ 2157269 h 2344739"/>
              <a:gd name="connsiteX156" fmla="*/ 4202893 w 12193149"/>
              <a:gd name="connsiteY156" fmla="*/ 2156010 h 2344739"/>
              <a:gd name="connsiteX157" fmla="*/ 4192396 w 12193149"/>
              <a:gd name="connsiteY157" fmla="*/ 2150376 h 2344739"/>
              <a:gd name="connsiteX158" fmla="*/ 4143893 w 12193149"/>
              <a:gd name="connsiteY158" fmla="*/ 2134511 h 2344739"/>
              <a:gd name="connsiteX159" fmla="*/ 4084245 w 12193149"/>
              <a:gd name="connsiteY159" fmla="*/ 2107978 h 2344739"/>
              <a:gd name="connsiteX160" fmla="*/ 4075694 w 12193149"/>
              <a:gd name="connsiteY160" fmla="*/ 2107143 h 2344739"/>
              <a:gd name="connsiteX161" fmla="*/ 4075575 w 12193149"/>
              <a:gd name="connsiteY161" fmla="*/ 2106844 h 2344739"/>
              <a:gd name="connsiteX162" fmla="*/ 4066658 w 12193149"/>
              <a:gd name="connsiteY162" fmla="*/ 2105400 h 2344739"/>
              <a:gd name="connsiteX163" fmla="*/ 4060102 w 12193149"/>
              <a:gd name="connsiteY163" fmla="*/ 2105618 h 2344739"/>
              <a:gd name="connsiteX164" fmla="*/ 4043512 w 12193149"/>
              <a:gd name="connsiteY164" fmla="*/ 2103997 h 2344739"/>
              <a:gd name="connsiteX165" fmla="*/ 4038145 w 12193149"/>
              <a:gd name="connsiteY165" fmla="*/ 2101563 h 2344739"/>
              <a:gd name="connsiteX166" fmla="*/ 4036511 w 12193149"/>
              <a:gd name="connsiteY166" fmla="*/ 2097896 h 2344739"/>
              <a:gd name="connsiteX167" fmla="*/ 4034926 w 12193149"/>
              <a:gd name="connsiteY167" fmla="*/ 2098131 h 2344739"/>
              <a:gd name="connsiteX168" fmla="*/ 4005686 w 12193149"/>
              <a:gd name="connsiteY168" fmla="*/ 2085563 h 2344739"/>
              <a:gd name="connsiteX169" fmla="*/ 3937994 w 12193149"/>
              <a:gd name="connsiteY169" fmla="*/ 2068106 h 2344739"/>
              <a:gd name="connsiteX170" fmla="*/ 3898423 w 12193149"/>
              <a:gd name="connsiteY170" fmla="*/ 2062451 h 2344739"/>
              <a:gd name="connsiteX171" fmla="*/ 3790908 w 12193149"/>
              <a:gd name="connsiteY171" fmla="*/ 2042213 h 2344739"/>
              <a:gd name="connsiteX172" fmla="*/ 3683661 w 12193149"/>
              <a:gd name="connsiteY172" fmla="*/ 2018290 h 2344739"/>
              <a:gd name="connsiteX173" fmla="*/ 3611183 w 12193149"/>
              <a:gd name="connsiteY173" fmla="*/ 1986019 h 2344739"/>
              <a:gd name="connsiteX174" fmla="*/ 3605003 w 12193149"/>
              <a:gd name="connsiteY174" fmla="*/ 1987381 h 2344739"/>
              <a:gd name="connsiteX175" fmla="*/ 3595884 w 12193149"/>
              <a:gd name="connsiteY175" fmla="*/ 1987545 h 2344739"/>
              <a:gd name="connsiteX176" fmla="*/ 3595649 w 12193149"/>
              <a:gd name="connsiteY176" fmla="*/ 1987276 h 2344739"/>
              <a:gd name="connsiteX177" fmla="*/ 3587126 w 12193149"/>
              <a:gd name="connsiteY177" fmla="*/ 1987966 h 2344739"/>
              <a:gd name="connsiteX178" fmla="*/ 3537283 w 12193149"/>
              <a:gd name="connsiteY178" fmla="*/ 1978267 h 2344739"/>
              <a:gd name="connsiteX179" fmla="*/ 3474371 w 12193149"/>
              <a:gd name="connsiteY179" fmla="*/ 1974606 h 2344739"/>
              <a:gd name="connsiteX180" fmla="*/ 3401876 w 12193149"/>
              <a:gd name="connsiteY180" fmla="*/ 1962558 h 2344739"/>
              <a:gd name="connsiteX181" fmla="*/ 3365036 w 12193149"/>
              <a:gd name="connsiteY181" fmla="*/ 1979510 h 2344739"/>
              <a:gd name="connsiteX182" fmla="*/ 3345174 w 12193149"/>
              <a:gd name="connsiteY182" fmla="*/ 1981192 h 2344739"/>
              <a:gd name="connsiteX183" fmla="*/ 3342846 w 12193149"/>
              <a:gd name="connsiteY183" fmla="*/ 1980217 h 2344739"/>
              <a:gd name="connsiteX184" fmla="*/ 3263504 w 12193149"/>
              <a:gd name="connsiteY184" fmla="*/ 1986094 h 2344739"/>
              <a:gd name="connsiteX185" fmla="*/ 3143704 w 12193149"/>
              <a:gd name="connsiteY185" fmla="*/ 1993869 h 2344739"/>
              <a:gd name="connsiteX186" fmla="*/ 3031439 w 12193149"/>
              <a:gd name="connsiteY186" fmla="*/ 1996512 h 2344739"/>
              <a:gd name="connsiteX187" fmla="*/ 2782717 w 12193149"/>
              <a:gd name="connsiteY187" fmla="*/ 2018333 h 2344739"/>
              <a:gd name="connsiteX188" fmla="*/ 2647675 w 12193149"/>
              <a:gd name="connsiteY188" fmla="*/ 2028869 h 2344739"/>
              <a:gd name="connsiteX189" fmla="*/ 2569176 w 12193149"/>
              <a:gd name="connsiteY189" fmla="*/ 2002628 h 2344739"/>
              <a:gd name="connsiteX190" fmla="*/ 2444403 w 12193149"/>
              <a:gd name="connsiteY190" fmla="*/ 2016529 h 2344739"/>
              <a:gd name="connsiteX191" fmla="*/ 2316260 w 12193149"/>
              <a:gd name="connsiteY191" fmla="*/ 2024996 h 2344739"/>
              <a:gd name="connsiteX192" fmla="*/ 2209726 w 12193149"/>
              <a:gd name="connsiteY192" fmla="*/ 2019763 h 2344739"/>
              <a:gd name="connsiteX193" fmla="*/ 2095813 w 12193149"/>
              <a:gd name="connsiteY193" fmla="*/ 2003052 h 2344739"/>
              <a:gd name="connsiteX194" fmla="*/ 1998504 w 12193149"/>
              <a:gd name="connsiteY194" fmla="*/ 1995032 h 2344739"/>
              <a:gd name="connsiteX195" fmla="*/ 1929320 w 12193149"/>
              <a:gd name="connsiteY195" fmla="*/ 2016977 h 2344739"/>
              <a:gd name="connsiteX196" fmla="*/ 1922798 w 12193149"/>
              <a:gd name="connsiteY196" fmla="*/ 2012146 h 2344739"/>
              <a:gd name="connsiteX197" fmla="*/ 1874228 w 12193149"/>
              <a:gd name="connsiteY197" fmla="*/ 2013741 h 2344739"/>
              <a:gd name="connsiteX198" fmla="*/ 1787803 w 12193149"/>
              <a:gd name="connsiteY198" fmla="*/ 2041363 h 2344739"/>
              <a:gd name="connsiteX199" fmla="*/ 1739352 w 12193149"/>
              <a:gd name="connsiteY199" fmla="*/ 2036312 h 2344739"/>
              <a:gd name="connsiteX200" fmla="*/ 1676219 w 12193149"/>
              <a:gd name="connsiteY200" fmla="*/ 2019963 h 2344739"/>
              <a:gd name="connsiteX201" fmla="*/ 1609817 w 12193149"/>
              <a:gd name="connsiteY201" fmla="*/ 2013066 h 2344739"/>
              <a:gd name="connsiteX202" fmla="*/ 1497258 w 12193149"/>
              <a:gd name="connsiteY202" fmla="*/ 1987476 h 2344739"/>
              <a:gd name="connsiteX203" fmla="*/ 1151127 w 12193149"/>
              <a:gd name="connsiteY203" fmla="*/ 1938041 h 2344739"/>
              <a:gd name="connsiteX204" fmla="*/ 859417 w 12193149"/>
              <a:gd name="connsiteY204" fmla="*/ 1928608 h 2344739"/>
              <a:gd name="connsiteX205" fmla="*/ 838688 w 12193149"/>
              <a:gd name="connsiteY205" fmla="*/ 1929821 h 2344739"/>
              <a:gd name="connsiteX206" fmla="*/ 817957 w 12193149"/>
              <a:gd name="connsiteY206" fmla="*/ 1927857 h 2344739"/>
              <a:gd name="connsiteX207" fmla="*/ 812654 w 12193149"/>
              <a:gd name="connsiteY207" fmla="*/ 1930751 h 2344739"/>
              <a:gd name="connsiteX208" fmla="*/ 721195 w 12193149"/>
              <a:gd name="connsiteY208" fmla="*/ 1929661 h 2344739"/>
              <a:gd name="connsiteX209" fmla="*/ 720890 w 12193149"/>
              <a:gd name="connsiteY209" fmla="*/ 1928399 h 2344739"/>
              <a:gd name="connsiteX210" fmla="*/ 710023 w 12193149"/>
              <a:gd name="connsiteY210" fmla="*/ 1922722 h 2344739"/>
              <a:gd name="connsiteX211" fmla="*/ 597940 w 12193149"/>
              <a:gd name="connsiteY211" fmla="*/ 1879864 h 2344739"/>
              <a:gd name="connsiteX212" fmla="*/ 579683 w 12193149"/>
              <a:gd name="connsiteY212" fmla="*/ 1877212 h 2344739"/>
              <a:gd name="connsiteX213" fmla="*/ 572865 w 12193149"/>
              <a:gd name="connsiteY213" fmla="*/ 1877401 h 2344739"/>
              <a:gd name="connsiteX214" fmla="*/ 446247 w 12193149"/>
              <a:gd name="connsiteY214" fmla="*/ 1839371 h 2344739"/>
              <a:gd name="connsiteX215" fmla="*/ 405163 w 12193149"/>
              <a:gd name="connsiteY215" fmla="*/ 1833548 h 2344739"/>
              <a:gd name="connsiteX216" fmla="*/ 293583 w 12193149"/>
              <a:gd name="connsiteY216" fmla="*/ 1812852 h 2344739"/>
              <a:gd name="connsiteX217" fmla="*/ 119529 w 12193149"/>
              <a:gd name="connsiteY217" fmla="*/ 1761047 h 2344739"/>
              <a:gd name="connsiteX218" fmla="*/ 16674 w 12193149"/>
              <a:gd name="connsiteY218" fmla="*/ 1758191 h 2344739"/>
              <a:gd name="connsiteX219" fmla="*/ 1150 w 12193149"/>
              <a:gd name="connsiteY219" fmla="*/ 1752722 h 2344739"/>
              <a:gd name="connsiteX220" fmla="*/ 1148 w 12193149"/>
              <a:gd name="connsiteY220" fmla="*/ 222213 h 2344739"/>
              <a:gd name="connsiteX221" fmla="*/ 1148 w 12193149"/>
              <a:gd name="connsiteY221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56690 w 12193149"/>
              <a:gd name="connsiteY67" fmla="*/ 1903228 h 2344739"/>
              <a:gd name="connsiteX68" fmla="*/ 9054601 w 12193149"/>
              <a:gd name="connsiteY68" fmla="*/ 1910755 h 2344739"/>
              <a:gd name="connsiteX69" fmla="*/ 9006634 w 12193149"/>
              <a:gd name="connsiteY69" fmla="*/ 1914040 h 2344739"/>
              <a:gd name="connsiteX70" fmla="*/ 9006349 w 12193149"/>
              <a:gd name="connsiteY70" fmla="*/ 1913800 h 2344739"/>
              <a:gd name="connsiteX71" fmla="*/ 8997380 w 12193149"/>
              <a:gd name="connsiteY71" fmla="*/ 1915011 h 2344739"/>
              <a:gd name="connsiteX72" fmla="*/ 8991542 w 12193149"/>
              <a:gd name="connsiteY72" fmla="*/ 1917072 h 2344739"/>
              <a:gd name="connsiteX73" fmla="*/ 8975485 w 12193149"/>
              <a:gd name="connsiteY73" fmla="*/ 1920298 h 2344739"/>
              <a:gd name="connsiteX74" fmla="*/ 8969159 w 12193149"/>
              <a:gd name="connsiteY74" fmla="*/ 1919598 h 2344739"/>
              <a:gd name="connsiteX75" fmla="*/ 8964196 w 12193149"/>
              <a:gd name="connsiteY75" fmla="*/ 1917373 h 2344739"/>
              <a:gd name="connsiteX76" fmla="*/ 8930136 w 12193149"/>
              <a:gd name="connsiteY76" fmla="*/ 1914185 h 2344739"/>
              <a:gd name="connsiteX77" fmla="*/ 8753592 w 12193149"/>
              <a:gd name="connsiteY77" fmla="*/ 1933417 h 2344739"/>
              <a:gd name="connsiteX78" fmla="*/ 8708995 w 12193149"/>
              <a:gd name="connsiteY78" fmla="*/ 1935518 h 2344739"/>
              <a:gd name="connsiteX79" fmla="*/ 8597219 w 12193149"/>
              <a:gd name="connsiteY79" fmla="*/ 1944090 h 2344739"/>
              <a:gd name="connsiteX80" fmla="*/ 8526378 w 12193149"/>
              <a:gd name="connsiteY80" fmla="*/ 1929248 h 2344739"/>
              <a:gd name="connsiteX81" fmla="*/ 8512131 w 12193149"/>
              <a:gd name="connsiteY81" fmla="*/ 1935163 h 2344739"/>
              <a:gd name="connsiteX82" fmla="*/ 8507315 w 12193149"/>
              <a:gd name="connsiteY82" fmla="*/ 1938164 h 2344739"/>
              <a:gd name="connsiteX83" fmla="*/ 8499116 w 12193149"/>
              <a:gd name="connsiteY83" fmla="*/ 1940902 h 2344739"/>
              <a:gd name="connsiteX84" fmla="*/ 8498742 w 12193149"/>
              <a:gd name="connsiteY84" fmla="*/ 1940723 h 2344739"/>
              <a:gd name="connsiteX85" fmla="*/ 8491397 w 12193149"/>
              <a:gd name="connsiteY85" fmla="*/ 1943773 h 2344739"/>
              <a:gd name="connsiteX86" fmla="*/ 8368330 w 12193149"/>
              <a:gd name="connsiteY86" fmla="*/ 1957815 h 2344739"/>
              <a:gd name="connsiteX87" fmla="*/ 8354947 w 12193149"/>
              <a:gd name="connsiteY87" fmla="*/ 1958009 h 2344739"/>
              <a:gd name="connsiteX88" fmla="*/ 8321252 w 12193149"/>
              <a:gd name="connsiteY88" fmla="*/ 1974587 h 2344739"/>
              <a:gd name="connsiteX89" fmla="*/ 8315581 w 12193149"/>
              <a:gd name="connsiteY89" fmla="*/ 1974913 h 2344739"/>
              <a:gd name="connsiteX90" fmla="*/ 8296322 w 12193149"/>
              <a:gd name="connsiteY90" fmla="*/ 1988808 h 2344739"/>
              <a:gd name="connsiteX91" fmla="*/ 8285424 w 12193149"/>
              <a:gd name="connsiteY91" fmla="*/ 1994631 h 2344739"/>
              <a:gd name="connsiteX92" fmla="*/ 8284298 w 12193149"/>
              <a:gd name="connsiteY92" fmla="*/ 1999074 h 2344739"/>
              <a:gd name="connsiteX93" fmla="*/ 8267224 w 12193149"/>
              <a:gd name="connsiteY93" fmla="*/ 2006249 h 2344739"/>
              <a:gd name="connsiteX94" fmla="*/ 8264525 w 12193149"/>
              <a:gd name="connsiteY94" fmla="*/ 2006019 h 2344739"/>
              <a:gd name="connsiteX95" fmla="*/ 8253181 w 12193149"/>
              <a:gd name="connsiteY95" fmla="*/ 2015862 h 2344739"/>
              <a:gd name="connsiteX96" fmla="*/ 8246982 w 12193149"/>
              <a:gd name="connsiteY96" fmla="*/ 2028854 h 2344739"/>
              <a:gd name="connsiteX97" fmla="*/ 8091420 w 12193149"/>
              <a:gd name="connsiteY97" fmla="*/ 2075015 h 2344739"/>
              <a:gd name="connsiteX98" fmla="*/ 7906555 w 12193149"/>
              <a:gd name="connsiteY98" fmla="*/ 2116988 h 2344739"/>
              <a:gd name="connsiteX99" fmla="*/ 7719893 w 12193149"/>
              <a:gd name="connsiteY99" fmla="*/ 2142703 h 2344739"/>
              <a:gd name="connsiteX100" fmla="*/ 7615495 w 12193149"/>
              <a:gd name="connsiteY100" fmla="*/ 2139232 h 2344739"/>
              <a:gd name="connsiteX101" fmla="*/ 7528691 w 12193149"/>
              <a:gd name="connsiteY101" fmla="*/ 2145060 h 2344739"/>
              <a:gd name="connsiteX102" fmla="*/ 7520719 w 12193149"/>
              <a:gd name="connsiteY102" fmla="*/ 2147613 h 2344739"/>
              <a:gd name="connsiteX103" fmla="*/ 7508559 w 12193149"/>
              <a:gd name="connsiteY103" fmla="*/ 2148948 h 2344739"/>
              <a:gd name="connsiteX104" fmla="*/ 7508188 w 12193149"/>
              <a:gd name="connsiteY104" fmla="*/ 2148621 h 2344739"/>
              <a:gd name="connsiteX105" fmla="*/ 7496943 w 12193149"/>
              <a:gd name="connsiteY105" fmla="*/ 2150573 h 2344739"/>
              <a:gd name="connsiteX106" fmla="*/ 7406539 w 12193149"/>
              <a:gd name="connsiteY106" fmla="*/ 2142468 h 2344739"/>
              <a:gd name="connsiteX107" fmla="*/ 7219707 w 12193149"/>
              <a:gd name="connsiteY107" fmla="*/ 2156680 h 2344739"/>
              <a:gd name="connsiteX108" fmla="*/ 7202249 w 12193149"/>
              <a:gd name="connsiteY108" fmla="*/ 2161230 h 2344739"/>
              <a:gd name="connsiteX109" fmla="*/ 7198152 w 12193149"/>
              <a:gd name="connsiteY109" fmla="*/ 2166588 h 2344739"/>
              <a:gd name="connsiteX110" fmla="*/ 7171956 w 12193149"/>
              <a:gd name="connsiteY110" fmla="*/ 2171236 h 2344739"/>
              <a:gd name="connsiteX111" fmla="*/ 7098136 w 12193149"/>
              <a:gd name="connsiteY111" fmla="*/ 2183464 h 2344739"/>
              <a:gd name="connsiteX112" fmla="*/ 7019644 w 12193149"/>
              <a:gd name="connsiteY112" fmla="*/ 2183090 h 2344739"/>
              <a:gd name="connsiteX113" fmla="*/ 6905294 w 12193149"/>
              <a:gd name="connsiteY113" fmla="*/ 2212596 h 2344739"/>
              <a:gd name="connsiteX114" fmla="*/ 6709370 w 12193149"/>
              <a:gd name="connsiteY114" fmla="*/ 2240551 h 2344739"/>
              <a:gd name="connsiteX115" fmla="*/ 6550602 w 12193149"/>
              <a:gd name="connsiteY115" fmla="*/ 2269327 h 2344739"/>
              <a:gd name="connsiteX116" fmla="*/ 6318708 w 12193149"/>
              <a:gd name="connsiteY116" fmla="*/ 2316127 h 2344739"/>
              <a:gd name="connsiteX117" fmla="*/ 6169822 w 12193149"/>
              <a:gd name="connsiteY117" fmla="*/ 2318214 h 2344739"/>
              <a:gd name="connsiteX118" fmla="*/ 6074996 w 12193149"/>
              <a:gd name="connsiteY118" fmla="*/ 2338676 h 2344739"/>
              <a:gd name="connsiteX119" fmla="*/ 6069677 w 12193149"/>
              <a:gd name="connsiteY119" fmla="*/ 2337139 h 2344739"/>
              <a:gd name="connsiteX120" fmla="*/ 6049786 w 12193149"/>
              <a:gd name="connsiteY120" fmla="*/ 2337822 h 2344739"/>
              <a:gd name="connsiteX121" fmla="*/ 6042433 w 12193149"/>
              <a:gd name="connsiteY121" fmla="*/ 2329473 h 2344739"/>
              <a:gd name="connsiteX122" fmla="*/ 6011238 w 12193149"/>
              <a:gd name="connsiteY122" fmla="*/ 2324380 h 2344739"/>
              <a:gd name="connsiteX123" fmla="*/ 5958523 w 12193149"/>
              <a:gd name="connsiteY123" fmla="*/ 2328024 h 2344739"/>
              <a:gd name="connsiteX124" fmla="*/ 5760067 w 12193149"/>
              <a:gd name="connsiteY124" fmla="*/ 2343716 h 2344739"/>
              <a:gd name="connsiteX125" fmla="*/ 5628108 w 12193149"/>
              <a:gd name="connsiteY125" fmla="*/ 2344739 h 2344739"/>
              <a:gd name="connsiteX126" fmla="*/ 5472054 w 12193149"/>
              <a:gd name="connsiteY126" fmla="*/ 2330719 h 2344739"/>
              <a:gd name="connsiteX127" fmla="*/ 5433909 w 12193149"/>
              <a:gd name="connsiteY127" fmla="*/ 2319466 h 2344739"/>
              <a:gd name="connsiteX128" fmla="*/ 5382817 w 12193149"/>
              <a:gd name="connsiteY128" fmla="*/ 2301764 h 2344739"/>
              <a:gd name="connsiteX129" fmla="*/ 5262912 w 12193149"/>
              <a:gd name="connsiteY129" fmla="*/ 2281347 h 2344739"/>
              <a:gd name="connsiteX130" fmla="*/ 5224109 w 12193149"/>
              <a:gd name="connsiteY130" fmla="*/ 2270223 h 2344739"/>
              <a:gd name="connsiteX131" fmla="*/ 5175808 w 12193149"/>
              <a:gd name="connsiteY131" fmla="*/ 2267233 h 2344739"/>
              <a:gd name="connsiteX132" fmla="*/ 5157702 w 12193149"/>
              <a:gd name="connsiteY132" fmla="*/ 2260010 h 2344739"/>
              <a:gd name="connsiteX133" fmla="*/ 5143747 w 12193149"/>
              <a:gd name="connsiteY133" fmla="*/ 2256610 h 2344739"/>
              <a:gd name="connsiteX134" fmla="*/ 5140744 w 12193149"/>
              <a:gd name="connsiteY134" fmla="*/ 2254509 h 2344739"/>
              <a:gd name="connsiteX135" fmla="*/ 5122807 w 12193149"/>
              <a:gd name="connsiteY135" fmla="*/ 2243656 h 2344739"/>
              <a:gd name="connsiteX136" fmla="*/ 5066938 w 12193149"/>
              <a:gd name="connsiteY136" fmla="*/ 2250227 h 2344739"/>
              <a:gd name="connsiteX137" fmla="*/ 5012662 w 12193149"/>
              <a:gd name="connsiteY137" fmla="*/ 2233846 h 2344739"/>
              <a:gd name="connsiteX138" fmla="*/ 4841589 w 12193149"/>
              <a:gd name="connsiteY138" fmla="*/ 2209829 h 2344739"/>
              <a:gd name="connsiteX139" fmla="*/ 4763595 w 12193149"/>
              <a:gd name="connsiteY139" fmla="*/ 2182061 h 2344739"/>
              <a:gd name="connsiteX140" fmla="*/ 4724334 w 12193149"/>
              <a:gd name="connsiteY140" fmla="*/ 2173047 h 2344739"/>
              <a:gd name="connsiteX141" fmla="*/ 4722324 w 12193149"/>
              <a:gd name="connsiteY141" fmla="*/ 2172298 h 2344739"/>
              <a:gd name="connsiteX142" fmla="*/ 4723259 w 12193149"/>
              <a:gd name="connsiteY142" fmla="*/ 2172087 h 2344739"/>
              <a:gd name="connsiteX143" fmla="*/ 4718350 w 12193149"/>
              <a:gd name="connsiteY143" fmla="*/ 2170817 h 2344739"/>
              <a:gd name="connsiteX144" fmla="*/ 4722324 w 12193149"/>
              <a:gd name="connsiteY144" fmla="*/ 2172298 h 2344739"/>
              <a:gd name="connsiteX145" fmla="*/ 4716674 w 12193149"/>
              <a:gd name="connsiteY145" fmla="*/ 2173573 h 2344739"/>
              <a:gd name="connsiteX146" fmla="*/ 4516962 w 12193149"/>
              <a:gd name="connsiteY146" fmla="*/ 2163671 h 2344739"/>
              <a:gd name="connsiteX147" fmla="*/ 4429691 w 12193149"/>
              <a:gd name="connsiteY147" fmla="*/ 2153020 h 2344739"/>
              <a:gd name="connsiteX148" fmla="*/ 4364023 w 12193149"/>
              <a:gd name="connsiteY148" fmla="*/ 2151674 h 2344739"/>
              <a:gd name="connsiteX149" fmla="*/ 4318114 w 12193149"/>
              <a:gd name="connsiteY149" fmla="*/ 2158289 h 2344739"/>
              <a:gd name="connsiteX150" fmla="*/ 4316258 w 12193149"/>
              <a:gd name="connsiteY150" fmla="*/ 2156948 h 2344739"/>
              <a:gd name="connsiteX151" fmla="*/ 4296292 w 12193149"/>
              <a:gd name="connsiteY151" fmla="*/ 2155069 h 2344739"/>
              <a:gd name="connsiteX152" fmla="*/ 4291212 w 12193149"/>
              <a:gd name="connsiteY152" fmla="*/ 2157986 h 2344739"/>
              <a:gd name="connsiteX153" fmla="*/ 4277290 w 12193149"/>
              <a:gd name="connsiteY153" fmla="*/ 2157740 h 2344739"/>
              <a:gd name="connsiteX154" fmla="*/ 4249265 w 12193149"/>
              <a:gd name="connsiteY154" fmla="*/ 2160064 h 2344739"/>
              <a:gd name="connsiteX155" fmla="*/ 4203199 w 12193149"/>
              <a:gd name="connsiteY155" fmla="*/ 2157269 h 2344739"/>
              <a:gd name="connsiteX156" fmla="*/ 4202893 w 12193149"/>
              <a:gd name="connsiteY156" fmla="*/ 2156010 h 2344739"/>
              <a:gd name="connsiteX157" fmla="*/ 4192396 w 12193149"/>
              <a:gd name="connsiteY157" fmla="*/ 2150376 h 2344739"/>
              <a:gd name="connsiteX158" fmla="*/ 4143893 w 12193149"/>
              <a:gd name="connsiteY158" fmla="*/ 2134511 h 2344739"/>
              <a:gd name="connsiteX159" fmla="*/ 4084245 w 12193149"/>
              <a:gd name="connsiteY159" fmla="*/ 2107978 h 2344739"/>
              <a:gd name="connsiteX160" fmla="*/ 4075694 w 12193149"/>
              <a:gd name="connsiteY160" fmla="*/ 2107143 h 2344739"/>
              <a:gd name="connsiteX161" fmla="*/ 4075575 w 12193149"/>
              <a:gd name="connsiteY161" fmla="*/ 2106844 h 2344739"/>
              <a:gd name="connsiteX162" fmla="*/ 4066658 w 12193149"/>
              <a:gd name="connsiteY162" fmla="*/ 2105400 h 2344739"/>
              <a:gd name="connsiteX163" fmla="*/ 4060102 w 12193149"/>
              <a:gd name="connsiteY163" fmla="*/ 2105618 h 2344739"/>
              <a:gd name="connsiteX164" fmla="*/ 4043512 w 12193149"/>
              <a:gd name="connsiteY164" fmla="*/ 2103997 h 2344739"/>
              <a:gd name="connsiteX165" fmla="*/ 4038145 w 12193149"/>
              <a:gd name="connsiteY165" fmla="*/ 2101563 h 2344739"/>
              <a:gd name="connsiteX166" fmla="*/ 4036511 w 12193149"/>
              <a:gd name="connsiteY166" fmla="*/ 2097896 h 2344739"/>
              <a:gd name="connsiteX167" fmla="*/ 4034926 w 12193149"/>
              <a:gd name="connsiteY167" fmla="*/ 2098131 h 2344739"/>
              <a:gd name="connsiteX168" fmla="*/ 4005686 w 12193149"/>
              <a:gd name="connsiteY168" fmla="*/ 2085563 h 2344739"/>
              <a:gd name="connsiteX169" fmla="*/ 3937994 w 12193149"/>
              <a:gd name="connsiteY169" fmla="*/ 2068106 h 2344739"/>
              <a:gd name="connsiteX170" fmla="*/ 3898423 w 12193149"/>
              <a:gd name="connsiteY170" fmla="*/ 2062451 h 2344739"/>
              <a:gd name="connsiteX171" fmla="*/ 3790908 w 12193149"/>
              <a:gd name="connsiteY171" fmla="*/ 2042213 h 2344739"/>
              <a:gd name="connsiteX172" fmla="*/ 3683661 w 12193149"/>
              <a:gd name="connsiteY172" fmla="*/ 2018290 h 2344739"/>
              <a:gd name="connsiteX173" fmla="*/ 3611183 w 12193149"/>
              <a:gd name="connsiteY173" fmla="*/ 1986019 h 2344739"/>
              <a:gd name="connsiteX174" fmla="*/ 3605003 w 12193149"/>
              <a:gd name="connsiteY174" fmla="*/ 1987381 h 2344739"/>
              <a:gd name="connsiteX175" fmla="*/ 3595884 w 12193149"/>
              <a:gd name="connsiteY175" fmla="*/ 1987545 h 2344739"/>
              <a:gd name="connsiteX176" fmla="*/ 3595649 w 12193149"/>
              <a:gd name="connsiteY176" fmla="*/ 1987276 h 2344739"/>
              <a:gd name="connsiteX177" fmla="*/ 3587126 w 12193149"/>
              <a:gd name="connsiteY177" fmla="*/ 1987966 h 2344739"/>
              <a:gd name="connsiteX178" fmla="*/ 3537283 w 12193149"/>
              <a:gd name="connsiteY178" fmla="*/ 1978267 h 2344739"/>
              <a:gd name="connsiteX179" fmla="*/ 3474371 w 12193149"/>
              <a:gd name="connsiteY179" fmla="*/ 1974606 h 2344739"/>
              <a:gd name="connsiteX180" fmla="*/ 3401876 w 12193149"/>
              <a:gd name="connsiteY180" fmla="*/ 1962558 h 2344739"/>
              <a:gd name="connsiteX181" fmla="*/ 3365036 w 12193149"/>
              <a:gd name="connsiteY181" fmla="*/ 1979510 h 2344739"/>
              <a:gd name="connsiteX182" fmla="*/ 3345174 w 12193149"/>
              <a:gd name="connsiteY182" fmla="*/ 1981192 h 2344739"/>
              <a:gd name="connsiteX183" fmla="*/ 3342846 w 12193149"/>
              <a:gd name="connsiteY183" fmla="*/ 1980217 h 2344739"/>
              <a:gd name="connsiteX184" fmla="*/ 3263504 w 12193149"/>
              <a:gd name="connsiteY184" fmla="*/ 1986094 h 2344739"/>
              <a:gd name="connsiteX185" fmla="*/ 3143704 w 12193149"/>
              <a:gd name="connsiteY185" fmla="*/ 1993869 h 2344739"/>
              <a:gd name="connsiteX186" fmla="*/ 3031439 w 12193149"/>
              <a:gd name="connsiteY186" fmla="*/ 1996512 h 2344739"/>
              <a:gd name="connsiteX187" fmla="*/ 2782717 w 12193149"/>
              <a:gd name="connsiteY187" fmla="*/ 2018333 h 2344739"/>
              <a:gd name="connsiteX188" fmla="*/ 2647675 w 12193149"/>
              <a:gd name="connsiteY188" fmla="*/ 2028869 h 2344739"/>
              <a:gd name="connsiteX189" fmla="*/ 2569176 w 12193149"/>
              <a:gd name="connsiteY189" fmla="*/ 2002628 h 2344739"/>
              <a:gd name="connsiteX190" fmla="*/ 2444403 w 12193149"/>
              <a:gd name="connsiteY190" fmla="*/ 2016529 h 2344739"/>
              <a:gd name="connsiteX191" fmla="*/ 2316260 w 12193149"/>
              <a:gd name="connsiteY191" fmla="*/ 2024996 h 2344739"/>
              <a:gd name="connsiteX192" fmla="*/ 2209726 w 12193149"/>
              <a:gd name="connsiteY192" fmla="*/ 2019763 h 2344739"/>
              <a:gd name="connsiteX193" fmla="*/ 2095813 w 12193149"/>
              <a:gd name="connsiteY193" fmla="*/ 2003052 h 2344739"/>
              <a:gd name="connsiteX194" fmla="*/ 1998504 w 12193149"/>
              <a:gd name="connsiteY194" fmla="*/ 1995032 h 2344739"/>
              <a:gd name="connsiteX195" fmla="*/ 1929320 w 12193149"/>
              <a:gd name="connsiteY195" fmla="*/ 2016977 h 2344739"/>
              <a:gd name="connsiteX196" fmla="*/ 1922798 w 12193149"/>
              <a:gd name="connsiteY196" fmla="*/ 2012146 h 2344739"/>
              <a:gd name="connsiteX197" fmla="*/ 1874228 w 12193149"/>
              <a:gd name="connsiteY197" fmla="*/ 2013741 h 2344739"/>
              <a:gd name="connsiteX198" fmla="*/ 1787803 w 12193149"/>
              <a:gd name="connsiteY198" fmla="*/ 2041363 h 2344739"/>
              <a:gd name="connsiteX199" fmla="*/ 1739352 w 12193149"/>
              <a:gd name="connsiteY199" fmla="*/ 2036312 h 2344739"/>
              <a:gd name="connsiteX200" fmla="*/ 1676219 w 12193149"/>
              <a:gd name="connsiteY200" fmla="*/ 2019963 h 2344739"/>
              <a:gd name="connsiteX201" fmla="*/ 1609817 w 12193149"/>
              <a:gd name="connsiteY201" fmla="*/ 2013066 h 2344739"/>
              <a:gd name="connsiteX202" fmla="*/ 1497258 w 12193149"/>
              <a:gd name="connsiteY202" fmla="*/ 1987476 h 2344739"/>
              <a:gd name="connsiteX203" fmla="*/ 1151127 w 12193149"/>
              <a:gd name="connsiteY203" fmla="*/ 1938041 h 2344739"/>
              <a:gd name="connsiteX204" fmla="*/ 859417 w 12193149"/>
              <a:gd name="connsiteY204" fmla="*/ 1928608 h 2344739"/>
              <a:gd name="connsiteX205" fmla="*/ 838688 w 12193149"/>
              <a:gd name="connsiteY205" fmla="*/ 1929821 h 2344739"/>
              <a:gd name="connsiteX206" fmla="*/ 817957 w 12193149"/>
              <a:gd name="connsiteY206" fmla="*/ 1927857 h 2344739"/>
              <a:gd name="connsiteX207" fmla="*/ 812654 w 12193149"/>
              <a:gd name="connsiteY207" fmla="*/ 1930751 h 2344739"/>
              <a:gd name="connsiteX208" fmla="*/ 721195 w 12193149"/>
              <a:gd name="connsiteY208" fmla="*/ 1929661 h 2344739"/>
              <a:gd name="connsiteX209" fmla="*/ 720890 w 12193149"/>
              <a:gd name="connsiteY209" fmla="*/ 1928399 h 2344739"/>
              <a:gd name="connsiteX210" fmla="*/ 710023 w 12193149"/>
              <a:gd name="connsiteY210" fmla="*/ 1922722 h 2344739"/>
              <a:gd name="connsiteX211" fmla="*/ 597940 w 12193149"/>
              <a:gd name="connsiteY211" fmla="*/ 1879864 h 2344739"/>
              <a:gd name="connsiteX212" fmla="*/ 579683 w 12193149"/>
              <a:gd name="connsiteY212" fmla="*/ 1877212 h 2344739"/>
              <a:gd name="connsiteX213" fmla="*/ 572865 w 12193149"/>
              <a:gd name="connsiteY213" fmla="*/ 1877401 h 2344739"/>
              <a:gd name="connsiteX214" fmla="*/ 446247 w 12193149"/>
              <a:gd name="connsiteY214" fmla="*/ 1839371 h 2344739"/>
              <a:gd name="connsiteX215" fmla="*/ 405163 w 12193149"/>
              <a:gd name="connsiteY215" fmla="*/ 1833548 h 2344739"/>
              <a:gd name="connsiteX216" fmla="*/ 293583 w 12193149"/>
              <a:gd name="connsiteY216" fmla="*/ 1812852 h 2344739"/>
              <a:gd name="connsiteX217" fmla="*/ 119529 w 12193149"/>
              <a:gd name="connsiteY217" fmla="*/ 1761047 h 2344739"/>
              <a:gd name="connsiteX218" fmla="*/ 16674 w 12193149"/>
              <a:gd name="connsiteY218" fmla="*/ 1758191 h 2344739"/>
              <a:gd name="connsiteX219" fmla="*/ 1150 w 12193149"/>
              <a:gd name="connsiteY219" fmla="*/ 1752722 h 2344739"/>
              <a:gd name="connsiteX220" fmla="*/ 1148 w 12193149"/>
              <a:gd name="connsiteY220" fmla="*/ 222213 h 2344739"/>
              <a:gd name="connsiteX221" fmla="*/ 1148 w 12193149"/>
              <a:gd name="connsiteY221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38590 w 12193149"/>
              <a:gd name="connsiteY65" fmla="*/ 1869293 h 2344739"/>
              <a:gd name="connsiteX66" fmla="*/ 9232518 w 12193149"/>
              <a:gd name="connsiteY66" fmla="*/ 1893149 h 2344739"/>
              <a:gd name="connsiteX67" fmla="*/ 9156690 w 12193149"/>
              <a:gd name="connsiteY67" fmla="*/ 1903228 h 2344739"/>
              <a:gd name="connsiteX68" fmla="*/ 9054601 w 12193149"/>
              <a:gd name="connsiteY68" fmla="*/ 1910755 h 2344739"/>
              <a:gd name="connsiteX69" fmla="*/ 9006634 w 12193149"/>
              <a:gd name="connsiteY69" fmla="*/ 1914040 h 2344739"/>
              <a:gd name="connsiteX70" fmla="*/ 9006349 w 12193149"/>
              <a:gd name="connsiteY70" fmla="*/ 1913800 h 2344739"/>
              <a:gd name="connsiteX71" fmla="*/ 8997380 w 12193149"/>
              <a:gd name="connsiteY71" fmla="*/ 1915011 h 2344739"/>
              <a:gd name="connsiteX72" fmla="*/ 8991542 w 12193149"/>
              <a:gd name="connsiteY72" fmla="*/ 1917072 h 2344739"/>
              <a:gd name="connsiteX73" fmla="*/ 8975485 w 12193149"/>
              <a:gd name="connsiteY73" fmla="*/ 1920298 h 2344739"/>
              <a:gd name="connsiteX74" fmla="*/ 8969159 w 12193149"/>
              <a:gd name="connsiteY74" fmla="*/ 1919598 h 2344739"/>
              <a:gd name="connsiteX75" fmla="*/ 8964196 w 12193149"/>
              <a:gd name="connsiteY75" fmla="*/ 1917373 h 2344739"/>
              <a:gd name="connsiteX76" fmla="*/ 8930136 w 12193149"/>
              <a:gd name="connsiteY76" fmla="*/ 1914185 h 2344739"/>
              <a:gd name="connsiteX77" fmla="*/ 8753592 w 12193149"/>
              <a:gd name="connsiteY77" fmla="*/ 1933417 h 2344739"/>
              <a:gd name="connsiteX78" fmla="*/ 8708995 w 12193149"/>
              <a:gd name="connsiteY78" fmla="*/ 1935518 h 2344739"/>
              <a:gd name="connsiteX79" fmla="*/ 8597219 w 12193149"/>
              <a:gd name="connsiteY79" fmla="*/ 1944090 h 2344739"/>
              <a:gd name="connsiteX80" fmla="*/ 8526378 w 12193149"/>
              <a:gd name="connsiteY80" fmla="*/ 1929248 h 2344739"/>
              <a:gd name="connsiteX81" fmla="*/ 8512131 w 12193149"/>
              <a:gd name="connsiteY81" fmla="*/ 1935163 h 2344739"/>
              <a:gd name="connsiteX82" fmla="*/ 8507315 w 12193149"/>
              <a:gd name="connsiteY82" fmla="*/ 1938164 h 2344739"/>
              <a:gd name="connsiteX83" fmla="*/ 8499116 w 12193149"/>
              <a:gd name="connsiteY83" fmla="*/ 1940902 h 2344739"/>
              <a:gd name="connsiteX84" fmla="*/ 8498742 w 12193149"/>
              <a:gd name="connsiteY84" fmla="*/ 1940723 h 2344739"/>
              <a:gd name="connsiteX85" fmla="*/ 8491397 w 12193149"/>
              <a:gd name="connsiteY85" fmla="*/ 1943773 h 2344739"/>
              <a:gd name="connsiteX86" fmla="*/ 8368330 w 12193149"/>
              <a:gd name="connsiteY86" fmla="*/ 1957815 h 2344739"/>
              <a:gd name="connsiteX87" fmla="*/ 8354947 w 12193149"/>
              <a:gd name="connsiteY87" fmla="*/ 1958009 h 2344739"/>
              <a:gd name="connsiteX88" fmla="*/ 8321252 w 12193149"/>
              <a:gd name="connsiteY88" fmla="*/ 1974587 h 2344739"/>
              <a:gd name="connsiteX89" fmla="*/ 8315581 w 12193149"/>
              <a:gd name="connsiteY89" fmla="*/ 1974913 h 2344739"/>
              <a:gd name="connsiteX90" fmla="*/ 8296322 w 12193149"/>
              <a:gd name="connsiteY90" fmla="*/ 1988808 h 2344739"/>
              <a:gd name="connsiteX91" fmla="*/ 8285424 w 12193149"/>
              <a:gd name="connsiteY91" fmla="*/ 1994631 h 2344739"/>
              <a:gd name="connsiteX92" fmla="*/ 8284298 w 12193149"/>
              <a:gd name="connsiteY92" fmla="*/ 1999074 h 2344739"/>
              <a:gd name="connsiteX93" fmla="*/ 8267224 w 12193149"/>
              <a:gd name="connsiteY93" fmla="*/ 2006249 h 2344739"/>
              <a:gd name="connsiteX94" fmla="*/ 8264525 w 12193149"/>
              <a:gd name="connsiteY94" fmla="*/ 2006019 h 2344739"/>
              <a:gd name="connsiteX95" fmla="*/ 8253181 w 12193149"/>
              <a:gd name="connsiteY95" fmla="*/ 2015862 h 2344739"/>
              <a:gd name="connsiteX96" fmla="*/ 8246982 w 12193149"/>
              <a:gd name="connsiteY96" fmla="*/ 2028854 h 2344739"/>
              <a:gd name="connsiteX97" fmla="*/ 8091420 w 12193149"/>
              <a:gd name="connsiteY97" fmla="*/ 2075015 h 2344739"/>
              <a:gd name="connsiteX98" fmla="*/ 7906555 w 12193149"/>
              <a:gd name="connsiteY98" fmla="*/ 2116988 h 2344739"/>
              <a:gd name="connsiteX99" fmla="*/ 7719893 w 12193149"/>
              <a:gd name="connsiteY99" fmla="*/ 2142703 h 2344739"/>
              <a:gd name="connsiteX100" fmla="*/ 7615495 w 12193149"/>
              <a:gd name="connsiteY100" fmla="*/ 2139232 h 2344739"/>
              <a:gd name="connsiteX101" fmla="*/ 7528691 w 12193149"/>
              <a:gd name="connsiteY101" fmla="*/ 2145060 h 2344739"/>
              <a:gd name="connsiteX102" fmla="*/ 7520719 w 12193149"/>
              <a:gd name="connsiteY102" fmla="*/ 2147613 h 2344739"/>
              <a:gd name="connsiteX103" fmla="*/ 7508559 w 12193149"/>
              <a:gd name="connsiteY103" fmla="*/ 2148948 h 2344739"/>
              <a:gd name="connsiteX104" fmla="*/ 7508188 w 12193149"/>
              <a:gd name="connsiteY104" fmla="*/ 2148621 h 2344739"/>
              <a:gd name="connsiteX105" fmla="*/ 7496943 w 12193149"/>
              <a:gd name="connsiteY105" fmla="*/ 2150573 h 2344739"/>
              <a:gd name="connsiteX106" fmla="*/ 7406539 w 12193149"/>
              <a:gd name="connsiteY106" fmla="*/ 2142468 h 2344739"/>
              <a:gd name="connsiteX107" fmla="*/ 7219707 w 12193149"/>
              <a:gd name="connsiteY107" fmla="*/ 2156680 h 2344739"/>
              <a:gd name="connsiteX108" fmla="*/ 7202249 w 12193149"/>
              <a:gd name="connsiteY108" fmla="*/ 2161230 h 2344739"/>
              <a:gd name="connsiteX109" fmla="*/ 7198152 w 12193149"/>
              <a:gd name="connsiteY109" fmla="*/ 2166588 h 2344739"/>
              <a:gd name="connsiteX110" fmla="*/ 7171956 w 12193149"/>
              <a:gd name="connsiteY110" fmla="*/ 2171236 h 2344739"/>
              <a:gd name="connsiteX111" fmla="*/ 7098136 w 12193149"/>
              <a:gd name="connsiteY111" fmla="*/ 2183464 h 2344739"/>
              <a:gd name="connsiteX112" fmla="*/ 7019644 w 12193149"/>
              <a:gd name="connsiteY112" fmla="*/ 2183090 h 2344739"/>
              <a:gd name="connsiteX113" fmla="*/ 6905294 w 12193149"/>
              <a:gd name="connsiteY113" fmla="*/ 2212596 h 2344739"/>
              <a:gd name="connsiteX114" fmla="*/ 6709370 w 12193149"/>
              <a:gd name="connsiteY114" fmla="*/ 2240551 h 2344739"/>
              <a:gd name="connsiteX115" fmla="*/ 6550602 w 12193149"/>
              <a:gd name="connsiteY115" fmla="*/ 2269327 h 2344739"/>
              <a:gd name="connsiteX116" fmla="*/ 6318708 w 12193149"/>
              <a:gd name="connsiteY116" fmla="*/ 2316127 h 2344739"/>
              <a:gd name="connsiteX117" fmla="*/ 6169822 w 12193149"/>
              <a:gd name="connsiteY117" fmla="*/ 2318214 h 2344739"/>
              <a:gd name="connsiteX118" fmla="*/ 6074996 w 12193149"/>
              <a:gd name="connsiteY118" fmla="*/ 2338676 h 2344739"/>
              <a:gd name="connsiteX119" fmla="*/ 6069677 w 12193149"/>
              <a:gd name="connsiteY119" fmla="*/ 2337139 h 2344739"/>
              <a:gd name="connsiteX120" fmla="*/ 6049786 w 12193149"/>
              <a:gd name="connsiteY120" fmla="*/ 2337822 h 2344739"/>
              <a:gd name="connsiteX121" fmla="*/ 6042433 w 12193149"/>
              <a:gd name="connsiteY121" fmla="*/ 2329473 h 2344739"/>
              <a:gd name="connsiteX122" fmla="*/ 6011238 w 12193149"/>
              <a:gd name="connsiteY122" fmla="*/ 2324380 h 2344739"/>
              <a:gd name="connsiteX123" fmla="*/ 5958523 w 12193149"/>
              <a:gd name="connsiteY123" fmla="*/ 2328024 h 2344739"/>
              <a:gd name="connsiteX124" fmla="*/ 5760067 w 12193149"/>
              <a:gd name="connsiteY124" fmla="*/ 2343716 h 2344739"/>
              <a:gd name="connsiteX125" fmla="*/ 5628108 w 12193149"/>
              <a:gd name="connsiteY125" fmla="*/ 2344739 h 2344739"/>
              <a:gd name="connsiteX126" fmla="*/ 5472054 w 12193149"/>
              <a:gd name="connsiteY126" fmla="*/ 2330719 h 2344739"/>
              <a:gd name="connsiteX127" fmla="*/ 5433909 w 12193149"/>
              <a:gd name="connsiteY127" fmla="*/ 2319466 h 2344739"/>
              <a:gd name="connsiteX128" fmla="*/ 5382817 w 12193149"/>
              <a:gd name="connsiteY128" fmla="*/ 2301764 h 2344739"/>
              <a:gd name="connsiteX129" fmla="*/ 5262912 w 12193149"/>
              <a:gd name="connsiteY129" fmla="*/ 2281347 h 2344739"/>
              <a:gd name="connsiteX130" fmla="*/ 5224109 w 12193149"/>
              <a:gd name="connsiteY130" fmla="*/ 2270223 h 2344739"/>
              <a:gd name="connsiteX131" fmla="*/ 5175808 w 12193149"/>
              <a:gd name="connsiteY131" fmla="*/ 2267233 h 2344739"/>
              <a:gd name="connsiteX132" fmla="*/ 5157702 w 12193149"/>
              <a:gd name="connsiteY132" fmla="*/ 2260010 h 2344739"/>
              <a:gd name="connsiteX133" fmla="*/ 5143747 w 12193149"/>
              <a:gd name="connsiteY133" fmla="*/ 2256610 h 2344739"/>
              <a:gd name="connsiteX134" fmla="*/ 5140744 w 12193149"/>
              <a:gd name="connsiteY134" fmla="*/ 2254509 h 2344739"/>
              <a:gd name="connsiteX135" fmla="*/ 5122807 w 12193149"/>
              <a:gd name="connsiteY135" fmla="*/ 2243656 h 2344739"/>
              <a:gd name="connsiteX136" fmla="*/ 5066938 w 12193149"/>
              <a:gd name="connsiteY136" fmla="*/ 2250227 h 2344739"/>
              <a:gd name="connsiteX137" fmla="*/ 5012662 w 12193149"/>
              <a:gd name="connsiteY137" fmla="*/ 2233846 h 2344739"/>
              <a:gd name="connsiteX138" fmla="*/ 4841589 w 12193149"/>
              <a:gd name="connsiteY138" fmla="*/ 2209829 h 2344739"/>
              <a:gd name="connsiteX139" fmla="*/ 4763595 w 12193149"/>
              <a:gd name="connsiteY139" fmla="*/ 2182061 h 2344739"/>
              <a:gd name="connsiteX140" fmla="*/ 4724334 w 12193149"/>
              <a:gd name="connsiteY140" fmla="*/ 2173047 h 2344739"/>
              <a:gd name="connsiteX141" fmla="*/ 4722324 w 12193149"/>
              <a:gd name="connsiteY141" fmla="*/ 2172298 h 2344739"/>
              <a:gd name="connsiteX142" fmla="*/ 4723259 w 12193149"/>
              <a:gd name="connsiteY142" fmla="*/ 2172087 h 2344739"/>
              <a:gd name="connsiteX143" fmla="*/ 4718350 w 12193149"/>
              <a:gd name="connsiteY143" fmla="*/ 2170817 h 2344739"/>
              <a:gd name="connsiteX144" fmla="*/ 4722324 w 12193149"/>
              <a:gd name="connsiteY144" fmla="*/ 2172298 h 2344739"/>
              <a:gd name="connsiteX145" fmla="*/ 4716674 w 12193149"/>
              <a:gd name="connsiteY145" fmla="*/ 2173573 h 2344739"/>
              <a:gd name="connsiteX146" fmla="*/ 4516962 w 12193149"/>
              <a:gd name="connsiteY146" fmla="*/ 2163671 h 2344739"/>
              <a:gd name="connsiteX147" fmla="*/ 4429691 w 12193149"/>
              <a:gd name="connsiteY147" fmla="*/ 2153020 h 2344739"/>
              <a:gd name="connsiteX148" fmla="*/ 4364023 w 12193149"/>
              <a:gd name="connsiteY148" fmla="*/ 2151674 h 2344739"/>
              <a:gd name="connsiteX149" fmla="*/ 4318114 w 12193149"/>
              <a:gd name="connsiteY149" fmla="*/ 2158289 h 2344739"/>
              <a:gd name="connsiteX150" fmla="*/ 4316258 w 12193149"/>
              <a:gd name="connsiteY150" fmla="*/ 2156948 h 2344739"/>
              <a:gd name="connsiteX151" fmla="*/ 4296292 w 12193149"/>
              <a:gd name="connsiteY151" fmla="*/ 2155069 h 2344739"/>
              <a:gd name="connsiteX152" fmla="*/ 4291212 w 12193149"/>
              <a:gd name="connsiteY152" fmla="*/ 2157986 h 2344739"/>
              <a:gd name="connsiteX153" fmla="*/ 4277290 w 12193149"/>
              <a:gd name="connsiteY153" fmla="*/ 2157740 h 2344739"/>
              <a:gd name="connsiteX154" fmla="*/ 4249265 w 12193149"/>
              <a:gd name="connsiteY154" fmla="*/ 2160064 h 2344739"/>
              <a:gd name="connsiteX155" fmla="*/ 4203199 w 12193149"/>
              <a:gd name="connsiteY155" fmla="*/ 2157269 h 2344739"/>
              <a:gd name="connsiteX156" fmla="*/ 4202893 w 12193149"/>
              <a:gd name="connsiteY156" fmla="*/ 2156010 h 2344739"/>
              <a:gd name="connsiteX157" fmla="*/ 4192396 w 12193149"/>
              <a:gd name="connsiteY157" fmla="*/ 2150376 h 2344739"/>
              <a:gd name="connsiteX158" fmla="*/ 4143893 w 12193149"/>
              <a:gd name="connsiteY158" fmla="*/ 2134511 h 2344739"/>
              <a:gd name="connsiteX159" fmla="*/ 4084245 w 12193149"/>
              <a:gd name="connsiteY159" fmla="*/ 2107978 h 2344739"/>
              <a:gd name="connsiteX160" fmla="*/ 4075694 w 12193149"/>
              <a:gd name="connsiteY160" fmla="*/ 2107143 h 2344739"/>
              <a:gd name="connsiteX161" fmla="*/ 4075575 w 12193149"/>
              <a:gd name="connsiteY161" fmla="*/ 2106844 h 2344739"/>
              <a:gd name="connsiteX162" fmla="*/ 4066658 w 12193149"/>
              <a:gd name="connsiteY162" fmla="*/ 2105400 h 2344739"/>
              <a:gd name="connsiteX163" fmla="*/ 4060102 w 12193149"/>
              <a:gd name="connsiteY163" fmla="*/ 2105618 h 2344739"/>
              <a:gd name="connsiteX164" fmla="*/ 4043512 w 12193149"/>
              <a:gd name="connsiteY164" fmla="*/ 2103997 h 2344739"/>
              <a:gd name="connsiteX165" fmla="*/ 4038145 w 12193149"/>
              <a:gd name="connsiteY165" fmla="*/ 2101563 h 2344739"/>
              <a:gd name="connsiteX166" fmla="*/ 4036511 w 12193149"/>
              <a:gd name="connsiteY166" fmla="*/ 2097896 h 2344739"/>
              <a:gd name="connsiteX167" fmla="*/ 4034926 w 12193149"/>
              <a:gd name="connsiteY167" fmla="*/ 2098131 h 2344739"/>
              <a:gd name="connsiteX168" fmla="*/ 4005686 w 12193149"/>
              <a:gd name="connsiteY168" fmla="*/ 2085563 h 2344739"/>
              <a:gd name="connsiteX169" fmla="*/ 3937994 w 12193149"/>
              <a:gd name="connsiteY169" fmla="*/ 2068106 h 2344739"/>
              <a:gd name="connsiteX170" fmla="*/ 3898423 w 12193149"/>
              <a:gd name="connsiteY170" fmla="*/ 2062451 h 2344739"/>
              <a:gd name="connsiteX171" fmla="*/ 3790908 w 12193149"/>
              <a:gd name="connsiteY171" fmla="*/ 2042213 h 2344739"/>
              <a:gd name="connsiteX172" fmla="*/ 3683661 w 12193149"/>
              <a:gd name="connsiteY172" fmla="*/ 2018290 h 2344739"/>
              <a:gd name="connsiteX173" fmla="*/ 3611183 w 12193149"/>
              <a:gd name="connsiteY173" fmla="*/ 1986019 h 2344739"/>
              <a:gd name="connsiteX174" fmla="*/ 3605003 w 12193149"/>
              <a:gd name="connsiteY174" fmla="*/ 1987381 h 2344739"/>
              <a:gd name="connsiteX175" fmla="*/ 3595884 w 12193149"/>
              <a:gd name="connsiteY175" fmla="*/ 1987545 h 2344739"/>
              <a:gd name="connsiteX176" fmla="*/ 3595649 w 12193149"/>
              <a:gd name="connsiteY176" fmla="*/ 1987276 h 2344739"/>
              <a:gd name="connsiteX177" fmla="*/ 3587126 w 12193149"/>
              <a:gd name="connsiteY177" fmla="*/ 1987966 h 2344739"/>
              <a:gd name="connsiteX178" fmla="*/ 3537283 w 12193149"/>
              <a:gd name="connsiteY178" fmla="*/ 1978267 h 2344739"/>
              <a:gd name="connsiteX179" fmla="*/ 3474371 w 12193149"/>
              <a:gd name="connsiteY179" fmla="*/ 1974606 h 2344739"/>
              <a:gd name="connsiteX180" fmla="*/ 3401876 w 12193149"/>
              <a:gd name="connsiteY180" fmla="*/ 1962558 h 2344739"/>
              <a:gd name="connsiteX181" fmla="*/ 3365036 w 12193149"/>
              <a:gd name="connsiteY181" fmla="*/ 1979510 h 2344739"/>
              <a:gd name="connsiteX182" fmla="*/ 3345174 w 12193149"/>
              <a:gd name="connsiteY182" fmla="*/ 1981192 h 2344739"/>
              <a:gd name="connsiteX183" fmla="*/ 3342846 w 12193149"/>
              <a:gd name="connsiteY183" fmla="*/ 1980217 h 2344739"/>
              <a:gd name="connsiteX184" fmla="*/ 3263504 w 12193149"/>
              <a:gd name="connsiteY184" fmla="*/ 1986094 h 2344739"/>
              <a:gd name="connsiteX185" fmla="*/ 3143704 w 12193149"/>
              <a:gd name="connsiteY185" fmla="*/ 1993869 h 2344739"/>
              <a:gd name="connsiteX186" fmla="*/ 3031439 w 12193149"/>
              <a:gd name="connsiteY186" fmla="*/ 1996512 h 2344739"/>
              <a:gd name="connsiteX187" fmla="*/ 2782717 w 12193149"/>
              <a:gd name="connsiteY187" fmla="*/ 2018333 h 2344739"/>
              <a:gd name="connsiteX188" fmla="*/ 2647675 w 12193149"/>
              <a:gd name="connsiteY188" fmla="*/ 2028869 h 2344739"/>
              <a:gd name="connsiteX189" fmla="*/ 2569176 w 12193149"/>
              <a:gd name="connsiteY189" fmla="*/ 2002628 h 2344739"/>
              <a:gd name="connsiteX190" fmla="*/ 2444403 w 12193149"/>
              <a:gd name="connsiteY190" fmla="*/ 2016529 h 2344739"/>
              <a:gd name="connsiteX191" fmla="*/ 2316260 w 12193149"/>
              <a:gd name="connsiteY191" fmla="*/ 2024996 h 2344739"/>
              <a:gd name="connsiteX192" fmla="*/ 2209726 w 12193149"/>
              <a:gd name="connsiteY192" fmla="*/ 2019763 h 2344739"/>
              <a:gd name="connsiteX193" fmla="*/ 2095813 w 12193149"/>
              <a:gd name="connsiteY193" fmla="*/ 2003052 h 2344739"/>
              <a:gd name="connsiteX194" fmla="*/ 1998504 w 12193149"/>
              <a:gd name="connsiteY194" fmla="*/ 1995032 h 2344739"/>
              <a:gd name="connsiteX195" fmla="*/ 1929320 w 12193149"/>
              <a:gd name="connsiteY195" fmla="*/ 2016977 h 2344739"/>
              <a:gd name="connsiteX196" fmla="*/ 1922798 w 12193149"/>
              <a:gd name="connsiteY196" fmla="*/ 2012146 h 2344739"/>
              <a:gd name="connsiteX197" fmla="*/ 1874228 w 12193149"/>
              <a:gd name="connsiteY197" fmla="*/ 2013741 h 2344739"/>
              <a:gd name="connsiteX198" fmla="*/ 1787803 w 12193149"/>
              <a:gd name="connsiteY198" fmla="*/ 2041363 h 2344739"/>
              <a:gd name="connsiteX199" fmla="*/ 1739352 w 12193149"/>
              <a:gd name="connsiteY199" fmla="*/ 2036312 h 2344739"/>
              <a:gd name="connsiteX200" fmla="*/ 1676219 w 12193149"/>
              <a:gd name="connsiteY200" fmla="*/ 2019963 h 2344739"/>
              <a:gd name="connsiteX201" fmla="*/ 1609817 w 12193149"/>
              <a:gd name="connsiteY201" fmla="*/ 2013066 h 2344739"/>
              <a:gd name="connsiteX202" fmla="*/ 1497258 w 12193149"/>
              <a:gd name="connsiteY202" fmla="*/ 1987476 h 2344739"/>
              <a:gd name="connsiteX203" fmla="*/ 1151127 w 12193149"/>
              <a:gd name="connsiteY203" fmla="*/ 1938041 h 2344739"/>
              <a:gd name="connsiteX204" fmla="*/ 859417 w 12193149"/>
              <a:gd name="connsiteY204" fmla="*/ 1928608 h 2344739"/>
              <a:gd name="connsiteX205" fmla="*/ 838688 w 12193149"/>
              <a:gd name="connsiteY205" fmla="*/ 1929821 h 2344739"/>
              <a:gd name="connsiteX206" fmla="*/ 817957 w 12193149"/>
              <a:gd name="connsiteY206" fmla="*/ 1927857 h 2344739"/>
              <a:gd name="connsiteX207" fmla="*/ 812654 w 12193149"/>
              <a:gd name="connsiteY207" fmla="*/ 1930751 h 2344739"/>
              <a:gd name="connsiteX208" fmla="*/ 721195 w 12193149"/>
              <a:gd name="connsiteY208" fmla="*/ 1929661 h 2344739"/>
              <a:gd name="connsiteX209" fmla="*/ 720890 w 12193149"/>
              <a:gd name="connsiteY209" fmla="*/ 1928399 h 2344739"/>
              <a:gd name="connsiteX210" fmla="*/ 710023 w 12193149"/>
              <a:gd name="connsiteY210" fmla="*/ 1922722 h 2344739"/>
              <a:gd name="connsiteX211" fmla="*/ 597940 w 12193149"/>
              <a:gd name="connsiteY211" fmla="*/ 1879864 h 2344739"/>
              <a:gd name="connsiteX212" fmla="*/ 579683 w 12193149"/>
              <a:gd name="connsiteY212" fmla="*/ 1877212 h 2344739"/>
              <a:gd name="connsiteX213" fmla="*/ 572865 w 12193149"/>
              <a:gd name="connsiteY213" fmla="*/ 1877401 h 2344739"/>
              <a:gd name="connsiteX214" fmla="*/ 446247 w 12193149"/>
              <a:gd name="connsiteY214" fmla="*/ 1839371 h 2344739"/>
              <a:gd name="connsiteX215" fmla="*/ 405163 w 12193149"/>
              <a:gd name="connsiteY215" fmla="*/ 1833548 h 2344739"/>
              <a:gd name="connsiteX216" fmla="*/ 293583 w 12193149"/>
              <a:gd name="connsiteY216" fmla="*/ 1812852 h 2344739"/>
              <a:gd name="connsiteX217" fmla="*/ 119529 w 12193149"/>
              <a:gd name="connsiteY217" fmla="*/ 1761047 h 2344739"/>
              <a:gd name="connsiteX218" fmla="*/ 16674 w 12193149"/>
              <a:gd name="connsiteY218" fmla="*/ 1758191 h 2344739"/>
              <a:gd name="connsiteX219" fmla="*/ 1150 w 12193149"/>
              <a:gd name="connsiteY219" fmla="*/ 1752722 h 2344739"/>
              <a:gd name="connsiteX220" fmla="*/ 1148 w 12193149"/>
              <a:gd name="connsiteY220" fmla="*/ 222213 h 2344739"/>
              <a:gd name="connsiteX221" fmla="*/ 1148 w 12193149"/>
              <a:gd name="connsiteY221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083317 w 12193149"/>
              <a:gd name="connsiteY58" fmla="*/ 1743296 h 2344739"/>
              <a:gd name="connsiteX59" fmla="*/ 10040388 w 12193149"/>
              <a:gd name="connsiteY59" fmla="*/ 1741632 h 2344739"/>
              <a:gd name="connsiteX60" fmla="*/ 9961167 w 12193149"/>
              <a:gd name="connsiteY60" fmla="*/ 1757147 h 2344739"/>
              <a:gd name="connsiteX61" fmla="*/ 9848940 w 12193149"/>
              <a:gd name="connsiteY61" fmla="*/ 1763915 h 2344739"/>
              <a:gd name="connsiteX62" fmla="*/ 9729457 w 12193149"/>
              <a:gd name="connsiteY62" fmla="*/ 1784122 h 2344739"/>
              <a:gd name="connsiteX63" fmla="*/ 9585655 w 12193149"/>
              <a:gd name="connsiteY63" fmla="*/ 1795542 h 2344739"/>
              <a:gd name="connsiteX64" fmla="*/ 9338590 w 12193149"/>
              <a:gd name="connsiteY64" fmla="*/ 1869293 h 2344739"/>
              <a:gd name="connsiteX65" fmla="*/ 9232518 w 12193149"/>
              <a:gd name="connsiteY65" fmla="*/ 1893149 h 2344739"/>
              <a:gd name="connsiteX66" fmla="*/ 9156690 w 12193149"/>
              <a:gd name="connsiteY66" fmla="*/ 1903228 h 2344739"/>
              <a:gd name="connsiteX67" fmla="*/ 9054601 w 12193149"/>
              <a:gd name="connsiteY67" fmla="*/ 1910755 h 2344739"/>
              <a:gd name="connsiteX68" fmla="*/ 9006634 w 12193149"/>
              <a:gd name="connsiteY68" fmla="*/ 1914040 h 2344739"/>
              <a:gd name="connsiteX69" fmla="*/ 9006349 w 12193149"/>
              <a:gd name="connsiteY69" fmla="*/ 1913800 h 2344739"/>
              <a:gd name="connsiteX70" fmla="*/ 8997380 w 12193149"/>
              <a:gd name="connsiteY70" fmla="*/ 1915011 h 2344739"/>
              <a:gd name="connsiteX71" fmla="*/ 8991542 w 12193149"/>
              <a:gd name="connsiteY71" fmla="*/ 1917072 h 2344739"/>
              <a:gd name="connsiteX72" fmla="*/ 8975485 w 12193149"/>
              <a:gd name="connsiteY72" fmla="*/ 1920298 h 2344739"/>
              <a:gd name="connsiteX73" fmla="*/ 8969159 w 12193149"/>
              <a:gd name="connsiteY73" fmla="*/ 1919598 h 2344739"/>
              <a:gd name="connsiteX74" fmla="*/ 8964196 w 12193149"/>
              <a:gd name="connsiteY74" fmla="*/ 1917373 h 2344739"/>
              <a:gd name="connsiteX75" fmla="*/ 8930136 w 12193149"/>
              <a:gd name="connsiteY75" fmla="*/ 1914185 h 2344739"/>
              <a:gd name="connsiteX76" fmla="*/ 8753592 w 12193149"/>
              <a:gd name="connsiteY76" fmla="*/ 1933417 h 2344739"/>
              <a:gd name="connsiteX77" fmla="*/ 8708995 w 12193149"/>
              <a:gd name="connsiteY77" fmla="*/ 1935518 h 2344739"/>
              <a:gd name="connsiteX78" fmla="*/ 8597219 w 12193149"/>
              <a:gd name="connsiteY78" fmla="*/ 1944090 h 2344739"/>
              <a:gd name="connsiteX79" fmla="*/ 8526378 w 12193149"/>
              <a:gd name="connsiteY79" fmla="*/ 1929248 h 2344739"/>
              <a:gd name="connsiteX80" fmla="*/ 8512131 w 12193149"/>
              <a:gd name="connsiteY80" fmla="*/ 1935163 h 2344739"/>
              <a:gd name="connsiteX81" fmla="*/ 8507315 w 12193149"/>
              <a:gd name="connsiteY81" fmla="*/ 1938164 h 2344739"/>
              <a:gd name="connsiteX82" fmla="*/ 8499116 w 12193149"/>
              <a:gd name="connsiteY82" fmla="*/ 1940902 h 2344739"/>
              <a:gd name="connsiteX83" fmla="*/ 8498742 w 12193149"/>
              <a:gd name="connsiteY83" fmla="*/ 1940723 h 2344739"/>
              <a:gd name="connsiteX84" fmla="*/ 8491397 w 12193149"/>
              <a:gd name="connsiteY84" fmla="*/ 1943773 h 2344739"/>
              <a:gd name="connsiteX85" fmla="*/ 8368330 w 12193149"/>
              <a:gd name="connsiteY85" fmla="*/ 1957815 h 2344739"/>
              <a:gd name="connsiteX86" fmla="*/ 8354947 w 12193149"/>
              <a:gd name="connsiteY86" fmla="*/ 1958009 h 2344739"/>
              <a:gd name="connsiteX87" fmla="*/ 8321252 w 12193149"/>
              <a:gd name="connsiteY87" fmla="*/ 1974587 h 2344739"/>
              <a:gd name="connsiteX88" fmla="*/ 8315581 w 12193149"/>
              <a:gd name="connsiteY88" fmla="*/ 1974913 h 2344739"/>
              <a:gd name="connsiteX89" fmla="*/ 8296322 w 12193149"/>
              <a:gd name="connsiteY89" fmla="*/ 1988808 h 2344739"/>
              <a:gd name="connsiteX90" fmla="*/ 8285424 w 12193149"/>
              <a:gd name="connsiteY90" fmla="*/ 1994631 h 2344739"/>
              <a:gd name="connsiteX91" fmla="*/ 8284298 w 12193149"/>
              <a:gd name="connsiteY91" fmla="*/ 1999074 h 2344739"/>
              <a:gd name="connsiteX92" fmla="*/ 8267224 w 12193149"/>
              <a:gd name="connsiteY92" fmla="*/ 2006249 h 2344739"/>
              <a:gd name="connsiteX93" fmla="*/ 8264525 w 12193149"/>
              <a:gd name="connsiteY93" fmla="*/ 2006019 h 2344739"/>
              <a:gd name="connsiteX94" fmla="*/ 8253181 w 12193149"/>
              <a:gd name="connsiteY94" fmla="*/ 2015862 h 2344739"/>
              <a:gd name="connsiteX95" fmla="*/ 8246982 w 12193149"/>
              <a:gd name="connsiteY95" fmla="*/ 2028854 h 2344739"/>
              <a:gd name="connsiteX96" fmla="*/ 8091420 w 12193149"/>
              <a:gd name="connsiteY96" fmla="*/ 2075015 h 2344739"/>
              <a:gd name="connsiteX97" fmla="*/ 7906555 w 12193149"/>
              <a:gd name="connsiteY97" fmla="*/ 2116988 h 2344739"/>
              <a:gd name="connsiteX98" fmla="*/ 7719893 w 12193149"/>
              <a:gd name="connsiteY98" fmla="*/ 2142703 h 2344739"/>
              <a:gd name="connsiteX99" fmla="*/ 7615495 w 12193149"/>
              <a:gd name="connsiteY99" fmla="*/ 2139232 h 2344739"/>
              <a:gd name="connsiteX100" fmla="*/ 7528691 w 12193149"/>
              <a:gd name="connsiteY100" fmla="*/ 2145060 h 2344739"/>
              <a:gd name="connsiteX101" fmla="*/ 7520719 w 12193149"/>
              <a:gd name="connsiteY101" fmla="*/ 2147613 h 2344739"/>
              <a:gd name="connsiteX102" fmla="*/ 7508559 w 12193149"/>
              <a:gd name="connsiteY102" fmla="*/ 2148948 h 2344739"/>
              <a:gd name="connsiteX103" fmla="*/ 7508188 w 12193149"/>
              <a:gd name="connsiteY103" fmla="*/ 2148621 h 2344739"/>
              <a:gd name="connsiteX104" fmla="*/ 7496943 w 12193149"/>
              <a:gd name="connsiteY104" fmla="*/ 2150573 h 2344739"/>
              <a:gd name="connsiteX105" fmla="*/ 7406539 w 12193149"/>
              <a:gd name="connsiteY105" fmla="*/ 2142468 h 2344739"/>
              <a:gd name="connsiteX106" fmla="*/ 7219707 w 12193149"/>
              <a:gd name="connsiteY106" fmla="*/ 2156680 h 2344739"/>
              <a:gd name="connsiteX107" fmla="*/ 7202249 w 12193149"/>
              <a:gd name="connsiteY107" fmla="*/ 2161230 h 2344739"/>
              <a:gd name="connsiteX108" fmla="*/ 7198152 w 12193149"/>
              <a:gd name="connsiteY108" fmla="*/ 2166588 h 2344739"/>
              <a:gd name="connsiteX109" fmla="*/ 7171956 w 12193149"/>
              <a:gd name="connsiteY109" fmla="*/ 2171236 h 2344739"/>
              <a:gd name="connsiteX110" fmla="*/ 7098136 w 12193149"/>
              <a:gd name="connsiteY110" fmla="*/ 2183464 h 2344739"/>
              <a:gd name="connsiteX111" fmla="*/ 7019644 w 12193149"/>
              <a:gd name="connsiteY111" fmla="*/ 2183090 h 2344739"/>
              <a:gd name="connsiteX112" fmla="*/ 6905294 w 12193149"/>
              <a:gd name="connsiteY112" fmla="*/ 2212596 h 2344739"/>
              <a:gd name="connsiteX113" fmla="*/ 6709370 w 12193149"/>
              <a:gd name="connsiteY113" fmla="*/ 2240551 h 2344739"/>
              <a:gd name="connsiteX114" fmla="*/ 6550602 w 12193149"/>
              <a:gd name="connsiteY114" fmla="*/ 2269327 h 2344739"/>
              <a:gd name="connsiteX115" fmla="*/ 6318708 w 12193149"/>
              <a:gd name="connsiteY115" fmla="*/ 2316127 h 2344739"/>
              <a:gd name="connsiteX116" fmla="*/ 6169822 w 12193149"/>
              <a:gd name="connsiteY116" fmla="*/ 2318214 h 2344739"/>
              <a:gd name="connsiteX117" fmla="*/ 6074996 w 12193149"/>
              <a:gd name="connsiteY117" fmla="*/ 2338676 h 2344739"/>
              <a:gd name="connsiteX118" fmla="*/ 6069677 w 12193149"/>
              <a:gd name="connsiteY118" fmla="*/ 2337139 h 2344739"/>
              <a:gd name="connsiteX119" fmla="*/ 6049786 w 12193149"/>
              <a:gd name="connsiteY119" fmla="*/ 2337822 h 2344739"/>
              <a:gd name="connsiteX120" fmla="*/ 6042433 w 12193149"/>
              <a:gd name="connsiteY120" fmla="*/ 2329473 h 2344739"/>
              <a:gd name="connsiteX121" fmla="*/ 6011238 w 12193149"/>
              <a:gd name="connsiteY121" fmla="*/ 2324380 h 2344739"/>
              <a:gd name="connsiteX122" fmla="*/ 5958523 w 12193149"/>
              <a:gd name="connsiteY122" fmla="*/ 2328024 h 2344739"/>
              <a:gd name="connsiteX123" fmla="*/ 5760067 w 12193149"/>
              <a:gd name="connsiteY123" fmla="*/ 2343716 h 2344739"/>
              <a:gd name="connsiteX124" fmla="*/ 5628108 w 12193149"/>
              <a:gd name="connsiteY124" fmla="*/ 2344739 h 2344739"/>
              <a:gd name="connsiteX125" fmla="*/ 5472054 w 12193149"/>
              <a:gd name="connsiteY125" fmla="*/ 2330719 h 2344739"/>
              <a:gd name="connsiteX126" fmla="*/ 5433909 w 12193149"/>
              <a:gd name="connsiteY126" fmla="*/ 2319466 h 2344739"/>
              <a:gd name="connsiteX127" fmla="*/ 5382817 w 12193149"/>
              <a:gd name="connsiteY127" fmla="*/ 2301764 h 2344739"/>
              <a:gd name="connsiteX128" fmla="*/ 5262912 w 12193149"/>
              <a:gd name="connsiteY128" fmla="*/ 2281347 h 2344739"/>
              <a:gd name="connsiteX129" fmla="*/ 5224109 w 12193149"/>
              <a:gd name="connsiteY129" fmla="*/ 2270223 h 2344739"/>
              <a:gd name="connsiteX130" fmla="*/ 5175808 w 12193149"/>
              <a:gd name="connsiteY130" fmla="*/ 2267233 h 2344739"/>
              <a:gd name="connsiteX131" fmla="*/ 5157702 w 12193149"/>
              <a:gd name="connsiteY131" fmla="*/ 2260010 h 2344739"/>
              <a:gd name="connsiteX132" fmla="*/ 5143747 w 12193149"/>
              <a:gd name="connsiteY132" fmla="*/ 2256610 h 2344739"/>
              <a:gd name="connsiteX133" fmla="*/ 5140744 w 12193149"/>
              <a:gd name="connsiteY133" fmla="*/ 2254509 h 2344739"/>
              <a:gd name="connsiteX134" fmla="*/ 5122807 w 12193149"/>
              <a:gd name="connsiteY134" fmla="*/ 2243656 h 2344739"/>
              <a:gd name="connsiteX135" fmla="*/ 5066938 w 12193149"/>
              <a:gd name="connsiteY135" fmla="*/ 2250227 h 2344739"/>
              <a:gd name="connsiteX136" fmla="*/ 5012662 w 12193149"/>
              <a:gd name="connsiteY136" fmla="*/ 2233846 h 2344739"/>
              <a:gd name="connsiteX137" fmla="*/ 4841589 w 12193149"/>
              <a:gd name="connsiteY137" fmla="*/ 2209829 h 2344739"/>
              <a:gd name="connsiteX138" fmla="*/ 4763595 w 12193149"/>
              <a:gd name="connsiteY138" fmla="*/ 2182061 h 2344739"/>
              <a:gd name="connsiteX139" fmla="*/ 4724334 w 12193149"/>
              <a:gd name="connsiteY139" fmla="*/ 2173047 h 2344739"/>
              <a:gd name="connsiteX140" fmla="*/ 4722324 w 12193149"/>
              <a:gd name="connsiteY140" fmla="*/ 2172298 h 2344739"/>
              <a:gd name="connsiteX141" fmla="*/ 4723259 w 12193149"/>
              <a:gd name="connsiteY141" fmla="*/ 2172087 h 2344739"/>
              <a:gd name="connsiteX142" fmla="*/ 4718350 w 12193149"/>
              <a:gd name="connsiteY142" fmla="*/ 2170817 h 2344739"/>
              <a:gd name="connsiteX143" fmla="*/ 4722324 w 12193149"/>
              <a:gd name="connsiteY143" fmla="*/ 2172298 h 2344739"/>
              <a:gd name="connsiteX144" fmla="*/ 4716674 w 12193149"/>
              <a:gd name="connsiteY144" fmla="*/ 2173573 h 2344739"/>
              <a:gd name="connsiteX145" fmla="*/ 4516962 w 12193149"/>
              <a:gd name="connsiteY145" fmla="*/ 2163671 h 2344739"/>
              <a:gd name="connsiteX146" fmla="*/ 4429691 w 12193149"/>
              <a:gd name="connsiteY146" fmla="*/ 2153020 h 2344739"/>
              <a:gd name="connsiteX147" fmla="*/ 4364023 w 12193149"/>
              <a:gd name="connsiteY147" fmla="*/ 2151674 h 2344739"/>
              <a:gd name="connsiteX148" fmla="*/ 4318114 w 12193149"/>
              <a:gd name="connsiteY148" fmla="*/ 2158289 h 2344739"/>
              <a:gd name="connsiteX149" fmla="*/ 4316258 w 12193149"/>
              <a:gd name="connsiteY149" fmla="*/ 2156948 h 2344739"/>
              <a:gd name="connsiteX150" fmla="*/ 4296292 w 12193149"/>
              <a:gd name="connsiteY150" fmla="*/ 2155069 h 2344739"/>
              <a:gd name="connsiteX151" fmla="*/ 4291212 w 12193149"/>
              <a:gd name="connsiteY151" fmla="*/ 2157986 h 2344739"/>
              <a:gd name="connsiteX152" fmla="*/ 4277290 w 12193149"/>
              <a:gd name="connsiteY152" fmla="*/ 2157740 h 2344739"/>
              <a:gd name="connsiteX153" fmla="*/ 4249265 w 12193149"/>
              <a:gd name="connsiteY153" fmla="*/ 2160064 h 2344739"/>
              <a:gd name="connsiteX154" fmla="*/ 4203199 w 12193149"/>
              <a:gd name="connsiteY154" fmla="*/ 2157269 h 2344739"/>
              <a:gd name="connsiteX155" fmla="*/ 4202893 w 12193149"/>
              <a:gd name="connsiteY155" fmla="*/ 2156010 h 2344739"/>
              <a:gd name="connsiteX156" fmla="*/ 4192396 w 12193149"/>
              <a:gd name="connsiteY156" fmla="*/ 2150376 h 2344739"/>
              <a:gd name="connsiteX157" fmla="*/ 4143893 w 12193149"/>
              <a:gd name="connsiteY157" fmla="*/ 2134511 h 2344739"/>
              <a:gd name="connsiteX158" fmla="*/ 4084245 w 12193149"/>
              <a:gd name="connsiteY158" fmla="*/ 2107978 h 2344739"/>
              <a:gd name="connsiteX159" fmla="*/ 4075694 w 12193149"/>
              <a:gd name="connsiteY159" fmla="*/ 2107143 h 2344739"/>
              <a:gd name="connsiteX160" fmla="*/ 4075575 w 12193149"/>
              <a:gd name="connsiteY160" fmla="*/ 2106844 h 2344739"/>
              <a:gd name="connsiteX161" fmla="*/ 4066658 w 12193149"/>
              <a:gd name="connsiteY161" fmla="*/ 2105400 h 2344739"/>
              <a:gd name="connsiteX162" fmla="*/ 4060102 w 12193149"/>
              <a:gd name="connsiteY162" fmla="*/ 2105618 h 2344739"/>
              <a:gd name="connsiteX163" fmla="*/ 4043512 w 12193149"/>
              <a:gd name="connsiteY163" fmla="*/ 2103997 h 2344739"/>
              <a:gd name="connsiteX164" fmla="*/ 4038145 w 12193149"/>
              <a:gd name="connsiteY164" fmla="*/ 2101563 h 2344739"/>
              <a:gd name="connsiteX165" fmla="*/ 4036511 w 12193149"/>
              <a:gd name="connsiteY165" fmla="*/ 2097896 h 2344739"/>
              <a:gd name="connsiteX166" fmla="*/ 4034926 w 12193149"/>
              <a:gd name="connsiteY166" fmla="*/ 2098131 h 2344739"/>
              <a:gd name="connsiteX167" fmla="*/ 4005686 w 12193149"/>
              <a:gd name="connsiteY167" fmla="*/ 2085563 h 2344739"/>
              <a:gd name="connsiteX168" fmla="*/ 3937994 w 12193149"/>
              <a:gd name="connsiteY168" fmla="*/ 2068106 h 2344739"/>
              <a:gd name="connsiteX169" fmla="*/ 3898423 w 12193149"/>
              <a:gd name="connsiteY169" fmla="*/ 2062451 h 2344739"/>
              <a:gd name="connsiteX170" fmla="*/ 3790908 w 12193149"/>
              <a:gd name="connsiteY170" fmla="*/ 2042213 h 2344739"/>
              <a:gd name="connsiteX171" fmla="*/ 3683661 w 12193149"/>
              <a:gd name="connsiteY171" fmla="*/ 2018290 h 2344739"/>
              <a:gd name="connsiteX172" fmla="*/ 3611183 w 12193149"/>
              <a:gd name="connsiteY172" fmla="*/ 1986019 h 2344739"/>
              <a:gd name="connsiteX173" fmla="*/ 3605003 w 12193149"/>
              <a:gd name="connsiteY173" fmla="*/ 1987381 h 2344739"/>
              <a:gd name="connsiteX174" fmla="*/ 3595884 w 12193149"/>
              <a:gd name="connsiteY174" fmla="*/ 1987545 h 2344739"/>
              <a:gd name="connsiteX175" fmla="*/ 3595649 w 12193149"/>
              <a:gd name="connsiteY175" fmla="*/ 1987276 h 2344739"/>
              <a:gd name="connsiteX176" fmla="*/ 3587126 w 12193149"/>
              <a:gd name="connsiteY176" fmla="*/ 1987966 h 2344739"/>
              <a:gd name="connsiteX177" fmla="*/ 3537283 w 12193149"/>
              <a:gd name="connsiteY177" fmla="*/ 1978267 h 2344739"/>
              <a:gd name="connsiteX178" fmla="*/ 3474371 w 12193149"/>
              <a:gd name="connsiteY178" fmla="*/ 1974606 h 2344739"/>
              <a:gd name="connsiteX179" fmla="*/ 3401876 w 12193149"/>
              <a:gd name="connsiteY179" fmla="*/ 1962558 h 2344739"/>
              <a:gd name="connsiteX180" fmla="*/ 3365036 w 12193149"/>
              <a:gd name="connsiteY180" fmla="*/ 1979510 h 2344739"/>
              <a:gd name="connsiteX181" fmla="*/ 3345174 w 12193149"/>
              <a:gd name="connsiteY181" fmla="*/ 1981192 h 2344739"/>
              <a:gd name="connsiteX182" fmla="*/ 3342846 w 12193149"/>
              <a:gd name="connsiteY182" fmla="*/ 1980217 h 2344739"/>
              <a:gd name="connsiteX183" fmla="*/ 3263504 w 12193149"/>
              <a:gd name="connsiteY183" fmla="*/ 1986094 h 2344739"/>
              <a:gd name="connsiteX184" fmla="*/ 3143704 w 12193149"/>
              <a:gd name="connsiteY184" fmla="*/ 1993869 h 2344739"/>
              <a:gd name="connsiteX185" fmla="*/ 3031439 w 12193149"/>
              <a:gd name="connsiteY185" fmla="*/ 1996512 h 2344739"/>
              <a:gd name="connsiteX186" fmla="*/ 2782717 w 12193149"/>
              <a:gd name="connsiteY186" fmla="*/ 2018333 h 2344739"/>
              <a:gd name="connsiteX187" fmla="*/ 2647675 w 12193149"/>
              <a:gd name="connsiteY187" fmla="*/ 2028869 h 2344739"/>
              <a:gd name="connsiteX188" fmla="*/ 2569176 w 12193149"/>
              <a:gd name="connsiteY188" fmla="*/ 2002628 h 2344739"/>
              <a:gd name="connsiteX189" fmla="*/ 2444403 w 12193149"/>
              <a:gd name="connsiteY189" fmla="*/ 2016529 h 2344739"/>
              <a:gd name="connsiteX190" fmla="*/ 2316260 w 12193149"/>
              <a:gd name="connsiteY190" fmla="*/ 2024996 h 2344739"/>
              <a:gd name="connsiteX191" fmla="*/ 2209726 w 12193149"/>
              <a:gd name="connsiteY191" fmla="*/ 2019763 h 2344739"/>
              <a:gd name="connsiteX192" fmla="*/ 2095813 w 12193149"/>
              <a:gd name="connsiteY192" fmla="*/ 2003052 h 2344739"/>
              <a:gd name="connsiteX193" fmla="*/ 1998504 w 12193149"/>
              <a:gd name="connsiteY193" fmla="*/ 1995032 h 2344739"/>
              <a:gd name="connsiteX194" fmla="*/ 1929320 w 12193149"/>
              <a:gd name="connsiteY194" fmla="*/ 2016977 h 2344739"/>
              <a:gd name="connsiteX195" fmla="*/ 1922798 w 12193149"/>
              <a:gd name="connsiteY195" fmla="*/ 2012146 h 2344739"/>
              <a:gd name="connsiteX196" fmla="*/ 1874228 w 12193149"/>
              <a:gd name="connsiteY196" fmla="*/ 2013741 h 2344739"/>
              <a:gd name="connsiteX197" fmla="*/ 1787803 w 12193149"/>
              <a:gd name="connsiteY197" fmla="*/ 2041363 h 2344739"/>
              <a:gd name="connsiteX198" fmla="*/ 1739352 w 12193149"/>
              <a:gd name="connsiteY198" fmla="*/ 2036312 h 2344739"/>
              <a:gd name="connsiteX199" fmla="*/ 1676219 w 12193149"/>
              <a:gd name="connsiteY199" fmla="*/ 2019963 h 2344739"/>
              <a:gd name="connsiteX200" fmla="*/ 1609817 w 12193149"/>
              <a:gd name="connsiteY200" fmla="*/ 2013066 h 2344739"/>
              <a:gd name="connsiteX201" fmla="*/ 1497258 w 12193149"/>
              <a:gd name="connsiteY201" fmla="*/ 1987476 h 2344739"/>
              <a:gd name="connsiteX202" fmla="*/ 1151127 w 12193149"/>
              <a:gd name="connsiteY202" fmla="*/ 1938041 h 2344739"/>
              <a:gd name="connsiteX203" fmla="*/ 859417 w 12193149"/>
              <a:gd name="connsiteY203" fmla="*/ 1928608 h 2344739"/>
              <a:gd name="connsiteX204" fmla="*/ 838688 w 12193149"/>
              <a:gd name="connsiteY204" fmla="*/ 1929821 h 2344739"/>
              <a:gd name="connsiteX205" fmla="*/ 817957 w 12193149"/>
              <a:gd name="connsiteY205" fmla="*/ 1927857 h 2344739"/>
              <a:gd name="connsiteX206" fmla="*/ 812654 w 12193149"/>
              <a:gd name="connsiteY206" fmla="*/ 1930751 h 2344739"/>
              <a:gd name="connsiteX207" fmla="*/ 721195 w 12193149"/>
              <a:gd name="connsiteY207" fmla="*/ 1929661 h 2344739"/>
              <a:gd name="connsiteX208" fmla="*/ 720890 w 12193149"/>
              <a:gd name="connsiteY208" fmla="*/ 1928399 h 2344739"/>
              <a:gd name="connsiteX209" fmla="*/ 710023 w 12193149"/>
              <a:gd name="connsiteY209" fmla="*/ 1922722 h 2344739"/>
              <a:gd name="connsiteX210" fmla="*/ 597940 w 12193149"/>
              <a:gd name="connsiteY210" fmla="*/ 1879864 h 2344739"/>
              <a:gd name="connsiteX211" fmla="*/ 579683 w 12193149"/>
              <a:gd name="connsiteY211" fmla="*/ 1877212 h 2344739"/>
              <a:gd name="connsiteX212" fmla="*/ 572865 w 12193149"/>
              <a:gd name="connsiteY212" fmla="*/ 1877401 h 2344739"/>
              <a:gd name="connsiteX213" fmla="*/ 446247 w 12193149"/>
              <a:gd name="connsiteY213" fmla="*/ 1839371 h 2344739"/>
              <a:gd name="connsiteX214" fmla="*/ 405163 w 12193149"/>
              <a:gd name="connsiteY214" fmla="*/ 1833548 h 2344739"/>
              <a:gd name="connsiteX215" fmla="*/ 293583 w 12193149"/>
              <a:gd name="connsiteY215" fmla="*/ 1812852 h 2344739"/>
              <a:gd name="connsiteX216" fmla="*/ 119529 w 12193149"/>
              <a:gd name="connsiteY216" fmla="*/ 1761047 h 2344739"/>
              <a:gd name="connsiteX217" fmla="*/ 16674 w 12193149"/>
              <a:gd name="connsiteY217" fmla="*/ 1758191 h 2344739"/>
              <a:gd name="connsiteX218" fmla="*/ 1150 w 12193149"/>
              <a:gd name="connsiteY218" fmla="*/ 1752722 h 2344739"/>
              <a:gd name="connsiteX219" fmla="*/ 1148 w 12193149"/>
              <a:gd name="connsiteY219" fmla="*/ 222213 h 2344739"/>
              <a:gd name="connsiteX220" fmla="*/ 1148 w 12193149"/>
              <a:gd name="connsiteY220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083317 w 12193149"/>
              <a:gd name="connsiteY58" fmla="*/ 1743296 h 2344739"/>
              <a:gd name="connsiteX59" fmla="*/ 10040388 w 12193149"/>
              <a:gd name="connsiteY59" fmla="*/ 1741632 h 2344739"/>
              <a:gd name="connsiteX60" fmla="*/ 9961167 w 12193149"/>
              <a:gd name="connsiteY60" fmla="*/ 1757147 h 2344739"/>
              <a:gd name="connsiteX61" fmla="*/ 9848940 w 12193149"/>
              <a:gd name="connsiteY61" fmla="*/ 1763915 h 2344739"/>
              <a:gd name="connsiteX62" fmla="*/ 9729457 w 12193149"/>
              <a:gd name="connsiteY62" fmla="*/ 1784122 h 2344739"/>
              <a:gd name="connsiteX63" fmla="*/ 9613704 w 12193149"/>
              <a:gd name="connsiteY63" fmla="*/ 1812371 h 2344739"/>
              <a:gd name="connsiteX64" fmla="*/ 9338590 w 12193149"/>
              <a:gd name="connsiteY64" fmla="*/ 1869293 h 2344739"/>
              <a:gd name="connsiteX65" fmla="*/ 9232518 w 12193149"/>
              <a:gd name="connsiteY65" fmla="*/ 1893149 h 2344739"/>
              <a:gd name="connsiteX66" fmla="*/ 9156690 w 12193149"/>
              <a:gd name="connsiteY66" fmla="*/ 1903228 h 2344739"/>
              <a:gd name="connsiteX67" fmla="*/ 9054601 w 12193149"/>
              <a:gd name="connsiteY67" fmla="*/ 1910755 h 2344739"/>
              <a:gd name="connsiteX68" fmla="*/ 9006634 w 12193149"/>
              <a:gd name="connsiteY68" fmla="*/ 1914040 h 2344739"/>
              <a:gd name="connsiteX69" fmla="*/ 9006349 w 12193149"/>
              <a:gd name="connsiteY69" fmla="*/ 1913800 h 2344739"/>
              <a:gd name="connsiteX70" fmla="*/ 8997380 w 12193149"/>
              <a:gd name="connsiteY70" fmla="*/ 1915011 h 2344739"/>
              <a:gd name="connsiteX71" fmla="*/ 8991542 w 12193149"/>
              <a:gd name="connsiteY71" fmla="*/ 1917072 h 2344739"/>
              <a:gd name="connsiteX72" fmla="*/ 8975485 w 12193149"/>
              <a:gd name="connsiteY72" fmla="*/ 1920298 h 2344739"/>
              <a:gd name="connsiteX73" fmla="*/ 8969159 w 12193149"/>
              <a:gd name="connsiteY73" fmla="*/ 1919598 h 2344739"/>
              <a:gd name="connsiteX74" fmla="*/ 8964196 w 12193149"/>
              <a:gd name="connsiteY74" fmla="*/ 1917373 h 2344739"/>
              <a:gd name="connsiteX75" fmla="*/ 8930136 w 12193149"/>
              <a:gd name="connsiteY75" fmla="*/ 1914185 h 2344739"/>
              <a:gd name="connsiteX76" fmla="*/ 8753592 w 12193149"/>
              <a:gd name="connsiteY76" fmla="*/ 1933417 h 2344739"/>
              <a:gd name="connsiteX77" fmla="*/ 8708995 w 12193149"/>
              <a:gd name="connsiteY77" fmla="*/ 1935518 h 2344739"/>
              <a:gd name="connsiteX78" fmla="*/ 8597219 w 12193149"/>
              <a:gd name="connsiteY78" fmla="*/ 1944090 h 2344739"/>
              <a:gd name="connsiteX79" fmla="*/ 8526378 w 12193149"/>
              <a:gd name="connsiteY79" fmla="*/ 1929248 h 2344739"/>
              <a:gd name="connsiteX80" fmla="*/ 8512131 w 12193149"/>
              <a:gd name="connsiteY80" fmla="*/ 1935163 h 2344739"/>
              <a:gd name="connsiteX81" fmla="*/ 8507315 w 12193149"/>
              <a:gd name="connsiteY81" fmla="*/ 1938164 h 2344739"/>
              <a:gd name="connsiteX82" fmla="*/ 8499116 w 12193149"/>
              <a:gd name="connsiteY82" fmla="*/ 1940902 h 2344739"/>
              <a:gd name="connsiteX83" fmla="*/ 8498742 w 12193149"/>
              <a:gd name="connsiteY83" fmla="*/ 1940723 h 2344739"/>
              <a:gd name="connsiteX84" fmla="*/ 8491397 w 12193149"/>
              <a:gd name="connsiteY84" fmla="*/ 1943773 h 2344739"/>
              <a:gd name="connsiteX85" fmla="*/ 8368330 w 12193149"/>
              <a:gd name="connsiteY85" fmla="*/ 1957815 h 2344739"/>
              <a:gd name="connsiteX86" fmla="*/ 8354947 w 12193149"/>
              <a:gd name="connsiteY86" fmla="*/ 1958009 h 2344739"/>
              <a:gd name="connsiteX87" fmla="*/ 8321252 w 12193149"/>
              <a:gd name="connsiteY87" fmla="*/ 1974587 h 2344739"/>
              <a:gd name="connsiteX88" fmla="*/ 8315581 w 12193149"/>
              <a:gd name="connsiteY88" fmla="*/ 1974913 h 2344739"/>
              <a:gd name="connsiteX89" fmla="*/ 8296322 w 12193149"/>
              <a:gd name="connsiteY89" fmla="*/ 1988808 h 2344739"/>
              <a:gd name="connsiteX90" fmla="*/ 8285424 w 12193149"/>
              <a:gd name="connsiteY90" fmla="*/ 1994631 h 2344739"/>
              <a:gd name="connsiteX91" fmla="*/ 8284298 w 12193149"/>
              <a:gd name="connsiteY91" fmla="*/ 1999074 h 2344739"/>
              <a:gd name="connsiteX92" fmla="*/ 8267224 w 12193149"/>
              <a:gd name="connsiteY92" fmla="*/ 2006249 h 2344739"/>
              <a:gd name="connsiteX93" fmla="*/ 8264525 w 12193149"/>
              <a:gd name="connsiteY93" fmla="*/ 2006019 h 2344739"/>
              <a:gd name="connsiteX94" fmla="*/ 8253181 w 12193149"/>
              <a:gd name="connsiteY94" fmla="*/ 2015862 h 2344739"/>
              <a:gd name="connsiteX95" fmla="*/ 8246982 w 12193149"/>
              <a:gd name="connsiteY95" fmla="*/ 2028854 h 2344739"/>
              <a:gd name="connsiteX96" fmla="*/ 8091420 w 12193149"/>
              <a:gd name="connsiteY96" fmla="*/ 2075015 h 2344739"/>
              <a:gd name="connsiteX97" fmla="*/ 7906555 w 12193149"/>
              <a:gd name="connsiteY97" fmla="*/ 2116988 h 2344739"/>
              <a:gd name="connsiteX98" fmla="*/ 7719893 w 12193149"/>
              <a:gd name="connsiteY98" fmla="*/ 2142703 h 2344739"/>
              <a:gd name="connsiteX99" fmla="*/ 7615495 w 12193149"/>
              <a:gd name="connsiteY99" fmla="*/ 2139232 h 2344739"/>
              <a:gd name="connsiteX100" fmla="*/ 7528691 w 12193149"/>
              <a:gd name="connsiteY100" fmla="*/ 2145060 h 2344739"/>
              <a:gd name="connsiteX101" fmla="*/ 7520719 w 12193149"/>
              <a:gd name="connsiteY101" fmla="*/ 2147613 h 2344739"/>
              <a:gd name="connsiteX102" fmla="*/ 7508559 w 12193149"/>
              <a:gd name="connsiteY102" fmla="*/ 2148948 h 2344739"/>
              <a:gd name="connsiteX103" fmla="*/ 7508188 w 12193149"/>
              <a:gd name="connsiteY103" fmla="*/ 2148621 h 2344739"/>
              <a:gd name="connsiteX104" fmla="*/ 7496943 w 12193149"/>
              <a:gd name="connsiteY104" fmla="*/ 2150573 h 2344739"/>
              <a:gd name="connsiteX105" fmla="*/ 7406539 w 12193149"/>
              <a:gd name="connsiteY105" fmla="*/ 2142468 h 2344739"/>
              <a:gd name="connsiteX106" fmla="*/ 7219707 w 12193149"/>
              <a:gd name="connsiteY106" fmla="*/ 2156680 h 2344739"/>
              <a:gd name="connsiteX107" fmla="*/ 7202249 w 12193149"/>
              <a:gd name="connsiteY107" fmla="*/ 2161230 h 2344739"/>
              <a:gd name="connsiteX108" fmla="*/ 7198152 w 12193149"/>
              <a:gd name="connsiteY108" fmla="*/ 2166588 h 2344739"/>
              <a:gd name="connsiteX109" fmla="*/ 7171956 w 12193149"/>
              <a:gd name="connsiteY109" fmla="*/ 2171236 h 2344739"/>
              <a:gd name="connsiteX110" fmla="*/ 7098136 w 12193149"/>
              <a:gd name="connsiteY110" fmla="*/ 2183464 h 2344739"/>
              <a:gd name="connsiteX111" fmla="*/ 7019644 w 12193149"/>
              <a:gd name="connsiteY111" fmla="*/ 2183090 h 2344739"/>
              <a:gd name="connsiteX112" fmla="*/ 6905294 w 12193149"/>
              <a:gd name="connsiteY112" fmla="*/ 2212596 h 2344739"/>
              <a:gd name="connsiteX113" fmla="*/ 6709370 w 12193149"/>
              <a:gd name="connsiteY113" fmla="*/ 2240551 h 2344739"/>
              <a:gd name="connsiteX114" fmla="*/ 6550602 w 12193149"/>
              <a:gd name="connsiteY114" fmla="*/ 2269327 h 2344739"/>
              <a:gd name="connsiteX115" fmla="*/ 6318708 w 12193149"/>
              <a:gd name="connsiteY115" fmla="*/ 2316127 h 2344739"/>
              <a:gd name="connsiteX116" fmla="*/ 6169822 w 12193149"/>
              <a:gd name="connsiteY116" fmla="*/ 2318214 h 2344739"/>
              <a:gd name="connsiteX117" fmla="*/ 6074996 w 12193149"/>
              <a:gd name="connsiteY117" fmla="*/ 2338676 h 2344739"/>
              <a:gd name="connsiteX118" fmla="*/ 6069677 w 12193149"/>
              <a:gd name="connsiteY118" fmla="*/ 2337139 h 2344739"/>
              <a:gd name="connsiteX119" fmla="*/ 6049786 w 12193149"/>
              <a:gd name="connsiteY119" fmla="*/ 2337822 h 2344739"/>
              <a:gd name="connsiteX120" fmla="*/ 6042433 w 12193149"/>
              <a:gd name="connsiteY120" fmla="*/ 2329473 h 2344739"/>
              <a:gd name="connsiteX121" fmla="*/ 6011238 w 12193149"/>
              <a:gd name="connsiteY121" fmla="*/ 2324380 h 2344739"/>
              <a:gd name="connsiteX122" fmla="*/ 5958523 w 12193149"/>
              <a:gd name="connsiteY122" fmla="*/ 2328024 h 2344739"/>
              <a:gd name="connsiteX123" fmla="*/ 5760067 w 12193149"/>
              <a:gd name="connsiteY123" fmla="*/ 2343716 h 2344739"/>
              <a:gd name="connsiteX124" fmla="*/ 5628108 w 12193149"/>
              <a:gd name="connsiteY124" fmla="*/ 2344739 h 2344739"/>
              <a:gd name="connsiteX125" fmla="*/ 5472054 w 12193149"/>
              <a:gd name="connsiteY125" fmla="*/ 2330719 h 2344739"/>
              <a:gd name="connsiteX126" fmla="*/ 5433909 w 12193149"/>
              <a:gd name="connsiteY126" fmla="*/ 2319466 h 2344739"/>
              <a:gd name="connsiteX127" fmla="*/ 5382817 w 12193149"/>
              <a:gd name="connsiteY127" fmla="*/ 2301764 h 2344739"/>
              <a:gd name="connsiteX128" fmla="*/ 5262912 w 12193149"/>
              <a:gd name="connsiteY128" fmla="*/ 2281347 h 2344739"/>
              <a:gd name="connsiteX129" fmla="*/ 5224109 w 12193149"/>
              <a:gd name="connsiteY129" fmla="*/ 2270223 h 2344739"/>
              <a:gd name="connsiteX130" fmla="*/ 5175808 w 12193149"/>
              <a:gd name="connsiteY130" fmla="*/ 2267233 h 2344739"/>
              <a:gd name="connsiteX131" fmla="*/ 5157702 w 12193149"/>
              <a:gd name="connsiteY131" fmla="*/ 2260010 h 2344739"/>
              <a:gd name="connsiteX132" fmla="*/ 5143747 w 12193149"/>
              <a:gd name="connsiteY132" fmla="*/ 2256610 h 2344739"/>
              <a:gd name="connsiteX133" fmla="*/ 5140744 w 12193149"/>
              <a:gd name="connsiteY133" fmla="*/ 2254509 h 2344739"/>
              <a:gd name="connsiteX134" fmla="*/ 5122807 w 12193149"/>
              <a:gd name="connsiteY134" fmla="*/ 2243656 h 2344739"/>
              <a:gd name="connsiteX135" fmla="*/ 5066938 w 12193149"/>
              <a:gd name="connsiteY135" fmla="*/ 2250227 h 2344739"/>
              <a:gd name="connsiteX136" fmla="*/ 5012662 w 12193149"/>
              <a:gd name="connsiteY136" fmla="*/ 2233846 h 2344739"/>
              <a:gd name="connsiteX137" fmla="*/ 4841589 w 12193149"/>
              <a:gd name="connsiteY137" fmla="*/ 2209829 h 2344739"/>
              <a:gd name="connsiteX138" fmla="*/ 4763595 w 12193149"/>
              <a:gd name="connsiteY138" fmla="*/ 2182061 h 2344739"/>
              <a:gd name="connsiteX139" fmla="*/ 4724334 w 12193149"/>
              <a:gd name="connsiteY139" fmla="*/ 2173047 h 2344739"/>
              <a:gd name="connsiteX140" fmla="*/ 4722324 w 12193149"/>
              <a:gd name="connsiteY140" fmla="*/ 2172298 h 2344739"/>
              <a:gd name="connsiteX141" fmla="*/ 4723259 w 12193149"/>
              <a:gd name="connsiteY141" fmla="*/ 2172087 h 2344739"/>
              <a:gd name="connsiteX142" fmla="*/ 4718350 w 12193149"/>
              <a:gd name="connsiteY142" fmla="*/ 2170817 h 2344739"/>
              <a:gd name="connsiteX143" fmla="*/ 4722324 w 12193149"/>
              <a:gd name="connsiteY143" fmla="*/ 2172298 h 2344739"/>
              <a:gd name="connsiteX144" fmla="*/ 4716674 w 12193149"/>
              <a:gd name="connsiteY144" fmla="*/ 2173573 h 2344739"/>
              <a:gd name="connsiteX145" fmla="*/ 4516962 w 12193149"/>
              <a:gd name="connsiteY145" fmla="*/ 2163671 h 2344739"/>
              <a:gd name="connsiteX146" fmla="*/ 4429691 w 12193149"/>
              <a:gd name="connsiteY146" fmla="*/ 2153020 h 2344739"/>
              <a:gd name="connsiteX147" fmla="*/ 4364023 w 12193149"/>
              <a:gd name="connsiteY147" fmla="*/ 2151674 h 2344739"/>
              <a:gd name="connsiteX148" fmla="*/ 4318114 w 12193149"/>
              <a:gd name="connsiteY148" fmla="*/ 2158289 h 2344739"/>
              <a:gd name="connsiteX149" fmla="*/ 4316258 w 12193149"/>
              <a:gd name="connsiteY149" fmla="*/ 2156948 h 2344739"/>
              <a:gd name="connsiteX150" fmla="*/ 4296292 w 12193149"/>
              <a:gd name="connsiteY150" fmla="*/ 2155069 h 2344739"/>
              <a:gd name="connsiteX151" fmla="*/ 4291212 w 12193149"/>
              <a:gd name="connsiteY151" fmla="*/ 2157986 h 2344739"/>
              <a:gd name="connsiteX152" fmla="*/ 4277290 w 12193149"/>
              <a:gd name="connsiteY152" fmla="*/ 2157740 h 2344739"/>
              <a:gd name="connsiteX153" fmla="*/ 4249265 w 12193149"/>
              <a:gd name="connsiteY153" fmla="*/ 2160064 h 2344739"/>
              <a:gd name="connsiteX154" fmla="*/ 4203199 w 12193149"/>
              <a:gd name="connsiteY154" fmla="*/ 2157269 h 2344739"/>
              <a:gd name="connsiteX155" fmla="*/ 4202893 w 12193149"/>
              <a:gd name="connsiteY155" fmla="*/ 2156010 h 2344739"/>
              <a:gd name="connsiteX156" fmla="*/ 4192396 w 12193149"/>
              <a:gd name="connsiteY156" fmla="*/ 2150376 h 2344739"/>
              <a:gd name="connsiteX157" fmla="*/ 4143893 w 12193149"/>
              <a:gd name="connsiteY157" fmla="*/ 2134511 h 2344739"/>
              <a:gd name="connsiteX158" fmla="*/ 4084245 w 12193149"/>
              <a:gd name="connsiteY158" fmla="*/ 2107978 h 2344739"/>
              <a:gd name="connsiteX159" fmla="*/ 4075694 w 12193149"/>
              <a:gd name="connsiteY159" fmla="*/ 2107143 h 2344739"/>
              <a:gd name="connsiteX160" fmla="*/ 4075575 w 12193149"/>
              <a:gd name="connsiteY160" fmla="*/ 2106844 h 2344739"/>
              <a:gd name="connsiteX161" fmla="*/ 4066658 w 12193149"/>
              <a:gd name="connsiteY161" fmla="*/ 2105400 h 2344739"/>
              <a:gd name="connsiteX162" fmla="*/ 4060102 w 12193149"/>
              <a:gd name="connsiteY162" fmla="*/ 2105618 h 2344739"/>
              <a:gd name="connsiteX163" fmla="*/ 4043512 w 12193149"/>
              <a:gd name="connsiteY163" fmla="*/ 2103997 h 2344739"/>
              <a:gd name="connsiteX164" fmla="*/ 4038145 w 12193149"/>
              <a:gd name="connsiteY164" fmla="*/ 2101563 h 2344739"/>
              <a:gd name="connsiteX165" fmla="*/ 4036511 w 12193149"/>
              <a:gd name="connsiteY165" fmla="*/ 2097896 h 2344739"/>
              <a:gd name="connsiteX166" fmla="*/ 4034926 w 12193149"/>
              <a:gd name="connsiteY166" fmla="*/ 2098131 h 2344739"/>
              <a:gd name="connsiteX167" fmla="*/ 4005686 w 12193149"/>
              <a:gd name="connsiteY167" fmla="*/ 2085563 h 2344739"/>
              <a:gd name="connsiteX168" fmla="*/ 3937994 w 12193149"/>
              <a:gd name="connsiteY168" fmla="*/ 2068106 h 2344739"/>
              <a:gd name="connsiteX169" fmla="*/ 3898423 w 12193149"/>
              <a:gd name="connsiteY169" fmla="*/ 2062451 h 2344739"/>
              <a:gd name="connsiteX170" fmla="*/ 3790908 w 12193149"/>
              <a:gd name="connsiteY170" fmla="*/ 2042213 h 2344739"/>
              <a:gd name="connsiteX171" fmla="*/ 3683661 w 12193149"/>
              <a:gd name="connsiteY171" fmla="*/ 2018290 h 2344739"/>
              <a:gd name="connsiteX172" fmla="*/ 3611183 w 12193149"/>
              <a:gd name="connsiteY172" fmla="*/ 1986019 h 2344739"/>
              <a:gd name="connsiteX173" fmla="*/ 3605003 w 12193149"/>
              <a:gd name="connsiteY173" fmla="*/ 1987381 h 2344739"/>
              <a:gd name="connsiteX174" fmla="*/ 3595884 w 12193149"/>
              <a:gd name="connsiteY174" fmla="*/ 1987545 h 2344739"/>
              <a:gd name="connsiteX175" fmla="*/ 3595649 w 12193149"/>
              <a:gd name="connsiteY175" fmla="*/ 1987276 h 2344739"/>
              <a:gd name="connsiteX176" fmla="*/ 3587126 w 12193149"/>
              <a:gd name="connsiteY176" fmla="*/ 1987966 h 2344739"/>
              <a:gd name="connsiteX177" fmla="*/ 3537283 w 12193149"/>
              <a:gd name="connsiteY177" fmla="*/ 1978267 h 2344739"/>
              <a:gd name="connsiteX178" fmla="*/ 3474371 w 12193149"/>
              <a:gd name="connsiteY178" fmla="*/ 1974606 h 2344739"/>
              <a:gd name="connsiteX179" fmla="*/ 3401876 w 12193149"/>
              <a:gd name="connsiteY179" fmla="*/ 1962558 h 2344739"/>
              <a:gd name="connsiteX180" fmla="*/ 3365036 w 12193149"/>
              <a:gd name="connsiteY180" fmla="*/ 1979510 h 2344739"/>
              <a:gd name="connsiteX181" fmla="*/ 3345174 w 12193149"/>
              <a:gd name="connsiteY181" fmla="*/ 1981192 h 2344739"/>
              <a:gd name="connsiteX182" fmla="*/ 3342846 w 12193149"/>
              <a:gd name="connsiteY182" fmla="*/ 1980217 h 2344739"/>
              <a:gd name="connsiteX183" fmla="*/ 3263504 w 12193149"/>
              <a:gd name="connsiteY183" fmla="*/ 1986094 h 2344739"/>
              <a:gd name="connsiteX184" fmla="*/ 3143704 w 12193149"/>
              <a:gd name="connsiteY184" fmla="*/ 1993869 h 2344739"/>
              <a:gd name="connsiteX185" fmla="*/ 3031439 w 12193149"/>
              <a:gd name="connsiteY185" fmla="*/ 1996512 h 2344739"/>
              <a:gd name="connsiteX186" fmla="*/ 2782717 w 12193149"/>
              <a:gd name="connsiteY186" fmla="*/ 2018333 h 2344739"/>
              <a:gd name="connsiteX187" fmla="*/ 2647675 w 12193149"/>
              <a:gd name="connsiteY187" fmla="*/ 2028869 h 2344739"/>
              <a:gd name="connsiteX188" fmla="*/ 2569176 w 12193149"/>
              <a:gd name="connsiteY188" fmla="*/ 2002628 h 2344739"/>
              <a:gd name="connsiteX189" fmla="*/ 2444403 w 12193149"/>
              <a:gd name="connsiteY189" fmla="*/ 2016529 h 2344739"/>
              <a:gd name="connsiteX190" fmla="*/ 2316260 w 12193149"/>
              <a:gd name="connsiteY190" fmla="*/ 2024996 h 2344739"/>
              <a:gd name="connsiteX191" fmla="*/ 2209726 w 12193149"/>
              <a:gd name="connsiteY191" fmla="*/ 2019763 h 2344739"/>
              <a:gd name="connsiteX192" fmla="*/ 2095813 w 12193149"/>
              <a:gd name="connsiteY192" fmla="*/ 2003052 h 2344739"/>
              <a:gd name="connsiteX193" fmla="*/ 1998504 w 12193149"/>
              <a:gd name="connsiteY193" fmla="*/ 1995032 h 2344739"/>
              <a:gd name="connsiteX194" fmla="*/ 1929320 w 12193149"/>
              <a:gd name="connsiteY194" fmla="*/ 2016977 h 2344739"/>
              <a:gd name="connsiteX195" fmla="*/ 1922798 w 12193149"/>
              <a:gd name="connsiteY195" fmla="*/ 2012146 h 2344739"/>
              <a:gd name="connsiteX196" fmla="*/ 1874228 w 12193149"/>
              <a:gd name="connsiteY196" fmla="*/ 2013741 h 2344739"/>
              <a:gd name="connsiteX197" fmla="*/ 1787803 w 12193149"/>
              <a:gd name="connsiteY197" fmla="*/ 2041363 h 2344739"/>
              <a:gd name="connsiteX198" fmla="*/ 1739352 w 12193149"/>
              <a:gd name="connsiteY198" fmla="*/ 2036312 h 2344739"/>
              <a:gd name="connsiteX199" fmla="*/ 1676219 w 12193149"/>
              <a:gd name="connsiteY199" fmla="*/ 2019963 h 2344739"/>
              <a:gd name="connsiteX200" fmla="*/ 1609817 w 12193149"/>
              <a:gd name="connsiteY200" fmla="*/ 2013066 h 2344739"/>
              <a:gd name="connsiteX201" fmla="*/ 1497258 w 12193149"/>
              <a:gd name="connsiteY201" fmla="*/ 1987476 h 2344739"/>
              <a:gd name="connsiteX202" fmla="*/ 1151127 w 12193149"/>
              <a:gd name="connsiteY202" fmla="*/ 1938041 h 2344739"/>
              <a:gd name="connsiteX203" fmla="*/ 859417 w 12193149"/>
              <a:gd name="connsiteY203" fmla="*/ 1928608 h 2344739"/>
              <a:gd name="connsiteX204" fmla="*/ 838688 w 12193149"/>
              <a:gd name="connsiteY204" fmla="*/ 1929821 h 2344739"/>
              <a:gd name="connsiteX205" fmla="*/ 817957 w 12193149"/>
              <a:gd name="connsiteY205" fmla="*/ 1927857 h 2344739"/>
              <a:gd name="connsiteX206" fmla="*/ 812654 w 12193149"/>
              <a:gd name="connsiteY206" fmla="*/ 1930751 h 2344739"/>
              <a:gd name="connsiteX207" fmla="*/ 721195 w 12193149"/>
              <a:gd name="connsiteY207" fmla="*/ 1929661 h 2344739"/>
              <a:gd name="connsiteX208" fmla="*/ 720890 w 12193149"/>
              <a:gd name="connsiteY208" fmla="*/ 1928399 h 2344739"/>
              <a:gd name="connsiteX209" fmla="*/ 710023 w 12193149"/>
              <a:gd name="connsiteY209" fmla="*/ 1922722 h 2344739"/>
              <a:gd name="connsiteX210" fmla="*/ 597940 w 12193149"/>
              <a:gd name="connsiteY210" fmla="*/ 1879864 h 2344739"/>
              <a:gd name="connsiteX211" fmla="*/ 579683 w 12193149"/>
              <a:gd name="connsiteY211" fmla="*/ 1877212 h 2344739"/>
              <a:gd name="connsiteX212" fmla="*/ 572865 w 12193149"/>
              <a:gd name="connsiteY212" fmla="*/ 1877401 h 2344739"/>
              <a:gd name="connsiteX213" fmla="*/ 446247 w 12193149"/>
              <a:gd name="connsiteY213" fmla="*/ 1839371 h 2344739"/>
              <a:gd name="connsiteX214" fmla="*/ 405163 w 12193149"/>
              <a:gd name="connsiteY214" fmla="*/ 1833548 h 2344739"/>
              <a:gd name="connsiteX215" fmla="*/ 293583 w 12193149"/>
              <a:gd name="connsiteY215" fmla="*/ 1812852 h 2344739"/>
              <a:gd name="connsiteX216" fmla="*/ 119529 w 12193149"/>
              <a:gd name="connsiteY216" fmla="*/ 1761047 h 2344739"/>
              <a:gd name="connsiteX217" fmla="*/ 16674 w 12193149"/>
              <a:gd name="connsiteY217" fmla="*/ 1758191 h 2344739"/>
              <a:gd name="connsiteX218" fmla="*/ 1150 w 12193149"/>
              <a:gd name="connsiteY218" fmla="*/ 1752722 h 2344739"/>
              <a:gd name="connsiteX219" fmla="*/ 1148 w 12193149"/>
              <a:gd name="connsiteY219" fmla="*/ 222213 h 2344739"/>
              <a:gd name="connsiteX220" fmla="*/ 1148 w 12193149"/>
              <a:gd name="connsiteY220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083317 w 12193149"/>
              <a:gd name="connsiteY58" fmla="*/ 1743296 h 2344739"/>
              <a:gd name="connsiteX59" fmla="*/ 10040388 w 12193149"/>
              <a:gd name="connsiteY59" fmla="*/ 1741632 h 2344739"/>
              <a:gd name="connsiteX60" fmla="*/ 9961167 w 12193149"/>
              <a:gd name="connsiteY60" fmla="*/ 1757147 h 2344739"/>
              <a:gd name="connsiteX61" fmla="*/ 9848940 w 12193149"/>
              <a:gd name="connsiteY61" fmla="*/ 1763915 h 2344739"/>
              <a:gd name="connsiteX62" fmla="*/ 9729457 w 12193149"/>
              <a:gd name="connsiteY62" fmla="*/ 1784122 h 2344739"/>
              <a:gd name="connsiteX63" fmla="*/ 9613704 w 12193149"/>
              <a:gd name="connsiteY63" fmla="*/ 1812371 h 2344739"/>
              <a:gd name="connsiteX64" fmla="*/ 9338590 w 12193149"/>
              <a:gd name="connsiteY64" fmla="*/ 1869293 h 2344739"/>
              <a:gd name="connsiteX65" fmla="*/ 9232518 w 12193149"/>
              <a:gd name="connsiteY65" fmla="*/ 1893149 h 2344739"/>
              <a:gd name="connsiteX66" fmla="*/ 9156690 w 12193149"/>
              <a:gd name="connsiteY66" fmla="*/ 1903228 h 2344739"/>
              <a:gd name="connsiteX67" fmla="*/ 9054601 w 12193149"/>
              <a:gd name="connsiteY67" fmla="*/ 1910755 h 2344739"/>
              <a:gd name="connsiteX68" fmla="*/ 9006634 w 12193149"/>
              <a:gd name="connsiteY68" fmla="*/ 1914040 h 2344739"/>
              <a:gd name="connsiteX69" fmla="*/ 9006349 w 12193149"/>
              <a:gd name="connsiteY69" fmla="*/ 1913800 h 2344739"/>
              <a:gd name="connsiteX70" fmla="*/ 8997380 w 12193149"/>
              <a:gd name="connsiteY70" fmla="*/ 1915011 h 2344739"/>
              <a:gd name="connsiteX71" fmla="*/ 8991542 w 12193149"/>
              <a:gd name="connsiteY71" fmla="*/ 1917072 h 2344739"/>
              <a:gd name="connsiteX72" fmla="*/ 8975485 w 12193149"/>
              <a:gd name="connsiteY72" fmla="*/ 1920298 h 2344739"/>
              <a:gd name="connsiteX73" fmla="*/ 8969159 w 12193149"/>
              <a:gd name="connsiteY73" fmla="*/ 1919598 h 2344739"/>
              <a:gd name="connsiteX74" fmla="*/ 8964196 w 12193149"/>
              <a:gd name="connsiteY74" fmla="*/ 1917373 h 2344739"/>
              <a:gd name="connsiteX75" fmla="*/ 8930136 w 12193149"/>
              <a:gd name="connsiteY75" fmla="*/ 1914185 h 2344739"/>
              <a:gd name="connsiteX76" fmla="*/ 8753592 w 12193149"/>
              <a:gd name="connsiteY76" fmla="*/ 1933417 h 2344739"/>
              <a:gd name="connsiteX77" fmla="*/ 8708995 w 12193149"/>
              <a:gd name="connsiteY77" fmla="*/ 1935518 h 2344739"/>
              <a:gd name="connsiteX78" fmla="*/ 8597219 w 12193149"/>
              <a:gd name="connsiteY78" fmla="*/ 1944090 h 2344739"/>
              <a:gd name="connsiteX79" fmla="*/ 8526378 w 12193149"/>
              <a:gd name="connsiteY79" fmla="*/ 1929248 h 2344739"/>
              <a:gd name="connsiteX80" fmla="*/ 8512131 w 12193149"/>
              <a:gd name="connsiteY80" fmla="*/ 1935163 h 2344739"/>
              <a:gd name="connsiteX81" fmla="*/ 8507315 w 12193149"/>
              <a:gd name="connsiteY81" fmla="*/ 1938164 h 2344739"/>
              <a:gd name="connsiteX82" fmla="*/ 8499116 w 12193149"/>
              <a:gd name="connsiteY82" fmla="*/ 1940902 h 2344739"/>
              <a:gd name="connsiteX83" fmla="*/ 8498742 w 12193149"/>
              <a:gd name="connsiteY83" fmla="*/ 1940723 h 2344739"/>
              <a:gd name="connsiteX84" fmla="*/ 8491397 w 12193149"/>
              <a:gd name="connsiteY84" fmla="*/ 1943773 h 2344739"/>
              <a:gd name="connsiteX85" fmla="*/ 8368330 w 12193149"/>
              <a:gd name="connsiteY85" fmla="*/ 1957815 h 2344739"/>
              <a:gd name="connsiteX86" fmla="*/ 8354947 w 12193149"/>
              <a:gd name="connsiteY86" fmla="*/ 1958009 h 2344739"/>
              <a:gd name="connsiteX87" fmla="*/ 8321252 w 12193149"/>
              <a:gd name="connsiteY87" fmla="*/ 1974587 h 2344739"/>
              <a:gd name="connsiteX88" fmla="*/ 8315581 w 12193149"/>
              <a:gd name="connsiteY88" fmla="*/ 1974913 h 2344739"/>
              <a:gd name="connsiteX89" fmla="*/ 8296322 w 12193149"/>
              <a:gd name="connsiteY89" fmla="*/ 1988808 h 2344739"/>
              <a:gd name="connsiteX90" fmla="*/ 8285424 w 12193149"/>
              <a:gd name="connsiteY90" fmla="*/ 1994631 h 2344739"/>
              <a:gd name="connsiteX91" fmla="*/ 8284298 w 12193149"/>
              <a:gd name="connsiteY91" fmla="*/ 1999074 h 2344739"/>
              <a:gd name="connsiteX92" fmla="*/ 8267224 w 12193149"/>
              <a:gd name="connsiteY92" fmla="*/ 2006249 h 2344739"/>
              <a:gd name="connsiteX93" fmla="*/ 8264525 w 12193149"/>
              <a:gd name="connsiteY93" fmla="*/ 2006019 h 2344739"/>
              <a:gd name="connsiteX94" fmla="*/ 8253181 w 12193149"/>
              <a:gd name="connsiteY94" fmla="*/ 2015862 h 2344739"/>
              <a:gd name="connsiteX95" fmla="*/ 8246982 w 12193149"/>
              <a:gd name="connsiteY95" fmla="*/ 2028854 h 2344739"/>
              <a:gd name="connsiteX96" fmla="*/ 8091420 w 12193149"/>
              <a:gd name="connsiteY96" fmla="*/ 2075015 h 2344739"/>
              <a:gd name="connsiteX97" fmla="*/ 7906555 w 12193149"/>
              <a:gd name="connsiteY97" fmla="*/ 2116988 h 2344739"/>
              <a:gd name="connsiteX98" fmla="*/ 7719893 w 12193149"/>
              <a:gd name="connsiteY98" fmla="*/ 2142703 h 2344739"/>
              <a:gd name="connsiteX99" fmla="*/ 7615495 w 12193149"/>
              <a:gd name="connsiteY99" fmla="*/ 2139232 h 2344739"/>
              <a:gd name="connsiteX100" fmla="*/ 7528691 w 12193149"/>
              <a:gd name="connsiteY100" fmla="*/ 2145060 h 2344739"/>
              <a:gd name="connsiteX101" fmla="*/ 7520719 w 12193149"/>
              <a:gd name="connsiteY101" fmla="*/ 2147613 h 2344739"/>
              <a:gd name="connsiteX102" fmla="*/ 7508559 w 12193149"/>
              <a:gd name="connsiteY102" fmla="*/ 2148948 h 2344739"/>
              <a:gd name="connsiteX103" fmla="*/ 7508188 w 12193149"/>
              <a:gd name="connsiteY103" fmla="*/ 2148621 h 2344739"/>
              <a:gd name="connsiteX104" fmla="*/ 7496943 w 12193149"/>
              <a:gd name="connsiteY104" fmla="*/ 2150573 h 2344739"/>
              <a:gd name="connsiteX105" fmla="*/ 7219707 w 12193149"/>
              <a:gd name="connsiteY105" fmla="*/ 2156680 h 2344739"/>
              <a:gd name="connsiteX106" fmla="*/ 7202249 w 12193149"/>
              <a:gd name="connsiteY106" fmla="*/ 2161230 h 2344739"/>
              <a:gd name="connsiteX107" fmla="*/ 7198152 w 12193149"/>
              <a:gd name="connsiteY107" fmla="*/ 2166588 h 2344739"/>
              <a:gd name="connsiteX108" fmla="*/ 7171956 w 12193149"/>
              <a:gd name="connsiteY108" fmla="*/ 2171236 h 2344739"/>
              <a:gd name="connsiteX109" fmla="*/ 7098136 w 12193149"/>
              <a:gd name="connsiteY109" fmla="*/ 2183464 h 2344739"/>
              <a:gd name="connsiteX110" fmla="*/ 7019644 w 12193149"/>
              <a:gd name="connsiteY110" fmla="*/ 2183090 h 2344739"/>
              <a:gd name="connsiteX111" fmla="*/ 6905294 w 12193149"/>
              <a:gd name="connsiteY111" fmla="*/ 2212596 h 2344739"/>
              <a:gd name="connsiteX112" fmla="*/ 6709370 w 12193149"/>
              <a:gd name="connsiteY112" fmla="*/ 2240551 h 2344739"/>
              <a:gd name="connsiteX113" fmla="*/ 6550602 w 12193149"/>
              <a:gd name="connsiteY113" fmla="*/ 2269327 h 2344739"/>
              <a:gd name="connsiteX114" fmla="*/ 6318708 w 12193149"/>
              <a:gd name="connsiteY114" fmla="*/ 2316127 h 2344739"/>
              <a:gd name="connsiteX115" fmla="*/ 6169822 w 12193149"/>
              <a:gd name="connsiteY115" fmla="*/ 2318214 h 2344739"/>
              <a:gd name="connsiteX116" fmla="*/ 6074996 w 12193149"/>
              <a:gd name="connsiteY116" fmla="*/ 2338676 h 2344739"/>
              <a:gd name="connsiteX117" fmla="*/ 6069677 w 12193149"/>
              <a:gd name="connsiteY117" fmla="*/ 2337139 h 2344739"/>
              <a:gd name="connsiteX118" fmla="*/ 6049786 w 12193149"/>
              <a:gd name="connsiteY118" fmla="*/ 2337822 h 2344739"/>
              <a:gd name="connsiteX119" fmla="*/ 6042433 w 12193149"/>
              <a:gd name="connsiteY119" fmla="*/ 2329473 h 2344739"/>
              <a:gd name="connsiteX120" fmla="*/ 6011238 w 12193149"/>
              <a:gd name="connsiteY120" fmla="*/ 2324380 h 2344739"/>
              <a:gd name="connsiteX121" fmla="*/ 5958523 w 12193149"/>
              <a:gd name="connsiteY121" fmla="*/ 2328024 h 2344739"/>
              <a:gd name="connsiteX122" fmla="*/ 5760067 w 12193149"/>
              <a:gd name="connsiteY122" fmla="*/ 2343716 h 2344739"/>
              <a:gd name="connsiteX123" fmla="*/ 5628108 w 12193149"/>
              <a:gd name="connsiteY123" fmla="*/ 2344739 h 2344739"/>
              <a:gd name="connsiteX124" fmla="*/ 5472054 w 12193149"/>
              <a:gd name="connsiteY124" fmla="*/ 2330719 h 2344739"/>
              <a:gd name="connsiteX125" fmla="*/ 5433909 w 12193149"/>
              <a:gd name="connsiteY125" fmla="*/ 2319466 h 2344739"/>
              <a:gd name="connsiteX126" fmla="*/ 5382817 w 12193149"/>
              <a:gd name="connsiteY126" fmla="*/ 2301764 h 2344739"/>
              <a:gd name="connsiteX127" fmla="*/ 5262912 w 12193149"/>
              <a:gd name="connsiteY127" fmla="*/ 2281347 h 2344739"/>
              <a:gd name="connsiteX128" fmla="*/ 5224109 w 12193149"/>
              <a:gd name="connsiteY128" fmla="*/ 2270223 h 2344739"/>
              <a:gd name="connsiteX129" fmla="*/ 5175808 w 12193149"/>
              <a:gd name="connsiteY129" fmla="*/ 2267233 h 2344739"/>
              <a:gd name="connsiteX130" fmla="*/ 5157702 w 12193149"/>
              <a:gd name="connsiteY130" fmla="*/ 2260010 h 2344739"/>
              <a:gd name="connsiteX131" fmla="*/ 5143747 w 12193149"/>
              <a:gd name="connsiteY131" fmla="*/ 2256610 h 2344739"/>
              <a:gd name="connsiteX132" fmla="*/ 5140744 w 12193149"/>
              <a:gd name="connsiteY132" fmla="*/ 2254509 h 2344739"/>
              <a:gd name="connsiteX133" fmla="*/ 5122807 w 12193149"/>
              <a:gd name="connsiteY133" fmla="*/ 2243656 h 2344739"/>
              <a:gd name="connsiteX134" fmla="*/ 5066938 w 12193149"/>
              <a:gd name="connsiteY134" fmla="*/ 2250227 h 2344739"/>
              <a:gd name="connsiteX135" fmla="*/ 5012662 w 12193149"/>
              <a:gd name="connsiteY135" fmla="*/ 2233846 h 2344739"/>
              <a:gd name="connsiteX136" fmla="*/ 4841589 w 12193149"/>
              <a:gd name="connsiteY136" fmla="*/ 2209829 h 2344739"/>
              <a:gd name="connsiteX137" fmla="*/ 4763595 w 12193149"/>
              <a:gd name="connsiteY137" fmla="*/ 2182061 h 2344739"/>
              <a:gd name="connsiteX138" fmla="*/ 4724334 w 12193149"/>
              <a:gd name="connsiteY138" fmla="*/ 2173047 h 2344739"/>
              <a:gd name="connsiteX139" fmla="*/ 4722324 w 12193149"/>
              <a:gd name="connsiteY139" fmla="*/ 2172298 h 2344739"/>
              <a:gd name="connsiteX140" fmla="*/ 4723259 w 12193149"/>
              <a:gd name="connsiteY140" fmla="*/ 2172087 h 2344739"/>
              <a:gd name="connsiteX141" fmla="*/ 4718350 w 12193149"/>
              <a:gd name="connsiteY141" fmla="*/ 2170817 h 2344739"/>
              <a:gd name="connsiteX142" fmla="*/ 4722324 w 12193149"/>
              <a:gd name="connsiteY142" fmla="*/ 2172298 h 2344739"/>
              <a:gd name="connsiteX143" fmla="*/ 4716674 w 12193149"/>
              <a:gd name="connsiteY143" fmla="*/ 2173573 h 2344739"/>
              <a:gd name="connsiteX144" fmla="*/ 4516962 w 12193149"/>
              <a:gd name="connsiteY144" fmla="*/ 2163671 h 2344739"/>
              <a:gd name="connsiteX145" fmla="*/ 4429691 w 12193149"/>
              <a:gd name="connsiteY145" fmla="*/ 2153020 h 2344739"/>
              <a:gd name="connsiteX146" fmla="*/ 4364023 w 12193149"/>
              <a:gd name="connsiteY146" fmla="*/ 2151674 h 2344739"/>
              <a:gd name="connsiteX147" fmla="*/ 4318114 w 12193149"/>
              <a:gd name="connsiteY147" fmla="*/ 2158289 h 2344739"/>
              <a:gd name="connsiteX148" fmla="*/ 4316258 w 12193149"/>
              <a:gd name="connsiteY148" fmla="*/ 2156948 h 2344739"/>
              <a:gd name="connsiteX149" fmla="*/ 4296292 w 12193149"/>
              <a:gd name="connsiteY149" fmla="*/ 2155069 h 2344739"/>
              <a:gd name="connsiteX150" fmla="*/ 4291212 w 12193149"/>
              <a:gd name="connsiteY150" fmla="*/ 2157986 h 2344739"/>
              <a:gd name="connsiteX151" fmla="*/ 4277290 w 12193149"/>
              <a:gd name="connsiteY151" fmla="*/ 2157740 h 2344739"/>
              <a:gd name="connsiteX152" fmla="*/ 4249265 w 12193149"/>
              <a:gd name="connsiteY152" fmla="*/ 2160064 h 2344739"/>
              <a:gd name="connsiteX153" fmla="*/ 4203199 w 12193149"/>
              <a:gd name="connsiteY153" fmla="*/ 2157269 h 2344739"/>
              <a:gd name="connsiteX154" fmla="*/ 4202893 w 12193149"/>
              <a:gd name="connsiteY154" fmla="*/ 2156010 h 2344739"/>
              <a:gd name="connsiteX155" fmla="*/ 4192396 w 12193149"/>
              <a:gd name="connsiteY155" fmla="*/ 2150376 h 2344739"/>
              <a:gd name="connsiteX156" fmla="*/ 4143893 w 12193149"/>
              <a:gd name="connsiteY156" fmla="*/ 2134511 h 2344739"/>
              <a:gd name="connsiteX157" fmla="*/ 4084245 w 12193149"/>
              <a:gd name="connsiteY157" fmla="*/ 2107978 h 2344739"/>
              <a:gd name="connsiteX158" fmla="*/ 4075694 w 12193149"/>
              <a:gd name="connsiteY158" fmla="*/ 2107143 h 2344739"/>
              <a:gd name="connsiteX159" fmla="*/ 4075575 w 12193149"/>
              <a:gd name="connsiteY159" fmla="*/ 2106844 h 2344739"/>
              <a:gd name="connsiteX160" fmla="*/ 4066658 w 12193149"/>
              <a:gd name="connsiteY160" fmla="*/ 2105400 h 2344739"/>
              <a:gd name="connsiteX161" fmla="*/ 4060102 w 12193149"/>
              <a:gd name="connsiteY161" fmla="*/ 2105618 h 2344739"/>
              <a:gd name="connsiteX162" fmla="*/ 4043512 w 12193149"/>
              <a:gd name="connsiteY162" fmla="*/ 2103997 h 2344739"/>
              <a:gd name="connsiteX163" fmla="*/ 4038145 w 12193149"/>
              <a:gd name="connsiteY163" fmla="*/ 2101563 h 2344739"/>
              <a:gd name="connsiteX164" fmla="*/ 4036511 w 12193149"/>
              <a:gd name="connsiteY164" fmla="*/ 2097896 h 2344739"/>
              <a:gd name="connsiteX165" fmla="*/ 4034926 w 12193149"/>
              <a:gd name="connsiteY165" fmla="*/ 2098131 h 2344739"/>
              <a:gd name="connsiteX166" fmla="*/ 4005686 w 12193149"/>
              <a:gd name="connsiteY166" fmla="*/ 2085563 h 2344739"/>
              <a:gd name="connsiteX167" fmla="*/ 3937994 w 12193149"/>
              <a:gd name="connsiteY167" fmla="*/ 2068106 h 2344739"/>
              <a:gd name="connsiteX168" fmla="*/ 3898423 w 12193149"/>
              <a:gd name="connsiteY168" fmla="*/ 2062451 h 2344739"/>
              <a:gd name="connsiteX169" fmla="*/ 3790908 w 12193149"/>
              <a:gd name="connsiteY169" fmla="*/ 2042213 h 2344739"/>
              <a:gd name="connsiteX170" fmla="*/ 3683661 w 12193149"/>
              <a:gd name="connsiteY170" fmla="*/ 2018290 h 2344739"/>
              <a:gd name="connsiteX171" fmla="*/ 3611183 w 12193149"/>
              <a:gd name="connsiteY171" fmla="*/ 1986019 h 2344739"/>
              <a:gd name="connsiteX172" fmla="*/ 3605003 w 12193149"/>
              <a:gd name="connsiteY172" fmla="*/ 1987381 h 2344739"/>
              <a:gd name="connsiteX173" fmla="*/ 3595884 w 12193149"/>
              <a:gd name="connsiteY173" fmla="*/ 1987545 h 2344739"/>
              <a:gd name="connsiteX174" fmla="*/ 3595649 w 12193149"/>
              <a:gd name="connsiteY174" fmla="*/ 1987276 h 2344739"/>
              <a:gd name="connsiteX175" fmla="*/ 3587126 w 12193149"/>
              <a:gd name="connsiteY175" fmla="*/ 1987966 h 2344739"/>
              <a:gd name="connsiteX176" fmla="*/ 3537283 w 12193149"/>
              <a:gd name="connsiteY176" fmla="*/ 1978267 h 2344739"/>
              <a:gd name="connsiteX177" fmla="*/ 3474371 w 12193149"/>
              <a:gd name="connsiteY177" fmla="*/ 1974606 h 2344739"/>
              <a:gd name="connsiteX178" fmla="*/ 3401876 w 12193149"/>
              <a:gd name="connsiteY178" fmla="*/ 1962558 h 2344739"/>
              <a:gd name="connsiteX179" fmla="*/ 3365036 w 12193149"/>
              <a:gd name="connsiteY179" fmla="*/ 1979510 h 2344739"/>
              <a:gd name="connsiteX180" fmla="*/ 3345174 w 12193149"/>
              <a:gd name="connsiteY180" fmla="*/ 1981192 h 2344739"/>
              <a:gd name="connsiteX181" fmla="*/ 3342846 w 12193149"/>
              <a:gd name="connsiteY181" fmla="*/ 1980217 h 2344739"/>
              <a:gd name="connsiteX182" fmla="*/ 3263504 w 12193149"/>
              <a:gd name="connsiteY182" fmla="*/ 1986094 h 2344739"/>
              <a:gd name="connsiteX183" fmla="*/ 3143704 w 12193149"/>
              <a:gd name="connsiteY183" fmla="*/ 1993869 h 2344739"/>
              <a:gd name="connsiteX184" fmla="*/ 3031439 w 12193149"/>
              <a:gd name="connsiteY184" fmla="*/ 1996512 h 2344739"/>
              <a:gd name="connsiteX185" fmla="*/ 2782717 w 12193149"/>
              <a:gd name="connsiteY185" fmla="*/ 2018333 h 2344739"/>
              <a:gd name="connsiteX186" fmla="*/ 2647675 w 12193149"/>
              <a:gd name="connsiteY186" fmla="*/ 2028869 h 2344739"/>
              <a:gd name="connsiteX187" fmla="*/ 2569176 w 12193149"/>
              <a:gd name="connsiteY187" fmla="*/ 2002628 h 2344739"/>
              <a:gd name="connsiteX188" fmla="*/ 2444403 w 12193149"/>
              <a:gd name="connsiteY188" fmla="*/ 2016529 h 2344739"/>
              <a:gd name="connsiteX189" fmla="*/ 2316260 w 12193149"/>
              <a:gd name="connsiteY189" fmla="*/ 2024996 h 2344739"/>
              <a:gd name="connsiteX190" fmla="*/ 2209726 w 12193149"/>
              <a:gd name="connsiteY190" fmla="*/ 2019763 h 2344739"/>
              <a:gd name="connsiteX191" fmla="*/ 2095813 w 12193149"/>
              <a:gd name="connsiteY191" fmla="*/ 2003052 h 2344739"/>
              <a:gd name="connsiteX192" fmla="*/ 1998504 w 12193149"/>
              <a:gd name="connsiteY192" fmla="*/ 1995032 h 2344739"/>
              <a:gd name="connsiteX193" fmla="*/ 1929320 w 12193149"/>
              <a:gd name="connsiteY193" fmla="*/ 2016977 h 2344739"/>
              <a:gd name="connsiteX194" fmla="*/ 1922798 w 12193149"/>
              <a:gd name="connsiteY194" fmla="*/ 2012146 h 2344739"/>
              <a:gd name="connsiteX195" fmla="*/ 1874228 w 12193149"/>
              <a:gd name="connsiteY195" fmla="*/ 2013741 h 2344739"/>
              <a:gd name="connsiteX196" fmla="*/ 1787803 w 12193149"/>
              <a:gd name="connsiteY196" fmla="*/ 2041363 h 2344739"/>
              <a:gd name="connsiteX197" fmla="*/ 1739352 w 12193149"/>
              <a:gd name="connsiteY197" fmla="*/ 2036312 h 2344739"/>
              <a:gd name="connsiteX198" fmla="*/ 1676219 w 12193149"/>
              <a:gd name="connsiteY198" fmla="*/ 2019963 h 2344739"/>
              <a:gd name="connsiteX199" fmla="*/ 1609817 w 12193149"/>
              <a:gd name="connsiteY199" fmla="*/ 2013066 h 2344739"/>
              <a:gd name="connsiteX200" fmla="*/ 1497258 w 12193149"/>
              <a:gd name="connsiteY200" fmla="*/ 1987476 h 2344739"/>
              <a:gd name="connsiteX201" fmla="*/ 1151127 w 12193149"/>
              <a:gd name="connsiteY201" fmla="*/ 1938041 h 2344739"/>
              <a:gd name="connsiteX202" fmla="*/ 859417 w 12193149"/>
              <a:gd name="connsiteY202" fmla="*/ 1928608 h 2344739"/>
              <a:gd name="connsiteX203" fmla="*/ 838688 w 12193149"/>
              <a:gd name="connsiteY203" fmla="*/ 1929821 h 2344739"/>
              <a:gd name="connsiteX204" fmla="*/ 817957 w 12193149"/>
              <a:gd name="connsiteY204" fmla="*/ 1927857 h 2344739"/>
              <a:gd name="connsiteX205" fmla="*/ 812654 w 12193149"/>
              <a:gd name="connsiteY205" fmla="*/ 1930751 h 2344739"/>
              <a:gd name="connsiteX206" fmla="*/ 721195 w 12193149"/>
              <a:gd name="connsiteY206" fmla="*/ 1929661 h 2344739"/>
              <a:gd name="connsiteX207" fmla="*/ 720890 w 12193149"/>
              <a:gd name="connsiteY207" fmla="*/ 1928399 h 2344739"/>
              <a:gd name="connsiteX208" fmla="*/ 710023 w 12193149"/>
              <a:gd name="connsiteY208" fmla="*/ 1922722 h 2344739"/>
              <a:gd name="connsiteX209" fmla="*/ 597940 w 12193149"/>
              <a:gd name="connsiteY209" fmla="*/ 1879864 h 2344739"/>
              <a:gd name="connsiteX210" fmla="*/ 579683 w 12193149"/>
              <a:gd name="connsiteY210" fmla="*/ 1877212 h 2344739"/>
              <a:gd name="connsiteX211" fmla="*/ 572865 w 12193149"/>
              <a:gd name="connsiteY211" fmla="*/ 1877401 h 2344739"/>
              <a:gd name="connsiteX212" fmla="*/ 446247 w 12193149"/>
              <a:gd name="connsiteY212" fmla="*/ 1839371 h 2344739"/>
              <a:gd name="connsiteX213" fmla="*/ 405163 w 12193149"/>
              <a:gd name="connsiteY213" fmla="*/ 1833548 h 2344739"/>
              <a:gd name="connsiteX214" fmla="*/ 293583 w 12193149"/>
              <a:gd name="connsiteY214" fmla="*/ 1812852 h 2344739"/>
              <a:gd name="connsiteX215" fmla="*/ 119529 w 12193149"/>
              <a:gd name="connsiteY215" fmla="*/ 1761047 h 2344739"/>
              <a:gd name="connsiteX216" fmla="*/ 16674 w 12193149"/>
              <a:gd name="connsiteY216" fmla="*/ 1758191 h 2344739"/>
              <a:gd name="connsiteX217" fmla="*/ 1150 w 12193149"/>
              <a:gd name="connsiteY217" fmla="*/ 1752722 h 2344739"/>
              <a:gd name="connsiteX218" fmla="*/ 1148 w 12193149"/>
              <a:gd name="connsiteY218" fmla="*/ 222213 h 2344739"/>
              <a:gd name="connsiteX219" fmla="*/ 1148 w 12193149"/>
              <a:gd name="connsiteY219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590693 w 12193149"/>
              <a:gd name="connsiteY23" fmla="*/ 963777 h 2344739"/>
              <a:gd name="connsiteX24" fmla="*/ 11506817 w 12193149"/>
              <a:gd name="connsiteY24" fmla="*/ 1033623 h 2344739"/>
              <a:gd name="connsiteX25" fmla="*/ 11280332 w 12193149"/>
              <a:gd name="connsiteY25" fmla="*/ 1223571 h 2344739"/>
              <a:gd name="connsiteX26" fmla="*/ 11228309 w 12193149"/>
              <a:gd name="connsiteY26" fmla="*/ 1276236 h 2344739"/>
              <a:gd name="connsiteX27" fmla="*/ 11218087 w 12193149"/>
              <a:gd name="connsiteY27" fmla="*/ 1275961 h 2344739"/>
              <a:gd name="connsiteX28" fmla="*/ 11217184 w 12193149"/>
              <a:gd name="connsiteY28" fmla="*/ 1275018 h 2344739"/>
              <a:gd name="connsiteX29" fmla="*/ 11188885 w 12193149"/>
              <a:gd name="connsiteY29" fmla="*/ 1292383 h 2344739"/>
              <a:gd name="connsiteX30" fmla="*/ 11184501 w 12193149"/>
              <a:gd name="connsiteY30" fmla="*/ 1292525 h 2344739"/>
              <a:gd name="connsiteX31" fmla="*/ 11166854 w 12193149"/>
              <a:gd name="connsiteY31" fmla="*/ 1306612 h 2344739"/>
              <a:gd name="connsiteX32" fmla="*/ 11157311 w 12193149"/>
              <a:gd name="connsiteY32" fmla="*/ 1312414 h 2344739"/>
              <a:gd name="connsiteX33" fmla="*/ 11155496 w 12193149"/>
              <a:gd name="connsiteY33" fmla="*/ 1317097 h 2344739"/>
              <a:gd name="connsiteX34" fmla="*/ 11140961 w 12193149"/>
              <a:gd name="connsiteY34" fmla="*/ 1324115 h 2344739"/>
              <a:gd name="connsiteX35" fmla="*/ 11138961 w 12193149"/>
              <a:gd name="connsiteY35" fmla="*/ 1323772 h 2344739"/>
              <a:gd name="connsiteX36" fmla="*/ 11128208 w 12193149"/>
              <a:gd name="connsiteY36" fmla="*/ 1333832 h 2344739"/>
              <a:gd name="connsiteX37" fmla="*/ 11120691 w 12193149"/>
              <a:gd name="connsiteY37" fmla="*/ 1347424 h 2344739"/>
              <a:gd name="connsiteX38" fmla="*/ 10894683 w 12193149"/>
              <a:gd name="connsiteY38" fmla="*/ 1473399 h 2344739"/>
              <a:gd name="connsiteX39" fmla="*/ 10773300 w 12193149"/>
              <a:gd name="connsiteY39" fmla="*/ 1523191 h 2344739"/>
              <a:gd name="connsiteX40" fmla="*/ 10627668 w 12193149"/>
              <a:gd name="connsiteY40" fmla="*/ 1559229 h 2344739"/>
              <a:gd name="connsiteX41" fmla="*/ 10581895 w 12193149"/>
              <a:gd name="connsiteY41" fmla="*/ 1568689 h 2344739"/>
              <a:gd name="connsiteX42" fmla="*/ 10547790 w 12193149"/>
              <a:gd name="connsiteY42" fmla="*/ 1598423 h 2344739"/>
              <a:gd name="connsiteX43" fmla="*/ 10529643 w 12193149"/>
              <a:gd name="connsiteY43" fmla="*/ 1596907 h 2344739"/>
              <a:gd name="connsiteX44" fmla="*/ 10526446 w 12193149"/>
              <a:gd name="connsiteY44" fmla="*/ 1596411 h 2344739"/>
              <a:gd name="connsiteX45" fmla="*/ 10515129 w 12193149"/>
              <a:gd name="connsiteY45" fmla="*/ 1599537 h 2344739"/>
              <a:gd name="connsiteX46" fmla="*/ 10491735 w 12193149"/>
              <a:gd name="connsiteY46" fmla="*/ 1594156 h 2344739"/>
              <a:gd name="connsiteX47" fmla="*/ 10471418 w 12193149"/>
              <a:gd name="connsiteY47" fmla="*/ 1601693 h 2344739"/>
              <a:gd name="connsiteX48" fmla="*/ 10377042 w 12193149"/>
              <a:gd name="connsiteY48" fmla="*/ 1644598 h 2344739"/>
              <a:gd name="connsiteX49" fmla="*/ 10319338 w 12193149"/>
              <a:gd name="connsiteY49" fmla="*/ 1666221 h 2344739"/>
              <a:gd name="connsiteX50" fmla="*/ 10295467 w 12193149"/>
              <a:gd name="connsiteY50" fmla="*/ 1668079 h 2344739"/>
              <a:gd name="connsiteX51" fmla="*/ 10263443 w 12193149"/>
              <a:gd name="connsiteY51" fmla="*/ 1674948 h 2344739"/>
              <a:gd name="connsiteX52" fmla="*/ 10205418 w 12193149"/>
              <a:gd name="connsiteY52" fmla="*/ 1682149 h 2344739"/>
              <a:gd name="connsiteX53" fmla="*/ 10177759 w 12193149"/>
              <a:gd name="connsiteY53" fmla="*/ 1692943 h 2344739"/>
              <a:gd name="connsiteX54" fmla="*/ 10165070 w 12193149"/>
              <a:gd name="connsiteY54" fmla="*/ 1693739 h 2344739"/>
              <a:gd name="connsiteX55" fmla="*/ 10156308 w 12193149"/>
              <a:gd name="connsiteY55" fmla="*/ 1707487 h 2344739"/>
              <a:gd name="connsiteX56" fmla="*/ 10118267 w 12193149"/>
              <a:gd name="connsiteY56" fmla="*/ 1731142 h 2344739"/>
              <a:gd name="connsiteX57" fmla="*/ 10083317 w 12193149"/>
              <a:gd name="connsiteY57" fmla="*/ 1743296 h 2344739"/>
              <a:gd name="connsiteX58" fmla="*/ 10040388 w 12193149"/>
              <a:gd name="connsiteY58" fmla="*/ 1741632 h 2344739"/>
              <a:gd name="connsiteX59" fmla="*/ 9961167 w 12193149"/>
              <a:gd name="connsiteY59" fmla="*/ 1757147 h 2344739"/>
              <a:gd name="connsiteX60" fmla="*/ 9848940 w 12193149"/>
              <a:gd name="connsiteY60" fmla="*/ 1763915 h 2344739"/>
              <a:gd name="connsiteX61" fmla="*/ 9729457 w 12193149"/>
              <a:gd name="connsiteY61" fmla="*/ 1784122 h 2344739"/>
              <a:gd name="connsiteX62" fmla="*/ 9613704 w 12193149"/>
              <a:gd name="connsiteY62" fmla="*/ 1812371 h 2344739"/>
              <a:gd name="connsiteX63" fmla="*/ 9338590 w 12193149"/>
              <a:gd name="connsiteY63" fmla="*/ 1869293 h 2344739"/>
              <a:gd name="connsiteX64" fmla="*/ 9232518 w 12193149"/>
              <a:gd name="connsiteY64" fmla="*/ 1893149 h 2344739"/>
              <a:gd name="connsiteX65" fmla="*/ 9156690 w 12193149"/>
              <a:gd name="connsiteY65" fmla="*/ 1903228 h 2344739"/>
              <a:gd name="connsiteX66" fmla="*/ 9054601 w 12193149"/>
              <a:gd name="connsiteY66" fmla="*/ 1910755 h 2344739"/>
              <a:gd name="connsiteX67" fmla="*/ 9006634 w 12193149"/>
              <a:gd name="connsiteY67" fmla="*/ 1914040 h 2344739"/>
              <a:gd name="connsiteX68" fmla="*/ 9006349 w 12193149"/>
              <a:gd name="connsiteY68" fmla="*/ 1913800 h 2344739"/>
              <a:gd name="connsiteX69" fmla="*/ 8997380 w 12193149"/>
              <a:gd name="connsiteY69" fmla="*/ 1915011 h 2344739"/>
              <a:gd name="connsiteX70" fmla="*/ 8991542 w 12193149"/>
              <a:gd name="connsiteY70" fmla="*/ 1917072 h 2344739"/>
              <a:gd name="connsiteX71" fmla="*/ 8975485 w 12193149"/>
              <a:gd name="connsiteY71" fmla="*/ 1920298 h 2344739"/>
              <a:gd name="connsiteX72" fmla="*/ 8969159 w 12193149"/>
              <a:gd name="connsiteY72" fmla="*/ 1919598 h 2344739"/>
              <a:gd name="connsiteX73" fmla="*/ 8964196 w 12193149"/>
              <a:gd name="connsiteY73" fmla="*/ 1917373 h 2344739"/>
              <a:gd name="connsiteX74" fmla="*/ 8930136 w 12193149"/>
              <a:gd name="connsiteY74" fmla="*/ 1914185 h 2344739"/>
              <a:gd name="connsiteX75" fmla="*/ 8753592 w 12193149"/>
              <a:gd name="connsiteY75" fmla="*/ 1933417 h 2344739"/>
              <a:gd name="connsiteX76" fmla="*/ 8708995 w 12193149"/>
              <a:gd name="connsiteY76" fmla="*/ 1935518 h 2344739"/>
              <a:gd name="connsiteX77" fmla="*/ 8597219 w 12193149"/>
              <a:gd name="connsiteY77" fmla="*/ 1944090 h 2344739"/>
              <a:gd name="connsiteX78" fmla="*/ 8526378 w 12193149"/>
              <a:gd name="connsiteY78" fmla="*/ 1929248 h 2344739"/>
              <a:gd name="connsiteX79" fmla="*/ 8512131 w 12193149"/>
              <a:gd name="connsiteY79" fmla="*/ 1935163 h 2344739"/>
              <a:gd name="connsiteX80" fmla="*/ 8507315 w 12193149"/>
              <a:gd name="connsiteY80" fmla="*/ 1938164 h 2344739"/>
              <a:gd name="connsiteX81" fmla="*/ 8499116 w 12193149"/>
              <a:gd name="connsiteY81" fmla="*/ 1940902 h 2344739"/>
              <a:gd name="connsiteX82" fmla="*/ 8498742 w 12193149"/>
              <a:gd name="connsiteY82" fmla="*/ 1940723 h 2344739"/>
              <a:gd name="connsiteX83" fmla="*/ 8491397 w 12193149"/>
              <a:gd name="connsiteY83" fmla="*/ 1943773 h 2344739"/>
              <a:gd name="connsiteX84" fmla="*/ 8368330 w 12193149"/>
              <a:gd name="connsiteY84" fmla="*/ 1957815 h 2344739"/>
              <a:gd name="connsiteX85" fmla="*/ 8354947 w 12193149"/>
              <a:gd name="connsiteY85" fmla="*/ 1958009 h 2344739"/>
              <a:gd name="connsiteX86" fmla="*/ 8321252 w 12193149"/>
              <a:gd name="connsiteY86" fmla="*/ 1974587 h 2344739"/>
              <a:gd name="connsiteX87" fmla="*/ 8315581 w 12193149"/>
              <a:gd name="connsiteY87" fmla="*/ 1974913 h 2344739"/>
              <a:gd name="connsiteX88" fmla="*/ 8296322 w 12193149"/>
              <a:gd name="connsiteY88" fmla="*/ 1988808 h 2344739"/>
              <a:gd name="connsiteX89" fmla="*/ 8285424 w 12193149"/>
              <a:gd name="connsiteY89" fmla="*/ 1994631 h 2344739"/>
              <a:gd name="connsiteX90" fmla="*/ 8284298 w 12193149"/>
              <a:gd name="connsiteY90" fmla="*/ 1999074 h 2344739"/>
              <a:gd name="connsiteX91" fmla="*/ 8267224 w 12193149"/>
              <a:gd name="connsiteY91" fmla="*/ 2006249 h 2344739"/>
              <a:gd name="connsiteX92" fmla="*/ 8264525 w 12193149"/>
              <a:gd name="connsiteY92" fmla="*/ 2006019 h 2344739"/>
              <a:gd name="connsiteX93" fmla="*/ 8253181 w 12193149"/>
              <a:gd name="connsiteY93" fmla="*/ 2015862 h 2344739"/>
              <a:gd name="connsiteX94" fmla="*/ 8246982 w 12193149"/>
              <a:gd name="connsiteY94" fmla="*/ 2028854 h 2344739"/>
              <a:gd name="connsiteX95" fmla="*/ 8091420 w 12193149"/>
              <a:gd name="connsiteY95" fmla="*/ 2075015 h 2344739"/>
              <a:gd name="connsiteX96" fmla="*/ 7906555 w 12193149"/>
              <a:gd name="connsiteY96" fmla="*/ 2116988 h 2344739"/>
              <a:gd name="connsiteX97" fmla="*/ 7719893 w 12193149"/>
              <a:gd name="connsiteY97" fmla="*/ 2142703 h 2344739"/>
              <a:gd name="connsiteX98" fmla="*/ 7615495 w 12193149"/>
              <a:gd name="connsiteY98" fmla="*/ 2139232 h 2344739"/>
              <a:gd name="connsiteX99" fmla="*/ 7528691 w 12193149"/>
              <a:gd name="connsiteY99" fmla="*/ 2145060 h 2344739"/>
              <a:gd name="connsiteX100" fmla="*/ 7520719 w 12193149"/>
              <a:gd name="connsiteY100" fmla="*/ 2147613 h 2344739"/>
              <a:gd name="connsiteX101" fmla="*/ 7508559 w 12193149"/>
              <a:gd name="connsiteY101" fmla="*/ 2148948 h 2344739"/>
              <a:gd name="connsiteX102" fmla="*/ 7508188 w 12193149"/>
              <a:gd name="connsiteY102" fmla="*/ 2148621 h 2344739"/>
              <a:gd name="connsiteX103" fmla="*/ 7496943 w 12193149"/>
              <a:gd name="connsiteY103" fmla="*/ 2150573 h 2344739"/>
              <a:gd name="connsiteX104" fmla="*/ 7219707 w 12193149"/>
              <a:gd name="connsiteY104" fmla="*/ 2156680 h 2344739"/>
              <a:gd name="connsiteX105" fmla="*/ 7202249 w 12193149"/>
              <a:gd name="connsiteY105" fmla="*/ 2161230 h 2344739"/>
              <a:gd name="connsiteX106" fmla="*/ 7198152 w 12193149"/>
              <a:gd name="connsiteY106" fmla="*/ 2166588 h 2344739"/>
              <a:gd name="connsiteX107" fmla="*/ 7171956 w 12193149"/>
              <a:gd name="connsiteY107" fmla="*/ 2171236 h 2344739"/>
              <a:gd name="connsiteX108" fmla="*/ 7098136 w 12193149"/>
              <a:gd name="connsiteY108" fmla="*/ 2183464 h 2344739"/>
              <a:gd name="connsiteX109" fmla="*/ 7019644 w 12193149"/>
              <a:gd name="connsiteY109" fmla="*/ 2183090 h 2344739"/>
              <a:gd name="connsiteX110" fmla="*/ 6905294 w 12193149"/>
              <a:gd name="connsiteY110" fmla="*/ 2212596 h 2344739"/>
              <a:gd name="connsiteX111" fmla="*/ 6709370 w 12193149"/>
              <a:gd name="connsiteY111" fmla="*/ 2240551 h 2344739"/>
              <a:gd name="connsiteX112" fmla="*/ 6550602 w 12193149"/>
              <a:gd name="connsiteY112" fmla="*/ 2269327 h 2344739"/>
              <a:gd name="connsiteX113" fmla="*/ 6318708 w 12193149"/>
              <a:gd name="connsiteY113" fmla="*/ 2316127 h 2344739"/>
              <a:gd name="connsiteX114" fmla="*/ 6169822 w 12193149"/>
              <a:gd name="connsiteY114" fmla="*/ 2318214 h 2344739"/>
              <a:gd name="connsiteX115" fmla="*/ 6074996 w 12193149"/>
              <a:gd name="connsiteY115" fmla="*/ 2338676 h 2344739"/>
              <a:gd name="connsiteX116" fmla="*/ 6069677 w 12193149"/>
              <a:gd name="connsiteY116" fmla="*/ 2337139 h 2344739"/>
              <a:gd name="connsiteX117" fmla="*/ 6049786 w 12193149"/>
              <a:gd name="connsiteY117" fmla="*/ 2337822 h 2344739"/>
              <a:gd name="connsiteX118" fmla="*/ 6042433 w 12193149"/>
              <a:gd name="connsiteY118" fmla="*/ 2329473 h 2344739"/>
              <a:gd name="connsiteX119" fmla="*/ 6011238 w 12193149"/>
              <a:gd name="connsiteY119" fmla="*/ 2324380 h 2344739"/>
              <a:gd name="connsiteX120" fmla="*/ 5958523 w 12193149"/>
              <a:gd name="connsiteY120" fmla="*/ 2328024 h 2344739"/>
              <a:gd name="connsiteX121" fmla="*/ 5760067 w 12193149"/>
              <a:gd name="connsiteY121" fmla="*/ 2343716 h 2344739"/>
              <a:gd name="connsiteX122" fmla="*/ 5628108 w 12193149"/>
              <a:gd name="connsiteY122" fmla="*/ 2344739 h 2344739"/>
              <a:gd name="connsiteX123" fmla="*/ 5472054 w 12193149"/>
              <a:gd name="connsiteY123" fmla="*/ 2330719 h 2344739"/>
              <a:gd name="connsiteX124" fmla="*/ 5433909 w 12193149"/>
              <a:gd name="connsiteY124" fmla="*/ 2319466 h 2344739"/>
              <a:gd name="connsiteX125" fmla="*/ 5382817 w 12193149"/>
              <a:gd name="connsiteY125" fmla="*/ 2301764 h 2344739"/>
              <a:gd name="connsiteX126" fmla="*/ 5262912 w 12193149"/>
              <a:gd name="connsiteY126" fmla="*/ 2281347 h 2344739"/>
              <a:gd name="connsiteX127" fmla="*/ 5224109 w 12193149"/>
              <a:gd name="connsiteY127" fmla="*/ 2270223 h 2344739"/>
              <a:gd name="connsiteX128" fmla="*/ 5175808 w 12193149"/>
              <a:gd name="connsiteY128" fmla="*/ 2267233 h 2344739"/>
              <a:gd name="connsiteX129" fmla="*/ 5157702 w 12193149"/>
              <a:gd name="connsiteY129" fmla="*/ 2260010 h 2344739"/>
              <a:gd name="connsiteX130" fmla="*/ 5143747 w 12193149"/>
              <a:gd name="connsiteY130" fmla="*/ 2256610 h 2344739"/>
              <a:gd name="connsiteX131" fmla="*/ 5140744 w 12193149"/>
              <a:gd name="connsiteY131" fmla="*/ 2254509 h 2344739"/>
              <a:gd name="connsiteX132" fmla="*/ 5122807 w 12193149"/>
              <a:gd name="connsiteY132" fmla="*/ 2243656 h 2344739"/>
              <a:gd name="connsiteX133" fmla="*/ 5066938 w 12193149"/>
              <a:gd name="connsiteY133" fmla="*/ 2250227 h 2344739"/>
              <a:gd name="connsiteX134" fmla="*/ 5012662 w 12193149"/>
              <a:gd name="connsiteY134" fmla="*/ 2233846 h 2344739"/>
              <a:gd name="connsiteX135" fmla="*/ 4841589 w 12193149"/>
              <a:gd name="connsiteY135" fmla="*/ 2209829 h 2344739"/>
              <a:gd name="connsiteX136" fmla="*/ 4763595 w 12193149"/>
              <a:gd name="connsiteY136" fmla="*/ 2182061 h 2344739"/>
              <a:gd name="connsiteX137" fmla="*/ 4724334 w 12193149"/>
              <a:gd name="connsiteY137" fmla="*/ 2173047 h 2344739"/>
              <a:gd name="connsiteX138" fmla="*/ 4722324 w 12193149"/>
              <a:gd name="connsiteY138" fmla="*/ 2172298 h 2344739"/>
              <a:gd name="connsiteX139" fmla="*/ 4723259 w 12193149"/>
              <a:gd name="connsiteY139" fmla="*/ 2172087 h 2344739"/>
              <a:gd name="connsiteX140" fmla="*/ 4718350 w 12193149"/>
              <a:gd name="connsiteY140" fmla="*/ 2170817 h 2344739"/>
              <a:gd name="connsiteX141" fmla="*/ 4722324 w 12193149"/>
              <a:gd name="connsiteY141" fmla="*/ 2172298 h 2344739"/>
              <a:gd name="connsiteX142" fmla="*/ 4716674 w 12193149"/>
              <a:gd name="connsiteY142" fmla="*/ 2173573 h 2344739"/>
              <a:gd name="connsiteX143" fmla="*/ 4516962 w 12193149"/>
              <a:gd name="connsiteY143" fmla="*/ 2163671 h 2344739"/>
              <a:gd name="connsiteX144" fmla="*/ 4429691 w 12193149"/>
              <a:gd name="connsiteY144" fmla="*/ 2153020 h 2344739"/>
              <a:gd name="connsiteX145" fmla="*/ 4364023 w 12193149"/>
              <a:gd name="connsiteY145" fmla="*/ 2151674 h 2344739"/>
              <a:gd name="connsiteX146" fmla="*/ 4318114 w 12193149"/>
              <a:gd name="connsiteY146" fmla="*/ 2158289 h 2344739"/>
              <a:gd name="connsiteX147" fmla="*/ 4316258 w 12193149"/>
              <a:gd name="connsiteY147" fmla="*/ 2156948 h 2344739"/>
              <a:gd name="connsiteX148" fmla="*/ 4296292 w 12193149"/>
              <a:gd name="connsiteY148" fmla="*/ 2155069 h 2344739"/>
              <a:gd name="connsiteX149" fmla="*/ 4291212 w 12193149"/>
              <a:gd name="connsiteY149" fmla="*/ 2157986 h 2344739"/>
              <a:gd name="connsiteX150" fmla="*/ 4277290 w 12193149"/>
              <a:gd name="connsiteY150" fmla="*/ 2157740 h 2344739"/>
              <a:gd name="connsiteX151" fmla="*/ 4249265 w 12193149"/>
              <a:gd name="connsiteY151" fmla="*/ 2160064 h 2344739"/>
              <a:gd name="connsiteX152" fmla="*/ 4203199 w 12193149"/>
              <a:gd name="connsiteY152" fmla="*/ 2157269 h 2344739"/>
              <a:gd name="connsiteX153" fmla="*/ 4202893 w 12193149"/>
              <a:gd name="connsiteY153" fmla="*/ 2156010 h 2344739"/>
              <a:gd name="connsiteX154" fmla="*/ 4192396 w 12193149"/>
              <a:gd name="connsiteY154" fmla="*/ 2150376 h 2344739"/>
              <a:gd name="connsiteX155" fmla="*/ 4143893 w 12193149"/>
              <a:gd name="connsiteY155" fmla="*/ 2134511 h 2344739"/>
              <a:gd name="connsiteX156" fmla="*/ 4084245 w 12193149"/>
              <a:gd name="connsiteY156" fmla="*/ 2107978 h 2344739"/>
              <a:gd name="connsiteX157" fmla="*/ 4075694 w 12193149"/>
              <a:gd name="connsiteY157" fmla="*/ 2107143 h 2344739"/>
              <a:gd name="connsiteX158" fmla="*/ 4075575 w 12193149"/>
              <a:gd name="connsiteY158" fmla="*/ 2106844 h 2344739"/>
              <a:gd name="connsiteX159" fmla="*/ 4066658 w 12193149"/>
              <a:gd name="connsiteY159" fmla="*/ 2105400 h 2344739"/>
              <a:gd name="connsiteX160" fmla="*/ 4060102 w 12193149"/>
              <a:gd name="connsiteY160" fmla="*/ 2105618 h 2344739"/>
              <a:gd name="connsiteX161" fmla="*/ 4043512 w 12193149"/>
              <a:gd name="connsiteY161" fmla="*/ 2103997 h 2344739"/>
              <a:gd name="connsiteX162" fmla="*/ 4038145 w 12193149"/>
              <a:gd name="connsiteY162" fmla="*/ 2101563 h 2344739"/>
              <a:gd name="connsiteX163" fmla="*/ 4036511 w 12193149"/>
              <a:gd name="connsiteY163" fmla="*/ 2097896 h 2344739"/>
              <a:gd name="connsiteX164" fmla="*/ 4034926 w 12193149"/>
              <a:gd name="connsiteY164" fmla="*/ 2098131 h 2344739"/>
              <a:gd name="connsiteX165" fmla="*/ 4005686 w 12193149"/>
              <a:gd name="connsiteY165" fmla="*/ 2085563 h 2344739"/>
              <a:gd name="connsiteX166" fmla="*/ 3937994 w 12193149"/>
              <a:gd name="connsiteY166" fmla="*/ 2068106 h 2344739"/>
              <a:gd name="connsiteX167" fmla="*/ 3898423 w 12193149"/>
              <a:gd name="connsiteY167" fmla="*/ 2062451 h 2344739"/>
              <a:gd name="connsiteX168" fmla="*/ 3790908 w 12193149"/>
              <a:gd name="connsiteY168" fmla="*/ 2042213 h 2344739"/>
              <a:gd name="connsiteX169" fmla="*/ 3683661 w 12193149"/>
              <a:gd name="connsiteY169" fmla="*/ 2018290 h 2344739"/>
              <a:gd name="connsiteX170" fmla="*/ 3611183 w 12193149"/>
              <a:gd name="connsiteY170" fmla="*/ 1986019 h 2344739"/>
              <a:gd name="connsiteX171" fmla="*/ 3605003 w 12193149"/>
              <a:gd name="connsiteY171" fmla="*/ 1987381 h 2344739"/>
              <a:gd name="connsiteX172" fmla="*/ 3595884 w 12193149"/>
              <a:gd name="connsiteY172" fmla="*/ 1987545 h 2344739"/>
              <a:gd name="connsiteX173" fmla="*/ 3595649 w 12193149"/>
              <a:gd name="connsiteY173" fmla="*/ 1987276 h 2344739"/>
              <a:gd name="connsiteX174" fmla="*/ 3587126 w 12193149"/>
              <a:gd name="connsiteY174" fmla="*/ 1987966 h 2344739"/>
              <a:gd name="connsiteX175" fmla="*/ 3537283 w 12193149"/>
              <a:gd name="connsiteY175" fmla="*/ 1978267 h 2344739"/>
              <a:gd name="connsiteX176" fmla="*/ 3474371 w 12193149"/>
              <a:gd name="connsiteY176" fmla="*/ 1974606 h 2344739"/>
              <a:gd name="connsiteX177" fmla="*/ 3401876 w 12193149"/>
              <a:gd name="connsiteY177" fmla="*/ 1962558 h 2344739"/>
              <a:gd name="connsiteX178" fmla="*/ 3365036 w 12193149"/>
              <a:gd name="connsiteY178" fmla="*/ 1979510 h 2344739"/>
              <a:gd name="connsiteX179" fmla="*/ 3345174 w 12193149"/>
              <a:gd name="connsiteY179" fmla="*/ 1981192 h 2344739"/>
              <a:gd name="connsiteX180" fmla="*/ 3342846 w 12193149"/>
              <a:gd name="connsiteY180" fmla="*/ 1980217 h 2344739"/>
              <a:gd name="connsiteX181" fmla="*/ 3263504 w 12193149"/>
              <a:gd name="connsiteY181" fmla="*/ 1986094 h 2344739"/>
              <a:gd name="connsiteX182" fmla="*/ 3143704 w 12193149"/>
              <a:gd name="connsiteY182" fmla="*/ 1993869 h 2344739"/>
              <a:gd name="connsiteX183" fmla="*/ 3031439 w 12193149"/>
              <a:gd name="connsiteY183" fmla="*/ 1996512 h 2344739"/>
              <a:gd name="connsiteX184" fmla="*/ 2782717 w 12193149"/>
              <a:gd name="connsiteY184" fmla="*/ 2018333 h 2344739"/>
              <a:gd name="connsiteX185" fmla="*/ 2647675 w 12193149"/>
              <a:gd name="connsiteY185" fmla="*/ 2028869 h 2344739"/>
              <a:gd name="connsiteX186" fmla="*/ 2569176 w 12193149"/>
              <a:gd name="connsiteY186" fmla="*/ 2002628 h 2344739"/>
              <a:gd name="connsiteX187" fmla="*/ 2444403 w 12193149"/>
              <a:gd name="connsiteY187" fmla="*/ 2016529 h 2344739"/>
              <a:gd name="connsiteX188" fmla="*/ 2316260 w 12193149"/>
              <a:gd name="connsiteY188" fmla="*/ 2024996 h 2344739"/>
              <a:gd name="connsiteX189" fmla="*/ 2209726 w 12193149"/>
              <a:gd name="connsiteY189" fmla="*/ 2019763 h 2344739"/>
              <a:gd name="connsiteX190" fmla="*/ 2095813 w 12193149"/>
              <a:gd name="connsiteY190" fmla="*/ 2003052 h 2344739"/>
              <a:gd name="connsiteX191" fmla="*/ 1998504 w 12193149"/>
              <a:gd name="connsiteY191" fmla="*/ 1995032 h 2344739"/>
              <a:gd name="connsiteX192" fmla="*/ 1929320 w 12193149"/>
              <a:gd name="connsiteY192" fmla="*/ 2016977 h 2344739"/>
              <a:gd name="connsiteX193" fmla="*/ 1922798 w 12193149"/>
              <a:gd name="connsiteY193" fmla="*/ 2012146 h 2344739"/>
              <a:gd name="connsiteX194" fmla="*/ 1874228 w 12193149"/>
              <a:gd name="connsiteY194" fmla="*/ 2013741 h 2344739"/>
              <a:gd name="connsiteX195" fmla="*/ 1787803 w 12193149"/>
              <a:gd name="connsiteY195" fmla="*/ 2041363 h 2344739"/>
              <a:gd name="connsiteX196" fmla="*/ 1739352 w 12193149"/>
              <a:gd name="connsiteY196" fmla="*/ 2036312 h 2344739"/>
              <a:gd name="connsiteX197" fmla="*/ 1676219 w 12193149"/>
              <a:gd name="connsiteY197" fmla="*/ 2019963 h 2344739"/>
              <a:gd name="connsiteX198" fmla="*/ 1609817 w 12193149"/>
              <a:gd name="connsiteY198" fmla="*/ 2013066 h 2344739"/>
              <a:gd name="connsiteX199" fmla="*/ 1497258 w 12193149"/>
              <a:gd name="connsiteY199" fmla="*/ 1987476 h 2344739"/>
              <a:gd name="connsiteX200" fmla="*/ 1151127 w 12193149"/>
              <a:gd name="connsiteY200" fmla="*/ 1938041 h 2344739"/>
              <a:gd name="connsiteX201" fmla="*/ 859417 w 12193149"/>
              <a:gd name="connsiteY201" fmla="*/ 1928608 h 2344739"/>
              <a:gd name="connsiteX202" fmla="*/ 838688 w 12193149"/>
              <a:gd name="connsiteY202" fmla="*/ 1929821 h 2344739"/>
              <a:gd name="connsiteX203" fmla="*/ 817957 w 12193149"/>
              <a:gd name="connsiteY203" fmla="*/ 1927857 h 2344739"/>
              <a:gd name="connsiteX204" fmla="*/ 812654 w 12193149"/>
              <a:gd name="connsiteY204" fmla="*/ 1930751 h 2344739"/>
              <a:gd name="connsiteX205" fmla="*/ 721195 w 12193149"/>
              <a:gd name="connsiteY205" fmla="*/ 1929661 h 2344739"/>
              <a:gd name="connsiteX206" fmla="*/ 720890 w 12193149"/>
              <a:gd name="connsiteY206" fmla="*/ 1928399 h 2344739"/>
              <a:gd name="connsiteX207" fmla="*/ 710023 w 12193149"/>
              <a:gd name="connsiteY207" fmla="*/ 1922722 h 2344739"/>
              <a:gd name="connsiteX208" fmla="*/ 597940 w 12193149"/>
              <a:gd name="connsiteY208" fmla="*/ 1879864 h 2344739"/>
              <a:gd name="connsiteX209" fmla="*/ 579683 w 12193149"/>
              <a:gd name="connsiteY209" fmla="*/ 1877212 h 2344739"/>
              <a:gd name="connsiteX210" fmla="*/ 572865 w 12193149"/>
              <a:gd name="connsiteY210" fmla="*/ 1877401 h 2344739"/>
              <a:gd name="connsiteX211" fmla="*/ 446247 w 12193149"/>
              <a:gd name="connsiteY211" fmla="*/ 1839371 h 2344739"/>
              <a:gd name="connsiteX212" fmla="*/ 405163 w 12193149"/>
              <a:gd name="connsiteY212" fmla="*/ 1833548 h 2344739"/>
              <a:gd name="connsiteX213" fmla="*/ 293583 w 12193149"/>
              <a:gd name="connsiteY213" fmla="*/ 1812852 h 2344739"/>
              <a:gd name="connsiteX214" fmla="*/ 119529 w 12193149"/>
              <a:gd name="connsiteY214" fmla="*/ 1761047 h 2344739"/>
              <a:gd name="connsiteX215" fmla="*/ 16674 w 12193149"/>
              <a:gd name="connsiteY215" fmla="*/ 1758191 h 2344739"/>
              <a:gd name="connsiteX216" fmla="*/ 1150 w 12193149"/>
              <a:gd name="connsiteY216" fmla="*/ 1752722 h 2344739"/>
              <a:gd name="connsiteX217" fmla="*/ 1148 w 12193149"/>
              <a:gd name="connsiteY217" fmla="*/ 222213 h 2344739"/>
              <a:gd name="connsiteX218" fmla="*/ 1148 w 12193149"/>
              <a:gd name="connsiteY218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9 w 12193149"/>
              <a:gd name="connsiteY3" fmla="*/ 579739 h 2344739"/>
              <a:gd name="connsiteX4" fmla="*/ 12185986 w 12193149"/>
              <a:gd name="connsiteY4" fmla="*/ 584189 h 2344739"/>
              <a:gd name="connsiteX5" fmla="*/ 12156363 w 12193149"/>
              <a:gd name="connsiteY5" fmla="*/ 597366 h 2344739"/>
              <a:gd name="connsiteX6" fmla="*/ 12139215 w 12193149"/>
              <a:gd name="connsiteY6" fmla="*/ 623179 h 2344739"/>
              <a:gd name="connsiteX7" fmla="*/ 12126327 w 12193149"/>
              <a:gd name="connsiteY7" fmla="*/ 624690 h 2344739"/>
              <a:gd name="connsiteX8" fmla="*/ 12124007 w 12193149"/>
              <a:gd name="connsiteY8" fmla="*/ 624794 h 2344739"/>
              <a:gd name="connsiteX9" fmla="*/ 12116854 w 12193149"/>
              <a:gd name="connsiteY9" fmla="*/ 628608 h 2344739"/>
              <a:gd name="connsiteX10" fmla="*/ 12099497 w 12193149"/>
              <a:gd name="connsiteY10" fmla="*/ 628139 h 2344739"/>
              <a:gd name="connsiteX11" fmla="*/ 12087073 w 12193149"/>
              <a:gd name="connsiteY11" fmla="*/ 636341 h 2344739"/>
              <a:gd name="connsiteX12" fmla="*/ 12031073 w 12193149"/>
              <a:gd name="connsiteY12" fmla="*/ 680009 h 2344739"/>
              <a:gd name="connsiteX13" fmla="*/ 11995833 w 12193149"/>
              <a:gd name="connsiteY13" fmla="*/ 703458 h 2344739"/>
              <a:gd name="connsiteX14" fmla="*/ 11979717 w 12193149"/>
              <a:gd name="connsiteY14" fmla="*/ 708161 h 2344739"/>
              <a:gd name="connsiteX15" fmla="*/ 11959046 w 12193149"/>
              <a:gd name="connsiteY15" fmla="*/ 717558 h 2344739"/>
              <a:gd name="connsiteX16" fmla="*/ 11920454 w 12193149"/>
              <a:gd name="connsiteY16" fmla="*/ 730883 h 2344739"/>
              <a:gd name="connsiteX17" fmla="*/ 11903656 w 12193149"/>
              <a:gd name="connsiteY17" fmla="*/ 742426 h 2344739"/>
              <a:gd name="connsiteX18" fmla="*/ 11895048 w 12193149"/>
              <a:gd name="connsiteY18" fmla="*/ 744791 h 2344739"/>
              <a:gd name="connsiteX19" fmla="*/ 11891968 w 12193149"/>
              <a:gd name="connsiteY19" fmla="*/ 755729 h 2344739"/>
              <a:gd name="connsiteX20" fmla="*/ 11870776 w 12193149"/>
              <a:gd name="connsiteY20" fmla="*/ 777816 h 2344739"/>
              <a:gd name="connsiteX21" fmla="*/ 11813376 w 12193149"/>
              <a:gd name="connsiteY21" fmla="*/ 797659 h 2344739"/>
              <a:gd name="connsiteX22" fmla="*/ 11590693 w 12193149"/>
              <a:gd name="connsiteY22" fmla="*/ 963777 h 2344739"/>
              <a:gd name="connsiteX23" fmla="*/ 11506817 w 12193149"/>
              <a:gd name="connsiteY23" fmla="*/ 1033623 h 2344739"/>
              <a:gd name="connsiteX24" fmla="*/ 11280332 w 12193149"/>
              <a:gd name="connsiteY24" fmla="*/ 1223571 h 2344739"/>
              <a:gd name="connsiteX25" fmla="*/ 11228309 w 12193149"/>
              <a:gd name="connsiteY25" fmla="*/ 1276236 h 2344739"/>
              <a:gd name="connsiteX26" fmla="*/ 11218087 w 12193149"/>
              <a:gd name="connsiteY26" fmla="*/ 1275961 h 2344739"/>
              <a:gd name="connsiteX27" fmla="*/ 11217184 w 12193149"/>
              <a:gd name="connsiteY27" fmla="*/ 1275018 h 2344739"/>
              <a:gd name="connsiteX28" fmla="*/ 11188885 w 12193149"/>
              <a:gd name="connsiteY28" fmla="*/ 1292383 h 2344739"/>
              <a:gd name="connsiteX29" fmla="*/ 11184501 w 12193149"/>
              <a:gd name="connsiteY29" fmla="*/ 1292525 h 2344739"/>
              <a:gd name="connsiteX30" fmla="*/ 11166854 w 12193149"/>
              <a:gd name="connsiteY30" fmla="*/ 1306612 h 2344739"/>
              <a:gd name="connsiteX31" fmla="*/ 11157311 w 12193149"/>
              <a:gd name="connsiteY31" fmla="*/ 1312414 h 2344739"/>
              <a:gd name="connsiteX32" fmla="*/ 11155496 w 12193149"/>
              <a:gd name="connsiteY32" fmla="*/ 1317097 h 2344739"/>
              <a:gd name="connsiteX33" fmla="*/ 11140961 w 12193149"/>
              <a:gd name="connsiteY33" fmla="*/ 1324115 h 2344739"/>
              <a:gd name="connsiteX34" fmla="*/ 11138961 w 12193149"/>
              <a:gd name="connsiteY34" fmla="*/ 1323772 h 2344739"/>
              <a:gd name="connsiteX35" fmla="*/ 11128208 w 12193149"/>
              <a:gd name="connsiteY35" fmla="*/ 1333832 h 2344739"/>
              <a:gd name="connsiteX36" fmla="*/ 11120691 w 12193149"/>
              <a:gd name="connsiteY36" fmla="*/ 1347424 h 2344739"/>
              <a:gd name="connsiteX37" fmla="*/ 10894683 w 12193149"/>
              <a:gd name="connsiteY37" fmla="*/ 1473399 h 2344739"/>
              <a:gd name="connsiteX38" fmla="*/ 10773300 w 12193149"/>
              <a:gd name="connsiteY38" fmla="*/ 1523191 h 2344739"/>
              <a:gd name="connsiteX39" fmla="*/ 10627668 w 12193149"/>
              <a:gd name="connsiteY39" fmla="*/ 1559229 h 2344739"/>
              <a:gd name="connsiteX40" fmla="*/ 10581895 w 12193149"/>
              <a:gd name="connsiteY40" fmla="*/ 1568689 h 2344739"/>
              <a:gd name="connsiteX41" fmla="*/ 10547790 w 12193149"/>
              <a:gd name="connsiteY41" fmla="*/ 1598423 h 2344739"/>
              <a:gd name="connsiteX42" fmla="*/ 10529643 w 12193149"/>
              <a:gd name="connsiteY42" fmla="*/ 1596907 h 2344739"/>
              <a:gd name="connsiteX43" fmla="*/ 10526446 w 12193149"/>
              <a:gd name="connsiteY43" fmla="*/ 1596411 h 2344739"/>
              <a:gd name="connsiteX44" fmla="*/ 10515129 w 12193149"/>
              <a:gd name="connsiteY44" fmla="*/ 1599537 h 2344739"/>
              <a:gd name="connsiteX45" fmla="*/ 10491735 w 12193149"/>
              <a:gd name="connsiteY45" fmla="*/ 1594156 h 2344739"/>
              <a:gd name="connsiteX46" fmla="*/ 10471418 w 12193149"/>
              <a:gd name="connsiteY46" fmla="*/ 1601693 h 2344739"/>
              <a:gd name="connsiteX47" fmla="*/ 10377042 w 12193149"/>
              <a:gd name="connsiteY47" fmla="*/ 1644598 h 2344739"/>
              <a:gd name="connsiteX48" fmla="*/ 10319338 w 12193149"/>
              <a:gd name="connsiteY48" fmla="*/ 1666221 h 2344739"/>
              <a:gd name="connsiteX49" fmla="*/ 10295467 w 12193149"/>
              <a:gd name="connsiteY49" fmla="*/ 1668079 h 2344739"/>
              <a:gd name="connsiteX50" fmla="*/ 10263443 w 12193149"/>
              <a:gd name="connsiteY50" fmla="*/ 1674948 h 2344739"/>
              <a:gd name="connsiteX51" fmla="*/ 10205418 w 12193149"/>
              <a:gd name="connsiteY51" fmla="*/ 1682149 h 2344739"/>
              <a:gd name="connsiteX52" fmla="*/ 10177759 w 12193149"/>
              <a:gd name="connsiteY52" fmla="*/ 1692943 h 2344739"/>
              <a:gd name="connsiteX53" fmla="*/ 10165070 w 12193149"/>
              <a:gd name="connsiteY53" fmla="*/ 1693739 h 2344739"/>
              <a:gd name="connsiteX54" fmla="*/ 10156308 w 12193149"/>
              <a:gd name="connsiteY54" fmla="*/ 1707487 h 2344739"/>
              <a:gd name="connsiteX55" fmla="*/ 10118267 w 12193149"/>
              <a:gd name="connsiteY55" fmla="*/ 1731142 h 2344739"/>
              <a:gd name="connsiteX56" fmla="*/ 10083317 w 12193149"/>
              <a:gd name="connsiteY56" fmla="*/ 1743296 h 2344739"/>
              <a:gd name="connsiteX57" fmla="*/ 10040388 w 12193149"/>
              <a:gd name="connsiteY57" fmla="*/ 1741632 h 2344739"/>
              <a:gd name="connsiteX58" fmla="*/ 9961167 w 12193149"/>
              <a:gd name="connsiteY58" fmla="*/ 1757147 h 2344739"/>
              <a:gd name="connsiteX59" fmla="*/ 9848940 w 12193149"/>
              <a:gd name="connsiteY59" fmla="*/ 1763915 h 2344739"/>
              <a:gd name="connsiteX60" fmla="*/ 9729457 w 12193149"/>
              <a:gd name="connsiteY60" fmla="*/ 1784122 h 2344739"/>
              <a:gd name="connsiteX61" fmla="*/ 9613704 w 12193149"/>
              <a:gd name="connsiteY61" fmla="*/ 1812371 h 2344739"/>
              <a:gd name="connsiteX62" fmla="*/ 9338590 w 12193149"/>
              <a:gd name="connsiteY62" fmla="*/ 1869293 h 2344739"/>
              <a:gd name="connsiteX63" fmla="*/ 9232518 w 12193149"/>
              <a:gd name="connsiteY63" fmla="*/ 1893149 h 2344739"/>
              <a:gd name="connsiteX64" fmla="*/ 9156690 w 12193149"/>
              <a:gd name="connsiteY64" fmla="*/ 1903228 h 2344739"/>
              <a:gd name="connsiteX65" fmla="*/ 9054601 w 12193149"/>
              <a:gd name="connsiteY65" fmla="*/ 1910755 h 2344739"/>
              <a:gd name="connsiteX66" fmla="*/ 9006634 w 12193149"/>
              <a:gd name="connsiteY66" fmla="*/ 1914040 h 2344739"/>
              <a:gd name="connsiteX67" fmla="*/ 9006349 w 12193149"/>
              <a:gd name="connsiteY67" fmla="*/ 1913800 h 2344739"/>
              <a:gd name="connsiteX68" fmla="*/ 8997380 w 12193149"/>
              <a:gd name="connsiteY68" fmla="*/ 1915011 h 2344739"/>
              <a:gd name="connsiteX69" fmla="*/ 8991542 w 12193149"/>
              <a:gd name="connsiteY69" fmla="*/ 1917072 h 2344739"/>
              <a:gd name="connsiteX70" fmla="*/ 8975485 w 12193149"/>
              <a:gd name="connsiteY70" fmla="*/ 1920298 h 2344739"/>
              <a:gd name="connsiteX71" fmla="*/ 8969159 w 12193149"/>
              <a:gd name="connsiteY71" fmla="*/ 1919598 h 2344739"/>
              <a:gd name="connsiteX72" fmla="*/ 8964196 w 12193149"/>
              <a:gd name="connsiteY72" fmla="*/ 1917373 h 2344739"/>
              <a:gd name="connsiteX73" fmla="*/ 8930136 w 12193149"/>
              <a:gd name="connsiteY73" fmla="*/ 1914185 h 2344739"/>
              <a:gd name="connsiteX74" fmla="*/ 8753592 w 12193149"/>
              <a:gd name="connsiteY74" fmla="*/ 1933417 h 2344739"/>
              <a:gd name="connsiteX75" fmla="*/ 8708995 w 12193149"/>
              <a:gd name="connsiteY75" fmla="*/ 1935518 h 2344739"/>
              <a:gd name="connsiteX76" fmla="*/ 8597219 w 12193149"/>
              <a:gd name="connsiteY76" fmla="*/ 1944090 h 2344739"/>
              <a:gd name="connsiteX77" fmla="*/ 8526378 w 12193149"/>
              <a:gd name="connsiteY77" fmla="*/ 1929248 h 2344739"/>
              <a:gd name="connsiteX78" fmla="*/ 8512131 w 12193149"/>
              <a:gd name="connsiteY78" fmla="*/ 1935163 h 2344739"/>
              <a:gd name="connsiteX79" fmla="*/ 8507315 w 12193149"/>
              <a:gd name="connsiteY79" fmla="*/ 1938164 h 2344739"/>
              <a:gd name="connsiteX80" fmla="*/ 8499116 w 12193149"/>
              <a:gd name="connsiteY80" fmla="*/ 1940902 h 2344739"/>
              <a:gd name="connsiteX81" fmla="*/ 8498742 w 12193149"/>
              <a:gd name="connsiteY81" fmla="*/ 1940723 h 2344739"/>
              <a:gd name="connsiteX82" fmla="*/ 8491397 w 12193149"/>
              <a:gd name="connsiteY82" fmla="*/ 1943773 h 2344739"/>
              <a:gd name="connsiteX83" fmla="*/ 8368330 w 12193149"/>
              <a:gd name="connsiteY83" fmla="*/ 1957815 h 2344739"/>
              <a:gd name="connsiteX84" fmla="*/ 8354947 w 12193149"/>
              <a:gd name="connsiteY84" fmla="*/ 1958009 h 2344739"/>
              <a:gd name="connsiteX85" fmla="*/ 8321252 w 12193149"/>
              <a:gd name="connsiteY85" fmla="*/ 1974587 h 2344739"/>
              <a:gd name="connsiteX86" fmla="*/ 8315581 w 12193149"/>
              <a:gd name="connsiteY86" fmla="*/ 1974913 h 2344739"/>
              <a:gd name="connsiteX87" fmla="*/ 8296322 w 12193149"/>
              <a:gd name="connsiteY87" fmla="*/ 1988808 h 2344739"/>
              <a:gd name="connsiteX88" fmla="*/ 8285424 w 12193149"/>
              <a:gd name="connsiteY88" fmla="*/ 1994631 h 2344739"/>
              <a:gd name="connsiteX89" fmla="*/ 8284298 w 12193149"/>
              <a:gd name="connsiteY89" fmla="*/ 1999074 h 2344739"/>
              <a:gd name="connsiteX90" fmla="*/ 8267224 w 12193149"/>
              <a:gd name="connsiteY90" fmla="*/ 2006249 h 2344739"/>
              <a:gd name="connsiteX91" fmla="*/ 8264525 w 12193149"/>
              <a:gd name="connsiteY91" fmla="*/ 2006019 h 2344739"/>
              <a:gd name="connsiteX92" fmla="*/ 8253181 w 12193149"/>
              <a:gd name="connsiteY92" fmla="*/ 2015862 h 2344739"/>
              <a:gd name="connsiteX93" fmla="*/ 8246982 w 12193149"/>
              <a:gd name="connsiteY93" fmla="*/ 2028854 h 2344739"/>
              <a:gd name="connsiteX94" fmla="*/ 8091420 w 12193149"/>
              <a:gd name="connsiteY94" fmla="*/ 2075015 h 2344739"/>
              <a:gd name="connsiteX95" fmla="*/ 7906555 w 12193149"/>
              <a:gd name="connsiteY95" fmla="*/ 2116988 h 2344739"/>
              <a:gd name="connsiteX96" fmla="*/ 7719893 w 12193149"/>
              <a:gd name="connsiteY96" fmla="*/ 2142703 h 2344739"/>
              <a:gd name="connsiteX97" fmla="*/ 7615495 w 12193149"/>
              <a:gd name="connsiteY97" fmla="*/ 2139232 h 2344739"/>
              <a:gd name="connsiteX98" fmla="*/ 7528691 w 12193149"/>
              <a:gd name="connsiteY98" fmla="*/ 2145060 h 2344739"/>
              <a:gd name="connsiteX99" fmla="*/ 7520719 w 12193149"/>
              <a:gd name="connsiteY99" fmla="*/ 2147613 h 2344739"/>
              <a:gd name="connsiteX100" fmla="*/ 7508559 w 12193149"/>
              <a:gd name="connsiteY100" fmla="*/ 2148948 h 2344739"/>
              <a:gd name="connsiteX101" fmla="*/ 7508188 w 12193149"/>
              <a:gd name="connsiteY101" fmla="*/ 2148621 h 2344739"/>
              <a:gd name="connsiteX102" fmla="*/ 7496943 w 12193149"/>
              <a:gd name="connsiteY102" fmla="*/ 2150573 h 2344739"/>
              <a:gd name="connsiteX103" fmla="*/ 7219707 w 12193149"/>
              <a:gd name="connsiteY103" fmla="*/ 2156680 h 2344739"/>
              <a:gd name="connsiteX104" fmla="*/ 7202249 w 12193149"/>
              <a:gd name="connsiteY104" fmla="*/ 2161230 h 2344739"/>
              <a:gd name="connsiteX105" fmla="*/ 7198152 w 12193149"/>
              <a:gd name="connsiteY105" fmla="*/ 2166588 h 2344739"/>
              <a:gd name="connsiteX106" fmla="*/ 7171956 w 12193149"/>
              <a:gd name="connsiteY106" fmla="*/ 2171236 h 2344739"/>
              <a:gd name="connsiteX107" fmla="*/ 7098136 w 12193149"/>
              <a:gd name="connsiteY107" fmla="*/ 2183464 h 2344739"/>
              <a:gd name="connsiteX108" fmla="*/ 7019644 w 12193149"/>
              <a:gd name="connsiteY108" fmla="*/ 2183090 h 2344739"/>
              <a:gd name="connsiteX109" fmla="*/ 6905294 w 12193149"/>
              <a:gd name="connsiteY109" fmla="*/ 2212596 h 2344739"/>
              <a:gd name="connsiteX110" fmla="*/ 6709370 w 12193149"/>
              <a:gd name="connsiteY110" fmla="*/ 2240551 h 2344739"/>
              <a:gd name="connsiteX111" fmla="*/ 6550602 w 12193149"/>
              <a:gd name="connsiteY111" fmla="*/ 2269327 h 2344739"/>
              <a:gd name="connsiteX112" fmla="*/ 6318708 w 12193149"/>
              <a:gd name="connsiteY112" fmla="*/ 2316127 h 2344739"/>
              <a:gd name="connsiteX113" fmla="*/ 6169822 w 12193149"/>
              <a:gd name="connsiteY113" fmla="*/ 2318214 h 2344739"/>
              <a:gd name="connsiteX114" fmla="*/ 6074996 w 12193149"/>
              <a:gd name="connsiteY114" fmla="*/ 2338676 h 2344739"/>
              <a:gd name="connsiteX115" fmla="*/ 6069677 w 12193149"/>
              <a:gd name="connsiteY115" fmla="*/ 2337139 h 2344739"/>
              <a:gd name="connsiteX116" fmla="*/ 6049786 w 12193149"/>
              <a:gd name="connsiteY116" fmla="*/ 2337822 h 2344739"/>
              <a:gd name="connsiteX117" fmla="*/ 6042433 w 12193149"/>
              <a:gd name="connsiteY117" fmla="*/ 2329473 h 2344739"/>
              <a:gd name="connsiteX118" fmla="*/ 6011238 w 12193149"/>
              <a:gd name="connsiteY118" fmla="*/ 2324380 h 2344739"/>
              <a:gd name="connsiteX119" fmla="*/ 5958523 w 12193149"/>
              <a:gd name="connsiteY119" fmla="*/ 2328024 h 2344739"/>
              <a:gd name="connsiteX120" fmla="*/ 5760067 w 12193149"/>
              <a:gd name="connsiteY120" fmla="*/ 2343716 h 2344739"/>
              <a:gd name="connsiteX121" fmla="*/ 5628108 w 12193149"/>
              <a:gd name="connsiteY121" fmla="*/ 2344739 h 2344739"/>
              <a:gd name="connsiteX122" fmla="*/ 5472054 w 12193149"/>
              <a:gd name="connsiteY122" fmla="*/ 2330719 h 2344739"/>
              <a:gd name="connsiteX123" fmla="*/ 5433909 w 12193149"/>
              <a:gd name="connsiteY123" fmla="*/ 2319466 h 2344739"/>
              <a:gd name="connsiteX124" fmla="*/ 5382817 w 12193149"/>
              <a:gd name="connsiteY124" fmla="*/ 2301764 h 2344739"/>
              <a:gd name="connsiteX125" fmla="*/ 5262912 w 12193149"/>
              <a:gd name="connsiteY125" fmla="*/ 2281347 h 2344739"/>
              <a:gd name="connsiteX126" fmla="*/ 5224109 w 12193149"/>
              <a:gd name="connsiteY126" fmla="*/ 2270223 h 2344739"/>
              <a:gd name="connsiteX127" fmla="*/ 5175808 w 12193149"/>
              <a:gd name="connsiteY127" fmla="*/ 2267233 h 2344739"/>
              <a:gd name="connsiteX128" fmla="*/ 5157702 w 12193149"/>
              <a:gd name="connsiteY128" fmla="*/ 2260010 h 2344739"/>
              <a:gd name="connsiteX129" fmla="*/ 5143747 w 12193149"/>
              <a:gd name="connsiteY129" fmla="*/ 2256610 h 2344739"/>
              <a:gd name="connsiteX130" fmla="*/ 5140744 w 12193149"/>
              <a:gd name="connsiteY130" fmla="*/ 2254509 h 2344739"/>
              <a:gd name="connsiteX131" fmla="*/ 5122807 w 12193149"/>
              <a:gd name="connsiteY131" fmla="*/ 2243656 h 2344739"/>
              <a:gd name="connsiteX132" fmla="*/ 5066938 w 12193149"/>
              <a:gd name="connsiteY132" fmla="*/ 2250227 h 2344739"/>
              <a:gd name="connsiteX133" fmla="*/ 5012662 w 12193149"/>
              <a:gd name="connsiteY133" fmla="*/ 2233846 h 2344739"/>
              <a:gd name="connsiteX134" fmla="*/ 4841589 w 12193149"/>
              <a:gd name="connsiteY134" fmla="*/ 2209829 h 2344739"/>
              <a:gd name="connsiteX135" fmla="*/ 4763595 w 12193149"/>
              <a:gd name="connsiteY135" fmla="*/ 2182061 h 2344739"/>
              <a:gd name="connsiteX136" fmla="*/ 4724334 w 12193149"/>
              <a:gd name="connsiteY136" fmla="*/ 2173047 h 2344739"/>
              <a:gd name="connsiteX137" fmla="*/ 4722324 w 12193149"/>
              <a:gd name="connsiteY137" fmla="*/ 2172298 h 2344739"/>
              <a:gd name="connsiteX138" fmla="*/ 4723259 w 12193149"/>
              <a:gd name="connsiteY138" fmla="*/ 2172087 h 2344739"/>
              <a:gd name="connsiteX139" fmla="*/ 4718350 w 12193149"/>
              <a:gd name="connsiteY139" fmla="*/ 2170817 h 2344739"/>
              <a:gd name="connsiteX140" fmla="*/ 4722324 w 12193149"/>
              <a:gd name="connsiteY140" fmla="*/ 2172298 h 2344739"/>
              <a:gd name="connsiteX141" fmla="*/ 4716674 w 12193149"/>
              <a:gd name="connsiteY141" fmla="*/ 2173573 h 2344739"/>
              <a:gd name="connsiteX142" fmla="*/ 4516962 w 12193149"/>
              <a:gd name="connsiteY142" fmla="*/ 2163671 h 2344739"/>
              <a:gd name="connsiteX143" fmla="*/ 4429691 w 12193149"/>
              <a:gd name="connsiteY143" fmla="*/ 2153020 h 2344739"/>
              <a:gd name="connsiteX144" fmla="*/ 4364023 w 12193149"/>
              <a:gd name="connsiteY144" fmla="*/ 2151674 h 2344739"/>
              <a:gd name="connsiteX145" fmla="*/ 4318114 w 12193149"/>
              <a:gd name="connsiteY145" fmla="*/ 2158289 h 2344739"/>
              <a:gd name="connsiteX146" fmla="*/ 4316258 w 12193149"/>
              <a:gd name="connsiteY146" fmla="*/ 2156948 h 2344739"/>
              <a:gd name="connsiteX147" fmla="*/ 4296292 w 12193149"/>
              <a:gd name="connsiteY147" fmla="*/ 2155069 h 2344739"/>
              <a:gd name="connsiteX148" fmla="*/ 4291212 w 12193149"/>
              <a:gd name="connsiteY148" fmla="*/ 2157986 h 2344739"/>
              <a:gd name="connsiteX149" fmla="*/ 4277290 w 12193149"/>
              <a:gd name="connsiteY149" fmla="*/ 2157740 h 2344739"/>
              <a:gd name="connsiteX150" fmla="*/ 4249265 w 12193149"/>
              <a:gd name="connsiteY150" fmla="*/ 2160064 h 2344739"/>
              <a:gd name="connsiteX151" fmla="*/ 4203199 w 12193149"/>
              <a:gd name="connsiteY151" fmla="*/ 2157269 h 2344739"/>
              <a:gd name="connsiteX152" fmla="*/ 4202893 w 12193149"/>
              <a:gd name="connsiteY152" fmla="*/ 2156010 h 2344739"/>
              <a:gd name="connsiteX153" fmla="*/ 4192396 w 12193149"/>
              <a:gd name="connsiteY153" fmla="*/ 2150376 h 2344739"/>
              <a:gd name="connsiteX154" fmla="*/ 4143893 w 12193149"/>
              <a:gd name="connsiteY154" fmla="*/ 2134511 h 2344739"/>
              <a:gd name="connsiteX155" fmla="*/ 4084245 w 12193149"/>
              <a:gd name="connsiteY155" fmla="*/ 2107978 h 2344739"/>
              <a:gd name="connsiteX156" fmla="*/ 4075694 w 12193149"/>
              <a:gd name="connsiteY156" fmla="*/ 2107143 h 2344739"/>
              <a:gd name="connsiteX157" fmla="*/ 4075575 w 12193149"/>
              <a:gd name="connsiteY157" fmla="*/ 2106844 h 2344739"/>
              <a:gd name="connsiteX158" fmla="*/ 4066658 w 12193149"/>
              <a:gd name="connsiteY158" fmla="*/ 2105400 h 2344739"/>
              <a:gd name="connsiteX159" fmla="*/ 4060102 w 12193149"/>
              <a:gd name="connsiteY159" fmla="*/ 2105618 h 2344739"/>
              <a:gd name="connsiteX160" fmla="*/ 4043512 w 12193149"/>
              <a:gd name="connsiteY160" fmla="*/ 2103997 h 2344739"/>
              <a:gd name="connsiteX161" fmla="*/ 4038145 w 12193149"/>
              <a:gd name="connsiteY161" fmla="*/ 2101563 h 2344739"/>
              <a:gd name="connsiteX162" fmla="*/ 4036511 w 12193149"/>
              <a:gd name="connsiteY162" fmla="*/ 2097896 h 2344739"/>
              <a:gd name="connsiteX163" fmla="*/ 4034926 w 12193149"/>
              <a:gd name="connsiteY163" fmla="*/ 2098131 h 2344739"/>
              <a:gd name="connsiteX164" fmla="*/ 4005686 w 12193149"/>
              <a:gd name="connsiteY164" fmla="*/ 2085563 h 2344739"/>
              <a:gd name="connsiteX165" fmla="*/ 3937994 w 12193149"/>
              <a:gd name="connsiteY165" fmla="*/ 2068106 h 2344739"/>
              <a:gd name="connsiteX166" fmla="*/ 3898423 w 12193149"/>
              <a:gd name="connsiteY166" fmla="*/ 2062451 h 2344739"/>
              <a:gd name="connsiteX167" fmla="*/ 3790908 w 12193149"/>
              <a:gd name="connsiteY167" fmla="*/ 2042213 h 2344739"/>
              <a:gd name="connsiteX168" fmla="*/ 3683661 w 12193149"/>
              <a:gd name="connsiteY168" fmla="*/ 2018290 h 2344739"/>
              <a:gd name="connsiteX169" fmla="*/ 3611183 w 12193149"/>
              <a:gd name="connsiteY169" fmla="*/ 1986019 h 2344739"/>
              <a:gd name="connsiteX170" fmla="*/ 3605003 w 12193149"/>
              <a:gd name="connsiteY170" fmla="*/ 1987381 h 2344739"/>
              <a:gd name="connsiteX171" fmla="*/ 3595884 w 12193149"/>
              <a:gd name="connsiteY171" fmla="*/ 1987545 h 2344739"/>
              <a:gd name="connsiteX172" fmla="*/ 3595649 w 12193149"/>
              <a:gd name="connsiteY172" fmla="*/ 1987276 h 2344739"/>
              <a:gd name="connsiteX173" fmla="*/ 3587126 w 12193149"/>
              <a:gd name="connsiteY173" fmla="*/ 1987966 h 2344739"/>
              <a:gd name="connsiteX174" fmla="*/ 3537283 w 12193149"/>
              <a:gd name="connsiteY174" fmla="*/ 1978267 h 2344739"/>
              <a:gd name="connsiteX175" fmla="*/ 3474371 w 12193149"/>
              <a:gd name="connsiteY175" fmla="*/ 1974606 h 2344739"/>
              <a:gd name="connsiteX176" fmla="*/ 3401876 w 12193149"/>
              <a:gd name="connsiteY176" fmla="*/ 1962558 h 2344739"/>
              <a:gd name="connsiteX177" fmla="*/ 3365036 w 12193149"/>
              <a:gd name="connsiteY177" fmla="*/ 1979510 h 2344739"/>
              <a:gd name="connsiteX178" fmla="*/ 3345174 w 12193149"/>
              <a:gd name="connsiteY178" fmla="*/ 1981192 h 2344739"/>
              <a:gd name="connsiteX179" fmla="*/ 3342846 w 12193149"/>
              <a:gd name="connsiteY179" fmla="*/ 1980217 h 2344739"/>
              <a:gd name="connsiteX180" fmla="*/ 3263504 w 12193149"/>
              <a:gd name="connsiteY180" fmla="*/ 1986094 h 2344739"/>
              <a:gd name="connsiteX181" fmla="*/ 3143704 w 12193149"/>
              <a:gd name="connsiteY181" fmla="*/ 1993869 h 2344739"/>
              <a:gd name="connsiteX182" fmla="*/ 3031439 w 12193149"/>
              <a:gd name="connsiteY182" fmla="*/ 1996512 h 2344739"/>
              <a:gd name="connsiteX183" fmla="*/ 2782717 w 12193149"/>
              <a:gd name="connsiteY183" fmla="*/ 2018333 h 2344739"/>
              <a:gd name="connsiteX184" fmla="*/ 2647675 w 12193149"/>
              <a:gd name="connsiteY184" fmla="*/ 2028869 h 2344739"/>
              <a:gd name="connsiteX185" fmla="*/ 2569176 w 12193149"/>
              <a:gd name="connsiteY185" fmla="*/ 2002628 h 2344739"/>
              <a:gd name="connsiteX186" fmla="*/ 2444403 w 12193149"/>
              <a:gd name="connsiteY186" fmla="*/ 2016529 h 2344739"/>
              <a:gd name="connsiteX187" fmla="*/ 2316260 w 12193149"/>
              <a:gd name="connsiteY187" fmla="*/ 2024996 h 2344739"/>
              <a:gd name="connsiteX188" fmla="*/ 2209726 w 12193149"/>
              <a:gd name="connsiteY188" fmla="*/ 2019763 h 2344739"/>
              <a:gd name="connsiteX189" fmla="*/ 2095813 w 12193149"/>
              <a:gd name="connsiteY189" fmla="*/ 2003052 h 2344739"/>
              <a:gd name="connsiteX190" fmla="*/ 1998504 w 12193149"/>
              <a:gd name="connsiteY190" fmla="*/ 1995032 h 2344739"/>
              <a:gd name="connsiteX191" fmla="*/ 1929320 w 12193149"/>
              <a:gd name="connsiteY191" fmla="*/ 2016977 h 2344739"/>
              <a:gd name="connsiteX192" fmla="*/ 1922798 w 12193149"/>
              <a:gd name="connsiteY192" fmla="*/ 2012146 h 2344739"/>
              <a:gd name="connsiteX193" fmla="*/ 1874228 w 12193149"/>
              <a:gd name="connsiteY193" fmla="*/ 2013741 h 2344739"/>
              <a:gd name="connsiteX194" fmla="*/ 1787803 w 12193149"/>
              <a:gd name="connsiteY194" fmla="*/ 2041363 h 2344739"/>
              <a:gd name="connsiteX195" fmla="*/ 1739352 w 12193149"/>
              <a:gd name="connsiteY195" fmla="*/ 2036312 h 2344739"/>
              <a:gd name="connsiteX196" fmla="*/ 1676219 w 12193149"/>
              <a:gd name="connsiteY196" fmla="*/ 2019963 h 2344739"/>
              <a:gd name="connsiteX197" fmla="*/ 1609817 w 12193149"/>
              <a:gd name="connsiteY197" fmla="*/ 2013066 h 2344739"/>
              <a:gd name="connsiteX198" fmla="*/ 1497258 w 12193149"/>
              <a:gd name="connsiteY198" fmla="*/ 1987476 h 2344739"/>
              <a:gd name="connsiteX199" fmla="*/ 1151127 w 12193149"/>
              <a:gd name="connsiteY199" fmla="*/ 1938041 h 2344739"/>
              <a:gd name="connsiteX200" fmla="*/ 859417 w 12193149"/>
              <a:gd name="connsiteY200" fmla="*/ 1928608 h 2344739"/>
              <a:gd name="connsiteX201" fmla="*/ 838688 w 12193149"/>
              <a:gd name="connsiteY201" fmla="*/ 1929821 h 2344739"/>
              <a:gd name="connsiteX202" fmla="*/ 817957 w 12193149"/>
              <a:gd name="connsiteY202" fmla="*/ 1927857 h 2344739"/>
              <a:gd name="connsiteX203" fmla="*/ 812654 w 12193149"/>
              <a:gd name="connsiteY203" fmla="*/ 1930751 h 2344739"/>
              <a:gd name="connsiteX204" fmla="*/ 721195 w 12193149"/>
              <a:gd name="connsiteY204" fmla="*/ 1929661 h 2344739"/>
              <a:gd name="connsiteX205" fmla="*/ 720890 w 12193149"/>
              <a:gd name="connsiteY205" fmla="*/ 1928399 h 2344739"/>
              <a:gd name="connsiteX206" fmla="*/ 710023 w 12193149"/>
              <a:gd name="connsiteY206" fmla="*/ 1922722 h 2344739"/>
              <a:gd name="connsiteX207" fmla="*/ 597940 w 12193149"/>
              <a:gd name="connsiteY207" fmla="*/ 1879864 h 2344739"/>
              <a:gd name="connsiteX208" fmla="*/ 579683 w 12193149"/>
              <a:gd name="connsiteY208" fmla="*/ 1877212 h 2344739"/>
              <a:gd name="connsiteX209" fmla="*/ 572865 w 12193149"/>
              <a:gd name="connsiteY209" fmla="*/ 1877401 h 2344739"/>
              <a:gd name="connsiteX210" fmla="*/ 446247 w 12193149"/>
              <a:gd name="connsiteY210" fmla="*/ 1839371 h 2344739"/>
              <a:gd name="connsiteX211" fmla="*/ 405163 w 12193149"/>
              <a:gd name="connsiteY211" fmla="*/ 1833548 h 2344739"/>
              <a:gd name="connsiteX212" fmla="*/ 293583 w 12193149"/>
              <a:gd name="connsiteY212" fmla="*/ 1812852 h 2344739"/>
              <a:gd name="connsiteX213" fmla="*/ 119529 w 12193149"/>
              <a:gd name="connsiteY213" fmla="*/ 1761047 h 2344739"/>
              <a:gd name="connsiteX214" fmla="*/ 16674 w 12193149"/>
              <a:gd name="connsiteY214" fmla="*/ 1758191 h 2344739"/>
              <a:gd name="connsiteX215" fmla="*/ 1150 w 12193149"/>
              <a:gd name="connsiteY215" fmla="*/ 1752722 h 2344739"/>
              <a:gd name="connsiteX216" fmla="*/ 1148 w 12193149"/>
              <a:gd name="connsiteY216" fmla="*/ 222213 h 2344739"/>
              <a:gd name="connsiteX217" fmla="*/ 1148 w 12193149"/>
              <a:gd name="connsiteY217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9 w 12193149"/>
              <a:gd name="connsiteY2" fmla="*/ 579739 h 2344739"/>
              <a:gd name="connsiteX3" fmla="*/ 12185986 w 12193149"/>
              <a:gd name="connsiteY3" fmla="*/ 584189 h 2344739"/>
              <a:gd name="connsiteX4" fmla="*/ 12156363 w 12193149"/>
              <a:gd name="connsiteY4" fmla="*/ 597366 h 2344739"/>
              <a:gd name="connsiteX5" fmla="*/ 12139215 w 12193149"/>
              <a:gd name="connsiteY5" fmla="*/ 623179 h 2344739"/>
              <a:gd name="connsiteX6" fmla="*/ 12126327 w 12193149"/>
              <a:gd name="connsiteY6" fmla="*/ 624690 h 2344739"/>
              <a:gd name="connsiteX7" fmla="*/ 12124007 w 12193149"/>
              <a:gd name="connsiteY7" fmla="*/ 624794 h 2344739"/>
              <a:gd name="connsiteX8" fmla="*/ 12116854 w 12193149"/>
              <a:gd name="connsiteY8" fmla="*/ 628608 h 2344739"/>
              <a:gd name="connsiteX9" fmla="*/ 12099497 w 12193149"/>
              <a:gd name="connsiteY9" fmla="*/ 628139 h 2344739"/>
              <a:gd name="connsiteX10" fmla="*/ 12087073 w 12193149"/>
              <a:gd name="connsiteY10" fmla="*/ 636341 h 2344739"/>
              <a:gd name="connsiteX11" fmla="*/ 12031073 w 12193149"/>
              <a:gd name="connsiteY11" fmla="*/ 680009 h 2344739"/>
              <a:gd name="connsiteX12" fmla="*/ 11995833 w 12193149"/>
              <a:gd name="connsiteY12" fmla="*/ 703458 h 2344739"/>
              <a:gd name="connsiteX13" fmla="*/ 11979717 w 12193149"/>
              <a:gd name="connsiteY13" fmla="*/ 708161 h 2344739"/>
              <a:gd name="connsiteX14" fmla="*/ 11959046 w 12193149"/>
              <a:gd name="connsiteY14" fmla="*/ 717558 h 2344739"/>
              <a:gd name="connsiteX15" fmla="*/ 11920454 w 12193149"/>
              <a:gd name="connsiteY15" fmla="*/ 730883 h 2344739"/>
              <a:gd name="connsiteX16" fmla="*/ 11903656 w 12193149"/>
              <a:gd name="connsiteY16" fmla="*/ 742426 h 2344739"/>
              <a:gd name="connsiteX17" fmla="*/ 11895048 w 12193149"/>
              <a:gd name="connsiteY17" fmla="*/ 744791 h 2344739"/>
              <a:gd name="connsiteX18" fmla="*/ 11891968 w 12193149"/>
              <a:gd name="connsiteY18" fmla="*/ 755729 h 2344739"/>
              <a:gd name="connsiteX19" fmla="*/ 11870776 w 12193149"/>
              <a:gd name="connsiteY19" fmla="*/ 777816 h 2344739"/>
              <a:gd name="connsiteX20" fmla="*/ 11813376 w 12193149"/>
              <a:gd name="connsiteY20" fmla="*/ 797659 h 2344739"/>
              <a:gd name="connsiteX21" fmla="*/ 11590693 w 12193149"/>
              <a:gd name="connsiteY21" fmla="*/ 963777 h 2344739"/>
              <a:gd name="connsiteX22" fmla="*/ 11506817 w 12193149"/>
              <a:gd name="connsiteY22" fmla="*/ 1033623 h 2344739"/>
              <a:gd name="connsiteX23" fmla="*/ 11280332 w 12193149"/>
              <a:gd name="connsiteY23" fmla="*/ 1223571 h 2344739"/>
              <a:gd name="connsiteX24" fmla="*/ 11228309 w 12193149"/>
              <a:gd name="connsiteY24" fmla="*/ 1276236 h 2344739"/>
              <a:gd name="connsiteX25" fmla="*/ 11218087 w 12193149"/>
              <a:gd name="connsiteY25" fmla="*/ 1275961 h 2344739"/>
              <a:gd name="connsiteX26" fmla="*/ 11217184 w 12193149"/>
              <a:gd name="connsiteY26" fmla="*/ 1275018 h 2344739"/>
              <a:gd name="connsiteX27" fmla="*/ 11188885 w 12193149"/>
              <a:gd name="connsiteY27" fmla="*/ 1292383 h 2344739"/>
              <a:gd name="connsiteX28" fmla="*/ 11184501 w 12193149"/>
              <a:gd name="connsiteY28" fmla="*/ 1292525 h 2344739"/>
              <a:gd name="connsiteX29" fmla="*/ 11166854 w 12193149"/>
              <a:gd name="connsiteY29" fmla="*/ 1306612 h 2344739"/>
              <a:gd name="connsiteX30" fmla="*/ 11157311 w 12193149"/>
              <a:gd name="connsiteY30" fmla="*/ 1312414 h 2344739"/>
              <a:gd name="connsiteX31" fmla="*/ 11155496 w 12193149"/>
              <a:gd name="connsiteY31" fmla="*/ 1317097 h 2344739"/>
              <a:gd name="connsiteX32" fmla="*/ 11140961 w 12193149"/>
              <a:gd name="connsiteY32" fmla="*/ 1324115 h 2344739"/>
              <a:gd name="connsiteX33" fmla="*/ 11138961 w 12193149"/>
              <a:gd name="connsiteY33" fmla="*/ 1323772 h 2344739"/>
              <a:gd name="connsiteX34" fmla="*/ 11128208 w 12193149"/>
              <a:gd name="connsiteY34" fmla="*/ 1333832 h 2344739"/>
              <a:gd name="connsiteX35" fmla="*/ 11120691 w 12193149"/>
              <a:gd name="connsiteY35" fmla="*/ 1347424 h 2344739"/>
              <a:gd name="connsiteX36" fmla="*/ 10894683 w 12193149"/>
              <a:gd name="connsiteY36" fmla="*/ 1473399 h 2344739"/>
              <a:gd name="connsiteX37" fmla="*/ 10773300 w 12193149"/>
              <a:gd name="connsiteY37" fmla="*/ 1523191 h 2344739"/>
              <a:gd name="connsiteX38" fmla="*/ 10627668 w 12193149"/>
              <a:gd name="connsiteY38" fmla="*/ 1559229 h 2344739"/>
              <a:gd name="connsiteX39" fmla="*/ 10581895 w 12193149"/>
              <a:gd name="connsiteY39" fmla="*/ 1568689 h 2344739"/>
              <a:gd name="connsiteX40" fmla="*/ 10547790 w 12193149"/>
              <a:gd name="connsiteY40" fmla="*/ 1598423 h 2344739"/>
              <a:gd name="connsiteX41" fmla="*/ 10529643 w 12193149"/>
              <a:gd name="connsiteY41" fmla="*/ 1596907 h 2344739"/>
              <a:gd name="connsiteX42" fmla="*/ 10526446 w 12193149"/>
              <a:gd name="connsiteY42" fmla="*/ 1596411 h 2344739"/>
              <a:gd name="connsiteX43" fmla="*/ 10515129 w 12193149"/>
              <a:gd name="connsiteY43" fmla="*/ 1599537 h 2344739"/>
              <a:gd name="connsiteX44" fmla="*/ 10491735 w 12193149"/>
              <a:gd name="connsiteY44" fmla="*/ 1594156 h 2344739"/>
              <a:gd name="connsiteX45" fmla="*/ 10471418 w 12193149"/>
              <a:gd name="connsiteY45" fmla="*/ 1601693 h 2344739"/>
              <a:gd name="connsiteX46" fmla="*/ 10377042 w 12193149"/>
              <a:gd name="connsiteY46" fmla="*/ 1644598 h 2344739"/>
              <a:gd name="connsiteX47" fmla="*/ 10319338 w 12193149"/>
              <a:gd name="connsiteY47" fmla="*/ 1666221 h 2344739"/>
              <a:gd name="connsiteX48" fmla="*/ 10295467 w 12193149"/>
              <a:gd name="connsiteY48" fmla="*/ 1668079 h 2344739"/>
              <a:gd name="connsiteX49" fmla="*/ 10263443 w 12193149"/>
              <a:gd name="connsiteY49" fmla="*/ 1674948 h 2344739"/>
              <a:gd name="connsiteX50" fmla="*/ 10205418 w 12193149"/>
              <a:gd name="connsiteY50" fmla="*/ 1682149 h 2344739"/>
              <a:gd name="connsiteX51" fmla="*/ 10177759 w 12193149"/>
              <a:gd name="connsiteY51" fmla="*/ 1692943 h 2344739"/>
              <a:gd name="connsiteX52" fmla="*/ 10165070 w 12193149"/>
              <a:gd name="connsiteY52" fmla="*/ 1693739 h 2344739"/>
              <a:gd name="connsiteX53" fmla="*/ 10156308 w 12193149"/>
              <a:gd name="connsiteY53" fmla="*/ 1707487 h 2344739"/>
              <a:gd name="connsiteX54" fmla="*/ 10118267 w 12193149"/>
              <a:gd name="connsiteY54" fmla="*/ 1731142 h 2344739"/>
              <a:gd name="connsiteX55" fmla="*/ 10083317 w 12193149"/>
              <a:gd name="connsiteY55" fmla="*/ 1743296 h 2344739"/>
              <a:gd name="connsiteX56" fmla="*/ 10040388 w 12193149"/>
              <a:gd name="connsiteY56" fmla="*/ 1741632 h 2344739"/>
              <a:gd name="connsiteX57" fmla="*/ 9961167 w 12193149"/>
              <a:gd name="connsiteY57" fmla="*/ 1757147 h 2344739"/>
              <a:gd name="connsiteX58" fmla="*/ 9848940 w 12193149"/>
              <a:gd name="connsiteY58" fmla="*/ 1763915 h 2344739"/>
              <a:gd name="connsiteX59" fmla="*/ 9729457 w 12193149"/>
              <a:gd name="connsiteY59" fmla="*/ 1784122 h 2344739"/>
              <a:gd name="connsiteX60" fmla="*/ 9613704 w 12193149"/>
              <a:gd name="connsiteY60" fmla="*/ 1812371 h 2344739"/>
              <a:gd name="connsiteX61" fmla="*/ 9338590 w 12193149"/>
              <a:gd name="connsiteY61" fmla="*/ 1869293 h 2344739"/>
              <a:gd name="connsiteX62" fmla="*/ 9232518 w 12193149"/>
              <a:gd name="connsiteY62" fmla="*/ 1893149 h 2344739"/>
              <a:gd name="connsiteX63" fmla="*/ 9156690 w 12193149"/>
              <a:gd name="connsiteY63" fmla="*/ 1903228 h 2344739"/>
              <a:gd name="connsiteX64" fmla="*/ 9054601 w 12193149"/>
              <a:gd name="connsiteY64" fmla="*/ 1910755 h 2344739"/>
              <a:gd name="connsiteX65" fmla="*/ 9006634 w 12193149"/>
              <a:gd name="connsiteY65" fmla="*/ 1914040 h 2344739"/>
              <a:gd name="connsiteX66" fmla="*/ 9006349 w 12193149"/>
              <a:gd name="connsiteY66" fmla="*/ 1913800 h 2344739"/>
              <a:gd name="connsiteX67" fmla="*/ 8997380 w 12193149"/>
              <a:gd name="connsiteY67" fmla="*/ 1915011 h 2344739"/>
              <a:gd name="connsiteX68" fmla="*/ 8991542 w 12193149"/>
              <a:gd name="connsiteY68" fmla="*/ 1917072 h 2344739"/>
              <a:gd name="connsiteX69" fmla="*/ 8975485 w 12193149"/>
              <a:gd name="connsiteY69" fmla="*/ 1920298 h 2344739"/>
              <a:gd name="connsiteX70" fmla="*/ 8969159 w 12193149"/>
              <a:gd name="connsiteY70" fmla="*/ 1919598 h 2344739"/>
              <a:gd name="connsiteX71" fmla="*/ 8964196 w 12193149"/>
              <a:gd name="connsiteY71" fmla="*/ 1917373 h 2344739"/>
              <a:gd name="connsiteX72" fmla="*/ 8930136 w 12193149"/>
              <a:gd name="connsiteY72" fmla="*/ 1914185 h 2344739"/>
              <a:gd name="connsiteX73" fmla="*/ 8753592 w 12193149"/>
              <a:gd name="connsiteY73" fmla="*/ 1933417 h 2344739"/>
              <a:gd name="connsiteX74" fmla="*/ 8708995 w 12193149"/>
              <a:gd name="connsiteY74" fmla="*/ 1935518 h 2344739"/>
              <a:gd name="connsiteX75" fmla="*/ 8597219 w 12193149"/>
              <a:gd name="connsiteY75" fmla="*/ 1944090 h 2344739"/>
              <a:gd name="connsiteX76" fmla="*/ 8526378 w 12193149"/>
              <a:gd name="connsiteY76" fmla="*/ 1929248 h 2344739"/>
              <a:gd name="connsiteX77" fmla="*/ 8512131 w 12193149"/>
              <a:gd name="connsiteY77" fmla="*/ 1935163 h 2344739"/>
              <a:gd name="connsiteX78" fmla="*/ 8507315 w 12193149"/>
              <a:gd name="connsiteY78" fmla="*/ 1938164 h 2344739"/>
              <a:gd name="connsiteX79" fmla="*/ 8499116 w 12193149"/>
              <a:gd name="connsiteY79" fmla="*/ 1940902 h 2344739"/>
              <a:gd name="connsiteX80" fmla="*/ 8498742 w 12193149"/>
              <a:gd name="connsiteY80" fmla="*/ 1940723 h 2344739"/>
              <a:gd name="connsiteX81" fmla="*/ 8491397 w 12193149"/>
              <a:gd name="connsiteY81" fmla="*/ 1943773 h 2344739"/>
              <a:gd name="connsiteX82" fmla="*/ 8368330 w 12193149"/>
              <a:gd name="connsiteY82" fmla="*/ 1957815 h 2344739"/>
              <a:gd name="connsiteX83" fmla="*/ 8354947 w 12193149"/>
              <a:gd name="connsiteY83" fmla="*/ 1958009 h 2344739"/>
              <a:gd name="connsiteX84" fmla="*/ 8321252 w 12193149"/>
              <a:gd name="connsiteY84" fmla="*/ 1974587 h 2344739"/>
              <a:gd name="connsiteX85" fmla="*/ 8315581 w 12193149"/>
              <a:gd name="connsiteY85" fmla="*/ 1974913 h 2344739"/>
              <a:gd name="connsiteX86" fmla="*/ 8296322 w 12193149"/>
              <a:gd name="connsiteY86" fmla="*/ 1988808 h 2344739"/>
              <a:gd name="connsiteX87" fmla="*/ 8285424 w 12193149"/>
              <a:gd name="connsiteY87" fmla="*/ 1994631 h 2344739"/>
              <a:gd name="connsiteX88" fmla="*/ 8284298 w 12193149"/>
              <a:gd name="connsiteY88" fmla="*/ 1999074 h 2344739"/>
              <a:gd name="connsiteX89" fmla="*/ 8267224 w 12193149"/>
              <a:gd name="connsiteY89" fmla="*/ 2006249 h 2344739"/>
              <a:gd name="connsiteX90" fmla="*/ 8264525 w 12193149"/>
              <a:gd name="connsiteY90" fmla="*/ 2006019 h 2344739"/>
              <a:gd name="connsiteX91" fmla="*/ 8253181 w 12193149"/>
              <a:gd name="connsiteY91" fmla="*/ 2015862 h 2344739"/>
              <a:gd name="connsiteX92" fmla="*/ 8246982 w 12193149"/>
              <a:gd name="connsiteY92" fmla="*/ 2028854 h 2344739"/>
              <a:gd name="connsiteX93" fmla="*/ 8091420 w 12193149"/>
              <a:gd name="connsiteY93" fmla="*/ 2075015 h 2344739"/>
              <a:gd name="connsiteX94" fmla="*/ 7906555 w 12193149"/>
              <a:gd name="connsiteY94" fmla="*/ 2116988 h 2344739"/>
              <a:gd name="connsiteX95" fmla="*/ 7719893 w 12193149"/>
              <a:gd name="connsiteY95" fmla="*/ 2142703 h 2344739"/>
              <a:gd name="connsiteX96" fmla="*/ 7615495 w 12193149"/>
              <a:gd name="connsiteY96" fmla="*/ 2139232 h 2344739"/>
              <a:gd name="connsiteX97" fmla="*/ 7528691 w 12193149"/>
              <a:gd name="connsiteY97" fmla="*/ 2145060 h 2344739"/>
              <a:gd name="connsiteX98" fmla="*/ 7520719 w 12193149"/>
              <a:gd name="connsiteY98" fmla="*/ 2147613 h 2344739"/>
              <a:gd name="connsiteX99" fmla="*/ 7508559 w 12193149"/>
              <a:gd name="connsiteY99" fmla="*/ 2148948 h 2344739"/>
              <a:gd name="connsiteX100" fmla="*/ 7508188 w 12193149"/>
              <a:gd name="connsiteY100" fmla="*/ 2148621 h 2344739"/>
              <a:gd name="connsiteX101" fmla="*/ 7496943 w 12193149"/>
              <a:gd name="connsiteY101" fmla="*/ 2150573 h 2344739"/>
              <a:gd name="connsiteX102" fmla="*/ 7219707 w 12193149"/>
              <a:gd name="connsiteY102" fmla="*/ 2156680 h 2344739"/>
              <a:gd name="connsiteX103" fmla="*/ 7202249 w 12193149"/>
              <a:gd name="connsiteY103" fmla="*/ 2161230 h 2344739"/>
              <a:gd name="connsiteX104" fmla="*/ 7198152 w 12193149"/>
              <a:gd name="connsiteY104" fmla="*/ 2166588 h 2344739"/>
              <a:gd name="connsiteX105" fmla="*/ 7171956 w 12193149"/>
              <a:gd name="connsiteY105" fmla="*/ 2171236 h 2344739"/>
              <a:gd name="connsiteX106" fmla="*/ 7098136 w 12193149"/>
              <a:gd name="connsiteY106" fmla="*/ 2183464 h 2344739"/>
              <a:gd name="connsiteX107" fmla="*/ 7019644 w 12193149"/>
              <a:gd name="connsiteY107" fmla="*/ 2183090 h 2344739"/>
              <a:gd name="connsiteX108" fmla="*/ 6905294 w 12193149"/>
              <a:gd name="connsiteY108" fmla="*/ 2212596 h 2344739"/>
              <a:gd name="connsiteX109" fmla="*/ 6709370 w 12193149"/>
              <a:gd name="connsiteY109" fmla="*/ 2240551 h 2344739"/>
              <a:gd name="connsiteX110" fmla="*/ 6550602 w 12193149"/>
              <a:gd name="connsiteY110" fmla="*/ 2269327 h 2344739"/>
              <a:gd name="connsiteX111" fmla="*/ 6318708 w 12193149"/>
              <a:gd name="connsiteY111" fmla="*/ 2316127 h 2344739"/>
              <a:gd name="connsiteX112" fmla="*/ 6169822 w 12193149"/>
              <a:gd name="connsiteY112" fmla="*/ 2318214 h 2344739"/>
              <a:gd name="connsiteX113" fmla="*/ 6074996 w 12193149"/>
              <a:gd name="connsiteY113" fmla="*/ 2338676 h 2344739"/>
              <a:gd name="connsiteX114" fmla="*/ 6069677 w 12193149"/>
              <a:gd name="connsiteY114" fmla="*/ 2337139 h 2344739"/>
              <a:gd name="connsiteX115" fmla="*/ 6049786 w 12193149"/>
              <a:gd name="connsiteY115" fmla="*/ 2337822 h 2344739"/>
              <a:gd name="connsiteX116" fmla="*/ 6042433 w 12193149"/>
              <a:gd name="connsiteY116" fmla="*/ 2329473 h 2344739"/>
              <a:gd name="connsiteX117" fmla="*/ 6011238 w 12193149"/>
              <a:gd name="connsiteY117" fmla="*/ 2324380 h 2344739"/>
              <a:gd name="connsiteX118" fmla="*/ 5958523 w 12193149"/>
              <a:gd name="connsiteY118" fmla="*/ 2328024 h 2344739"/>
              <a:gd name="connsiteX119" fmla="*/ 5760067 w 12193149"/>
              <a:gd name="connsiteY119" fmla="*/ 2343716 h 2344739"/>
              <a:gd name="connsiteX120" fmla="*/ 5628108 w 12193149"/>
              <a:gd name="connsiteY120" fmla="*/ 2344739 h 2344739"/>
              <a:gd name="connsiteX121" fmla="*/ 5472054 w 12193149"/>
              <a:gd name="connsiteY121" fmla="*/ 2330719 h 2344739"/>
              <a:gd name="connsiteX122" fmla="*/ 5433909 w 12193149"/>
              <a:gd name="connsiteY122" fmla="*/ 2319466 h 2344739"/>
              <a:gd name="connsiteX123" fmla="*/ 5382817 w 12193149"/>
              <a:gd name="connsiteY123" fmla="*/ 2301764 h 2344739"/>
              <a:gd name="connsiteX124" fmla="*/ 5262912 w 12193149"/>
              <a:gd name="connsiteY124" fmla="*/ 2281347 h 2344739"/>
              <a:gd name="connsiteX125" fmla="*/ 5224109 w 12193149"/>
              <a:gd name="connsiteY125" fmla="*/ 2270223 h 2344739"/>
              <a:gd name="connsiteX126" fmla="*/ 5175808 w 12193149"/>
              <a:gd name="connsiteY126" fmla="*/ 2267233 h 2344739"/>
              <a:gd name="connsiteX127" fmla="*/ 5157702 w 12193149"/>
              <a:gd name="connsiteY127" fmla="*/ 2260010 h 2344739"/>
              <a:gd name="connsiteX128" fmla="*/ 5143747 w 12193149"/>
              <a:gd name="connsiteY128" fmla="*/ 2256610 h 2344739"/>
              <a:gd name="connsiteX129" fmla="*/ 5140744 w 12193149"/>
              <a:gd name="connsiteY129" fmla="*/ 2254509 h 2344739"/>
              <a:gd name="connsiteX130" fmla="*/ 5122807 w 12193149"/>
              <a:gd name="connsiteY130" fmla="*/ 2243656 h 2344739"/>
              <a:gd name="connsiteX131" fmla="*/ 5066938 w 12193149"/>
              <a:gd name="connsiteY131" fmla="*/ 2250227 h 2344739"/>
              <a:gd name="connsiteX132" fmla="*/ 5012662 w 12193149"/>
              <a:gd name="connsiteY132" fmla="*/ 2233846 h 2344739"/>
              <a:gd name="connsiteX133" fmla="*/ 4841589 w 12193149"/>
              <a:gd name="connsiteY133" fmla="*/ 2209829 h 2344739"/>
              <a:gd name="connsiteX134" fmla="*/ 4763595 w 12193149"/>
              <a:gd name="connsiteY134" fmla="*/ 2182061 h 2344739"/>
              <a:gd name="connsiteX135" fmla="*/ 4724334 w 12193149"/>
              <a:gd name="connsiteY135" fmla="*/ 2173047 h 2344739"/>
              <a:gd name="connsiteX136" fmla="*/ 4722324 w 12193149"/>
              <a:gd name="connsiteY136" fmla="*/ 2172298 h 2344739"/>
              <a:gd name="connsiteX137" fmla="*/ 4723259 w 12193149"/>
              <a:gd name="connsiteY137" fmla="*/ 2172087 h 2344739"/>
              <a:gd name="connsiteX138" fmla="*/ 4718350 w 12193149"/>
              <a:gd name="connsiteY138" fmla="*/ 2170817 h 2344739"/>
              <a:gd name="connsiteX139" fmla="*/ 4722324 w 12193149"/>
              <a:gd name="connsiteY139" fmla="*/ 2172298 h 2344739"/>
              <a:gd name="connsiteX140" fmla="*/ 4716674 w 12193149"/>
              <a:gd name="connsiteY140" fmla="*/ 2173573 h 2344739"/>
              <a:gd name="connsiteX141" fmla="*/ 4516962 w 12193149"/>
              <a:gd name="connsiteY141" fmla="*/ 2163671 h 2344739"/>
              <a:gd name="connsiteX142" fmla="*/ 4429691 w 12193149"/>
              <a:gd name="connsiteY142" fmla="*/ 2153020 h 2344739"/>
              <a:gd name="connsiteX143" fmla="*/ 4364023 w 12193149"/>
              <a:gd name="connsiteY143" fmla="*/ 2151674 h 2344739"/>
              <a:gd name="connsiteX144" fmla="*/ 4318114 w 12193149"/>
              <a:gd name="connsiteY144" fmla="*/ 2158289 h 2344739"/>
              <a:gd name="connsiteX145" fmla="*/ 4316258 w 12193149"/>
              <a:gd name="connsiteY145" fmla="*/ 2156948 h 2344739"/>
              <a:gd name="connsiteX146" fmla="*/ 4296292 w 12193149"/>
              <a:gd name="connsiteY146" fmla="*/ 2155069 h 2344739"/>
              <a:gd name="connsiteX147" fmla="*/ 4291212 w 12193149"/>
              <a:gd name="connsiteY147" fmla="*/ 2157986 h 2344739"/>
              <a:gd name="connsiteX148" fmla="*/ 4277290 w 12193149"/>
              <a:gd name="connsiteY148" fmla="*/ 2157740 h 2344739"/>
              <a:gd name="connsiteX149" fmla="*/ 4249265 w 12193149"/>
              <a:gd name="connsiteY149" fmla="*/ 2160064 h 2344739"/>
              <a:gd name="connsiteX150" fmla="*/ 4203199 w 12193149"/>
              <a:gd name="connsiteY150" fmla="*/ 2157269 h 2344739"/>
              <a:gd name="connsiteX151" fmla="*/ 4202893 w 12193149"/>
              <a:gd name="connsiteY151" fmla="*/ 2156010 h 2344739"/>
              <a:gd name="connsiteX152" fmla="*/ 4192396 w 12193149"/>
              <a:gd name="connsiteY152" fmla="*/ 2150376 h 2344739"/>
              <a:gd name="connsiteX153" fmla="*/ 4143893 w 12193149"/>
              <a:gd name="connsiteY153" fmla="*/ 2134511 h 2344739"/>
              <a:gd name="connsiteX154" fmla="*/ 4084245 w 12193149"/>
              <a:gd name="connsiteY154" fmla="*/ 2107978 h 2344739"/>
              <a:gd name="connsiteX155" fmla="*/ 4075694 w 12193149"/>
              <a:gd name="connsiteY155" fmla="*/ 2107143 h 2344739"/>
              <a:gd name="connsiteX156" fmla="*/ 4075575 w 12193149"/>
              <a:gd name="connsiteY156" fmla="*/ 2106844 h 2344739"/>
              <a:gd name="connsiteX157" fmla="*/ 4066658 w 12193149"/>
              <a:gd name="connsiteY157" fmla="*/ 2105400 h 2344739"/>
              <a:gd name="connsiteX158" fmla="*/ 4060102 w 12193149"/>
              <a:gd name="connsiteY158" fmla="*/ 2105618 h 2344739"/>
              <a:gd name="connsiteX159" fmla="*/ 4043512 w 12193149"/>
              <a:gd name="connsiteY159" fmla="*/ 2103997 h 2344739"/>
              <a:gd name="connsiteX160" fmla="*/ 4038145 w 12193149"/>
              <a:gd name="connsiteY160" fmla="*/ 2101563 h 2344739"/>
              <a:gd name="connsiteX161" fmla="*/ 4036511 w 12193149"/>
              <a:gd name="connsiteY161" fmla="*/ 2097896 h 2344739"/>
              <a:gd name="connsiteX162" fmla="*/ 4034926 w 12193149"/>
              <a:gd name="connsiteY162" fmla="*/ 2098131 h 2344739"/>
              <a:gd name="connsiteX163" fmla="*/ 4005686 w 12193149"/>
              <a:gd name="connsiteY163" fmla="*/ 2085563 h 2344739"/>
              <a:gd name="connsiteX164" fmla="*/ 3937994 w 12193149"/>
              <a:gd name="connsiteY164" fmla="*/ 2068106 h 2344739"/>
              <a:gd name="connsiteX165" fmla="*/ 3898423 w 12193149"/>
              <a:gd name="connsiteY165" fmla="*/ 2062451 h 2344739"/>
              <a:gd name="connsiteX166" fmla="*/ 3790908 w 12193149"/>
              <a:gd name="connsiteY166" fmla="*/ 2042213 h 2344739"/>
              <a:gd name="connsiteX167" fmla="*/ 3683661 w 12193149"/>
              <a:gd name="connsiteY167" fmla="*/ 2018290 h 2344739"/>
              <a:gd name="connsiteX168" fmla="*/ 3611183 w 12193149"/>
              <a:gd name="connsiteY168" fmla="*/ 1986019 h 2344739"/>
              <a:gd name="connsiteX169" fmla="*/ 3605003 w 12193149"/>
              <a:gd name="connsiteY169" fmla="*/ 1987381 h 2344739"/>
              <a:gd name="connsiteX170" fmla="*/ 3595884 w 12193149"/>
              <a:gd name="connsiteY170" fmla="*/ 1987545 h 2344739"/>
              <a:gd name="connsiteX171" fmla="*/ 3595649 w 12193149"/>
              <a:gd name="connsiteY171" fmla="*/ 1987276 h 2344739"/>
              <a:gd name="connsiteX172" fmla="*/ 3587126 w 12193149"/>
              <a:gd name="connsiteY172" fmla="*/ 1987966 h 2344739"/>
              <a:gd name="connsiteX173" fmla="*/ 3537283 w 12193149"/>
              <a:gd name="connsiteY173" fmla="*/ 1978267 h 2344739"/>
              <a:gd name="connsiteX174" fmla="*/ 3474371 w 12193149"/>
              <a:gd name="connsiteY174" fmla="*/ 1974606 h 2344739"/>
              <a:gd name="connsiteX175" fmla="*/ 3401876 w 12193149"/>
              <a:gd name="connsiteY175" fmla="*/ 1962558 h 2344739"/>
              <a:gd name="connsiteX176" fmla="*/ 3365036 w 12193149"/>
              <a:gd name="connsiteY176" fmla="*/ 1979510 h 2344739"/>
              <a:gd name="connsiteX177" fmla="*/ 3345174 w 12193149"/>
              <a:gd name="connsiteY177" fmla="*/ 1981192 h 2344739"/>
              <a:gd name="connsiteX178" fmla="*/ 3342846 w 12193149"/>
              <a:gd name="connsiteY178" fmla="*/ 1980217 h 2344739"/>
              <a:gd name="connsiteX179" fmla="*/ 3263504 w 12193149"/>
              <a:gd name="connsiteY179" fmla="*/ 1986094 h 2344739"/>
              <a:gd name="connsiteX180" fmla="*/ 3143704 w 12193149"/>
              <a:gd name="connsiteY180" fmla="*/ 1993869 h 2344739"/>
              <a:gd name="connsiteX181" fmla="*/ 3031439 w 12193149"/>
              <a:gd name="connsiteY181" fmla="*/ 1996512 h 2344739"/>
              <a:gd name="connsiteX182" fmla="*/ 2782717 w 12193149"/>
              <a:gd name="connsiteY182" fmla="*/ 2018333 h 2344739"/>
              <a:gd name="connsiteX183" fmla="*/ 2647675 w 12193149"/>
              <a:gd name="connsiteY183" fmla="*/ 2028869 h 2344739"/>
              <a:gd name="connsiteX184" fmla="*/ 2569176 w 12193149"/>
              <a:gd name="connsiteY184" fmla="*/ 2002628 h 2344739"/>
              <a:gd name="connsiteX185" fmla="*/ 2444403 w 12193149"/>
              <a:gd name="connsiteY185" fmla="*/ 2016529 h 2344739"/>
              <a:gd name="connsiteX186" fmla="*/ 2316260 w 12193149"/>
              <a:gd name="connsiteY186" fmla="*/ 2024996 h 2344739"/>
              <a:gd name="connsiteX187" fmla="*/ 2209726 w 12193149"/>
              <a:gd name="connsiteY187" fmla="*/ 2019763 h 2344739"/>
              <a:gd name="connsiteX188" fmla="*/ 2095813 w 12193149"/>
              <a:gd name="connsiteY188" fmla="*/ 2003052 h 2344739"/>
              <a:gd name="connsiteX189" fmla="*/ 1998504 w 12193149"/>
              <a:gd name="connsiteY189" fmla="*/ 1995032 h 2344739"/>
              <a:gd name="connsiteX190" fmla="*/ 1929320 w 12193149"/>
              <a:gd name="connsiteY190" fmla="*/ 2016977 h 2344739"/>
              <a:gd name="connsiteX191" fmla="*/ 1922798 w 12193149"/>
              <a:gd name="connsiteY191" fmla="*/ 2012146 h 2344739"/>
              <a:gd name="connsiteX192" fmla="*/ 1874228 w 12193149"/>
              <a:gd name="connsiteY192" fmla="*/ 2013741 h 2344739"/>
              <a:gd name="connsiteX193" fmla="*/ 1787803 w 12193149"/>
              <a:gd name="connsiteY193" fmla="*/ 2041363 h 2344739"/>
              <a:gd name="connsiteX194" fmla="*/ 1739352 w 12193149"/>
              <a:gd name="connsiteY194" fmla="*/ 2036312 h 2344739"/>
              <a:gd name="connsiteX195" fmla="*/ 1676219 w 12193149"/>
              <a:gd name="connsiteY195" fmla="*/ 2019963 h 2344739"/>
              <a:gd name="connsiteX196" fmla="*/ 1609817 w 12193149"/>
              <a:gd name="connsiteY196" fmla="*/ 2013066 h 2344739"/>
              <a:gd name="connsiteX197" fmla="*/ 1497258 w 12193149"/>
              <a:gd name="connsiteY197" fmla="*/ 1987476 h 2344739"/>
              <a:gd name="connsiteX198" fmla="*/ 1151127 w 12193149"/>
              <a:gd name="connsiteY198" fmla="*/ 1938041 h 2344739"/>
              <a:gd name="connsiteX199" fmla="*/ 859417 w 12193149"/>
              <a:gd name="connsiteY199" fmla="*/ 1928608 h 2344739"/>
              <a:gd name="connsiteX200" fmla="*/ 838688 w 12193149"/>
              <a:gd name="connsiteY200" fmla="*/ 1929821 h 2344739"/>
              <a:gd name="connsiteX201" fmla="*/ 817957 w 12193149"/>
              <a:gd name="connsiteY201" fmla="*/ 1927857 h 2344739"/>
              <a:gd name="connsiteX202" fmla="*/ 812654 w 12193149"/>
              <a:gd name="connsiteY202" fmla="*/ 1930751 h 2344739"/>
              <a:gd name="connsiteX203" fmla="*/ 721195 w 12193149"/>
              <a:gd name="connsiteY203" fmla="*/ 1929661 h 2344739"/>
              <a:gd name="connsiteX204" fmla="*/ 720890 w 12193149"/>
              <a:gd name="connsiteY204" fmla="*/ 1928399 h 2344739"/>
              <a:gd name="connsiteX205" fmla="*/ 710023 w 12193149"/>
              <a:gd name="connsiteY205" fmla="*/ 1922722 h 2344739"/>
              <a:gd name="connsiteX206" fmla="*/ 597940 w 12193149"/>
              <a:gd name="connsiteY206" fmla="*/ 1879864 h 2344739"/>
              <a:gd name="connsiteX207" fmla="*/ 579683 w 12193149"/>
              <a:gd name="connsiteY207" fmla="*/ 1877212 h 2344739"/>
              <a:gd name="connsiteX208" fmla="*/ 572865 w 12193149"/>
              <a:gd name="connsiteY208" fmla="*/ 1877401 h 2344739"/>
              <a:gd name="connsiteX209" fmla="*/ 446247 w 12193149"/>
              <a:gd name="connsiteY209" fmla="*/ 1839371 h 2344739"/>
              <a:gd name="connsiteX210" fmla="*/ 405163 w 12193149"/>
              <a:gd name="connsiteY210" fmla="*/ 1833548 h 2344739"/>
              <a:gd name="connsiteX211" fmla="*/ 293583 w 12193149"/>
              <a:gd name="connsiteY211" fmla="*/ 1812852 h 2344739"/>
              <a:gd name="connsiteX212" fmla="*/ 119529 w 12193149"/>
              <a:gd name="connsiteY212" fmla="*/ 1761047 h 2344739"/>
              <a:gd name="connsiteX213" fmla="*/ 16674 w 12193149"/>
              <a:gd name="connsiteY213" fmla="*/ 1758191 h 2344739"/>
              <a:gd name="connsiteX214" fmla="*/ 1150 w 12193149"/>
              <a:gd name="connsiteY214" fmla="*/ 1752722 h 2344739"/>
              <a:gd name="connsiteX215" fmla="*/ 1148 w 12193149"/>
              <a:gd name="connsiteY215" fmla="*/ 222213 h 2344739"/>
              <a:gd name="connsiteX216" fmla="*/ 1148 w 12193149"/>
              <a:gd name="connsiteY216" fmla="*/ 0 h 2344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</a:cxnLst>
            <a:rect l="l" t="t" r="r" b="b"/>
            <a:pathLst>
              <a:path w="12193149" h="2344739">
                <a:moveTo>
                  <a:pt x="1148" y="0"/>
                </a:moveTo>
                <a:lnTo>
                  <a:pt x="12193148" y="0"/>
                </a:lnTo>
                <a:cubicBezTo>
                  <a:pt x="12193148" y="193246"/>
                  <a:pt x="12193149" y="386493"/>
                  <a:pt x="12193149" y="579739"/>
                </a:cubicBezTo>
                <a:lnTo>
                  <a:pt x="12185986" y="584189"/>
                </a:lnTo>
                <a:cubicBezTo>
                  <a:pt x="12156393" y="577430"/>
                  <a:pt x="12176978" y="588328"/>
                  <a:pt x="12156363" y="597366"/>
                </a:cubicBezTo>
                <a:cubicBezTo>
                  <a:pt x="12172308" y="611308"/>
                  <a:pt x="12127905" y="602876"/>
                  <a:pt x="12139215" y="623179"/>
                </a:cubicBezTo>
                <a:cubicBezTo>
                  <a:pt x="12135103" y="624180"/>
                  <a:pt x="12130766" y="624512"/>
                  <a:pt x="12126327" y="624690"/>
                </a:cubicBezTo>
                <a:lnTo>
                  <a:pt x="12124007" y="624794"/>
                </a:lnTo>
                <a:lnTo>
                  <a:pt x="12116854" y="628608"/>
                </a:lnTo>
                <a:lnTo>
                  <a:pt x="12099497" y="628139"/>
                </a:lnTo>
                <a:cubicBezTo>
                  <a:pt x="12095162" y="629804"/>
                  <a:pt x="12090978" y="632365"/>
                  <a:pt x="12087073" y="636341"/>
                </a:cubicBezTo>
                <a:cubicBezTo>
                  <a:pt x="12078890" y="656743"/>
                  <a:pt x="12040481" y="653846"/>
                  <a:pt x="12031073" y="680009"/>
                </a:cubicBezTo>
                <a:cubicBezTo>
                  <a:pt x="12026399" y="688254"/>
                  <a:pt x="12004497" y="705355"/>
                  <a:pt x="11995833" y="703458"/>
                </a:cubicBezTo>
                <a:cubicBezTo>
                  <a:pt x="11990333" y="705967"/>
                  <a:pt x="11986699" y="712045"/>
                  <a:pt x="11979717" y="708161"/>
                </a:cubicBezTo>
                <a:cubicBezTo>
                  <a:pt x="11970382" y="704240"/>
                  <a:pt x="11963763" y="727262"/>
                  <a:pt x="11959046" y="717558"/>
                </a:cubicBezTo>
                <a:lnTo>
                  <a:pt x="11920454" y="730883"/>
                </a:lnTo>
                <a:cubicBezTo>
                  <a:pt x="11919152" y="737943"/>
                  <a:pt x="11912619" y="740145"/>
                  <a:pt x="11903656" y="742426"/>
                </a:cubicBezTo>
                <a:lnTo>
                  <a:pt x="11895048" y="744791"/>
                </a:lnTo>
                <a:lnTo>
                  <a:pt x="11891968" y="755729"/>
                </a:lnTo>
                <a:cubicBezTo>
                  <a:pt x="11881074" y="746401"/>
                  <a:pt x="11884523" y="777742"/>
                  <a:pt x="11870776" y="777816"/>
                </a:cubicBezTo>
                <a:lnTo>
                  <a:pt x="11813376" y="797659"/>
                </a:lnTo>
                <a:lnTo>
                  <a:pt x="11590693" y="963777"/>
                </a:lnTo>
                <a:cubicBezTo>
                  <a:pt x="11550201" y="990714"/>
                  <a:pt x="11542649" y="940770"/>
                  <a:pt x="11506817" y="1033623"/>
                </a:cubicBezTo>
                <a:cubicBezTo>
                  <a:pt x="11450023" y="1089460"/>
                  <a:pt x="11337127" y="1190174"/>
                  <a:pt x="11280332" y="1223571"/>
                </a:cubicBezTo>
                <a:cubicBezTo>
                  <a:pt x="11267547" y="1231171"/>
                  <a:pt x="11229147" y="1296589"/>
                  <a:pt x="11228309" y="1276236"/>
                </a:cubicBezTo>
                <a:cubicBezTo>
                  <a:pt x="11223950" y="1278203"/>
                  <a:pt x="11220761" y="1277680"/>
                  <a:pt x="11218087" y="1275961"/>
                </a:cubicBezTo>
                <a:lnTo>
                  <a:pt x="11217184" y="1275018"/>
                </a:lnTo>
                <a:lnTo>
                  <a:pt x="11188885" y="1292383"/>
                </a:lnTo>
                <a:lnTo>
                  <a:pt x="11184501" y="1292525"/>
                </a:lnTo>
                <a:lnTo>
                  <a:pt x="11166854" y="1306612"/>
                </a:lnTo>
                <a:lnTo>
                  <a:pt x="11157311" y="1312414"/>
                </a:lnTo>
                <a:lnTo>
                  <a:pt x="11155496" y="1317097"/>
                </a:lnTo>
                <a:cubicBezTo>
                  <a:pt x="11153045" y="1320465"/>
                  <a:pt x="11148902" y="1323112"/>
                  <a:pt x="11140961" y="1324115"/>
                </a:cubicBezTo>
                <a:lnTo>
                  <a:pt x="11138961" y="1323772"/>
                </a:lnTo>
                <a:lnTo>
                  <a:pt x="11128208" y="1333832"/>
                </a:lnTo>
                <a:cubicBezTo>
                  <a:pt x="11124962" y="1337814"/>
                  <a:pt x="11122359" y="1342287"/>
                  <a:pt x="11120691" y="1347424"/>
                </a:cubicBezTo>
                <a:cubicBezTo>
                  <a:pt x="11081770" y="1370685"/>
                  <a:pt x="10952581" y="1444106"/>
                  <a:pt x="10894683" y="1473399"/>
                </a:cubicBezTo>
                <a:cubicBezTo>
                  <a:pt x="10861781" y="1488434"/>
                  <a:pt x="10817803" y="1508886"/>
                  <a:pt x="10773300" y="1523191"/>
                </a:cubicBezTo>
                <a:cubicBezTo>
                  <a:pt x="10733414" y="1567419"/>
                  <a:pt x="10677791" y="1526735"/>
                  <a:pt x="10627668" y="1559229"/>
                </a:cubicBezTo>
                <a:cubicBezTo>
                  <a:pt x="10590276" y="1542103"/>
                  <a:pt x="10613693" y="1562282"/>
                  <a:pt x="10581895" y="1568689"/>
                </a:cubicBezTo>
                <a:cubicBezTo>
                  <a:pt x="10597733" y="1591656"/>
                  <a:pt x="10540912" y="1568241"/>
                  <a:pt x="10547790" y="1598423"/>
                </a:cubicBezTo>
                <a:cubicBezTo>
                  <a:pt x="10541784" y="1598632"/>
                  <a:pt x="10535750" y="1597886"/>
                  <a:pt x="10529643" y="1596907"/>
                </a:cubicBezTo>
                <a:lnTo>
                  <a:pt x="10526446" y="1596411"/>
                </a:lnTo>
                <a:lnTo>
                  <a:pt x="10515129" y="1599537"/>
                </a:lnTo>
                <a:lnTo>
                  <a:pt x="10491735" y="1594156"/>
                </a:lnTo>
                <a:cubicBezTo>
                  <a:pt x="10485147" y="1595190"/>
                  <a:pt x="10478389" y="1597459"/>
                  <a:pt x="10471418" y="1601693"/>
                </a:cubicBezTo>
                <a:cubicBezTo>
                  <a:pt x="10451763" y="1626665"/>
                  <a:pt x="10400774" y="1612276"/>
                  <a:pt x="10377042" y="1644598"/>
                </a:cubicBezTo>
                <a:cubicBezTo>
                  <a:pt x="10367240" y="1654315"/>
                  <a:pt x="10330319" y="1671126"/>
                  <a:pt x="10319338" y="1666221"/>
                </a:cubicBezTo>
                <a:cubicBezTo>
                  <a:pt x="10310813" y="1668060"/>
                  <a:pt x="10303331" y="1675173"/>
                  <a:pt x="10295467" y="1668079"/>
                </a:cubicBezTo>
                <a:cubicBezTo>
                  <a:pt x="10284420" y="1660290"/>
                  <a:pt x="10265794" y="1689186"/>
                  <a:pt x="10263443" y="1674948"/>
                </a:cubicBezTo>
                <a:lnTo>
                  <a:pt x="10205418" y="1682149"/>
                </a:lnTo>
                <a:cubicBezTo>
                  <a:pt x="10200696" y="1691209"/>
                  <a:pt x="10190895" y="1692356"/>
                  <a:pt x="10177759" y="1692943"/>
                </a:cubicBezTo>
                <a:lnTo>
                  <a:pt x="10165070" y="1693739"/>
                </a:lnTo>
                <a:lnTo>
                  <a:pt x="10156308" y="1707487"/>
                </a:lnTo>
                <a:cubicBezTo>
                  <a:pt x="10145406" y="1692057"/>
                  <a:pt x="10136981" y="1734810"/>
                  <a:pt x="10118267" y="1731142"/>
                </a:cubicBezTo>
                <a:lnTo>
                  <a:pt x="10083317" y="1743296"/>
                </a:lnTo>
                <a:cubicBezTo>
                  <a:pt x="10075718" y="1741227"/>
                  <a:pt x="10048011" y="1742555"/>
                  <a:pt x="10040388" y="1741632"/>
                </a:cubicBezTo>
                <a:cubicBezTo>
                  <a:pt x="9999609" y="1751733"/>
                  <a:pt x="9985545" y="1752223"/>
                  <a:pt x="9961167" y="1757147"/>
                </a:cubicBezTo>
                <a:cubicBezTo>
                  <a:pt x="9920131" y="1757289"/>
                  <a:pt x="9889892" y="1754090"/>
                  <a:pt x="9848940" y="1763915"/>
                </a:cubicBezTo>
                <a:lnTo>
                  <a:pt x="9729457" y="1784122"/>
                </a:lnTo>
                <a:cubicBezTo>
                  <a:pt x="9676207" y="1774536"/>
                  <a:pt x="9631235" y="1799759"/>
                  <a:pt x="9613704" y="1812371"/>
                </a:cubicBezTo>
                <a:cubicBezTo>
                  <a:pt x="9548152" y="1826647"/>
                  <a:pt x="9410970" y="1863993"/>
                  <a:pt x="9338590" y="1869293"/>
                </a:cubicBezTo>
                <a:lnTo>
                  <a:pt x="9232518" y="1893149"/>
                </a:lnTo>
                <a:lnTo>
                  <a:pt x="9156690" y="1903228"/>
                </a:lnTo>
                <a:lnTo>
                  <a:pt x="9054601" y="1910755"/>
                </a:lnTo>
                <a:lnTo>
                  <a:pt x="9006634" y="1914040"/>
                </a:lnTo>
                <a:lnTo>
                  <a:pt x="9006349" y="1913800"/>
                </a:lnTo>
                <a:cubicBezTo>
                  <a:pt x="9004294" y="1913580"/>
                  <a:pt x="9001475" y="1913908"/>
                  <a:pt x="8997380" y="1915011"/>
                </a:cubicBezTo>
                <a:lnTo>
                  <a:pt x="8991542" y="1917072"/>
                </a:lnTo>
                <a:lnTo>
                  <a:pt x="8975485" y="1920298"/>
                </a:lnTo>
                <a:lnTo>
                  <a:pt x="8969159" y="1919598"/>
                </a:lnTo>
                <a:lnTo>
                  <a:pt x="8964196" y="1917373"/>
                </a:lnTo>
                <a:cubicBezTo>
                  <a:pt x="8955841" y="1925324"/>
                  <a:pt x="8956668" y="1934272"/>
                  <a:pt x="8930136" y="1914185"/>
                </a:cubicBezTo>
                <a:cubicBezTo>
                  <a:pt x="8899182" y="1915205"/>
                  <a:pt x="8790451" y="1929860"/>
                  <a:pt x="8753592" y="1933417"/>
                </a:cubicBezTo>
                <a:cubicBezTo>
                  <a:pt x="8720970" y="1944137"/>
                  <a:pt x="8749345" y="1930476"/>
                  <a:pt x="8708995" y="1935518"/>
                </a:cubicBezTo>
                <a:cubicBezTo>
                  <a:pt x="8672757" y="1955053"/>
                  <a:pt x="8640293" y="1938613"/>
                  <a:pt x="8597219" y="1944090"/>
                </a:cubicBezTo>
                <a:lnTo>
                  <a:pt x="8526378" y="1929248"/>
                </a:lnTo>
                <a:lnTo>
                  <a:pt x="8512131" y="1935163"/>
                </a:lnTo>
                <a:lnTo>
                  <a:pt x="8507315" y="1938164"/>
                </a:lnTo>
                <a:cubicBezTo>
                  <a:pt x="8503797" y="1939941"/>
                  <a:pt x="8501196" y="1940752"/>
                  <a:pt x="8499116" y="1940902"/>
                </a:cubicBezTo>
                <a:lnTo>
                  <a:pt x="8498742" y="1940723"/>
                </a:lnTo>
                <a:lnTo>
                  <a:pt x="8491397" y="1943773"/>
                </a:lnTo>
                <a:lnTo>
                  <a:pt x="8368330" y="1957815"/>
                </a:lnTo>
                <a:cubicBezTo>
                  <a:pt x="8363173" y="1959840"/>
                  <a:pt x="8358881" y="1959492"/>
                  <a:pt x="8354947" y="1958009"/>
                </a:cubicBezTo>
                <a:lnTo>
                  <a:pt x="8321252" y="1974587"/>
                </a:lnTo>
                <a:lnTo>
                  <a:pt x="8315581" y="1974913"/>
                </a:lnTo>
                <a:lnTo>
                  <a:pt x="8296322" y="1988808"/>
                </a:lnTo>
                <a:lnTo>
                  <a:pt x="8285424" y="1994631"/>
                </a:lnTo>
                <a:lnTo>
                  <a:pt x="8284298" y="1999074"/>
                </a:lnTo>
                <a:cubicBezTo>
                  <a:pt x="8281994" y="2002319"/>
                  <a:pt x="8277300" y="2004967"/>
                  <a:pt x="8267224" y="2006249"/>
                </a:cubicBezTo>
                <a:lnTo>
                  <a:pt x="8264525" y="2006019"/>
                </a:lnTo>
                <a:lnTo>
                  <a:pt x="8253181" y="2015862"/>
                </a:lnTo>
                <a:cubicBezTo>
                  <a:pt x="8250007" y="2019712"/>
                  <a:pt x="8247795" y="2023994"/>
                  <a:pt x="8246982" y="2028854"/>
                </a:cubicBezTo>
                <a:cubicBezTo>
                  <a:pt x="8182975" y="2025947"/>
                  <a:pt x="8148279" y="2060069"/>
                  <a:pt x="8091420" y="2075015"/>
                </a:cubicBezTo>
                <a:cubicBezTo>
                  <a:pt x="8026616" y="2098157"/>
                  <a:pt x="7968218" y="2119393"/>
                  <a:pt x="7906555" y="2116988"/>
                </a:cubicBezTo>
                <a:cubicBezTo>
                  <a:pt x="7836267" y="2131900"/>
                  <a:pt x="7782114" y="2134131"/>
                  <a:pt x="7719893" y="2142703"/>
                </a:cubicBezTo>
                <a:lnTo>
                  <a:pt x="7615495" y="2139232"/>
                </a:lnTo>
                <a:lnTo>
                  <a:pt x="7528691" y="2145060"/>
                </a:lnTo>
                <a:lnTo>
                  <a:pt x="7520719" y="2147613"/>
                </a:lnTo>
                <a:cubicBezTo>
                  <a:pt x="7515141" y="2148952"/>
                  <a:pt x="7511320" y="2149302"/>
                  <a:pt x="7508559" y="2148948"/>
                </a:cubicBezTo>
                <a:lnTo>
                  <a:pt x="7508188" y="2148621"/>
                </a:lnTo>
                <a:lnTo>
                  <a:pt x="7496943" y="2150573"/>
                </a:lnTo>
                <a:lnTo>
                  <a:pt x="7219707" y="2156680"/>
                </a:lnTo>
                <a:lnTo>
                  <a:pt x="7202249" y="2161230"/>
                </a:lnTo>
                <a:lnTo>
                  <a:pt x="7198152" y="2166588"/>
                </a:lnTo>
                <a:cubicBezTo>
                  <a:pt x="7193259" y="2170111"/>
                  <a:pt x="7185654" y="2172250"/>
                  <a:pt x="7171956" y="2171236"/>
                </a:cubicBezTo>
                <a:lnTo>
                  <a:pt x="7098136" y="2183464"/>
                </a:lnTo>
                <a:cubicBezTo>
                  <a:pt x="7062296" y="2184442"/>
                  <a:pt x="7051336" y="2185419"/>
                  <a:pt x="7019644" y="2183090"/>
                </a:cubicBezTo>
                <a:cubicBezTo>
                  <a:pt x="6938675" y="2194028"/>
                  <a:pt x="6944793" y="2218194"/>
                  <a:pt x="6905294" y="2212596"/>
                </a:cubicBezTo>
                <a:cubicBezTo>
                  <a:pt x="6873070" y="2207388"/>
                  <a:pt x="6789137" y="2226462"/>
                  <a:pt x="6709370" y="2240551"/>
                </a:cubicBezTo>
                <a:cubicBezTo>
                  <a:pt x="6650254" y="2250006"/>
                  <a:pt x="6629253" y="2264107"/>
                  <a:pt x="6550602" y="2269327"/>
                </a:cubicBezTo>
                <a:cubicBezTo>
                  <a:pt x="6473302" y="2313417"/>
                  <a:pt x="6410843" y="2289694"/>
                  <a:pt x="6318708" y="2316127"/>
                </a:cubicBezTo>
                <a:cubicBezTo>
                  <a:pt x="6298698" y="2331649"/>
                  <a:pt x="6210439" y="2314456"/>
                  <a:pt x="6169822" y="2318214"/>
                </a:cubicBezTo>
                <a:cubicBezTo>
                  <a:pt x="6129203" y="2321972"/>
                  <a:pt x="6091688" y="2335520"/>
                  <a:pt x="6074996" y="2338676"/>
                </a:cubicBezTo>
                <a:lnTo>
                  <a:pt x="6069677" y="2337139"/>
                </a:lnTo>
                <a:lnTo>
                  <a:pt x="6049786" y="2337822"/>
                </a:lnTo>
                <a:lnTo>
                  <a:pt x="6042433" y="2329473"/>
                </a:lnTo>
                <a:lnTo>
                  <a:pt x="6011238" y="2324380"/>
                </a:lnTo>
                <a:cubicBezTo>
                  <a:pt x="5999830" y="2323793"/>
                  <a:pt x="5971276" y="2324706"/>
                  <a:pt x="5958523" y="2328024"/>
                </a:cubicBezTo>
                <a:lnTo>
                  <a:pt x="5760067" y="2343716"/>
                </a:lnTo>
                <a:lnTo>
                  <a:pt x="5628108" y="2344739"/>
                </a:lnTo>
                <a:lnTo>
                  <a:pt x="5472054" y="2330719"/>
                </a:lnTo>
                <a:cubicBezTo>
                  <a:pt x="5479284" y="2317691"/>
                  <a:pt x="5440157" y="2331757"/>
                  <a:pt x="5433909" y="2319466"/>
                </a:cubicBezTo>
                <a:cubicBezTo>
                  <a:pt x="5430517" y="2309434"/>
                  <a:pt x="5392976" y="2304750"/>
                  <a:pt x="5382817" y="2301764"/>
                </a:cubicBezTo>
                <a:lnTo>
                  <a:pt x="5262912" y="2281347"/>
                </a:lnTo>
                <a:cubicBezTo>
                  <a:pt x="5252746" y="2281163"/>
                  <a:pt x="5231699" y="2272853"/>
                  <a:pt x="5224109" y="2270223"/>
                </a:cubicBezTo>
                <a:lnTo>
                  <a:pt x="5175808" y="2267233"/>
                </a:lnTo>
                <a:lnTo>
                  <a:pt x="5157702" y="2260010"/>
                </a:lnTo>
                <a:lnTo>
                  <a:pt x="5143747" y="2256610"/>
                </a:lnTo>
                <a:lnTo>
                  <a:pt x="5140744" y="2254509"/>
                </a:lnTo>
                <a:cubicBezTo>
                  <a:pt x="5135026" y="2250469"/>
                  <a:pt x="5129229" y="2246658"/>
                  <a:pt x="5122807" y="2243656"/>
                </a:cubicBezTo>
                <a:cubicBezTo>
                  <a:pt x="5109467" y="2272275"/>
                  <a:pt x="5066004" y="2222839"/>
                  <a:pt x="5066938" y="2250227"/>
                </a:cubicBezTo>
                <a:cubicBezTo>
                  <a:pt x="5029345" y="2238711"/>
                  <a:pt x="5040096" y="2267800"/>
                  <a:pt x="5012662" y="2233846"/>
                </a:cubicBezTo>
                <a:cubicBezTo>
                  <a:pt x="4938174" y="2234229"/>
                  <a:pt x="4917504" y="2247236"/>
                  <a:pt x="4841589" y="2209829"/>
                </a:cubicBezTo>
                <a:cubicBezTo>
                  <a:pt x="4807890" y="2193187"/>
                  <a:pt x="4785258" y="2182041"/>
                  <a:pt x="4763595" y="2182061"/>
                </a:cubicBezTo>
                <a:cubicBezTo>
                  <a:pt x="4742475" y="2177561"/>
                  <a:pt x="4730631" y="2174738"/>
                  <a:pt x="4724334" y="2173047"/>
                </a:cubicBezTo>
                <a:lnTo>
                  <a:pt x="4722324" y="2172298"/>
                </a:lnTo>
                <a:lnTo>
                  <a:pt x="4723259" y="2172087"/>
                </a:lnTo>
                <a:cubicBezTo>
                  <a:pt x="4722296" y="2171445"/>
                  <a:pt x="4719415" y="2170839"/>
                  <a:pt x="4718350" y="2170817"/>
                </a:cubicBezTo>
                <a:lnTo>
                  <a:pt x="4722324" y="2172298"/>
                </a:lnTo>
                <a:lnTo>
                  <a:pt x="4716674" y="2173573"/>
                </a:lnTo>
                <a:cubicBezTo>
                  <a:pt x="4681300" y="2166617"/>
                  <a:pt x="4525895" y="2165809"/>
                  <a:pt x="4516962" y="2163671"/>
                </a:cubicBezTo>
                <a:cubicBezTo>
                  <a:pt x="4458971" y="2150559"/>
                  <a:pt x="4463810" y="2149818"/>
                  <a:pt x="4429691" y="2153020"/>
                </a:cubicBezTo>
                <a:cubicBezTo>
                  <a:pt x="4424455" y="2156391"/>
                  <a:pt x="4370126" y="2150097"/>
                  <a:pt x="4364023" y="2151674"/>
                </a:cubicBezTo>
                <a:lnTo>
                  <a:pt x="4318114" y="2158289"/>
                </a:lnTo>
                <a:lnTo>
                  <a:pt x="4316258" y="2156948"/>
                </a:lnTo>
                <a:cubicBezTo>
                  <a:pt x="4307275" y="2153577"/>
                  <a:pt x="4301145" y="2153578"/>
                  <a:pt x="4296292" y="2155069"/>
                </a:cubicBezTo>
                <a:lnTo>
                  <a:pt x="4291212" y="2157986"/>
                </a:lnTo>
                <a:lnTo>
                  <a:pt x="4277290" y="2157740"/>
                </a:lnTo>
                <a:lnTo>
                  <a:pt x="4249265" y="2160064"/>
                </a:lnTo>
                <a:lnTo>
                  <a:pt x="4203199" y="2157269"/>
                </a:lnTo>
                <a:cubicBezTo>
                  <a:pt x="4203096" y="2156849"/>
                  <a:pt x="4202995" y="2156430"/>
                  <a:pt x="4202893" y="2156010"/>
                </a:cubicBezTo>
                <a:cubicBezTo>
                  <a:pt x="4201267" y="2153173"/>
                  <a:pt x="4198292" y="2151054"/>
                  <a:pt x="4192396" y="2150376"/>
                </a:cubicBezTo>
                <a:cubicBezTo>
                  <a:pt x="4205365" y="2133087"/>
                  <a:pt x="4162425" y="2134982"/>
                  <a:pt x="4143893" y="2134511"/>
                </a:cubicBezTo>
                <a:cubicBezTo>
                  <a:pt x="4125868" y="2127445"/>
                  <a:pt x="4100250" y="2113865"/>
                  <a:pt x="4084245" y="2107978"/>
                </a:cubicBezTo>
                <a:lnTo>
                  <a:pt x="4075694" y="2107143"/>
                </a:lnTo>
                <a:cubicBezTo>
                  <a:pt x="4075655" y="2107042"/>
                  <a:pt x="4075614" y="2106943"/>
                  <a:pt x="4075575" y="2106844"/>
                </a:cubicBezTo>
                <a:cubicBezTo>
                  <a:pt x="4073829" y="2106060"/>
                  <a:pt x="4071057" y="2105559"/>
                  <a:pt x="4066658" y="2105400"/>
                </a:cubicBezTo>
                <a:lnTo>
                  <a:pt x="4060102" y="2105618"/>
                </a:lnTo>
                <a:lnTo>
                  <a:pt x="4043512" y="2103997"/>
                </a:lnTo>
                <a:lnTo>
                  <a:pt x="4038145" y="2101563"/>
                </a:lnTo>
                <a:lnTo>
                  <a:pt x="4036511" y="2097896"/>
                </a:lnTo>
                <a:lnTo>
                  <a:pt x="4034926" y="2098131"/>
                </a:lnTo>
                <a:cubicBezTo>
                  <a:pt x="4022576" y="2102995"/>
                  <a:pt x="4018025" y="2111371"/>
                  <a:pt x="4005686" y="2085563"/>
                </a:cubicBezTo>
                <a:lnTo>
                  <a:pt x="3937994" y="2068106"/>
                </a:lnTo>
                <a:cubicBezTo>
                  <a:pt x="3921658" y="2075830"/>
                  <a:pt x="3909686" y="2071141"/>
                  <a:pt x="3898423" y="2062451"/>
                </a:cubicBezTo>
                <a:cubicBezTo>
                  <a:pt x="3862243" y="2062947"/>
                  <a:pt x="3830779" y="2049077"/>
                  <a:pt x="3790908" y="2042213"/>
                </a:cubicBezTo>
                <a:cubicBezTo>
                  <a:pt x="3742158" y="2027507"/>
                  <a:pt x="3726280" y="2025530"/>
                  <a:pt x="3683661" y="2018290"/>
                </a:cubicBezTo>
                <a:lnTo>
                  <a:pt x="3611183" y="1986019"/>
                </a:lnTo>
                <a:lnTo>
                  <a:pt x="3605003" y="1987381"/>
                </a:lnTo>
                <a:cubicBezTo>
                  <a:pt x="3600731" y="1988000"/>
                  <a:pt x="3597877" y="1988000"/>
                  <a:pt x="3595884" y="1987545"/>
                </a:cubicBezTo>
                <a:lnTo>
                  <a:pt x="3595649" y="1987276"/>
                </a:lnTo>
                <a:lnTo>
                  <a:pt x="3587126" y="1987966"/>
                </a:lnTo>
                <a:cubicBezTo>
                  <a:pt x="3572774" y="1989757"/>
                  <a:pt x="3550540" y="1975558"/>
                  <a:pt x="3537283" y="1978267"/>
                </a:cubicBezTo>
                <a:cubicBezTo>
                  <a:pt x="3515092" y="1973971"/>
                  <a:pt x="3489773" y="1980236"/>
                  <a:pt x="3474371" y="1974606"/>
                </a:cubicBezTo>
                <a:lnTo>
                  <a:pt x="3401876" y="1962558"/>
                </a:lnTo>
                <a:lnTo>
                  <a:pt x="3365036" y="1979510"/>
                </a:lnTo>
                <a:cubicBezTo>
                  <a:pt x="3361007" y="1981808"/>
                  <a:pt x="3355145" y="1982886"/>
                  <a:pt x="3345174" y="1981192"/>
                </a:cubicBezTo>
                <a:lnTo>
                  <a:pt x="3342846" y="1980217"/>
                </a:lnTo>
                <a:cubicBezTo>
                  <a:pt x="3337528" y="1982688"/>
                  <a:pt x="3296694" y="1983818"/>
                  <a:pt x="3263504" y="1986094"/>
                </a:cubicBezTo>
                <a:cubicBezTo>
                  <a:pt x="3210873" y="1988435"/>
                  <a:pt x="3204538" y="1996407"/>
                  <a:pt x="3143704" y="1993869"/>
                </a:cubicBezTo>
                <a:cubicBezTo>
                  <a:pt x="3083839" y="1995098"/>
                  <a:pt x="3073438" y="2001104"/>
                  <a:pt x="3031439" y="1996512"/>
                </a:cubicBezTo>
                <a:lnTo>
                  <a:pt x="2782717" y="2018333"/>
                </a:lnTo>
                <a:cubicBezTo>
                  <a:pt x="2720447" y="2045988"/>
                  <a:pt x="2718750" y="2015419"/>
                  <a:pt x="2647675" y="2028869"/>
                </a:cubicBezTo>
                <a:cubicBezTo>
                  <a:pt x="2583664" y="1968934"/>
                  <a:pt x="2609849" y="2007202"/>
                  <a:pt x="2569176" y="2002628"/>
                </a:cubicBezTo>
                <a:lnTo>
                  <a:pt x="2444403" y="2016529"/>
                </a:lnTo>
                <a:cubicBezTo>
                  <a:pt x="2412730" y="2033089"/>
                  <a:pt x="2355175" y="2003000"/>
                  <a:pt x="2316260" y="2024996"/>
                </a:cubicBezTo>
                <a:cubicBezTo>
                  <a:pt x="2277148" y="2025534"/>
                  <a:pt x="2234330" y="2021339"/>
                  <a:pt x="2209726" y="2019763"/>
                </a:cubicBezTo>
                <a:cubicBezTo>
                  <a:pt x="2172984" y="2016106"/>
                  <a:pt x="2131016" y="2007174"/>
                  <a:pt x="2095813" y="2003052"/>
                </a:cubicBezTo>
                <a:cubicBezTo>
                  <a:pt x="2078687" y="2016661"/>
                  <a:pt x="2046700" y="1994357"/>
                  <a:pt x="1998504" y="1995032"/>
                </a:cubicBezTo>
                <a:cubicBezTo>
                  <a:pt x="1979851" y="2010679"/>
                  <a:pt x="1965997" y="1995296"/>
                  <a:pt x="1929320" y="2016977"/>
                </a:cubicBezTo>
                <a:cubicBezTo>
                  <a:pt x="1927506" y="2015185"/>
                  <a:pt x="1925308" y="2013558"/>
                  <a:pt x="1922798" y="2012146"/>
                </a:cubicBezTo>
                <a:cubicBezTo>
                  <a:pt x="1908224" y="2003952"/>
                  <a:pt x="1886476" y="2004665"/>
                  <a:pt x="1874228" y="2013741"/>
                </a:cubicBezTo>
                <a:cubicBezTo>
                  <a:pt x="1844711" y="2028500"/>
                  <a:pt x="1815838" y="2036277"/>
                  <a:pt x="1787803" y="2041363"/>
                </a:cubicBezTo>
                <a:lnTo>
                  <a:pt x="1739352" y="2036312"/>
                </a:lnTo>
                <a:cubicBezTo>
                  <a:pt x="1720756" y="2032746"/>
                  <a:pt x="1697809" y="2023837"/>
                  <a:pt x="1676219" y="2019963"/>
                </a:cubicBezTo>
                <a:cubicBezTo>
                  <a:pt x="1653856" y="2018758"/>
                  <a:pt x="1629782" y="2025363"/>
                  <a:pt x="1609817" y="2013066"/>
                </a:cubicBezTo>
                <a:cubicBezTo>
                  <a:pt x="1570834" y="2001390"/>
                  <a:pt x="1525521" y="2021545"/>
                  <a:pt x="1497258" y="1987476"/>
                </a:cubicBezTo>
                <a:cubicBezTo>
                  <a:pt x="1419429" y="1972767"/>
                  <a:pt x="1265224" y="1952754"/>
                  <a:pt x="1151127" y="1938041"/>
                </a:cubicBezTo>
                <a:cubicBezTo>
                  <a:pt x="1044820" y="1928230"/>
                  <a:pt x="911490" y="1929978"/>
                  <a:pt x="859417" y="1928608"/>
                </a:cubicBezTo>
                <a:lnTo>
                  <a:pt x="838688" y="1929821"/>
                </a:lnTo>
                <a:cubicBezTo>
                  <a:pt x="829380" y="1926412"/>
                  <a:pt x="823010" y="1926387"/>
                  <a:pt x="817957" y="1927857"/>
                </a:cubicBezTo>
                <a:lnTo>
                  <a:pt x="812654" y="1930751"/>
                </a:lnTo>
                <a:lnTo>
                  <a:pt x="721195" y="1929661"/>
                </a:lnTo>
                <a:cubicBezTo>
                  <a:pt x="721095" y="1929241"/>
                  <a:pt x="720991" y="1928820"/>
                  <a:pt x="720890" y="1928399"/>
                </a:cubicBezTo>
                <a:cubicBezTo>
                  <a:pt x="719222" y="1925556"/>
                  <a:pt x="716144" y="1923424"/>
                  <a:pt x="710023" y="1922722"/>
                </a:cubicBezTo>
                <a:cubicBezTo>
                  <a:pt x="689532" y="1914633"/>
                  <a:pt x="619665" y="1887450"/>
                  <a:pt x="597940" y="1879864"/>
                </a:cubicBezTo>
                <a:cubicBezTo>
                  <a:pt x="587430" y="1879265"/>
                  <a:pt x="583862" y="1877622"/>
                  <a:pt x="579683" y="1877212"/>
                </a:cubicBezTo>
                <a:lnTo>
                  <a:pt x="572865" y="1877401"/>
                </a:lnTo>
                <a:cubicBezTo>
                  <a:pt x="550627" y="1871095"/>
                  <a:pt x="474197" y="1846680"/>
                  <a:pt x="446247" y="1839371"/>
                </a:cubicBezTo>
                <a:cubicBezTo>
                  <a:pt x="429213" y="1847023"/>
                  <a:pt x="416808" y="1842285"/>
                  <a:pt x="405163" y="1833548"/>
                </a:cubicBezTo>
                <a:cubicBezTo>
                  <a:pt x="367566" y="1833890"/>
                  <a:pt x="334968" y="1819885"/>
                  <a:pt x="293583" y="1812852"/>
                </a:cubicBezTo>
                <a:lnTo>
                  <a:pt x="119529" y="1761047"/>
                </a:lnTo>
                <a:cubicBezTo>
                  <a:pt x="73377" y="1751937"/>
                  <a:pt x="36403" y="1759579"/>
                  <a:pt x="16674" y="1758191"/>
                </a:cubicBezTo>
                <a:lnTo>
                  <a:pt x="1150" y="1752722"/>
                </a:lnTo>
                <a:cubicBezTo>
                  <a:pt x="-1438" y="1496726"/>
                  <a:pt x="1148" y="514333"/>
                  <a:pt x="1148" y="222213"/>
                </a:cubicBezTo>
                <a:lnTo>
                  <a:pt x="1148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B54D5D9-A6C3-DA85-BC4A-492D0146B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810604" cy="12160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Content</a:t>
            </a:r>
          </a:p>
        </p:txBody>
      </p:sp>
      <p:graphicFrame>
        <p:nvGraphicFramePr>
          <p:cNvPr id="23" name="Inhaltsplatzhalter 2">
            <a:extLst>
              <a:ext uri="{FF2B5EF4-FFF2-40B4-BE49-F238E27FC236}">
                <a16:creationId xmlns:a16="http://schemas.microsoft.com/office/drawing/2014/main" id="{E2454CD0-CEE3-C711-86DD-15A40765A0E7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493142394"/>
              </p:ext>
            </p:extLst>
          </p:nvPr>
        </p:nvGraphicFramePr>
        <p:xfrm>
          <a:off x="1050925" y="2586251"/>
          <a:ext cx="10064998" cy="36621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D8C0D992-5E29-784F-118E-4F0371B28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840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Picture 66">
            <a:extLst>
              <a:ext uri="{FF2B5EF4-FFF2-40B4-BE49-F238E27FC236}">
                <a16:creationId xmlns:a16="http://schemas.microsoft.com/office/drawing/2014/main" id="{DEB2E8C4-C3E7-4048-A43D-9859510CF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12490710" y="6342652"/>
              <a:ext cx="360" cy="36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EC3FE92E-FF21-46DB-BE36-B3A5D4149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E9DFFEE-526A-4D56-A70C-EADE7289BE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39D58B8-47B4-9287-822E-36926E358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1126" y="979714"/>
            <a:ext cx="5320206" cy="28075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/>
              <a:t>Introduction &amp;Presentation ETL Process</a:t>
            </a:r>
            <a:br>
              <a:rPr lang="en-US"/>
            </a:br>
            <a:endParaRPr lang="en-US"/>
          </a:p>
        </p:txBody>
      </p:sp>
      <p:pic>
        <p:nvPicPr>
          <p:cNvPr id="34" name="Picture 3" descr="Personen, die an Ideen arbeiten">
            <a:extLst>
              <a:ext uri="{FF2B5EF4-FFF2-40B4-BE49-F238E27FC236}">
                <a16:creationId xmlns:a16="http://schemas.microsoft.com/office/drawing/2014/main" id="{7B6B69A5-A372-4FF2-0435-7C422CC1F0E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4454" r="32063" b="-1"/>
          <a:stretch/>
        </p:blipFill>
        <p:spPr>
          <a:xfrm>
            <a:off x="7616215" y="10886"/>
            <a:ext cx="4575785" cy="6858000"/>
          </a:xfrm>
          <a:custGeom>
            <a:avLst/>
            <a:gdLst/>
            <a:ahLst/>
            <a:cxnLst/>
            <a:rect l="l" t="t" r="r" b="b"/>
            <a:pathLst>
              <a:path w="4575785" h="6857999">
                <a:moveTo>
                  <a:pt x="517468" y="0"/>
                </a:moveTo>
                <a:lnTo>
                  <a:pt x="4575785" y="0"/>
                </a:lnTo>
                <a:lnTo>
                  <a:pt x="4575785" y="6857999"/>
                </a:lnTo>
                <a:lnTo>
                  <a:pt x="960511" y="6857999"/>
                </a:lnTo>
                <a:lnTo>
                  <a:pt x="942694" y="6843617"/>
                </a:lnTo>
                <a:cubicBezTo>
                  <a:pt x="964945" y="6792705"/>
                  <a:pt x="892574" y="6836929"/>
                  <a:pt x="865960" y="6827318"/>
                </a:cubicBezTo>
                <a:lnTo>
                  <a:pt x="861487" y="6823037"/>
                </a:lnTo>
                <a:lnTo>
                  <a:pt x="859513" y="6806858"/>
                </a:lnTo>
                <a:lnTo>
                  <a:pt x="860461" y="6800037"/>
                </a:lnTo>
                <a:cubicBezTo>
                  <a:pt x="860484" y="6795612"/>
                  <a:pt x="859691" y="6793024"/>
                  <a:pt x="858251" y="6791626"/>
                </a:cubicBezTo>
                <a:lnTo>
                  <a:pt x="857660" y="6791654"/>
                </a:lnTo>
                <a:lnTo>
                  <a:pt x="856643" y="6783314"/>
                </a:lnTo>
                <a:cubicBezTo>
                  <a:pt x="856157" y="6768705"/>
                  <a:pt x="856848" y="6753980"/>
                  <a:pt x="858459" y="6739543"/>
                </a:cubicBezTo>
                <a:cubicBezTo>
                  <a:pt x="825704" y="6742272"/>
                  <a:pt x="849542" y="6681110"/>
                  <a:pt x="794118" y="6710916"/>
                </a:cubicBezTo>
                <a:cubicBezTo>
                  <a:pt x="794610" y="6692179"/>
                  <a:pt x="815573" y="6671806"/>
                  <a:pt x="779817" y="6693690"/>
                </a:cubicBezTo>
                <a:cubicBezTo>
                  <a:pt x="778915" y="6687990"/>
                  <a:pt x="774885" y="6685995"/>
                  <a:pt x="769310" y="6685745"/>
                </a:cubicBezTo>
                <a:lnTo>
                  <a:pt x="766802" y="6686064"/>
                </a:lnTo>
                <a:cubicBezTo>
                  <a:pt x="767473" y="6672038"/>
                  <a:pt x="768145" y="6658011"/>
                  <a:pt x="768816" y="6643985"/>
                </a:cubicBezTo>
                <a:lnTo>
                  <a:pt x="764758" y="6640288"/>
                </a:lnTo>
                <a:lnTo>
                  <a:pt x="771603" y="6610439"/>
                </a:lnTo>
                <a:cubicBezTo>
                  <a:pt x="771799" y="6605729"/>
                  <a:pt x="776328" y="6505678"/>
                  <a:pt x="776524" y="6500968"/>
                </a:cubicBezTo>
                <a:lnTo>
                  <a:pt x="716862" y="6252242"/>
                </a:lnTo>
                <a:cubicBezTo>
                  <a:pt x="710358" y="6209033"/>
                  <a:pt x="712158" y="6177416"/>
                  <a:pt x="706006" y="6116988"/>
                </a:cubicBezTo>
                <a:cubicBezTo>
                  <a:pt x="664744" y="6009788"/>
                  <a:pt x="669134" y="5997889"/>
                  <a:pt x="675681" y="5921438"/>
                </a:cubicBezTo>
                <a:cubicBezTo>
                  <a:pt x="609567" y="5910253"/>
                  <a:pt x="667197" y="5880778"/>
                  <a:pt x="646967" y="5848021"/>
                </a:cubicBezTo>
                <a:cubicBezTo>
                  <a:pt x="633539" y="5819166"/>
                  <a:pt x="610193" y="5775630"/>
                  <a:pt x="595120" y="5722308"/>
                </a:cubicBezTo>
                <a:cubicBezTo>
                  <a:pt x="587517" y="5685814"/>
                  <a:pt x="566330" y="5564010"/>
                  <a:pt x="556522" y="5528087"/>
                </a:cubicBezTo>
                <a:cubicBezTo>
                  <a:pt x="551310" y="5519174"/>
                  <a:pt x="556171" y="5505252"/>
                  <a:pt x="536270" y="5506770"/>
                </a:cubicBezTo>
                <a:cubicBezTo>
                  <a:pt x="512052" y="5506489"/>
                  <a:pt x="543356" y="5459435"/>
                  <a:pt x="516612" y="5473320"/>
                </a:cubicBezTo>
                <a:cubicBezTo>
                  <a:pt x="537947" y="5440196"/>
                  <a:pt x="486731" y="5435838"/>
                  <a:pt x="471989" y="5418523"/>
                </a:cubicBezTo>
                <a:cubicBezTo>
                  <a:pt x="493820" y="5390817"/>
                  <a:pt x="454363" y="5377479"/>
                  <a:pt x="442299" y="5333204"/>
                </a:cubicBezTo>
                <a:cubicBezTo>
                  <a:pt x="467689" y="5302287"/>
                  <a:pt x="420786" y="5307848"/>
                  <a:pt x="452960" y="5255192"/>
                </a:cubicBezTo>
                <a:cubicBezTo>
                  <a:pt x="453300" y="5233631"/>
                  <a:pt x="429983" y="5195187"/>
                  <a:pt x="431339" y="5156169"/>
                </a:cubicBezTo>
                <a:cubicBezTo>
                  <a:pt x="398945" y="5067566"/>
                  <a:pt x="403718" y="5079988"/>
                  <a:pt x="404757" y="5025421"/>
                </a:cubicBezTo>
                <a:cubicBezTo>
                  <a:pt x="400018" y="4966103"/>
                  <a:pt x="402758" y="4976631"/>
                  <a:pt x="395660" y="4924394"/>
                </a:cubicBezTo>
                <a:cubicBezTo>
                  <a:pt x="383838" y="4897752"/>
                  <a:pt x="406451" y="4876973"/>
                  <a:pt x="390158" y="4861232"/>
                </a:cubicBezTo>
                <a:cubicBezTo>
                  <a:pt x="362582" y="4877952"/>
                  <a:pt x="368360" y="4813711"/>
                  <a:pt x="341238" y="4838615"/>
                </a:cubicBezTo>
                <a:cubicBezTo>
                  <a:pt x="311503" y="4831441"/>
                  <a:pt x="352577" y="4804970"/>
                  <a:pt x="326273" y="4796524"/>
                </a:cubicBezTo>
                <a:lnTo>
                  <a:pt x="284996" y="4672372"/>
                </a:lnTo>
                <a:cubicBezTo>
                  <a:pt x="298118" y="4649489"/>
                  <a:pt x="287003" y="4640074"/>
                  <a:pt x="267970" y="4634255"/>
                </a:cubicBezTo>
                <a:cubicBezTo>
                  <a:pt x="263754" y="4595383"/>
                  <a:pt x="222766" y="4593405"/>
                  <a:pt x="203275" y="4555830"/>
                </a:cubicBezTo>
                <a:cubicBezTo>
                  <a:pt x="181514" y="4524570"/>
                  <a:pt x="154438" y="4520149"/>
                  <a:pt x="133797" y="4479914"/>
                </a:cubicBezTo>
                <a:cubicBezTo>
                  <a:pt x="124082" y="4457346"/>
                  <a:pt x="105185" y="4427564"/>
                  <a:pt x="84156" y="4415916"/>
                </a:cubicBezTo>
                <a:lnTo>
                  <a:pt x="83303" y="4414752"/>
                </a:lnTo>
                <a:lnTo>
                  <a:pt x="72062" y="4388525"/>
                </a:lnTo>
                <a:lnTo>
                  <a:pt x="75315" y="4375182"/>
                </a:lnTo>
                <a:cubicBezTo>
                  <a:pt x="75941" y="4370194"/>
                  <a:pt x="75530" y="4367154"/>
                  <a:pt x="74333" y="4365355"/>
                </a:cubicBezTo>
                <a:lnTo>
                  <a:pt x="68893" y="4364787"/>
                </a:lnTo>
                <a:cubicBezTo>
                  <a:pt x="68887" y="4364737"/>
                  <a:pt x="68881" y="4364686"/>
                  <a:pt x="68875" y="4364636"/>
                </a:cubicBezTo>
                <a:cubicBezTo>
                  <a:pt x="68620" y="4351507"/>
                  <a:pt x="69309" y="4337030"/>
                  <a:pt x="58168" y="4323582"/>
                </a:cubicBezTo>
                <a:cubicBezTo>
                  <a:pt x="61811" y="4263350"/>
                  <a:pt x="99263" y="4233013"/>
                  <a:pt x="79972" y="4208494"/>
                </a:cubicBezTo>
                <a:cubicBezTo>
                  <a:pt x="88758" y="4180446"/>
                  <a:pt x="125844" y="4152085"/>
                  <a:pt x="106280" y="4120638"/>
                </a:cubicBezTo>
                <a:cubicBezTo>
                  <a:pt x="111598" y="4121936"/>
                  <a:pt x="113804" y="4120147"/>
                  <a:pt x="114398" y="4116558"/>
                </a:cubicBezTo>
                <a:cubicBezTo>
                  <a:pt x="114157" y="4114248"/>
                  <a:pt x="113917" y="4111937"/>
                  <a:pt x="113677" y="4109627"/>
                </a:cubicBezTo>
                <a:lnTo>
                  <a:pt x="105699" y="4105626"/>
                </a:lnTo>
                <a:cubicBezTo>
                  <a:pt x="77890" y="4088880"/>
                  <a:pt x="108987" y="4082598"/>
                  <a:pt x="106408" y="4051443"/>
                </a:cubicBezTo>
                <a:cubicBezTo>
                  <a:pt x="106858" y="4036630"/>
                  <a:pt x="97032" y="3985550"/>
                  <a:pt x="103822" y="3988496"/>
                </a:cubicBezTo>
                <a:lnTo>
                  <a:pt x="75372" y="3857059"/>
                </a:lnTo>
                <a:cubicBezTo>
                  <a:pt x="82817" y="3836376"/>
                  <a:pt x="81742" y="3824520"/>
                  <a:pt x="64937" y="3815652"/>
                </a:cubicBezTo>
                <a:cubicBezTo>
                  <a:pt x="102287" y="3718925"/>
                  <a:pt x="55573" y="3772320"/>
                  <a:pt x="59080" y="3696747"/>
                </a:cubicBezTo>
                <a:cubicBezTo>
                  <a:pt x="66269" y="3629648"/>
                  <a:pt x="63240" y="3571908"/>
                  <a:pt x="85623" y="3491441"/>
                </a:cubicBezTo>
                <a:cubicBezTo>
                  <a:pt x="98410" y="3474059"/>
                  <a:pt x="99525" y="3431012"/>
                  <a:pt x="100691" y="3417526"/>
                </a:cubicBezTo>
                <a:cubicBezTo>
                  <a:pt x="101857" y="3404040"/>
                  <a:pt x="95556" y="3412369"/>
                  <a:pt x="92620" y="3410525"/>
                </a:cubicBezTo>
                <a:cubicBezTo>
                  <a:pt x="92153" y="3374230"/>
                  <a:pt x="83244" y="3285268"/>
                  <a:pt x="79737" y="3235496"/>
                </a:cubicBezTo>
                <a:cubicBezTo>
                  <a:pt x="70953" y="3207448"/>
                  <a:pt x="52012" y="3143347"/>
                  <a:pt x="71576" y="3111898"/>
                </a:cubicBezTo>
                <a:cubicBezTo>
                  <a:pt x="66408" y="3077014"/>
                  <a:pt x="53542" y="3056489"/>
                  <a:pt x="48725" y="3026189"/>
                </a:cubicBezTo>
                <a:cubicBezTo>
                  <a:pt x="35029" y="3013335"/>
                  <a:pt x="35295" y="2950066"/>
                  <a:pt x="42673" y="2930099"/>
                </a:cubicBezTo>
                <a:cubicBezTo>
                  <a:pt x="72765" y="2876461"/>
                  <a:pt x="20837" y="2811743"/>
                  <a:pt x="43260" y="2768401"/>
                </a:cubicBezTo>
                <a:cubicBezTo>
                  <a:pt x="44784" y="2755816"/>
                  <a:pt x="43709" y="2744724"/>
                  <a:pt x="41022" y="2734617"/>
                </a:cubicBezTo>
                <a:lnTo>
                  <a:pt x="29707" y="2708118"/>
                </a:lnTo>
                <a:lnTo>
                  <a:pt x="18896" y="2704187"/>
                </a:lnTo>
                <a:lnTo>
                  <a:pt x="16157" y="2686013"/>
                </a:lnTo>
                <a:lnTo>
                  <a:pt x="0" y="2656506"/>
                </a:lnTo>
                <a:cubicBezTo>
                  <a:pt x="46275" y="2648213"/>
                  <a:pt x="-21852" y="2580542"/>
                  <a:pt x="20000" y="2589495"/>
                </a:cubicBezTo>
                <a:cubicBezTo>
                  <a:pt x="9004" y="2539865"/>
                  <a:pt x="51725" y="2561406"/>
                  <a:pt x="4503" y="2517909"/>
                </a:cubicBezTo>
                <a:cubicBezTo>
                  <a:pt x="18312" y="2426183"/>
                  <a:pt x="2043" y="2320005"/>
                  <a:pt x="38580" y="2235940"/>
                </a:cubicBezTo>
                <a:cubicBezTo>
                  <a:pt x="39530" y="2131535"/>
                  <a:pt x="31342" y="1983035"/>
                  <a:pt x="28357" y="1891475"/>
                </a:cubicBezTo>
                <a:cubicBezTo>
                  <a:pt x="18536" y="1816240"/>
                  <a:pt x="53985" y="1820215"/>
                  <a:pt x="16422" y="1754299"/>
                </a:cubicBezTo>
                <a:cubicBezTo>
                  <a:pt x="22523" y="1748800"/>
                  <a:pt x="14115" y="1712020"/>
                  <a:pt x="17619" y="1704948"/>
                </a:cubicBezTo>
                <a:lnTo>
                  <a:pt x="11875" y="1640075"/>
                </a:lnTo>
                <a:lnTo>
                  <a:pt x="10148" y="1637400"/>
                </a:lnTo>
                <a:cubicBezTo>
                  <a:pt x="6571" y="1625366"/>
                  <a:pt x="7662" y="1617809"/>
                  <a:pt x="10809" y="1612250"/>
                </a:cubicBezTo>
                <a:lnTo>
                  <a:pt x="30710" y="1498099"/>
                </a:lnTo>
                <a:lnTo>
                  <a:pt x="28832" y="1497366"/>
                </a:lnTo>
                <a:lnTo>
                  <a:pt x="25420" y="1490044"/>
                </a:lnTo>
                <a:lnTo>
                  <a:pt x="36357" y="1429750"/>
                </a:lnTo>
                <a:cubicBezTo>
                  <a:pt x="56105" y="1395764"/>
                  <a:pt x="51096" y="1348657"/>
                  <a:pt x="63323" y="1316453"/>
                </a:cubicBezTo>
                <a:cubicBezTo>
                  <a:pt x="113953" y="1206017"/>
                  <a:pt x="97314" y="1160971"/>
                  <a:pt x="167299" y="1100758"/>
                </a:cubicBezTo>
                <a:cubicBezTo>
                  <a:pt x="183322" y="1066821"/>
                  <a:pt x="207320" y="1013057"/>
                  <a:pt x="218971" y="997428"/>
                </a:cubicBezTo>
                <a:cubicBezTo>
                  <a:pt x="225661" y="983599"/>
                  <a:pt x="245059" y="996998"/>
                  <a:pt x="249304" y="969068"/>
                </a:cubicBezTo>
                <a:cubicBezTo>
                  <a:pt x="273910" y="912445"/>
                  <a:pt x="257335" y="876944"/>
                  <a:pt x="307518" y="815816"/>
                </a:cubicBezTo>
                <a:cubicBezTo>
                  <a:pt x="319844" y="734499"/>
                  <a:pt x="427269" y="648257"/>
                  <a:pt x="438631" y="588216"/>
                </a:cubicBezTo>
                <a:cubicBezTo>
                  <a:pt x="468336" y="534577"/>
                  <a:pt x="480025" y="521047"/>
                  <a:pt x="494548" y="466832"/>
                </a:cubicBezTo>
                <a:cubicBezTo>
                  <a:pt x="513994" y="444023"/>
                  <a:pt x="469014" y="421695"/>
                  <a:pt x="512985" y="406165"/>
                </a:cubicBezTo>
                <a:cubicBezTo>
                  <a:pt x="519819" y="312467"/>
                  <a:pt x="496295" y="285415"/>
                  <a:pt x="499246" y="226337"/>
                </a:cubicBezTo>
                <a:cubicBezTo>
                  <a:pt x="511217" y="180655"/>
                  <a:pt x="525793" y="85726"/>
                  <a:pt x="530694" y="51692"/>
                </a:cubicBezTo>
                <a:cubicBezTo>
                  <a:pt x="512001" y="39736"/>
                  <a:pt x="522977" y="34428"/>
                  <a:pt x="528655" y="22135"/>
                </a:cubicBezTo>
                <a:cubicBezTo>
                  <a:pt x="511506" y="14446"/>
                  <a:pt x="513258" y="7722"/>
                  <a:pt x="516964" y="1039"/>
                </a:cubicBezTo>
                <a:close/>
              </a:path>
            </a:pathLst>
          </a:custGeom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632C2AA6-737B-5A45-5369-5FCA90710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149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23">
            <a:extLst>
              <a:ext uri="{FF2B5EF4-FFF2-40B4-BE49-F238E27FC236}">
                <a16:creationId xmlns:a16="http://schemas.microsoft.com/office/drawing/2014/main" id="{DEB2E8C4-C3E7-4048-A43D-9859510CF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0" name="Ink 25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12490710" y="6342652"/>
              <a:ext cx="360" cy="360"/>
            </p14:xfrm>
          </p:contentPart>
        </mc:Choice>
        <mc:Fallback xmlns="">
          <p:pic>
            <p:nvPicPr>
              <p:cNvPr id="50" name="Ink 25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  <p:sp useBgFill="1">
        <p:nvSpPr>
          <p:cNvPr id="51" name="Rectangle 27">
            <a:extLst>
              <a:ext uri="{FF2B5EF4-FFF2-40B4-BE49-F238E27FC236}">
                <a16:creationId xmlns:a16="http://schemas.microsoft.com/office/drawing/2014/main" id="{3C47741D-36A8-4C70-BBA7-B31B9E737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eform: Shape 29">
            <a:extLst>
              <a:ext uri="{FF2B5EF4-FFF2-40B4-BE49-F238E27FC236}">
                <a16:creationId xmlns:a16="http://schemas.microsoft.com/office/drawing/2014/main" id="{9E86B748-A671-4409-B64C-3B8939825B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9604" y="0"/>
            <a:ext cx="2422397" cy="6858000"/>
          </a:xfrm>
          <a:custGeom>
            <a:avLst/>
            <a:gdLst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411681 w 2422397"/>
              <a:gd name="connsiteY15" fmla="*/ 6232635 h 6858000"/>
              <a:gd name="connsiteX16" fmla="*/ 466639 w 2422397"/>
              <a:gd name="connsiteY16" fmla="*/ 6218313 h 6858000"/>
              <a:gd name="connsiteX17" fmla="*/ 470822 w 2422397"/>
              <a:gd name="connsiteY17" fmla="*/ 6213220 h 6858000"/>
              <a:gd name="connsiteX18" fmla="*/ 476871 w 2422397"/>
              <a:gd name="connsiteY18" fmla="*/ 6192715 h 6858000"/>
              <a:gd name="connsiteX19" fmla="*/ 478259 w 2422397"/>
              <a:gd name="connsiteY19" fmla="*/ 6183918 h 6858000"/>
              <a:gd name="connsiteX20" fmla="*/ 482177 w 2422397"/>
              <a:gd name="connsiteY20" fmla="*/ 6173358 h 6858000"/>
              <a:gd name="connsiteX21" fmla="*/ 482556 w 2422397"/>
              <a:gd name="connsiteY21" fmla="*/ 6173443 h 6858000"/>
              <a:gd name="connsiteX22" fmla="*/ 485673 w 2422397"/>
              <a:gd name="connsiteY22" fmla="*/ 6162875 h 6858000"/>
              <a:gd name="connsiteX23" fmla="*/ 497360 w 2422397"/>
              <a:gd name="connsiteY23" fmla="*/ 6106789 h 6858000"/>
              <a:gd name="connsiteX24" fmla="*/ 547843 w 2422397"/>
              <a:gd name="connsiteY24" fmla="*/ 6075666 h 6858000"/>
              <a:gd name="connsiteX25" fmla="*/ 562259 w 2422397"/>
              <a:gd name="connsiteY25" fmla="*/ 6054865 h 6858000"/>
              <a:gd name="connsiteX26" fmla="*/ 571463 w 2422397"/>
              <a:gd name="connsiteY26" fmla="*/ 6045606 h 6858000"/>
              <a:gd name="connsiteX27" fmla="*/ 573012 w 2422397"/>
              <a:gd name="connsiteY27" fmla="*/ 6046223 h 6858000"/>
              <a:gd name="connsiteX28" fmla="*/ 584071 w 2422397"/>
              <a:gd name="connsiteY28" fmla="*/ 5992286 h 6858000"/>
              <a:gd name="connsiteX29" fmla="*/ 587812 w 2422397"/>
              <a:gd name="connsiteY29" fmla="*/ 5987907 h 6858000"/>
              <a:gd name="connsiteX30" fmla="*/ 592115 w 2422397"/>
              <a:gd name="connsiteY30" fmla="*/ 5949187 h 6858000"/>
              <a:gd name="connsiteX31" fmla="*/ 595889 w 2422397"/>
              <a:gd name="connsiteY31" fmla="*/ 5931081 h 6858000"/>
              <a:gd name="connsiteX32" fmla="*/ 593758 w 2422397"/>
              <a:gd name="connsiteY32" fmla="*/ 5922047 h 6858000"/>
              <a:gd name="connsiteX33" fmla="*/ 600949 w 2422397"/>
              <a:gd name="connsiteY33" fmla="*/ 5897316 h 6858000"/>
              <a:gd name="connsiteX34" fmla="*/ 602981 w 2422397"/>
              <a:gd name="connsiteY34" fmla="*/ 5895955 h 6858000"/>
              <a:gd name="connsiteX35" fmla="*/ 604430 w 2422397"/>
              <a:gd name="connsiteY35" fmla="*/ 5870052 h 6858000"/>
              <a:gd name="connsiteX36" fmla="*/ 600218 w 2422397"/>
              <a:gd name="connsiteY36" fmla="*/ 5841702 h 6858000"/>
              <a:gd name="connsiteX37" fmla="*/ 678370 w 2422397"/>
              <a:gd name="connsiteY37" fmla="*/ 5652188 h 6858000"/>
              <a:gd name="connsiteX38" fmla="*/ 698667 w 2422397"/>
              <a:gd name="connsiteY38" fmla="*/ 5430788 h 6858000"/>
              <a:gd name="connsiteX39" fmla="*/ 723657 w 2422397"/>
              <a:gd name="connsiteY39" fmla="*/ 5356170 h 6858000"/>
              <a:gd name="connsiteX40" fmla="*/ 723661 w 2422397"/>
              <a:gd name="connsiteY40" fmla="*/ 5356076 h 6858000"/>
              <a:gd name="connsiteX41" fmla="*/ 720651 w 2422397"/>
              <a:gd name="connsiteY41" fmla="*/ 5331990 h 6858000"/>
              <a:gd name="connsiteX42" fmla="*/ 725358 w 2422397"/>
              <a:gd name="connsiteY42" fmla="*/ 5309193 h 6858000"/>
              <a:gd name="connsiteX43" fmla="*/ 726926 w 2422397"/>
              <a:gd name="connsiteY43" fmla="*/ 5311182 h 6858000"/>
              <a:gd name="connsiteX44" fmla="*/ 727761 w 2422397"/>
              <a:gd name="connsiteY44" fmla="*/ 5304702 h 6858000"/>
              <a:gd name="connsiteX45" fmla="*/ 732974 w 2422397"/>
              <a:gd name="connsiteY45" fmla="*/ 5303522 h 6858000"/>
              <a:gd name="connsiteX46" fmla="*/ 740184 w 2422397"/>
              <a:gd name="connsiteY46" fmla="*/ 5323549 h 6858000"/>
              <a:gd name="connsiteX47" fmla="*/ 744025 w 2422397"/>
              <a:gd name="connsiteY47" fmla="*/ 5308392 h 6858000"/>
              <a:gd name="connsiteX48" fmla="*/ 778119 w 2422397"/>
              <a:gd name="connsiteY48" fmla="*/ 5302536 h 6858000"/>
              <a:gd name="connsiteX49" fmla="*/ 821529 w 2422397"/>
              <a:gd name="connsiteY49" fmla="*/ 5012929 h 6858000"/>
              <a:gd name="connsiteX50" fmla="*/ 846340 w 2422397"/>
              <a:gd name="connsiteY50" fmla="*/ 4944976 h 6858000"/>
              <a:gd name="connsiteX51" fmla="*/ 840157 w 2422397"/>
              <a:gd name="connsiteY51" fmla="*/ 4872869 h 6858000"/>
              <a:gd name="connsiteX52" fmla="*/ 855718 w 2422397"/>
              <a:gd name="connsiteY52" fmla="*/ 4850916 h 6858000"/>
              <a:gd name="connsiteX53" fmla="*/ 858709 w 2422397"/>
              <a:gd name="connsiteY53" fmla="*/ 4847264 h 6858000"/>
              <a:gd name="connsiteX54" fmla="*/ 863990 w 2422397"/>
              <a:gd name="connsiteY54" fmla="*/ 4829718 h 6858000"/>
              <a:gd name="connsiteX55" fmla="*/ 873842 w 2422397"/>
              <a:gd name="connsiteY55" fmla="*/ 4828439 h 6858000"/>
              <a:gd name="connsiteX56" fmla="*/ 887779 w 2422397"/>
              <a:gd name="connsiteY56" fmla="*/ 4804655 h 6858000"/>
              <a:gd name="connsiteX57" fmla="*/ 893894 w 2422397"/>
              <a:gd name="connsiteY57" fmla="*/ 4777060 h 6858000"/>
              <a:gd name="connsiteX58" fmla="*/ 883546 w 2422397"/>
              <a:gd name="connsiteY58" fmla="*/ 4777089 h 6858000"/>
              <a:gd name="connsiteX59" fmla="*/ 883812 w 2422397"/>
              <a:gd name="connsiteY59" fmla="*/ 4774559 h 6858000"/>
              <a:gd name="connsiteX60" fmla="*/ 903401 w 2422397"/>
              <a:gd name="connsiteY60" fmla="*/ 4679442 h 6858000"/>
              <a:gd name="connsiteX61" fmla="*/ 916253 w 2422397"/>
              <a:gd name="connsiteY61" fmla="*/ 4651970 h 6858000"/>
              <a:gd name="connsiteX62" fmla="*/ 922608 w 2422397"/>
              <a:gd name="connsiteY62" fmla="*/ 4649785 h 6858000"/>
              <a:gd name="connsiteX63" fmla="*/ 924139 w 2422397"/>
              <a:gd name="connsiteY63" fmla="*/ 4631605 h 6858000"/>
              <a:gd name="connsiteX64" fmla="*/ 920872 w 2422397"/>
              <a:gd name="connsiteY64" fmla="*/ 4609075 h 6858000"/>
              <a:gd name="connsiteX65" fmla="*/ 941607 w 2422397"/>
              <a:gd name="connsiteY65" fmla="*/ 4514226 h 6858000"/>
              <a:gd name="connsiteX66" fmla="*/ 957889 w 2422397"/>
              <a:gd name="connsiteY66" fmla="*/ 4481699 h 6858000"/>
              <a:gd name="connsiteX67" fmla="*/ 974975 w 2422397"/>
              <a:gd name="connsiteY67" fmla="*/ 4433921 h 6858000"/>
              <a:gd name="connsiteX68" fmla="*/ 1011638 w 2422397"/>
              <a:gd name="connsiteY68" fmla="*/ 4352312 h 6858000"/>
              <a:gd name="connsiteX69" fmla="*/ 1049579 w 2422397"/>
              <a:gd name="connsiteY69" fmla="*/ 4237953 h 6858000"/>
              <a:gd name="connsiteX70" fmla="*/ 1041314 w 2422397"/>
              <a:gd name="connsiteY70" fmla="*/ 4139706 h 6858000"/>
              <a:gd name="connsiteX71" fmla="*/ 1049328 w 2422397"/>
              <a:gd name="connsiteY71" fmla="*/ 4134671 h 6858000"/>
              <a:gd name="connsiteX72" fmla="*/ 1061133 w 2422397"/>
              <a:gd name="connsiteY72" fmla="*/ 4074160 h 6858000"/>
              <a:gd name="connsiteX73" fmla="*/ 1059121 w 2422397"/>
              <a:gd name="connsiteY73" fmla="*/ 3844497 h 6858000"/>
              <a:gd name="connsiteX74" fmla="*/ 1083386 w 2422397"/>
              <a:gd name="connsiteY74" fmla="*/ 3726730 h 6858000"/>
              <a:gd name="connsiteX75" fmla="*/ 1098990 w 2422397"/>
              <a:gd name="connsiteY75" fmla="*/ 3687782 h 6858000"/>
              <a:gd name="connsiteX76" fmla="*/ 1124701 w 2422397"/>
              <a:gd name="connsiteY76" fmla="*/ 3622348 h 6858000"/>
              <a:gd name="connsiteX77" fmla="*/ 1161137 w 2422397"/>
              <a:gd name="connsiteY77" fmla="*/ 3580464 h 6858000"/>
              <a:gd name="connsiteX78" fmla="*/ 1175812 w 2422397"/>
              <a:gd name="connsiteY78" fmla="*/ 3522969 h 6858000"/>
              <a:gd name="connsiteX79" fmla="*/ 1156951 w 2422397"/>
              <a:gd name="connsiteY79" fmla="*/ 3500538 h 6858000"/>
              <a:gd name="connsiteX80" fmla="*/ 1179877 w 2422397"/>
              <a:gd name="connsiteY80" fmla="*/ 3441984 h 6858000"/>
              <a:gd name="connsiteX81" fmla="*/ 1217096 w 2422397"/>
              <a:gd name="connsiteY81" fmla="*/ 3354156 h 6858000"/>
              <a:gd name="connsiteX82" fmla="*/ 1232811 w 2422397"/>
              <a:gd name="connsiteY82" fmla="*/ 3301153 h 6858000"/>
              <a:gd name="connsiteX83" fmla="*/ 1281985 w 2422397"/>
              <a:gd name="connsiteY83" fmla="*/ 3158933 h 6858000"/>
              <a:gd name="connsiteX84" fmla="*/ 1335997 w 2422397"/>
              <a:gd name="connsiteY84" fmla="*/ 3018423 h 6858000"/>
              <a:gd name="connsiteX85" fmla="*/ 1394864 w 2422397"/>
              <a:gd name="connsiteY85" fmla="*/ 2946152 h 6858000"/>
              <a:gd name="connsiteX86" fmla="*/ 1436360 w 2422397"/>
              <a:gd name="connsiteY86" fmla="*/ 2829469 h 6858000"/>
              <a:gd name="connsiteX87" fmla="*/ 1447242 w 2422397"/>
              <a:gd name="connsiteY87" fmla="*/ 2811546 h 6858000"/>
              <a:gd name="connsiteX88" fmla="*/ 1449881 w 2422397"/>
              <a:gd name="connsiteY88" fmla="*/ 2781535 h 6858000"/>
              <a:gd name="connsiteX89" fmla="*/ 1459218 w 2422397"/>
              <a:gd name="connsiteY89" fmla="*/ 2660724 h 6858000"/>
              <a:gd name="connsiteX90" fmla="*/ 1455455 w 2422397"/>
              <a:gd name="connsiteY90" fmla="*/ 2560980 h 6858000"/>
              <a:gd name="connsiteX91" fmla="*/ 1497362 w 2422397"/>
              <a:gd name="connsiteY91" fmla="*/ 2456303 h 6858000"/>
              <a:gd name="connsiteX92" fmla="*/ 1507343 w 2422397"/>
              <a:gd name="connsiteY92" fmla="*/ 2385923 h 6858000"/>
              <a:gd name="connsiteX93" fmla="*/ 1499931 w 2422397"/>
              <a:gd name="connsiteY93" fmla="*/ 2260635 h 6858000"/>
              <a:gd name="connsiteX94" fmla="*/ 1542723 w 2422397"/>
              <a:gd name="connsiteY94" fmla="*/ 2117686 h 6858000"/>
              <a:gd name="connsiteX95" fmla="*/ 1582995 w 2422397"/>
              <a:gd name="connsiteY95" fmla="*/ 2101627 h 6858000"/>
              <a:gd name="connsiteX96" fmla="*/ 1612413 w 2422397"/>
              <a:gd name="connsiteY96" fmla="*/ 2069584 h 6858000"/>
              <a:gd name="connsiteX97" fmla="*/ 1569289 w 2422397"/>
              <a:gd name="connsiteY97" fmla="*/ 2032263 h 6858000"/>
              <a:gd name="connsiteX98" fmla="*/ 1562841 w 2422397"/>
              <a:gd name="connsiteY98" fmla="*/ 1890085 h 6858000"/>
              <a:gd name="connsiteX99" fmla="*/ 1564944 w 2422397"/>
              <a:gd name="connsiteY99" fmla="*/ 1821321 h 6858000"/>
              <a:gd name="connsiteX100" fmla="*/ 1579022 w 2422397"/>
              <a:gd name="connsiteY100" fmla="*/ 1718757 h 6858000"/>
              <a:gd name="connsiteX101" fmla="*/ 1590196 w 2422397"/>
              <a:gd name="connsiteY101" fmla="*/ 1595914 h 6858000"/>
              <a:gd name="connsiteX102" fmla="*/ 1624363 w 2422397"/>
              <a:gd name="connsiteY102" fmla="*/ 1502483 h 6858000"/>
              <a:gd name="connsiteX103" fmla="*/ 1631539 w 2422397"/>
              <a:gd name="connsiteY103" fmla="*/ 1431520 h 6858000"/>
              <a:gd name="connsiteX104" fmla="*/ 1646296 w 2422397"/>
              <a:gd name="connsiteY104" fmla="*/ 1333057 h 6858000"/>
              <a:gd name="connsiteX105" fmla="*/ 1659787 w 2422397"/>
              <a:gd name="connsiteY105" fmla="*/ 1197540 h 6858000"/>
              <a:gd name="connsiteX106" fmla="*/ 1706993 w 2422397"/>
              <a:gd name="connsiteY106" fmla="*/ 1104797 h 6858000"/>
              <a:gd name="connsiteX107" fmla="*/ 1777273 w 2422397"/>
              <a:gd name="connsiteY107" fmla="*/ 916268 h 6858000"/>
              <a:gd name="connsiteX108" fmla="*/ 1859912 w 2422397"/>
              <a:gd name="connsiteY108" fmla="*/ 775598 h 6858000"/>
              <a:gd name="connsiteX109" fmla="*/ 1911831 w 2422397"/>
              <a:gd name="connsiteY109" fmla="*/ 696577 h 6858000"/>
              <a:gd name="connsiteX110" fmla="*/ 1942209 w 2422397"/>
              <a:gd name="connsiteY110" fmla="*/ 575807 h 6858000"/>
              <a:gd name="connsiteX111" fmla="*/ 1951374 w 2422397"/>
              <a:gd name="connsiteY111" fmla="*/ 556682 h 6858000"/>
              <a:gd name="connsiteX112" fmla="*/ 1951170 w 2422397"/>
              <a:gd name="connsiteY112" fmla="*/ 526639 h 6858000"/>
              <a:gd name="connsiteX113" fmla="*/ 1949059 w 2422397"/>
              <a:gd name="connsiteY113" fmla="*/ 405872 h 6858000"/>
              <a:gd name="connsiteX114" fmla="*/ 1935866 w 2422397"/>
              <a:gd name="connsiteY114" fmla="*/ 307622 h 6858000"/>
              <a:gd name="connsiteX115" fmla="*/ 1967790 w 2422397"/>
              <a:gd name="connsiteY115" fmla="*/ 198682 h 6858000"/>
              <a:gd name="connsiteX116" fmla="*/ 1971093 w 2422397"/>
              <a:gd name="connsiteY116" fmla="*/ 127747 h 6858000"/>
              <a:gd name="connsiteX117" fmla="*/ 1951841 w 2422397"/>
              <a:gd name="connsiteY117" fmla="*/ 4678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411681 w 2422397"/>
              <a:gd name="connsiteY15" fmla="*/ 6232635 h 6858000"/>
              <a:gd name="connsiteX16" fmla="*/ 466639 w 2422397"/>
              <a:gd name="connsiteY16" fmla="*/ 6218313 h 6858000"/>
              <a:gd name="connsiteX17" fmla="*/ 470822 w 2422397"/>
              <a:gd name="connsiteY17" fmla="*/ 6213220 h 6858000"/>
              <a:gd name="connsiteX18" fmla="*/ 476871 w 2422397"/>
              <a:gd name="connsiteY18" fmla="*/ 6192715 h 6858000"/>
              <a:gd name="connsiteX19" fmla="*/ 478259 w 2422397"/>
              <a:gd name="connsiteY19" fmla="*/ 6183918 h 6858000"/>
              <a:gd name="connsiteX20" fmla="*/ 482177 w 2422397"/>
              <a:gd name="connsiteY20" fmla="*/ 6173358 h 6858000"/>
              <a:gd name="connsiteX21" fmla="*/ 482556 w 2422397"/>
              <a:gd name="connsiteY21" fmla="*/ 6173443 h 6858000"/>
              <a:gd name="connsiteX22" fmla="*/ 485673 w 2422397"/>
              <a:gd name="connsiteY22" fmla="*/ 6162875 h 6858000"/>
              <a:gd name="connsiteX23" fmla="*/ 497360 w 2422397"/>
              <a:gd name="connsiteY23" fmla="*/ 6106789 h 6858000"/>
              <a:gd name="connsiteX24" fmla="*/ 547843 w 2422397"/>
              <a:gd name="connsiteY24" fmla="*/ 6075666 h 6858000"/>
              <a:gd name="connsiteX25" fmla="*/ 562259 w 2422397"/>
              <a:gd name="connsiteY25" fmla="*/ 6054865 h 6858000"/>
              <a:gd name="connsiteX26" fmla="*/ 571463 w 2422397"/>
              <a:gd name="connsiteY26" fmla="*/ 6045606 h 6858000"/>
              <a:gd name="connsiteX27" fmla="*/ 573012 w 2422397"/>
              <a:gd name="connsiteY27" fmla="*/ 6046223 h 6858000"/>
              <a:gd name="connsiteX28" fmla="*/ 584071 w 2422397"/>
              <a:gd name="connsiteY28" fmla="*/ 5992286 h 6858000"/>
              <a:gd name="connsiteX29" fmla="*/ 587812 w 2422397"/>
              <a:gd name="connsiteY29" fmla="*/ 5987907 h 6858000"/>
              <a:gd name="connsiteX30" fmla="*/ 592115 w 2422397"/>
              <a:gd name="connsiteY30" fmla="*/ 5949187 h 6858000"/>
              <a:gd name="connsiteX31" fmla="*/ 595889 w 2422397"/>
              <a:gd name="connsiteY31" fmla="*/ 5931081 h 6858000"/>
              <a:gd name="connsiteX32" fmla="*/ 593758 w 2422397"/>
              <a:gd name="connsiteY32" fmla="*/ 5922047 h 6858000"/>
              <a:gd name="connsiteX33" fmla="*/ 600949 w 2422397"/>
              <a:gd name="connsiteY33" fmla="*/ 5897316 h 6858000"/>
              <a:gd name="connsiteX34" fmla="*/ 602981 w 2422397"/>
              <a:gd name="connsiteY34" fmla="*/ 5895955 h 6858000"/>
              <a:gd name="connsiteX35" fmla="*/ 604430 w 2422397"/>
              <a:gd name="connsiteY35" fmla="*/ 5870052 h 6858000"/>
              <a:gd name="connsiteX36" fmla="*/ 600218 w 2422397"/>
              <a:gd name="connsiteY36" fmla="*/ 5841702 h 6858000"/>
              <a:gd name="connsiteX37" fmla="*/ 678370 w 2422397"/>
              <a:gd name="connsiteY37" fmla="*/ 5652188 h 6858000"/>
              <a:gd name="connsiteX38" fmla="*/ 698667 w 2422397"/>
              <a:gd name="connsiteY38" fmla="*/ 5430788 h 6858000"/>
              <a:gd name="connsiteX39" fmla="*/ 723657 w 2422397"/>
              <a:gd name="connsiteY39" fmla="*/ 5356170 h 6858000"/>
              <a:gd name="connsiteX40" fmla="*/ 723661 w 2422397"/>
              <a:gd name="connsiteY40" fmla="*/ 5356076 h 6858000"/>
              <a:gd name="connsiteX41" fmla="*/ 720651 w 2422397"/>
              <a:gd name="connsiteY41" fmla="*/ 5331990 h 6858000"/>
              <a:gd name="connsiteX42" fmla="*/ 725358 w 2422397"/>
              <a:gd name="connsiteY42" fmla="*/ 5309193 h 6858000"/>
              <a:gd name="connsiteX43" fmla="*/ 726926 w 2422397"/>
              <a:gd name="connsiteY43" fmla="*/ 5311182 h 6858000"/>
              <a:gd name="connsiteX44" fmla="*/ 727761 w 2422397"/>
              <a:gd name="connsiteY44" fmla="*/ 5304702 h 6858000"/>
              <a:gd name="connsiteX45" fmla="*/ 732974 w 2422397"/>
              <a:gd name="connsiteY45" fmla="*/ 5303522 h 6858000"/>
              <a:gd name="connsiteX46" fmla="*/ 740184 w 2422397"/>
              <a:gd name="connsiteY46" fmla="*/ 5323549 h 6858000"/>
              <a:gd name="connsiteX47" fmla="*/ 744025 w 2422397"/>
              <a:gd name="connsiteY47" fmla="*/ 5308392 h 6858000"/>
              <a:gd name="connsiteX48" fmla="*/ 778119 w 2422397"/>
              <a:gd name="connsiteY48" fmla="*/ 5302536 h 6858000"/>
              <a:gd name="connsiteX49" fmla="*/ 821529 w 2422397"/>
              <a:gd name="connsiteY49" fmla="*/ 5012929 h 6858000"/>
              <a:gd name="connsiteX50" fmla="*/ 846340 w 2422397"/>
              <a:gd name="connsiteY50" fmla="*/ 4944976 h 6858000"/>
              <a:gd name="connsiteX51" fmla="*/ 840157 w 2422397"/>
              <a:gd name="connsiteY51" fmla="*/ 4872869 h 6858000"/>
              <a:gd name="connsiteX52" fmla="*/ 855718 w 2422397"/>
              <a:gd name="connsiteY52" fmla="*/ 4850916 h 6858000"/>
              <a:gd name="connsiteX53" fmla="*/ 858709 w 2422397"/>
              <a:gd name="connsiteY53" fmla="*/ 4847264 h 6858000"/>
              <a:gd name="connsiteX54" fmla="*/ 863990 w 2422397"/>
              <a:gd name="connsiteY54" fmla="*/ 4829718 h 6858000"/>
              <a:gd name="connsiteX55" fmla="*/ 873842 w 2422397"/>
              <a:gd name="connsiteY55" fmla="*/ 4828439 h 6858000"/>
              <a:gd name="connsiteX56" fmla="*/ 887779 w 2422397"/>
              <a:gd name="connsiteY56" fmla="*/ 4804655 h 6858000"/>
              <a:gd name="connsiteX57" fmla="*/ 893894 w 2422397"/>
              <a:gd name="connsiteY57" fmla="*/ 4777060 h 6858000"/>
              <a:gd name="connsiteX58" fmla="*/ 883546 w 2422397"/>
              <a:gd name="connsiteY58" fmla="*/ 4777089 h 6858000"/>
              <a:gd name="connsiteX59" fmla="*/ 883812 w 2422397"/>
              <a:gd name="connsiteY59" fmla="*/ 4774559 h 6858000"/>
              <a:gd name="connsiteX60" fmla="*/ 903401 w 2422397"/>
              <a:gd name="connsiteY60" fmla="*/ 4679442 h 6858000"/>
              <a:gd name="connsiteX61" fmla="*/ 916253 w 2422397"/>
              <a:gd name="connsiteY61" fmla="*/ 4651970 h 6858000"/>
              <a:gd name="connsiteX62" fmla="*/ 922608 w 2422397"/>
              <a:gd name="connsiteY62" fmla="*/ 4649785 h 6858000"/>
              <a:gd name="connsiteX63" fmla="*/ 924139 w 2422397"/>
              <a:gd name="connsiteY63" fmla="*/ 4631605 h 6858000"/>
              <a:gd name="connsiteX64" fmla="*/ 920872 w 2422397"/>
              <a:gd name="connsiteY64" fmla="*/ 4609075 h 6858000"/>
              <a:gd name="connsiteX65" fmla="*/ 941607 w 2422397"/>
              <a:gd name="connsiteY65" fmla="*/ 4514226 h 6858000"/>
              <a:gd name="connsiteX66" fmla="*/ 957889 w 2422397"/>
              <a:gd name="connsiteY66" fmla="*/ 4481699 h 6858000"/>
              <a:gd name="connsiteX67" fmla="*/ 974975 w 2422397"/>
              <a:gd name="connsiteY67" fmla="*/ 4433921 h 6858000"/>
              <a:gd name="connsiteX68" fmla="*/ 1011638 w 2422397"/>
              <a:gd name="connsiteY68" fmla="*/ 4352312 h 6858000"/>
              <a:gd name="connsiteX69" fmla="*/ 1049579 w 2422397"/>
              <a:gd name="connsiteY69" fmla="*/ 4237953 h 6858000"/>
              <a:gd name="connsiteX70" fmla="*/ 1041314 w 2422397"/>
              <a:gd name="connsiteY70" fmla="*/ 4139706 h 6858000"/>
              <a:gd name="connsiteX71" fmla="*/ 1049328 w 2422397"/>
              <a:gd name="connsiteY71" fmla="*/ 4134671 h 6858000"/>
              <a:gd name="connsiteX72" fmla="*/ 1061133 w 2422397"/>
              <a:gd name="connsiteY72" fmla="*/ 4074160 h 6858000"/>
              <a:gd name="connsiteX73" fmla="*/ 1059121 w 2422397"/>
              <a:gd name="connsiteY73" fmla="*/ 3844497 h 6858000"/>
              <a:gd name="connsiteX74" fmla="*/ 1083386 w 2422397"/>
              <a:gd name="connsiteY74" fmla="*/ 3726730 h 6858000"/>
              <a:gd name="connsiteX75" fmla="*/ 1098990 w 2422397"/>
              <a:gd name="connsiteY75" fmla="*/ 3687782 h 6858000"/>
              <a:gd name="connsiteX76" fmla="*/ 1124701 w 2422397"/>
              <a:gd name="connsiteY76" fmla="*/ 3622348 h 6858000"/>
              <a:gd name="connsiteX77" fmla="*/ 1161137 w 2422397"/>
              <a:gd name="connsiteY77" fmla="*/ 3580464 h 6858000"/>
              <a:gd name="connsiteX78" fmla="*/ 1175812 w 2422397"/>
              <a:gd name="connsiteY78" fmla="*/ 3522969 h 6858000"/>
              <a:gd name="connsiteX79" fmla="*/ 1156951 w 2422397"/>
              <a:gd name="connsiteY79" fmla="*/ 3500538 h 6858000"/>
              <a:gd name="connsiteX80" fmla="*/ 1179877 w 2422397"/>
              <a:gd name="connsiteY80" fmla="*/ 3441984 h 6858000"/>
              <a:gd name="connsiteX81" fmla="*/ 1217096 w 2422397"/>
              <a:gd name="connsiteY81" fmla="*/ 3354156 h 6858000"/>
              <a:gd name="connsiteX82" fmla="*/ 1232811 w 2422397"/>
              <a:gd name="connsiteY82" fmla="*/ 3301153 h 6858000"/>
              <a:gd name="connsiteX83" fmla="*/ 1281985 w 2422397"/>
              <a:gd name="connsiteY83" fmla="*/ 3158933 h 6858000"/>
              <a:gd name="connsiteX84" fmla="*/ 1335997 w 2422397"/>
              <a:gd name="connsiteY84" fmla="*/ 3018423 h 6858000"/>
              <a:gd name="connsiteX85" fmla="*/ 1394864 w 2422397"/>
              <a:gd name="connsiteY85" fmla="*/ 2946152 h 6858000"/>
              <a:gd name="connsiteX86" fmla="*/ 1436360 w 2422397"/>
              <a:gd name="connsiteY86" fmla="*/ 2829469 h 6858000"/>
              <a:gd name="connsiteX87" fmla="*/ 1447242 w 2422397"/>
              <a:gd name="connsiteY87" fmla="*/ 2811546 h 6858000"/>
              <a:gd name="connsiteX88" fmla="*/ 1449881 w 2422397"/>
              <a:gd name="connsiteY88" fmla="*/ 2781535 h 6858000"/>
              <a:gd name="connsiteX89" fmla="*/ 1459218 w 2422397"/>
              <a:gd name="connsiteY89" fmla="*/ 2660724 h 6858000"/>
              <a:gd name="connsiteX90" fmla="*/ 1455455 w 2422397"/>
              <a:gd name="connsiteY90" fmla="*/ 2560980 h 6858000"/>
              <a:gd name="connsiteX91" fmla="*/ 1497362 w 2422397"/>
              <a:gd name="connsiteY91" fmla="*/ 2456303 h 6858000"/>
              <a:gd name="connsiteX92" fmla="*/ 1507343 w 2422397"/>
              <a:gd name="connsiteY92" fmla="*/ 2385923 h 6858000"/>
              <a:gd name="connsiteX93" fmla="*/ 1499931 w 2422397"/>
              <a:gd name="connsiteY93" fmla="*/ 2260635 h 6858000"/>
              <a:gd name="connsiteX94" fmla="*/ 1582995 w 2422397"/>
              <a:gd name="connsiteY94" fmla="*/ 2101627 h 6858000"/>
              <a:gd name="connsiteX95" fmla="*/ 1612413 w 2422397"/>
              <a:gd name="connsiteY95" fmla="*/ 2069584 h 6858000"/>
              <a:gd name="connsiteX96" fmla="*/ 1569289 w 2422397"/>
              <a:gd name="connsiteY96" fmla="*/ 2032263 h 6858000"/>
              <a:gd name="connsiteX97" fmla="*/ 1562841 w 2422397"/>
              <a:gd name="connsiteY97" fmla="*/ 1890085 h 6858000"/>
              <a:gd name="connsiteX98" fmla="*/ 1564944 w 2422397"/>
              <a:gd name="connsiteY98" fmla="*/ 1821321 h 6858000"/>
              <a:gd name="connsiteX99" fmla="*/ 1579022 w 2422397"/>
              <a:gd name="connsiteY99" fmla="*/ 1718757 h 6858000"/>
              <a:gd name="connsiteX100" fmla="*/ 1590196 w 2422397"/>
              <a:gd name="connsiteY100" fmla="*/ 1595914 h 6858000"/>
              <a:gd name="connsiteX101" fmla="*/ 1624363 w 2422397"/>
              <a:gd name="connsiteY101" fmla="*/ 1502483 h 6858000"/>
              <a:gd name="connsiteX102" fmla="*/ 1631539 w 2422397"/>
              <a:gd name="connsiteY102" fmla="*/ 1431520 h 6858000"/>
              <a:gd name="connsiteX103" fmla="*/ 1646296 w 2422397"/>
              <a:gd name="connsiteY103" fmla="*/ 1333057 h 6858000"/>
              <a:gd name="connsiteX104" fmla="*/ 1659787 w 2422397"/>
              <a:gd name="connsiteY104" fmla="*/ 1197540 h 6858000"/>
              <a:gd name="connsiteX105" fmla="*/ 1706993 w 2422397"/>
              <a:gd name="connsiteY105" fmla="*/ 1104797 h 6858000"/>
              <a:gd name="connsiteX106" fmla="*/ 1777273 w 2422397"/>
              <a:gd name="connsiteY106" fmla="*/ 916268 h 6858000"/>
              <a:gd name="connsiteX107" fmla="*/ 1859912 w 2422397"/>
              <a:gd name="connsiteY107" fmla="*/ 775598 h 6858000"/>
              <a:gd name="connsiteX108" fmla="*/ 1911831 w 2422397"/>
              <a:gd name="connsiteY108" fmla="*/ 696577 h 6858000"/>
              <a:gd name="connsiteX109" fmla="*/ 1942209 w 2422397"/>
              <a:gd name="connsiteY109" fmla="*/ 575807 h 6858000"/>
              <a:gd name="connsiteX110" fmla="*/ 1951374 w 2422397"/>
              <a:gd name="connsiteY110" fmla="*/ 556682 h 6858000"/>
              <a:gd name="connsiteX111" fmla="*/ 1951170 w 2422397"/>
              <a:gd name="connsiteY111" fmla="*/ 526639 h 6858000"/>
              <a:gd name="connsiteX112" fmla="*/ 1949059 w 2422397"/>
              <a:gd name="connsiteY112" fmla="*/ 405872 h 6858000"/>
              <a:gd name="connsiteX113" fmla="*/ 1935866 w 2422397"/>
              <a:gd name="connsiteY113" fmla="*/ 307622 h 6858000"/>
              <a:gd name="connsiteX114" fmla="*/ 1967790 w 2422397"/>
              <a:gd name="connsiteY114" fmla="*/ 198682 h 6858000"/>
              <a:gd name="connsiteX115" fmla="*/ 1971093 w 2422397"/>
              <a:gd name="connsiteY115" fmla="*/ 127747 h 6858000"/>
              <a:gd name="connsiteX116" fmla="*/ 1951841 w 2422397"/>
              <a:gd name="connsiteY116" fmla="*/ 4678 h 6858000"/>
              <a:gd name="connsiteX117" fmla="*/ 1953649 w 2422397"/>
              <a:gd name="connsiteY117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411681 w 2422397"/>
              <a:gd name="connsiteY15" fmla="*/ 6232635 h 6858000"/>
              <a:gd name="connsiteX16" fmla="*/ 466639 w 2422397"/>
              <a:gd name="connsiteY16" fmla="*/ 6218313 h 6858000"/>
              <a:gd name="connsiteX17" fmla="*/ 470822 w 2422397"/>
              <a:gd name="connsiteY17" fmla="*/ 6213220 h 6858000"/>
              <a:gd name="connsiteX18" fmla="*/ 476871 w 2422397"/>
              <a:gd name="connsiteY18" fmla="*/ 6192715 h 6858000"/>
              <a:gd name="connsiteX19" fmla="*/ 478259 w 2422397"/>
              <a:gd name="connsiteY19" fmla="*/ 6183918 h 6858000"/>
              <a:gd name="connsiteX20" fmla="*/ 482177 w 2422397"/>
              <a:gd name="connsiteY20" fmla="*/ 6173358 h 6858000"/>
              <a:gd name="connsiteX21" fmla="*/ 482556 w 2422397"/>
              <a:gd name="connsiteY21" fmla="*/ 6173443 h 6858000"/>
              <a:gd name="connsiteX22" fmla="*/ 485673 w 2422397"/>
              <a:gd name="connsiteY22" fmla="*/ 6162875 h 6858000"/>
              <a:gd name="connsiteX23" fmla="*/ 497360 w 2422397"/>
              <a:gd name="connsiteY23" fmla="*/ 6106789 h 6858000"/>
              <a:gd name="connsiteX24" fmla="*/ 547843 w 2422397"/>
              <a:gd name="connsiteY24" fmla="*/ 6075666 h 6858000"/>
              <a:gd name="connsiteX25" fmla="*/ 562259 w 2422397"/>
              <a:gd name="connsiteY25" fmla="*/ 6054865 h 6858000"/>
              <a:gd name="connsiteX26" fmla="*/ 571463 w 2422397"/>
              <a:gd name="connsiteY26" fmla="*/ 6045606 h 6858000"/>
              <a:gd name="connsiteX27" fmla="*/ 573012 w 2422397"/>
              <a:gd name="connsiteY27" fmla="*/ 6046223 h 6858000"/>
              <a:gd name="connsiteX28" fmla="*/ 584071 w 2422397"/>
              <a:gd name="connsiteY28" fmla="*/ 5992286 h 6858000"/>
              <a:gd name="connsiteX29" fmla="*/ 587812 w 2422397"/>
              <a:gd name="connsiteY29" fmla="*/ 5987907 h 6858000"/>
              <a:gd name="connsiteX30" fmla="*/ 592115 w 2422397"/>
              <a:gd name="connsiteY30" fmla="*/ 5949187 h 6858000"/>
              <a:gd name="connsiteX31" fmla="*/ 595889 w 2422397"/>
              <a:gd name="connsiteY31" fmla="*/ 5931081 h 6858000"/>
              <a:gd name="connsiteX32" fmla="*/ 593758 w 2422397"/>
              <a:gd name="connsiteY32" fmla="*/ 5922047 h 6858000"/>
              <a:gd name="connsiteX33" fmla="*/ 600949 w 2422397"/>
              <a:gd name="connsiteY33" fmla="*/ 5897316 h 6858000"/>
              <a:gd name="connsiteX34" fmla="*/ 602981 w 2422397"/>
              <a:gd name="connsiteY34" fmla="*/ 5895955 h 6858000"/>
              <a:gd name="connsiteX35" fmla="*/ 604430 w 2422397"/>
              <a:gd name="connsiteY35" fmla="*/ 5870052 h 6858000"/>
              <a:gd name="connsiteX36" fmla="*/ 600218 w 2422397"/>
              <a:gd name="connsiteY36" fmla="*/ 5841702 h 6858000"/>
              <a:gd name="connsiteX37" fmla="*/ 678370 w 2422397"/>
              <a:gd name="connsiteY37" fmla="*/ 5652188 h 6858000"/>
              <a:gd name="connsiteX38" fmla="*/ 698667 w 2422397"/>
              <a:gd name="connsiteY38" fmla="*/ 5430788 h 6858000"/>
              <a:gd name="connsiteX39" fmla="*/ 723657 w 2422397"/>
              <a:gd name="connsiteY39" fmla="*/ 5356170 h 6858000"/>
              <a:gd name="connsiteX40" fmla="*/ 723661 w 2422397"/>
              <a:gd name="connsiteY40" fmla="*/ 5356076 h 6858000"/>
              <a:gd name="connsiteX41" fmla="*/ 720651 w 2422397"/>
              <a:gd name="connsiteY41" fmla="*/ 5331990 h 6858000"/>
              <a:gd name="connsiteX42" fmla="*/ 725358 w 2422397"/>
              <a:gd name="connsiteY42" fmla="*/ 5309193 h 6858000"/>
              <a:gd name="connsiteX43" fmla="*/ 726926 w 2422397"/>
              <a:gd name="connsiteY43" fmla="*/ 5311182 h 6858000"/>
              <a:gd name="connsiteX44" fmla="*/ 727761 w 2422397"/>
              <a:gd name="connsiteY44" fmla="*/ 5304702 h 6858000"/>
              <a:gd name="connsiteX45" fmla="*/ 732974 w 2422397"/>
              <a:gd name="connsiteY45" fmla="*/ 5303522 h 6858000"/>
              <a:gd name="connsiteX46" fmla="*/ 740184 w 2422397"/>
              <a:gd name="connsiteY46" fmla="*/ 5323549 h 6858000"/>
              <a:gd name="connsiteX47" fmla="*/ 744025 w 2422397"/>
              <a:gd name="connsiteY47" fmla="*/ 5308392 h 6858000"/>
              <a:gd name="connsiteX48" fmla="*/ 778119 w 2422397"/>
              <a:gd name="connsiteY48" fmla="*/ 5302536 h 6858000"/>
              <a:gd name="connsiteX49" fmla="*/ 821529 w 2422397"/>
              <a:gd name="connsiteY49" fmla="*/ 5012929 h 6858000"/>
              <a:gd name="connsiteX50" fmla="*/ 846340 w 2422397"/>
              <a:gd name="connsiteY50" fmla="*/ 4944976 h 6858000"/>
              <a:gd name="connsiteX51" fmla="*/ 840157 w 2422397"/>
              <a:gd name="connsiteY51" fmla="*/ 4872869 h 6858000"/>
              <a:gd name="connsiteX52" fmla="*/ 855718 w 2422397"/>
              <a:gd name="connsiteY52" fmla="*/ 4850916 h 6858000"/>
              <a:gd name="connsiteX53" fmla="*/ 858709 w 2422397"/>
              <a:gd name="connsiteY53" fmla="*/ 4847264 h 6858000"/>
              <a:gd name="connsiteX54" fmla="*/ 863990 w 2422397"/>
              <a:gd name="connsiteY54" fmla="*/ 4829718 h 6858000"/>
              <a:gd name="connsiteX55" fmla="*/ 873842 w 2422397"/>
              <a:gd name="connsiteY55" fmla="*/ 4828439 h 6858000"/>
              <a:gd name="connsiteX56" fmla="*/ 887779 w 2422397"/>
              <a:gd name="connsiteY56" fmla="*/ 4804655 h 6858000"/>
              <a:gd name="connsiteX57" fmla="*/ 893894 w 2422397"/>
              <a:gd name="connsiteY57" fmla="*/ 4777060 h 6858000"/>
              <a:gd name="connsiteX58" fmla="*/ 883546 w 2422397"/>
              <a:gd name="connsiteY58" fmla="*/ 4777089 h 6858000"/>
              <a:gd name="connsiteX59" fmla="*/ 883812 w 2422397"/>
              <a:gd name="connsiteY59" fmla="*/ 4774559 h 6858000"/>
              <a:gd name="connsiteX60" fmla="*/ 903401 w 2422397"/>
              <a:gd name="connsiteY60" fmla="*/ 4679442 h 6858000"/>
              <a:gd name="connsiteX61" fmla="*/ 916253 w 2422397"/>
              <a:gd name="connsiteY61" fmla="*/ 4651970 h 6858000"/>
              <a:gd name="connsiteX62" fmla="*/ 922608 w 2422397"/>
              <a:gd name="connsiteY62" fmla="*/ 4649785 h 6858000"/>
              <a:gd name="connsiteX63" fmla="*/ 924139 w 2422397"/>
              <a:gd name="connsiteY63" fmla="*/ 4631605 h 6858000"/>
              <a:gd name="connsiteX64" fmla="*/ 920872 w 2422397"/>
              <a:gd name="connsiteY64" fmla="*/ 4609075 h 6858000"/>
              <a:gd name="connsiteX65" fmla="*/ 941607 w 2422397"/>
              <a:gd name="connsiteY65" fmla="*/ 4514226 h 6858000"/>
              <a:gd name="connsiteX66" fmla="*/ 957889 w 2422397"/>
              <a:gd name="connsiteY66" fmla="*/ 4481699 h 6858000"/>
              <a:gd name="connsiteX67" fmla="*/ 974975 w 2422397"/>
              <a:gd name="connsiteY67" fmla="*/ 4433921 h 6858000"/>
              <a:gd name="connsiteX68" fmla="*/ 1011638 w 2422397"/>
              <a:gd name="connsiteY68" fmla="*/ 4352312 h 6858000"/>
              <a:gd name="connsiteX69" fmla="*/ 1049579 w 2422397"/>
              <a:gd name="connsiteY69" fmla="*/ 4237953 h 6858000"/>
              <a:gd name="connsiteX70" fmla="*/ 1041314 w 2422397"/>
              <a:gd name="connsiteY70" fmla="*/ 4139706 h 6858000"/>
              <a:gd name="connsiteX71" fmla="*/ 1049328 w 2422397"/>
              <a:gd name="connsiteY71" fmla="*/ 4134671 h 6858000"/>
              <a:gd name="connsiteX72" fmla="*/ 1061133 w 2422397"/>
              <a:gd name="connsiteY72" fmla="*/ 4074160 h 6858000"/>
              <a:gd name="connsiteX73" fmla="*/ 1059121 w 2422397"/>
              <a:gd name="connsiteY73" fmla="*/ 3844497 h 6858000"/>
              <a:gd name="connsiteX74" fmla="*/ 1083386 w 2422397"/>
              <a:gd name="connsiteY74" fmla="*/ 3726730 h 6858000"/>
              <a:gd name="connsiteX75" fmla="*/ 1098990 w 2422397"/>
              <a:gd name="connsiteY75" fmla="*/ 3687782 h 6858000"/>
              <a:gd name="connsiteX76" fmla="*/ 1124701 w 2422397"/>
              <a:gd name="connsiteY76" fmla="*/ 3622348 h 6858000"/>
              <a:gd name="connsiteX77" fmla="*/ 1161137 w 2422397"/>
              <a:gd name="connsiteY77" fmla="*/ 3580464 h 6858000"/>
              <a:gd name="connsiteX78" fmla="*/ 1175812 w 2422397"/>
              <a:gd name="connsiteY78" fmla="*/ 3522969 h 6858000"/>
              <a:gd name="connsiteX79" fmla="*/ 1156951 w 2422397"/>
              <a:gd name="connsiteY79" fmla="*/ 3500538 h 6858000"/>
              <a:gd name="connsiteX80" fmla="*/ 1179877 w 2422397"/>
              <a:gd name="connsiteY80" fmla="*/ 3441984 h 6858000"/>
              <a:gd name="connsiteX81" fmla="*/ 1217096 w 2422397"/>
              <a:gd name="connsiteY81" fmla="*/ 3354156 h 6858000"/>
              <a:gd name="connsiteX82" fmla="*/ 1232811 w 2422397"/>
              <a:gd name="connsiteY82" fmla="*/ 3301153 h 6858000"/>
              <a:gd name="connsiteX83" fmla="*/ 1281985 w 2422397"/>
              <a:gd name="connsiteY83" fmla="*/ 3158933 h 6858000"/>
              <a:gd name="connsiteX84" fmla="*/ 1335997 w 2422397"/>
              <a:gd name="connsiteY84" fmla="*/ 3018423 h 6858000"/>
              <a:gd name="connsiteX85" fmla="*/ 1394864 w 2422397"/>
              <a:gd name="connsiteY85" fmla="*/ 2946152 h 6858000"/>
              <a:gd name="connsiteX86" fmla="*/ 1436360 w 2422397"/>
              <a:gd name="connsiteY86" fmla="*/ 2829469 h 6858000"/>
              <a:gd name="connsiteX87" fmla="*/ 1447242 w 2422397"/>
              <a:gd name="connsiteY87" fmla="*/ 2811546 h 6858000"/>
              <a:gd name="connsiteX88" fmla="*/ 1449881 w 2422397"/>
              <a:gd name="connsiteY88" fmla="*/ 2781535 h 6858000"/>
              <a:gd name="connsiteX89" fmla="*/ 1459218 w 2422397"/>
              <a:gd name="connsiteY89" fmla="*/ 2660724 h 6858000"/>
              <a:gd name="connsiteX90" fmla="*/ 1455455 w 2422397"/>
              <a:gd name="connsiteY90" fmla="*/ 2560980 h 6858000"/>
              <a:gd name="connsiteX91" fmla="*/ 1497362 w 2422397"/>
              <a:gd name="connsiteY91" fmla="*/ 2456303 h 6858000"/>
              <a:gd name="connsiteX92" fmla="*/ 1507343 w 2422397"/>
              <a:gd name="connsiteY92" fmla="*/ 2385923 h 6858000"/>
              <a:gd name="connsiteX93" fmla="*/ 1499931 w 2422397"/>
              <a:gd name="connsiteY93" fmla="*/ 2260635 h 6858000"/>
              <a:gd name="connsiteX94" fmla="*/ 1582995 w 2422397"/>
              <a:gd name="connsiteY94" fmla="*/ 2133393 h 6858000"/>
              <a:gd name="connsiteX95" fmla="*/ 1612413 w 2422397"/>
              <a:gd name="connsiteY95" fmla="*/ 2069584 h 6858000"/>
              <a:gd name="connsiteX96" fmla="*/ 1569289 w 2422397"/>
              <a:gd name="connsiteY96" fmla="*/ 2032263 h 6858000"/>
              <a:gd name="connsiteX97" fmla="*/ 1562841 w 2422397"/>
              <a:gd name="connsiteY97" fmla="*/ 1890085 h 6858000"/>
              <a:gd name="connsiteX98" fmla="*/ 1564944 w 2422397"/>
              <a:gd name="connsiteY98" fmla="*/ 1821321 h 6858000"/>
              <a:gd name="connsiteX99" fmla="*/ 1579022 w 2422397"/>
              <a:gd name="connsiteY99" fmla="*/ 1718757 h 6858000"/>
              <a:gd name="connsiteX100" fmla="*/ 1590196 w 2422397"/>
              <a:gd name="connsiteY100" fmla="*/ 1595914 h 6858000"/>
              <a:gd name="connsiteX101" fmla="*/ 1624363 w 2422397"/>
              <a:gd name="connsiteY101" fmla="*/ 1502483 h 6858000"/>
              <a:gd name="connsiteX102" fmla="*/ 1631539 w 2422397"/>
              <a:gd name="connsiteY102" fmla="*/ 1431520 h 6858000"/>
              <a:gd name="connsiteX103" fmla="*/ 1646296 w 2422397"/>
              <a:gd name="connsiteY103" fmla="*/ 1333057 h 6858000"/>
              <a:gd name="connsiteX104" fmla="*/ 1659787 w 2422397"/>
              <a:gd name="connsiteY104" fmla="*/ 1197540 h 6858000"/>
              <a:gd name="connsiteX105" fmla="*/ 1706993 w 2422397"/>
              <a:gd name="connsiteY105" fmla="*/ 1104797 h 6858000"/>
              <a:gd name="connsiteX106" fmla="*/ 1777273 w 2422397"/>
              <a:gd name="connsiteY106" fmla="*/ 916268 h 6858000"/>
              <a:gd name="connsiteX107" fmla="*/ 1859912 w 2422397"/>
              <a:gd name="connsiteY107" fmla="*/ 775598 h 6858000"/>
              <a:gd name="connsiteX108" fmla="*/ 1911831 w 2422397"/>
              <a:gd name="connsiteY108" fmla="*/ 696577 h 6858000"/>
              <a:gd name="connsiteX109" fmla="*/ 1942209 w 2422397"/>
              <a:gd name="connsiteY109" fmla="*/ 575807 h 6858000"/>
              <a:gd name="connsiteX110" fmla="*/ 1951374 w 2422397"/>
              <a:gd name="connsiteY110" fmla="*/ 556682 h 6858000"/>
              <a:gd name="connsiteX111" fmla="*/ 1951170 w 2422397"/>
              <a:gd name="connsiteY111" fmla="*/ 526639 h 6858000"/>
              <a:gd name="connsiteX112" fmla="*/ 1949059 w 2422397"/>
              <a:gd name="connsiteY112" fmla="*/ 405872 h 6858000"/>
              <a:gd name="connsiteX113" fmla="*/ 1935866 w 2422397"/>
              <a:gd name="connsiteY113" fmla="*/ 307622 h 6858000"/>
              <a:gd name="connsiteX114" fmla="*/ 1967790 w 2422397"/>
              <a:gd name="connsiteY114" fmla="*/ 198682 h 6858000"/>
              <a:gd name="connsiteX115" fmla="*/ 1971093 w 2422397"/>
              <a:gd name="connsiteY115" fmla="*/ 127747 h 6858000"/>
              <a:gd name="connsiteX116" fmla="*/ 1951841 w 2422397"/>
              <a:gd name="connsiteY116" fmla="*/ 4678 h 6858000"/>
              <a:gd name="connsiteX117" fmla="*/ 1953649 w 2422397"/>
              <a:gd name="connsiteY117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411681 w 2422397"/>
              <a:gd name="connsiteY15" fmla="*/ 6232635 h 6858000"/>
              <a:gd name="connsiteX16" fmla="*/ 466639 w 2422397"/>
              <a:gd name="connsiteY16" fmla="*/ 6218313 h 6858000"/>
              <a:gd name="connsiteX17" fmla="*/ 470822 w 2422397"/>
              <a:gd name="connsiteY17" fmla="*/ 6213220 h 6858000"/>
              <a:gd name="connsiteX18" fmla="*/ 476871 w 2422397"/>
              <a:gd name="connsiteY18" fmla="*/ 6192715 h 6858000"/>
              <a:gd name="connsiteX19" fmla="*/ 478259 w 2422397"/>
              <a:gd name="connsiteY19" fmla="*/ 6183918 h 6858000"/>
              <a:gd name="connsiteX20" fmla="*/ 482177 w 2422397"/>
              <a:gd name="connsiteY20" fmla="*/ 6173358 h 6858000"/>
              <a:gd name="connsiteX21" fmla="*/ 482556 w 2422397"/>
              <a:gd name="connsiteY21" fmla="*/ 6173443 h 6858000"/>
              <a:gd name="connsiteX22" fmla="*/ 485673 w 2422397"/>
              <a:gd name="connsiteY22" fmla="*/ 6162875 h 6858000"/>
              <a:gd name="connsiteX23" fmla="*/ 497360 w 2422397"/>
              <a:gd name="connsiteY23" fmla="*/ 6106789 h 6858000"/>
              <a:gd name="connsiteX24" fmla="*/ 547843 w 2422397"/>
              <a:gd name="connsiteY24" fmla="*/ 6075666 h 6858000"/>
              <a:gd name="connsiteX25" fmla="*/ 562259 w 2422397"/>
              <a:gd name="connsiteY25" fmla="*/ 6054865 h 6858000"/>
              <a:gd name="connsiteX26" fmla="*/ 571463 w 2422397"/>
              <a:gd name="connsiteY26" fmla="*/ 6045606 h 6858000"/>
              <a:gd name="connsiteX27" fmla="*/ 573012 w 2422397"/>
              <a:gd name="connsiteY27" fmla="*/ 6046223 h 6858000"/>
              <a:gd name="connsiteX28" fmla="*/ 584071 w 2422397"/>
              <a:gd name="connsiteY28" fmla="*/ 5992286 h 6858000"/>
              <a:gd name="connsiteX29" fmla="*/ 587812 w 2422397"/>
              <a:gd name="connsiteY29" fmla="*/ 5987907 h 6858000"/>
              <a:gd name="connsiteX30" fmla="*/ 592115 w 2422397"/>
              <a:gd name="connsiteY30" fmla="*/ 5949187 h 6858000"/>
              <a:gd name="connsiteX31" fmla="*/ 595889 w 2422397"/>
              <a:gd name="connsiteY31" fmla="*/ 5931081 h 6858000"/>
              <a:gd name="connsiteX32" fmla="*/ 593758 w 2422397"/>
              <a:gd name="connsiteY32" fmla="*/ 5922047 h 6858000"/>
              <a:gd name="connsiteX33" fmla="*/ 600949 w 2422397"/>
              <a:gd name="connsiteY33" fmla="*/ 5897316 h 6858000"/>
              <a:gd name="connsiteX34" fmla="*/ 602981 w 2422397"/>
              <a:gd name="connsiteY34" fmla="*/ 5895955 h 6858000"/>
              <a:gd name="connsiteX35" fmla="*/ 604430 w 2422397"/>
              <a:gd name="connsiteY35" fmla="*/ 5870052 h 6858000"/>
              <a:gd name="connsiteX36" fmla="*/ 600218 w 2422397"/>
              <a:gd name="connsiteY36" fmla="*/ 5841702 h 6858000"/>
              <a:gd name="connsiteX37" fmla="*/ 678370 w 2422397"/>
              <a:gd name="connsiteY37" fmla="*/ 5652188 h 6858000"/>
              <a:gd name="connsiteX38" fmla="*/ 698667 w 2422397"/>
              <a:gd name="connsiteY38" fmla="*/ 5430788 h 6858000"/>
              <a:gd name="connsiteX39" fmla="*/ 723657 w 2422397"/>
              <a:gd name="connsiteY39" fmla="*/ 5356170 h 6858000"/>
              <a:gd name="connsiteX40" fmla="*/ 723661 w 2422397"/>
              <a:gd name="connsiteY40" fmla="*/ 5356076 h 6858000"/>
              <a:gd name="connsiteX41" fmla="*/ 720651 w 2422397"/>
              <a:gd name="connsiteY41" fmla="*/ 5331990 h 6858000"/>
              <a:gd name="connsiteX42" fmla="*/ 725358 w 2422397"/>
              <a:gd name="connsiteY42" fmla="*/ 5309193 h 6858000"/>
              <a:gd name="connsiteX43" fmla="*/ 726926 w 2422397"/>
              <a:gd name="connsiteY43" fmla="*/ 5311182 h 6858000"/>
              <a:gd name="connsiteX44" fmla="*/ 727761 w 2422397"/>
              <a:gd name="connsiteY44" fmla="*/ 5304702 h 6858000"/>
              <a:gd name="connsiteX45" fmla="*/ 732974 w 2422397"/>
              <a:gd name="connsiteY45" fmla="*/ 5303522 h 6858000"/>
              <a:gd name="connsiteX46" fmla="*/ 740184 w 2422397"/>
              <a:gd name="connsiteY46" fmla="*/ 5323549 h 6858000"/>
              <a:gd name="connsiteX47" fmla="*/ 744025 w 2422397"/>
              <a:gd name="connsiteY47" fmla="*/ 5308392 h 6858000"/>
              <a:gd name="connsiteX48" fmla="*/ 778119 w 2422397"/>
              <a:gd name="connsiteY48" fmla="*/ 5302536 h 6858000"/>
              <a:gd name="connsiteX49" fmla="*/ 821529 w 2422397"/>
              <a:gd name="connsiteY49" fmla="*/ 5012929 h 6858000"/>
              <a:gd name="connsiteX50" fmla="*/ 846340 w 2422397"/>
              <a:gd name="connsiteY50" fmla="*/ 4944976 h 6858000"/>
              <a:gd name="connsiteX51" fmla="*/ 840157 w 2422397"/>
              <a:gd name="connsiteY51" fmla="*/ 4872869 h 6858000"/>
              <a:gd name="connsiteX52" fmla="*/ 855718 w 2422397"/>
              <a:gd name="connsiteY52" fmla="*/ 4850916 h 6858000"/>
              <a:gd name="connsiteX53" fmla="*/ 858709 w 2422397"/>
              <a:gd name="connsiteY53" fmla="*/ 4847264 h 6858000"/>
              <a:gd name="connsiteX54" fmla="*/ 863990 w 2422397"/>
              <a:gd name="connsiteY54" fmla="*/ 4829718 h 6858000"/>
              <a:gd name="connsiteX55" fmla="*/ 873842 w 2422397"/>
              <a:gd name="connsiteY55" fmla="*/ 4828439 h 6858000"/>
              <a:gd name="connsiteX56" fmla="*/ 887779 w 2422397"/>
              <a:gd name="connsiteY56" fmla="*/ 4804655 h 6858000"/>
              <a:gd name="connsiteX57" fmla="*/ 893894 w 2422397"/>
              <a:gd name="connsiteY57" fmla="*/ 4777060 h 6858000"/>
              <a:gd name="connsiteX58" fmla="*/ 883546 w 2422397"/>
              <a:gd name="connsiteY58" fmla="*/ 4777089 h 6858000"/>
              <a:gd name="connsiteX59" fmla="*/ 883812 w 2422397"/>
              <a:gd name="connsiteY59" fmla="*/ 4774559 h 6858000"/>
              <a:gd name="connsiteX60" fmla="*/ 903401 w 2422397"/>
              <a:gd name="connsiteY60" fmla="*/ 4679442 h 6858000"/>
              <a:gd name="connsiteX61" fmla="*/ 916253 w 2422397"/>
              <a:gd name="connsiteY61" fmla="*/ 4651970 h 6858000"/>
              <a:gd name="connsiteX62" fmla="*/ 922608 w 2422397"/>
              <a:gd name="connsiteY62" fmla="*/ 4649785 h 6858000"/>
              <a:gd name="connsiteX63" fmla="*/ 924139 w 2422397"/>
              <a:gd name="connsiteY63" fmla="*/ 4631605 h 6858000"/>
              <a:gd name="connsiteX64" fmla="*/ 920872 w 2422397"/>
              <a:gd name="connsiteY64" fmla="*/ 4609075 h 6858000"/>
              <a:gd name="connsiteX65" fmla="*/ 941607 w 2422397"/>
              <a:gd name="connsiteY65" fmla="*/ 4514226 h 6858000"/>
              <a:gd name="connsiteX66" fmla="*/ 957889 w 2422397"/>
              <a:gd name="connsiteY66" fmla="*/ 4481699 h 6858000"/>
              <a:gd name="connsiteX67" fmla="*/ 974975 w 2422397"/>
              <a:gd name="connsiteY67" fmla="*/ 4433921 h 6858000"/>
              <a:gd name="connsiteX68" fmla="*/ 1011638 w 2422397"/>
              <a:gd name="connsiteY68" fmla="*/ 4352312 h 6858000"/>
              <a:gd name="connsiteX69" fmla="*/ 1049579 w 2422397"/>
              <a:gd name="connsiteY69" fmla="*/ 4237953 h 6858000"/>
              <a:gd name="connsiteX70" fmla="*/ 1041314 w 2422397"/>
              <a:gd name="connsiteY70" fmla="*/ 4139706 h 6858000"/>
              <a:gd name="connsiteX71" fmla="*/ 1049328 w 2422397"/>
              <a:gd name="connsiteY71" fmla="*/ 4134671 h 6858000"/>
              <a:gd name="connsiteX72" fmla="*/ 1061133 w 2422397"/>
              <a:gd name="connsiteY72" fmla="*/ 4074160 h 6858000"/>
              <a:gd name="connsiteX73" fmla="*/ 1059121 w 2422397"/>
              <a:gd name="connsiteY73" fmla="*/ 3844497 h 6858000"/>
              <a:gd name="connsiteX74" fmla="*/ 1083386 w 2422397"/>
              <a:gd name="connsiteY74" fmla="*/ 3726730 h 6858000"/>
              <a:gd name="connsiteX75" fmla="*/ 1098990 w 2422397"/>
              <a:gd name="connsiteY75" fmla="*/ 3687782 h 6858000"/>
              <a:gd name="connsiteX76" fmla="*/ 1124701 w 2422397"/>
              <a:gd name="connsiteY76" fmla="*/ 3622348 h 6858000"/>
              <a:gd name="connsiteX77" fmla="*/ 1161137 w 2422397"/>
              <a:gd name="connsiteY77" fmla="*/ 3580464 h 6858000"/>
              <a:gd name="connsiteX78" fmla="*/ 1175812 w 2422397"/>
              <a:gd name="connsiteY78" fmla="*/ 3522969 h 6858000"/>
              <a:gd name="connsiteX79" fmla="*/ 1156951 w 2422397"/>
              <a:gd name="connsiteY79" fmla="*/ 3500538 h 6858000"/>
              <a:gd name="connsiteX80" fmla="*/ 1179877 w 2422397"/>
              <a:gd name="connsiteY80" fmla="*/ 3441984 h 6858000"/>
              <a:gd name="connsiteX81" fmla="*/ 1217096 w 2422397"/>
              <a:gd name="connsiteY81" fmla="*/ 3354156 h 6858000"/>
              <a:gd name="connsiteX82" fmla="*/ 1232811 w 2422397"/>
              <a:gd name="connsiteY82" fmla="*/ 3301153 h 6858000"/>
              <a:gd name="connsiteX83" fmla="*/ 1281985 w 2422397"/>
              <a:gd name="connsiteY83" fmla="*/ 3158933 h 6858000"/>
              <a:gd name="connsiteX84" fmla="*/ 1335997 w 2422397"/>
              <a:gd name="connsiteY84" fmla="*/ 3018423 h 6858000"/>
              <a:gd name="connsiteX85" fmla="*/ 1394864 w 2422397"/>
              <a:gd name="connsiteY85" fmla="*/ 2946152 h 6858000"/>
              <a:gd name="connsiteX86" fmla="*/ 1436360 w 2422397"/>
              <a:gd name="connsiteY86" fmla="*/ 2829469 h 6858000"/>
              <a:gd name="connsiteX87" fmla="*/ 1447242 w 2422397"/>
              <a:gd name="connsiteY87" fmla="*/ 2811546 h 6858000"/>
              <a:gd name="connsiteX88" fmla="*/ 1449881 w 2422397"/>
              <a:gd name="connsiteY88" fmla="*/ 2781535 h 6858000"/>
              <a:gd name="connsiteX89" fmla="*/ 1459218 w 2422397"/>
              <a:gd name="connsiteY89" fmla="*/ 2660724 h 6858000"/>
              <a:gd name="connsiteX90" fmla="*/ 1455455 w 2422397"/>
              <a:gd name="connsiteY90" fmla="*/ 2560980 h 6858000"/>
              <a:gd name="connsiteX91" fmla="*/ 1497362 w 2422397"/>
              <a:gd name="connsiteY91" fmla="*/ 2456303 h 6858000"/>
              <a:gd name="connsiteX92" fmla="*/ 1507343 w 2422397"/>
              <a:gd name="connsiteY92" fmla="*/ 2385923 h 6858000"/>
              <a:gd name="connsiteX93" fmla="*/ 1499931 w 2422397"/>
              <a:gd name="connsiteY93" fmla="*/ 2260635 h 6858000"/>
              <a:gd name="connsiteX94" fmla="*/ 1582995 w 2422397"/>
              <a:gd name="connsiteY94" fmla="*/ 2133393 h 6858000"/>
              <a:gd name="connsiteX95" fmla="*/ 1580647 w 2422397"/>
              <a:gd name="connsiteY95" fmla="*/ 2069584 h 6858000"/>
              <a:gd name="connsiteX96" fmla="*/ 1569289 w 2422397"/>
              <a:gd name="connsiteY96" fmla="*/ 2032263 h 6858000"/>
              <a:gd name="connsiteX97" fmla="*/ 1562841 w 2422397"/>
              <a:gd name="connsiteY97" fmla="*/ 1890085 h 6858000"/>
              <a:gd name="connsiteX98" fmla="*/ 1564944 w 2422397"/>
              <a:gd name="connsiteY98" fmla="*/ 1821321 h 6858000"/>
              <a:gd name="connsiteX99" fmla="*/ 1579022 w 2422397"/>
              <a:gd name="connsiteY99" fmla="*/ 1718757 h 6858000"/>
              <a:gd name="connsiteX100" fmla="*/ 1590196 w 2422397"/>
              <a:gd name="connsiteY100" fmla="*/ 1595914 h 6858000"/>
              <a:gd name="connsiteX101" fmla="*/ 1624363 w 2422397"/>
              <a:gd name="connsiteY101" fmla="*/ 1502483 h 6858000"/>
              <a:gd name="connsiteX102" fmla="*/ 1631539 w 2422397"/>
              <a:gd name="connsiteY102" fmla="*/ 1431520 h 6858000"/>
              <a:gd name="connsiteX103" fmla="*/ 1646296 w 2422397"/>
              <a:gd name="connsiteY103" fmla="*/ 1333057 h 6858000"/>
              <a:gd name="connsiteX104" fmla="*/ 1659787 w 2422397"/>
              <a:gd name="connsiteY104" fmla="*/ 1197540 h 6858000"/>
              <a:gd name="connsiteX105" fmla="*/ 1706993 w 2422397"/>
              <a:gd name="connsiteY105" fmla="*/ 1104797 h 6858000"/>
              <a:gd name="connsiteX106" fmla="*/ 1777273 w 2422397"/>
              <a:gd name="connsiteY106" fmla="*/ 916268 h 6858000"/>
              <a:gd name="connsiteX107" fmla="*/ 1859912 w 2422397"/>
              <a:gd name="connsiteY107" fmla="*/ 775598 h 6858000"/>
              <a:gd name="connsiteX108" fmla="*/ 1911831 w 2422397"/>
              <a:gd name="connsiteY108" fmla="*/ 696577 h 6858000"/>
              <a:gd name="connsiteX109" fmla="*/ 1942209 w 2422397"/>
              <a:gd name="connsiteY109" fmla="*/ 575807 h 6858000"/>
              <a:gd name="connsiteX110" fmla="*/ 1951374 w 2422397"/>
              <a:gd name="connsiteY110" fmla="*/ 556682 h 6858000"/>
              <a:gd name="connsiteX111" fmla="*/ 1951170 w 2422397"/>
              <a:gd name="connsiteY111" fmla="*/ 526639 h 6858000"/>
              <a:gd name="connsiteX112" fmla="*/ 1949059 w 2422397"/>
              <a:gd name="connsiteY112" fmla="*/ 405872 h 6858000"/>
              <a:gd name="connsiteX113" fmla="*/ 1935866 w 2422397"/>
              <a:gd name="connsiteY113" fmla="*/ 307622 h 6858000"/>
              <a:gd name="connsiteX114" fmla="*/ 1967790 w 2422397"/>
              <a:gd name="connsiteY114" fmla="*/ 198682 h 6858000"/>
              <a:gd name="connsiteX115" fmla="*/ 1971093 w 2422397"/>
              <a:gd name="connsiteY115" fmla="*/ 127747 h 6858000"/>
              <a:gd name="connsiteX116" fmla="*/ 1951841 w 2422397"/>
              <a:gd name="connsiteY116" fmla="*/ 4678 h 6858000"/>
              <a:gd name="connsiteX117" fmla="*/ 1953649 w 2422397"/>
              <a:gd name="connsiteY117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411681 w 2422397"/>
              <a:gd name="connsiteY15" fmla="*/ 6232635 h 6858000"/>
              <a:gd name="connsiteX16" fmla="*/ 466639 w 2422397"/>
              <a:gd name="connsiteY16" fmla="*/ 6218313 h 6858000"/>
              <a:gd name="connsiteX17" fmla="*/ 470822 w 2422397"/>
              <a:gd name="connsiteY17" fmla="*/ 6213220 h 6858000"/>
              <a:gd name="connsiteX18" fmla="*/ 476871 w 2422397"/>
              <a:gd name="connsiteY18" fmla="*/ 6192715 h 6858000"/>
              <a:gd name="connsiteX19" fmla="*/ 478259 w 2422397"/>
              <a:gd name="connsiteY19" fmla="*/ 6183918 h 6858000"/>
              <a:gd name="connsiteX20" fmla="*/ 482177 w 2422397"/>
              <a:gd name="connsiteY20" fmla="*/ 6173358 h 6858000"/>
              <a:gd name="connsiteX21" fmla="*/ 482556 w 2422397"/>
              <a:gd name="connsiteY21" fmla="*/ 6173443 h 6858000"/>
              <a:gd name="connsiteX22" fmla="*/ 485673 w 2422397"/>
              <a:gd name="connsiteY22" fmla="*/ 6162875 h 6858000"/>
              <a:gd name="connsiteX23" fmla="*/ 497360 w 2422397"/>
              <a:gd name="connsiteY23" fmla="*/ 6106789 h 6858000"/>
              <a:gd name="connsiteX24" fmla="*/ 547843 w 2422397"/>
              <a:gd name="connsiteY24" fmla="*/ 6075666 h 6858000"/>
              <a:gd name="connsiteX25" fmla="*/ 562259 w 2422397"/>
              <a:gd name="connsiteY25" fmla="*/ 6054865 h 6858000"/>
              <a:gd name="connsiteX26" fmla="*/ 571463 w 2422397"/>
              <a:gd name="connsiteY26" fmla="*/ 6045606 h 6858000"/>
              <a:gd name="connsiteX27" fmla="*/ 573012 w 2422397"/>
              <a:gd name="connsiteY27" fmla="*/ 6046223 h 6858000"/>
              <a:gd name="connsiteX28" fmla="*/ 584071 w 2422397"/>
              <a:gd name="connsiteY28" fmla="*/ 5992286 h 6858000"/>
              <a:gd name="connsiteX29" fmla="*/ 587812 w 2422397"/>
              <a:gd name="connsiteY29" fmla="*/ 5987907 h 6858000"/>
              <a:gd name="connsiteX30" fmla="*/ 592115 w 2422397"/>
              <a:gd name="connsiteY30" fmla="*/ 5949187 h 6858000"/>
              <a:gd name="connsiteX31" fmla="*/ 595889 w 2422397"/>
              <a:gd name="connsiteY31" fmla="*/ 5931081 h 6858000"/>
              <a:gd name="connsiteX32" fmla="*/ 593758 w 2422397"/>
              <a:gd name="connsiteY32" fmla="*/ 5922047 h 6858000"/>
              <a:gd name="connsiteX33" fmla="*/ 600949 w 2422397"/>
              <a:gd name="connsiteY33" fmla="*/ 5897316 h 6858000"/>
              <a:gd name="connsiteX34" fmla="*/ 602981 w 2422397"/>
              <a:gd name="connsiteY34" fmla="*/ 5895955 h 6858000"/>
              <a:gd name="connsiteX35" fmla="*/ 604430 w 2422397"/>
              <a:gd name="connsiteY35" fmla="*/ 5870052 h 6858000"/>
              <a:gd name="connsiteX36" fmla="*/ 600218 w 2422397"/>
              <a:gd name="connsiteY36" fmla="*/ 5841702 h 6858000"/>
              <a:gd name="connsiteX37" fmla="*/ 678370 w 2422397"/>
              <a:gd name="connsiteY37" fmla="*/ 5652188 h 6858000"/>
              <a:gd name="connsiteX38" fmla="*/ 698667 w 2422397"/>
              <a:gd name="connsiteY38" fmla="*/ 5430788 h 6858000"/>
              <a:gd name="connsiteX39" fmla="*/ 723657 w 2422397"/>
              <a:gd name="connsiteY39" fmla="*/ 5356170 h 6858000"/>
              <a:gd name="connsiteX40" fmla="*/ 723661 w 2422397"/>
              <a:gd name="connsiteY40" fmla="*/ 5356076 h 6858000"/>
              <a:gd name="connsiteX41" fmla="*/ 720651 w 2422397"/>
              <a:gd name="connsiteY41" fmla="*/ 5331990 h 6858000"/>
              <a:gd name="connsiteX42" fmla="*/ 725358 w 2422397"/>
              <a:gd name="connsiteY42" fmla="*/ 5309193 h 6858000"/>
              <a:gd name="connsiteX43" fmla="*/ 726926 w 2422397"/>
              <a:gd name="connsiteY43" fmla="*/ 5311182 h 6858000"/>
              <a:gd name="connsiteX44" fmla="*/ 727761 w 2422397"/>
              <a:gd name="connsiteY44" fmla="*/ 5304702 h 6858000"/>
              <a:gd name="connsiteX45" fmla="*/ 732974 w 2422397"/>
              <a:gd name="connsiteY45" fmla="*/ 5303522 h 6858000"/>
              <a:gd name="connsiteX46" fmla="*/ 740184 w 2422397"/>
              <a:gd name="connsiteY46" fmla="*/ 5323549 h 6858000"/>
              <a:gd name="connsiteX47" fmla="*/ 744025 w 2422397"/>
              <a:gd name="connsiteY47" fmla="*/ 5308392 h 6858000"/>
              <a:gd name="connsiteX48" fmla="*/ 778119 w 2422397"/>
              <a:gd name="connsiteY48" fmla="*/ 5302536 h 6858000"/>
              <a:gd name="connsiteX49" fmla="*/ 821529 w 2422397"/>
              <a:gd name="connsiteY49" fmla="*/ 5012929 h 6858000"/>
              <a:gd name="connsiteX50" fmla="*/ 846340 w 2422397"/>
              <a:gd name="connsiteY50" fmla="*/ 4944976 h 6858000"/>
              <a:gd name="connsiteX51" fmla="*/ 840157 w 2422397"/>
              <a:gd name="connsiteY51" fmla="*/ 4872869 h 6858000"/>
              <a:gd name="connsiteX52" fmla="*/ 855718 w 2422397"/>
              <a:gd name="connsiteY52" fmla="*/ 4850916 h 6858000"/>
              <a:gd name="connsiteX53" fmla="*/ 858709 w 2422397"/>
              <a:gd name="connsiteY53" fmla="*/ 4847264 h 6858000"/>
              <a:gd name="connsiteX54" fmla="*/ 863990 w 2422397"/>
              <a:gd name="connsiteY54" fmla="*/ 4829718 h 6858000"/>
              <a:gd name="connsiteX55" fmla="*/ 873842 w 2422397"/>
              <a:gd name="connsiteY55" fmla="*/ 4828439 h 6858000"/>
              <a:gd name="connsiteX56" fmla="*/ 887779 w 2422397"/>
              <a:gd name="connsiteY56" fmla="*/ 4804655 h 6858000"/>
              <a:gd name="connsiteX57" fmla="*/ 893894 w 2422397"/>
              <a:gd name="connsiteY57" fmla="*/ 4777060 h 6858000"/>
              <a:gd name="connsiteX58" fmla="*/ 883546 w 2422397"/>
              <a:gd name="connsiteY58" fmla="*/ 4777089 h 6858000"/>
              <a:gd name="connsiteX59" fmla="*/ 883812 w 2422397"/>
              <a:gd name="connsiteY59" fmla="*/ 4774559 h 6858000"/>
              <a:gd name="connsiteX60" fmla="*/ 903401 w 2422397"/>
              <a:gd name="connsiteY60" fmla="*/ 4679442 h 6858000"/>
              <a:gd name="connsiteX61" fmla="*/ 916253 w 2422397"/>
              <a:gd name="connsiteY61" fmla="*/ 4651970 h 6858000"/>
              <a:gd name="connsiteX62" fmla="*/ 922608 w 2422397"/>
              <a:gd name="connsiteY62" fmla="*/ 4649785 h 6858000"/>
              <a:gd name="connsiteX63" fmla="*/ 924139 w 2422397"/>
              <a:gd name="connsiteY63" fmla="*/ 4631605 h 6858000"/>
              <a:gd name="connsiteX64" fmla="*/ 920872 w 2422397"/>
              <a:gd name="connsiteY64" fmla="*/ 4609075 h 6858000"/>
              <a:gd name="connsiteX65" fmla="*/ 941607 w 2422397"/>
              <a:gd name="connsiteY65" fmla="*/ 4514226 h 6858000"/>
              <a:gd name="connsiteX66" fmla="*/ 957889 w 2422397"/>
              <a:gd name="connsiteY66" fmla="*/ 4481699 h 6858000"/>
              <a:gd name="connsiteX67" fmla="*/ 974975 w 2422397"/>
              <a:gd name="connsiteY67" fmla="*/ 4433921 h 6858000"/>
              <a:gd name="connsiteX68" fmla="*/ 1011638 w 2422397"/>
              <a:gd name="connsiteY68" fmla="*/ 4352312 h 6858000"/>
              <a:gd name="connsiteX69" fmla="*/ 1049579 w 2422397"/>
              <a:gd name="connsiteY69" fmla="*/ 4237953 h 6858000"/>
              <a:gd name="connsiteX70" fmla="*/ 1041314 w 2422397"/>
              <a:gd name="connsiteY70" fmla="*/ 4139706 h 6858000"/>
              <a:gd name="connsiteX71" fmla="*/ 1049328 w 2422397"/>
              <a:gd name="connsiteY71" fmla="*/ 4134671 h 6858000"/>
              <a:gd name="connsiteX72" fmla="*/ 1061133 w 2422397"/>
              <a:gd name="connsiteY72" fmla="*/ 4074160 h 6858000"/>
              <a:gd name="connsiteX73" fmla="*/ 1059121 w 2422397"/>
              <a:gd name="connsiteY73" fmla="*/ 3844497 h 6858000"/>
              <a:gd name="connsiteX74" fmla="*/ 1083386 w 2422397"/>
              <a:gd name="connsiteY74" fmla="*/ 3726730 h 6858000"/>
              <a:gd name="connsiteX75" fmla="*/ 1098990 w 2422397"/>
              <a:gd name="connsiteY75" fmla="*/ 3687782 h 6858000"/>
              <a:gd name="connsiteX76" fmla="*/ 1124701 w 2422397"/>
              <a:gd name="connsiteY76" fmla="*/ 3622348 h 6858000"/>
              <a:gd name="connsiteX77" fmla="*/ 1161137 w 2422397"/>
              <a:gd name="connsiteY77" fmla="*/ 3580464 h 6858000"/>
              <a:gd name="connsiteX78" fmla="*/ 1175812 w 2422397"/>
              <a:gd name="connsiteY78" fmla="*/ 3522969 h 6858000"/>
              <a:gd name="connsiteX79" fmla="*/ 1156951 w 2422397"/>
              <a:gd name="connsiteY79" fmla="*/ 3500538 h 6858000"/>
              <a:gd name="connsiteX80" fmla="*/ 1179877 w 2422397"/>
              <a:gd name="connsiteY80" fmla="*/ 3441984 h 6858000"/>
              <a:gd name="connsiteX81" fmla="*/ 1217096 w 2422397"/>
              <a:gd name="connsiteY81" fmla="*/ 3354156 h 6858000"/>
              <a:gd name="connsiteX82" fmla="*/ 1232811 w 2422397"/>
              <a:gd name="connsiteY82" fmla="*/ 3301153 h 6858000"/>
              <a:gd name="connsiteX83" fmla="*/ 1281985 w 2422397"/>
              <a:gd name="connsiteY83" fmla="*/ 3158933 h 6858000"/>
              <a:gd name="connsiteX84" fmla="*/ 1335997 w 2422397"/>
              <a:gd name="connsiteY84" fmla="*/ 3018423 h 6858000"/>
              <a:gd name="connsiteX85" fmla="*/ 1394864 w 2422397"/>
              <a:gd name="connsiteY85" fmla="*/ 2946152 h 6858000"/>
              <a:gd name="connsiteX86" fmla="*/ 1436360 w 2422397"/>
              <a:gd name="connsiteY86" fmla="*/ 2829469 h 6858000"/>
              <a:gd name="connsiteX87" fmla="*/ 1447242 w 2422397"/>
              <a:gd name="connsiteY87" fmla="*/ 2811546 h 6858000"/>
              <a:gd name="connsiteX88" fmla="*/ 1449881 w 2422397"/>
              <a:gd name="connsiteY88" fmla="*/ 2781535 h 6858000"/>
              <a:gd name="connsiteX89" fmla="*/ 1459218 w 2422397"/>
              <a:gd name="connsiteY89" fmla="*/ 2660724 h 6858000"/>
              <a:gd name="connsiteX90" fmla="*/ 1455455 w 2422397"/>
              <a:gd name="connsiteY90" fmla="*/ 2560980 h 6858000"/>
              <a:gd name="connsiteX91" fmla="*/ 1497362 w 2422397"/>
              <a:gd name="connsiteY91" fmla="*/ 2456303 h 6858000"/>
              <a:gd name="connsiteX92" fmla="*/ 1507343 w 2422397"/>
              <a:gd name="connsiteY92" fmla="*/ 2385923 h 6858000"/>
              <a:gd name="connsiteX93" fmla="*/ 1499931 w 2422397"/>
              <a:gd name="connsiteY93" fmla="*/ 2260635 h 6858000"/>
              <a:gd name="connsiteX94" fmla="*/ 1582995 w 2422397"/>
              <a:gd name="connsiteY94" fmla="*/ 2133393 h 6858000"/>
              <a:gd name="connsiteX95" fmla="*/ 1580647 w 2422397"/>
              <a:gd name="connsiteY95" fmla="*/ 2069584 h 6858000"/>
              <a:gd name="connsiteX96" fmla="*/ 1569289 w 2422397"/>
              <a:gd name="connsiteY96" fmla="*/ 2032263 h 6858000"/>
              <a:gd name="connsiteX97" fmla="*/ 1562841 w 2422397"/>
              <a:gd name="connsiteY97" fmla="*/ 1912775 h 6858000"/>
              <a:gd name="connsiteX98" fmla="*/ 1564944 w 2422397"/>
              <a:gd name="connsiteY98" fmla="*/ 1821321 h 6858000"/>
              <a:gd name="connsiteX99" fmla="*/ 1579022 w 2422397"/>
              <a:gd name="connsiteY99" fmla="*/ 1718757 h 6858000"/>
              <a:gd name="connsiteX100" fmla="*/ 1590196 w 2422397"/>
              <a:gd name="connsiteY100" fmla="*/ 1595914 h 6858000"/>
              <a:gd name="connsiteX101" fmla="*/ 1624363 w 2422397"/>
              <a:gd name="connsiteY101" fmla="*/ 1502483 h 6858000"/>
              <a:gd name="connsiteX102" fmla="*/ 1631539 w 2422397"/>
              <a:gd name="connsiteY102" fmla="*/ 1431520 h 6858000"/>
              <a:gd name="connsiteX103" fmla="*/ 1646296 w 2422397"/>
              <a:gd name="connsiteY103" fmla="*/ 1333057 h 6858000"/>
              <a:gd name="connsiteX104" fmla="*/ 1659787 w 2422397"/>
              <a:gd name="connsiteY104" fmla="*/ 1197540 h 6858000"/>
              <a:gd name="connsiteX105" fmla="*/ 1706993 w 2422397"/>
              <a:gd name="connsiteY105" fmla="*/ 1104797 h 6858000"/>
              <a:gd name="connsiteX106" fmla="*/ 1777273 w 2422397"/>
              <a:gd name="connsiteY106" fmla="*/ 916268 h 6858000"/>
              <a:gd name="connsiteX107" fmla="*/ 1859912 w 2422397"/>
              <a:gd name="connsiteY107" fmla="*/ 775598 h 6858000"/>
              <a:gd name="connsiteX108" fmla="*/ 1911831 w 2422397"/>
              <a:gd name="connsiteY108" fmla="*/ 696577 h 6858000"/>
              <a:gd name="connsiteX109" fmla="*/ 1942209 w 2422397"/>
              <a:gd name="connsiteY109" fmla="*/ 575807 h 6858000"/>
              <a:gd name="connsiteX110" fmla="*/ 1951374 w 2422397"/>
              <a:gd name="connsiteY110" fmla="*/ 556682 h 6858000"/>
              <a:gd name="connsiteX111" fmla="*/ 1951170 w 2422397"/>
              <a:gd name="connsiteY111" fmla="*/ 526639 h 6858000"/>
              <a:gd name="connsiteX112" fmla="*/ 1949059 w 2422397"/>
              <a:gd name="connsiteY112" fmla="*/ 405872 h 6858000"/>
              <a:gd name="connsiteX113" fmla="*/ 1935866 w 2422397"/>
              <a:gd name="connsiteY113" fmla="*/ 307622 h 6858000"/>
              <a:gd name="connsiteX114" fmla="*/ 1967790 w 2422397"/>
              <a:gd name="connsiteY114" fmla="*/ 198682 h 6858000"/>
              <a:gd name="connsiteX115" fmla="*/ 1971093 w 2422397"/>
              <a:gd name="connsiteY115" fmla="*/ 127747 h 6858000"/>
              <a:gd name="connsiteX116" fmla="*/ 1951841 w 2422397"/>
              <a:gd name="connsiteY116" fmla="*/ 4678 h 6858000"/>
              <a:gd name="connsiteX117" fmla="*/ 1953649 w 2422397"/>
              <a:gd name="connsiteY117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411681 w 2422397"/>
              <a:gd name="connsiteY15" fmla="*/ 6232635 h 6858000"/>
              <a:gd name="connsiteX16" fmla="*/ 466639 w 2422397"/>
              <a:gd name="connsiteY16" fmla="*/ 6218313 h 6858000"/>
              <a:gd name="connsiteX17" fmla="*/ 470822 w 2422397"/>
              <a:gd name="connsiteY17" fmla="*/ 6213220 h 6858000"/>
              <a:gd name="connsiteX18" fmla="*/ 476871 w 2422397"/>
              <a:gd name="connsiteY18" fmla="*/ 6192715 h 6858000"/>
              <a:gd name="connsiteX19" fmla="*/ 478259 w 2422397"/>
              <a:gd name="connsiteY19" fmla="*/ 6183918 h 6858000"/>
              <a:gd name="connsiteX20" fmla="*/ 482177 w 2422397"/>
              <a:gd name="connsiteY20" fmla="*/ 6173358 h 6858000"/>
              <a:gd name="connsiteX21" fmla="*/ 482556 w 2422397"/>
              <a:gd name="connsiteY21" fmla="*/ 6173443 h 6858000"/>
              <a:gd name="connsiteX22" fmla="*/ 485673 w 2422397"/>
              <a:gd name="connsiteY22" fmla="*/ 6162875 h 6858000"/>
              <a:gd name="connsiteX23" fmla="*/ 497360 w 2422397"/>
              <a:gd name="connsiteY23" fmla="*/ 6106789 h 6858000"/>
              <a:gd name="connsiteX24" fmla="*/ 547843 w 2422397"/>
              <a:gd name="connsiteY24" fmla="*/ 6075666 h 6858000"/>
              <a:gd name="connsiteX25" fmla="*/ 562259 w 2422397"/>
              <a:gd name="connsiteY25" fmla="*/ 6054865 h 6858000"/>
              <a:gd name="connsiteX26" fmla="*/ 571463 w 2422397"/>
              <a:gd name="connsiteY26" fmla="*/ 6045606 h 6858000"/>
              <a:gd name="connsiteX27" fmla="*/ 573012 w 2422397"/>
              <a:gd name="connsiteY27" fmla="*/ 6046223 h 6858000"/>
              <a:gd name="connsiteX28" fmla="*/ 584071 w 2422397"/>
              <a:gd name="connsiteY28" fmla="*/ 5992286 h 6858000"/>
              <a:gd name="connsiteX29" fmla="*/ 587812 w 2422397"/>
              <a:gd name="connsiteY29" fmla="*/ 5987907 h 6858000"/>
              <a:gd name="connsiteX30" fmla="*/ 592115 w 2422397"/>
              <a:gd name="connsiteY30" fmla="*/ 5949187 h 6858000"/>
              <a:gd name="connsiteX31" fmla="*/ 595889 w 2422397"/>
              <a:gd name="connsiteY31" fmla="*/ 5931081 h 6858000"/>
              <a:gd name="connsiteX32" fmla="*/ 593758 w 2422397"/>
              <a:gd name="connsiteY32" fmla="*/ 5922047 h 6858000"/>
              <a:gd name="connsiteX33" fmla="*/ 600949 w 2422397"/>
              <a:gd name="connsiteY33" fmla="*/ 5897316 h 6858000"/>
              <a:gd name="connsiteX34" fmla="*/ 602981 w 2422397"/>
              <a:gd name="connsiteY34" fmla="*/ 5895955 h 6858000"/>
              <a:gd name="connsiteX35" fmla="*/ 604430 w 2422397"/>
              <a:gd name="connsiteY35" fmla="*/ 5870052 h 6858000"/>
              <a:gd name="connsiteX36" fmla="*/ 600218 w 2422397"/>
              <a:gd name="connsiteY36" fmla="*/ 5841702 h 6858000"/>
              <a:gd name="connsiteX37" fmla="*/ 678370 w 2422397"/>
              <a:gd name="connsiteY37" fmla="*/ 5652188 h 6858000"/>
              <a:gd name="connsiteX38" fmla="*/ 698667 w 2422397"/>
              <a:gd name="connsiteY38" fmla="*/ 5430788 h 6858000"/>
              <a:gd name="connsiteX39" fmla="*/ 723657 w 2422397"/>
              <a:gd name="connsiteY39" fmla="*/ 5356170 h 6858000"/>
              <a:gd name="connsiteX40" fmla="*/ 723661 w 2422397"/>
              <a:gd name="connsiteY40" fmla="*/ 5356076 h 6858000"/>
              <a:gd name="connsiteX41" fmla="*/ 720651 w 2422397"/>
              <a:gd name="connsiteY41" fmla="*/ 5331990 h 6858000"/>
              <a:gd name="connsiteX42" fmla="*/ 725358 w 2422397"/>
              <a:gd name="connsiteY42" fmla="*/ 5309193 h 6858000"/>
              <a:gd name="connsiteX43" fmla="*/ 726926 w 2422397"/>
              <a:gd name="connsiteY43" fmla="*/ 5311182 h 6858000"/>
              <a:gd name="connsiteX44" fmla="*/ 727761 w 2422397"/>
              <a:gd name="connsiteY44" fmla="*/ 5304702 h 6858000"/>
              <a:gd name="connsiteX45" fmla="*/ 732974 w 2422397"/>
              <a:gd name="connsiteY45" fmla="*/ 5303522 h 6858000"/>
              <a:gd name="connsiteX46" fmla="*/ 740184 w 2422397"/>
              <a:gd name="connsiteY46" fmla="*/ 5323549 h 6858000"/>
              <a:gd name="connsiteX47" fmla="*/ 744025 w 2422397"/>
              <a:gd name="connsiteY47" fmla="*/ 5308392 h 6858000"/>
              <a:gd name="connsiteX48" fmla="*/ 778119 w 2422397"/>
              <a:gd name="connsiteY48" fmla="*/ 5302536 h 6858000"/>
              <a:gd name="connsiteX49" fmla="*/ 821529 w 2422397"/>
              <a:gd name="connsiteY49" fmla="*/ 5012929 h 6858000"/>
              <a:gd name="connsiteX50" fmla="*/ 846340 w 2422397"/>
              <a:gd name="connsiteY50" fmla="*/ 4944976 h 6858000"/>
              <a:gd name="connsiteX51" fmla="*/ 840157 w 2422397"/>
              <a:gd name="connsiteY51" fmla="*/ 4872869 h 6858000"/>
              <a:gd name="connsiteX52" fmla="*/ 855718 w 2422397"/>
              <a:gd name="connsiteY52" fmla="*/ 4850916 h 6858000"/>
              <a:gd name="connsiteX53" fmla="*/ 858709 w 2422397"/>
              <a:gd name="connsiteY53" fmla="*/ 4847264 h 6858000"/>
              <a:gd name="connsiteX54" fmla="*/ 863990 w 2422397"/>
              <a:gd name="connsiteY54" fmla="*/ 4829718 h 6858000"/>
              <a:gd name="connsiteX55" fmla="*/ 873842 w 2422397"/>
              <a:gd name="connsiteY55" fmla="*/ 4828439 h 6858000"/>
              <a:gd name="connsiteX56" fmla="*/ 887779 w 2422397"/>
              <a:gd name="connsiteY56" fmla="*/ 4804655 h 6858000"/>
              <a:gd name="connsiteX57" fmla="*/ 893894 w 2422397"/>
              <a:gd name="connsiteY57" fmla="*/ 4777060 h 6858000"/>
              <a:gd name="connsiteX58" fmla="*/ 883546 w 2422397"/>
              <a:gd name="connsiteY58" fmla="*/ 4777089 h 6858000"/>
              <a:gd name="connsiteX59" fmla="*/ 883812 w 2422397"/>
              <a:gd name="connsiteY59" fmla="*/ 4774559 h 6858000"/>
              <a:gd name="connsiteX60" fmla="*/ 903401 w 2422397"/>
              <a:gd name="connsiteY60" fmla="*/ 4679442 h 6858000"/>
              <a:gd name="connsiteX61" fmla="*/ 916253 w 2422397"/>
              <a:gd name="connsiteY61" fmla="*/ 4651970 h 6858000"/>
              <a:gd name="connsiteX62" fmla="*/ 922608 w 2422397"/>
              <a:gd name="connsiteY62" fmla="*/ 4649785 h 6858000"/>
              <a:gd name="connsiteX63" fmla="*/ 924139 w 2422397"/>
              <a:gd name="connsiteY63" fmla="*/ 4631605 h 6858000"/>
              <a:gd name="connsiteX64" fmla="*/ 920872 w 2422397"/>
              <a:gd name="connsiteY64" fmla="*/ 4609075 h 6858000"/>
              <a:gd name="connsiteX65" fmla="*/ 941607 w 2422397"/>
              <a:gd name="connsiteY65" fmla="*/ 4514226 h 6858000"/>
              <a:gd name="connsiteX66" fmla="*/ 957889 w 2422397"/>
              <a:gd name="connsiteY66" fmla="*/ 4481699 h 6858000"/>
              <a:gd name="connsiteX67" fmla="*/ 974975 w 2422397"/>
              <a:gd name="connsiteY67" fmla="*/ 4433921 h 6858000"/>
              <a:gd name="connsiteX68" fmla="*/ 1011638 w 2422397"/>
              <a:gd name="connsiteY68" fmla="*/ 4352312 h 6858000"/>
              <a:gd name="connsiteX69" fmla="*/ 1049579 w 2422397"/>
              <a:gd name="connsiteY69" fmla="*/ 4237953 h 6858000"/>
              <a:gd name="connsiteX70" fmla="*/ 1041314 w 2422397"/>
              <a:gd name="connsiteY70" fmla="*/ 4139706 h 6858000"/>
              <a:gd name="connsiteX71" fmla="*/ 1049328 w 2422397"/>
              <a:gd name="connsiteY71" fmla="*/ 4134671 h 6858000"/>
              <a:gd name="connsiteX72" fmla="*/ 1061133 w 2422397"/>
              <a:gd name="connsiteY72" fmla="*/ 4074160 h 6858000"/>
              <a:gd name="connsiteX73" fmla="*/ 1059121 w 2422397"/>
              <a:gd name="connsiteY73" fmla="*/ 3844497 h 6858000"/>
              <a:gd name="connsiteX74" fmla="*/ 1083386 w 2422397"/>
              <a:gd name="connsiteY74" fmla="*/ 3726730 h 6858000"/>
              <a:gd name="connsiteX75" fmla="*/ 1098990 w 2422397"/>
              <a:gd name="connsiteY75" fmla="*/ 3687782 h 6858000"/>
              <a:gd name="connsiteX76" fmla="*/ 1124701 w 2422397"/>
              <a:gd name="connsiteY76" fmla="*/ 3622348 h 6858000"/>
              <a:gd name="connsiteX77" fmla="*/ 1161137 w 2422397"/>
              <a:gd name="connsiteY77" fmla="*/ 3580464 h 6858000"/>
              <a:gd name="connsiteX78" fmla="*/ 1175812 w 2422397"/>
              <a:gd name="connsiteY78" fmla="*/ 3522969 h 6858000"/>
              <a:gd name="connsiteX79" fmla="*/ 1156951 w 2422397"/>
              <a:gd name="connsiteY79" fmla="*/ 3500538 h 6858000"/>
              <a:gd name="connsiteX80" fmla="*/ 1179877 w 2422397"/>
              <a:gd name="connsiteY80" fmla="*/ 3441984 h 6858000"/>
              <a:gd name="connsiteX81" fmla="*/ 1217096 w 2422397"/>
              <a:gd name="connsiteY81" fmla="*/ 3354156 h 6858000"/>
              <a:gd name="connsiteX82" fmla="*/ 1232811 w 2422397"/>
              <a:gd name="connsiteY82" fmla="*/ 3301153 h 6858000"/>
              <a:gd name="connsiteX83" fmla="*/ 1281985 w 2422397"/>
              <a:gd name="connsiteY83" fmla="*/ 3158933 h 6858000"/>
              <a:gd name="connsiteX84" fmla="*/ 1335997 w 2422397"/>
              <a:gd name="connsiteY84" fmla="*/ 3018423 h 6858000"/>
              <a:gd name="connsiteX85" fmla="*/ 1394864 w 2422397"/>
              <a:gd name="connsiteY85" fmla="*/ 2946152 h 6858000"/>
              <a:gd name="connsiteX86" fmla="*/ 1436360 w 2422397"/>
              <a:gd name="connsiteY86" fmla="*/ 2829469 h 6858000"/>
              <a:gd name="connsiteX87" fmla="*/ 1447242 w 2422397"/>
              <a:gd name="connsiteY87" fmla="*/ 2811546 h 6858000"/>
              <a:gd name="connsiteX88" fmla="*/ 1449881 w 2422397"/>
              <a:gd name="connsiteY88" fmla="*/ 2781535 h 6858000"/>
              <a:gd name="connsiteX89" fmla="*/ 1459218 w 2422397"/>
              <a:gd name="connsiteY89" fmla="*/ 2660724 h 6858000"/>
              <a:gd name="connsiteX90" fmla="*/ 1455455 w 2422397"/>
              <a:gd name="connsiteY90" fmla="*/ 2560980 h 6858000"/>
              <a:gd name="connsiteX91" fmla="*/ 1497362 w 2422397"/>
              <a:gd name="connsiteY91" fmla="*/ 2456303 h 6858000"/>
              <a:gd name="connsiteX92" fmla="*/ 1507343 w 2422397"/>
              <a:gd name="connsiteY92" fmla="*/ 2385923 h 6858000"/>
              <a:gd name="connsiteX93" fmla="*/ 1499931 w 2422397"/>
              <a:gd name="connsiteY93" fmla="*/ 2260635 h 6858000"/>
              <a:gd name="connsiteX94" fmla="*/ 1582995 w 2422397"/>
              <a:gd name="connsiteY94" fmla="*/ 2133393 h 6858000"/>
              <a:gd name="connsiteX95" fmla="*/ 1580647 w 2422397"/>
              <a:gd name="connsiteY95" fmla="*/ 2069584 h 6858000"/>
              <a:gd name="connsiteX96" fmla="*/ 1569289 w 2422397"/>
              <a:gd name="connsiteY96" fmla="*/ 2032263 h 6858000"/>
              <a:gd name="connsiteX97" fmla="*/ 1562841 w 2422397"/>
              <a:gd name="connsiteY97" fmla="*/ 1912775 h 6858000"/>
              <a:gd name="connsiteX98" fmla="*/ 1564944 w 2422397"/>
              <a:gd name="connsiteY98" fmla="*/ 1821321 h 6858000"/>
              <a:gd name="connsiteX99" fmla="*/ 1579022 w 2422397"/>
              <a:gd name="connsiteY99" fmla="*/ 1718757 h 6858000"/>
              <a:gd name="connsiteX100" fmla="*/ 1590196 w 2422397"/>
              <a:gd name="connsiteY100" fmla="*/ 1595914 h 6858000"/>
              <a:gd name="connsiteX101" fmla="*/ 1624363 w 2422397"/>
              <a:gd name="connsiteY101" fmla="*/ 1502483 h 6858000"/>
              <a:gd name="connsiteX102" fmla="*/ 1631539 w 2422397"/>
              <a:gd name="connsiteY102" fmla="*/ 1431520 h 6858000"/>
              <a:gd name="connsiteX103" fmla="*/ 1646296 w 2422397"/>
              <a:gd name="connsiteY103" fmla="*/ 1333057 h 6858000"/>
              <a:gd name="connsiteX104" fmla="*/ 1659787 w 2422397"/>
              <a:gd name="connsiteY104" fmla="*/ 1197540 h 6858000"/>
              <a:gd name="connsiteX105" fmla="*/ 1706993 w 2422397"/>
              <a:gd name="connsiteY105" fmla="*/ 1104797 h 6858000"/>
              <a:gd name="connsiteX106" fmla="*/ 1777273 w 2422397"/>
              <a:gd name="connsiteY106" fmla="*/ 916268 h 6858000"/>
              <a:gd name="connsiteX107" fmla="*/ 1859912 w 2422397"/>
              <a:gd name="connsiteY107" fmla="*/ 775598 h 6858000"/>
              <a:gd name="connsiteX108" fmla="*/ 1911831 w 2422397"/>
              <a:gd name="connsiteY108" fmla="*/ 696577 h 6858000"/>
              <a:gd name="connsiteX109" fmla="*/ 1942209 w 2422397"/>
              <a:gd name="connsiteY109" fmla="*/ 575807 h 6858000"/>
              <a:gd name="connsiteX110" fmla="*/ 1951374 w 2422397"/>
              <a:gd name="connsiteY110" fmla="*/ 556682 h 6858000"/>
              <a:gd name="connsiteX111" fmla="*/ 1951170 w 2422397"/>
              <a:gd name="connsiteY111" fmla="*/ 526639 h 6858000"/>
              <a:gd name="connsiteX112" fmla="*/ 1949059 w 2422397"/>
              <a:gd name="connsiteY112" fmla="*/ 405872 h 6858000"/>
              <a:gd name="connsiteX113" fmla="*/ 1935866 w 2422397"/>
              <a:gd name="connsiteY113" fmla="*/ 307622 h 6858000"/>
              <a:gd name="connsiteX114" fmla="*/ 1967790 w 2422397"/>
              <a:gd name="connsiteY114" fmla="*/ 198682 h 6858000"/>
              <a:gd name="connsiteX115" fmla="*/ 1971093 w 2422397"/>
              <a:gd name="connsiteY115" fmla="*/ 127747 h 6858000"/>
              <a:gd name="connsiteX116" fmla="*/ 1951841 w 2422397"/>
              <a:gd name="connsiteY116" fmla="*/ 4678 h 6858000"/>
              <a:gd name="connsiteX117" fmla="*/ 1953649 w 2422397"/>
              <a:gd name="connsiteY117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411681 w 2422397"/>
              <a:gd name="connsiteY15" fmla="*/ 6232635 h 6858000"/>
              <a:gd name="connsiteX16" fmla="*/ 466639 w 2422397"/>
              <a:gd name="connsiteY16" fmla="*/ 6218313 h 6858000"/>
              <a:gd name="connsiteX17" fmla="*/ 470822 w 2422397"/>
              <a:gd name="connsiteY17" fmla="*/ 6213220 h 6858000"/>
              <a:gd name="connsiteX18" fmla="*/ 476871 w 2422397"/>
              <a:gd name="connsiteY18" fmla="*/ 6192715 h 6858000"/>
              <a:gd name="connsiteX19" fmla="*/ 478259 w 2422397"/>
              <a:gd name="connsiteY19" fmla="*/ 6183918 h 6858000"/>
              <a:gd name="connsiteX20" fmla="*/ 482177 w 2422397"/>
              <a:gd name="connsiteY20" fmla="*/ 6173358 h 6858000"/>
              <a:gd name="connsiteX21" fmla="*/ 482556 w 2422397"/>
              <a:gd name="connsiteY21" fmla="*/ 6173443 h 6858000"/>
              <a:gd name="connsiteX22" fmla="*/ 485673 w 2422397"/>
              <a:gd name="connsiteY22" fmla="*/ 6162875 h 6858000"/>
              <a:gd name="connsiteX23" fmla="*/ 497360 w 2422397"/>
              <a:gd name="connsiteY23" fmla="*/ 6106789 h 6858000"/>
              <a:gd name="connsiteX24" fmla="*/ 547843 w 2422397"/>
              <a:gd name="connsiteY24" fmla="*/ 6075666 h 6858000"/>
              <a:gd name="connsiteX25" fmla="*/ 562259 w 2422397"/>
              <a:gd name="connsiteY25" fmla="*/ 6054865 h 6858000"/>
              <a:gd name="connsiteX26" fmla="*/ 571463 w 2422397"/>
              <a:gd name="connsiteY26" fmla="*/ 6045606 h 6858000"/>
              <a:gd name="connsiteX27" fmla="*/ 573012 w 2422397"/>
              <a:gd name="connsiteY27" fmla="*/ 6046223 h 6858000"/>
              <a:gd name="connsiteX28" fmla="*/ 584071 w 2422397"/>
              <a:gd name="connsiteY28" fmla="*/ 5992286 h 6858000"/>
              <a:gd name="connsiteX29" fmla="*/ 587812 w 2422397"/>
              <a:gd name="connsiteY29" fmla="*/ 5987907 h 6858000"/>
              <a:gd name="connsiteX30" fmla="*/ 592115 w 2422397"/>
              <a:gd name="connsiteY30" fmla="*/ 5949187 h 6858000"/>
              <a:gd name="connsiteX31" fmla="*/ 595889 w 2422397"/>
              <a:gd name="connsiteY31" fmla="*/ 5931081 h 6858000"/>
              <a:gd name="connsiteX32" fmla="*/ 593758 w 2422397"/>
              <a:gd name="connsiteY32" fmla="*/ 5922047 h 6858000"/>
              <a:gd name="connsiteX33" fmla="*/ 600949 w 2422397"/>
              <a:gd name="connsiteY33" fmla="*/ 5897316 h 6858000"/>
              <a:gd name="connsiteX34" fmla="*/ 602981 w 2422397"/>
              <a:gd name="connsiteY34" fmla="*/ 5895955 h 6858000"/>
              <a:gd name="connsiteX35" fmla="*/ 604430 w 2422397"/>
              <a:gd name="connsiteY35" fmla="*/ 5870052 h 6858000"/>
              <a:gd name="connsiteX36" fmla="*/ 600218 w 2422397"/>
              <a:gd name="connsiteY36" fmla="*/ 5841702 h 6858000"/>
              <a:gd name="connsiteX37" fmla="*/ 678370 w 2422397"/>
              <a:gd name="connsiteY37" fmla="*/ 5652188 h 6858000"/>
              <a:gd name="connsiteX38" fmla="*/ 698667 w 2422397"/>
              <a:gd name="connsiteY38" fmla="*/ 5430788 h 6858000"/>
              <a:gd name="connsiteX39" fmla="*/ 723657 w 2422397"/>
              <a:gd name="connsiteY39" fmla="*/ 5356170 h 6858000"/>
              <a:gd name="connsiteX40" fmla="*/ 723661 w 2422397"/>
              <a:gd name="connsiteY40" fmla="*/ 5356076 h 6858000"/>
              <a:gd name="connsiteX41" fmla="*/ 720651 w 2422397"/>
              <a:gd name="connsiteY41" fmla="*/ 5331990 h 6858000"/>
              <a:gd name="connsiteX42" fmla="*/ 725358 w 2422397"/>
              <a:gd name="connsiteY42" fmla="*/ 5309193 h 6858000"/>
              <a:gd name="connsiteX43" fmla="*/ 726926 w 2422397"/>
              <a:gd name="connsiteY43" fmla="*/ 5311182 h 6858000"/>
              <a:gd name="connsiteX44" fmla="*/ 727761 w 2422397"/>
              <a:gd name="connsiteY44" fmla="*/ 5304702 h 6858000"/>
              <a:gd name="connsiteX45" fmla="*/ 732974 w 2422397"/>
              <a:gd name="connsiteY45" fmla="*/ 5303522 h 6858000"/>
              <a:gd name="connsiteX46" fmla="*/ 740184 w 2422397"/>
              <a:gd name="connsiteY46" fmla="*/ 5323549 h 6858000"/>
              <a:gd name="connsiteX47" fmla="*/ 744025 w 2422397"/>
              <a:gd name="connsiteY47" fmla="*/ 5308392 h 6858000"/>
              <a:gd name="connsiteX48" fmla="*/ 778119 w 2422397"/>
              <a:gd name="connsiteY48" fmla="*/ 5302536 h 6858000"/>
              <a:gd name="connsiteX49" fmla="*/ 821529 w 2422397"/>
              <a:gd name="connsiteY49" fmla="*/ 5012929 h 6858000"/>
              <a:gd name="connsiteX50" fmla="*/ 846340 w 2422397"/>
              <a:gd name="connsiteY50" fmla="*/ 4944976 h 6858000"/>
              <a:gd name="connsiteX51" fmla="*/ 840157 w 2422397"/>
              <a:gd name="connsiteY51" fmla="*/ 4872869 h 6858000"/>
              <a:gd name="connsiteX52" fmla="*/ 855718 w 2422397"/>
              <a:gd name="connsiteY52" fmla="*/ 4850916 h 6858000"/>
              <a:gd name="connsiteX53" fmla="*/ 858709 w 2422397"/>
              <a:gd name="connsiteY53" fmla="*/ 4847264 h 6858000"/>
              <a:gd name="connsiteX54" fmla="*/ 863990 w 2422397"/>
              <a:gd name="connsiteY54" fmla="*/ 4829718 h 6858000"/>
              <a:gd name="connsiteX55" fmla="*/ 873842 w 2422397"/>
              <a:gd name="connsiteY55" fmla="*/ 4828439 h 6858000"/>
              <a:gd name="connsiteX56" fmla="*/ 887779 w 2422397"/>
              <a:gd name="connsiteY56" fmla="*/ 4804655 h 6858000"/>
              <a:gd name="connsiteX57" fmla="*/ 893894 w 2422397"/>
              <a:gd name="connsiteY57" fmla="*/ 4777060 h 6858000"/>
              <a:gd name="connsiteX58" fmla="*/ 883546 w 2422397"/>
              <a:gd name="connsiteY58" fmla="*/ 4777089 h 6858000"/>
              <a:gd name="connsiteX59" fmla="*/ 883812 w 2422397"/>
              <a:gd name="connsiteY59" fmla="*/ 4774559 h 6858000"/>
              <a:gd name="connsiteX60" fmla="*/ 903401 w 2422397"/>
              <a:gd name="connsiteY60" fmla="*/ 4679442 h 6858000"/>
              <a:gd name="connsiteX61" fmla="*/ 916253 w 2422397"/>
              <a:gd name="connsiteY61" fmla="*/ 4651970 h 6858000"/>
              <a:gd name="connsiteX62" fmla="*/ 922608 w 2422397"/>
              <a:gd name="connsiteY62" fmla="*/ 4649785 h 6858000"/>
              <a:gd name="connsiteX63" fmla="*/ 924139 w 2422397"/>
              <a:gd name="connsiteY63" fmla="*/ 4631605 h 6858000"/>
              <a:gd name="connsiteX64" fmla="*/ 920872 w 2422397"/>
              <a:gd name="connsiteY64" fmla="*/ 4609075 h 6858000"/>
              <a:gd name="connsiteX65" fmla="*/ 941607 w 2422397"/>
              <a:gd name="connsiteY65" fmla="*/ 4514226 h 6858000"/>
              <a:gd name="connsiteX66" fmla="*/ 957889 w 2422397"/>
              <a:gd name="connsiteY66" fmla="*/ 4481699 h 6858000"/>
              <a:gd name="connsiteX67" fmla="*/ 974975 w 2422397"/>
              <a:gd name="connsiteY67" fmla="*/ 4433921 h 6858000"/>
              <a:gd name="connsiteX68" fmla="*/ 1011638 w 2422397"/>
              <a:gd name="connsiteY68" fmla="*/ 4352312 h 6858000"/>
              <a:gd name="connsiteX69" fmla="*/ 1049579 w 2422397"/>
              <a:gd name="connsiteY69" fmla="*/ 4237953 h 6858000"/>
              <a:gd name="connsiteX70" fmla="*/ 1041314 w 2422397"/>
              <a:gd name="connsiteY70" fmla="*/ 4139706 h 6858000"/>
              <a:gd name="connsiteX71" fmla="*/ 1049328 w 2422397"/>
              <a:gd name="connsiteY71" fmla="*/ 4134671 h 6858000"/>
              <a:gd name="connsiteX72" fmla="*/ 1061133 w 2422397"/>
              <a:gd name="connsiteY72" fmla="*/ 4074160 h 6858000"/>
              <a:gd name="connsiteX73" fmla="*/ 1059121 w 2422397"/>
              <a:gd name="connsiteY73" fmla="*/ 3844497 h 6858000"/>
              <a:gd name="connsiteX74" fmla="*/ 1083386 w 2422397"/>
              <a:gd name="connsiteY74" fmla="*/ 3726730 h 6858000"/>
              <a:gd name="connsiteX75" fmla="*/ 1098990 w 2422397"/>
              <a:gd name="connsiteY75" fmla="*/ 3687782 h 6858000"/>
              <a:gd name="connsiteX76" fmla="*/ 1124701 w 2422397"/>
              <a:gd name="connsiteY76" fmla="*/ 3622348 h 6858000"/>
              <a:gd name="connsiteX77" fmla="*/ 1161137 w 2422397"/>
              <a:gd name="connsiteY77" fmla="*/ 3580464 h 6858000"/>
              <a:gd name="connsiteX78" fmla="*/ 1175812 w 2422397"/>
              <a:gd name="connsiteY78" fmla="*/ 3522969 h 6858000"/>
              <a:gd name="connsiteX79" fmla="*/ 1156951 w 2422397"/>
              <a:gd name="connsiteY79" fmla="*/ 3500538 h 6858000"/>
              <a:gd name="connsiteX80" fmla="*/ 1179877 w 2422397"/>
              <a:gd name="connsiteY80" fmla="*/ 3441984 h 6858000"/>
              <a:gd name="connsiteX81" fmla="*/ 1217096 w 2422397"/>
              <a:gd name="connsiteY81" fmla="*/ 3354156 h 6858000"/>
              <a:gd name="connsiteX82" fmla="*/ 1232811 w 2422397"/>
              <a:gd name="connsiteY82" fmla="*/ 3301153 h 6858000"/>
              <a:gd name="connsiteX83" fmla="*/ 1281985 w 2422397"/>
              <a:gd name="connsiteY83" fmla="*/ 3158933 h 6858000"/>
              <a:gd name="connsiteX84" fmla="*/ 1335997 w 2422397"/>
              <a:gd name="connsiteY84" fmla="*/ 3018423 h 6858000"/>
              <a:gd name="connsiteX85" fmla="*/ 1394864 w 2422397"/>
              <a:gd name="connsiteY85" fmla="*/ 2946152 h 6858000"/>
              <a:gd name="connsiteX86" fmla="*/ 1436360 w 2422397"/>
              <a:gd name="connsiteY86" fmla="*/ 2829469 h 6858000"/>
              <a:gd name="connsiteX87" fmla="*/ 1447242 w 2422397"/>
              <a:gd name="connsiteY87" fmla="*/ 2811546 h 6858000"/>
              <a:gd name="connsiteX88" fmla="*/ 1449881 w 2422397"/>
              <a:gd name="connsiteY88" fmla="*/ 2781535 h 6858000"/>
              <a:gd name="connsiteX89" fmla="*/ 1459218 w 2422397"/>
              <a:gd name="connsiteY89" fmla="*/ 2660724 h 6858000"/>
              <a:gd name="connsiteX90" fmla="*/ 1455455 w 2422397"/>
              <a:gd name="connsiteY90" fmla="*/ 2560980 h 6858000"/>
              <a:gd name="connsiteX91" fmla="*/ 1497362 w 2422397"/>
              <a:gd name="connsiteY91" fmla="*/ 2456303 h 6858000"/>
              <a:gd name="connsiteX92" fmla="*/ 1507343 w 2422397"/>
              <a:gd name="connsiteY92" fmla="*/ 2385923 h 6858000"/>
              <a:gd name="connsiteX93" fmla="*/ 1499931 w 2422397"/>
              <a:gd name="connsiteY93" fmla="*/ 2260635 h 6858000"/>
              <a:gd name="connsiteX94" fmla="*/ 1582995 w 2422397"/>
              <a:gd name="connsiteY94" fmla="*/ 2133393 h 6858000"/>
              <a:gd name="connsiteX95" fmla="*/ 1580647 w 2422397"/>
              <a:gd name="connsiteY95" fmla="*/ 2069584 h 6858000"/>
              <a:gd name="connsiteX96" fmla="*/ 1569289 w 2422397"/>
              <a:gd name="connsiteY96" fmla="*/ 2032263 h 6858000"/>
              <a:gd name="connsiteX97" fmla="*/ 1571917 w 2422397"/>
              <a:gd name="connsiteY97" fmla="*/ 1903700 h 6858000"/>
              <a:gd name="connsiteX98" fmla="*/ 1564944 w 2422397"/>
              <a:gd name="connsiteY98" fmla="*/ 1821321 h 6858000"/>
              <a:gd name="connsiteX99" fmla="*/ 1579022 w 2422397"/>
              <a:gd name="connsiteY99" fmla="*/ 1718757 h 6858000"/>
              <a:gd name="connsiteX100" fmla="*/ 1590196 w 2422397"/>
              <a:gd name="connsiteY100" fmla="*/ 1595914 h 6858000"/>
              <a:gd name="connsiteX101" fmla="*/ 1624363 w 2422397"/>
              <a:gd name="connsiteY101" fmla="*/ 1502483 h 6858000"/>
              <a:gd name="connsiteX102" fmla="*/ 1631539 w 2422397"/>
              <a:gd name="connsiteY102" fmla="*/ 1431520 h 6858000"/>
              <a:gd name="connsiteX103" fmla="*/ 1646296 w 2422397"/>
              <a:gd name="connsiteY103" fmla="*/ 1333057 h 6858000"/>
              <a:gd name="connsiteX104" fmla="*/ 1659787 w 2422397"/>
              <a:gd name="connsiteY104" fmla="*/ 1197540 h 6858000"/>
              <a:gd name="connsiteX105" fmla="*/ 1706993 w 2422397"/>
              <a:gd name="connsiteY105" fmla="*/ 1104797 h 6858000"/>
              <a:gd name="connsiteX106" fmla="*/ 1777273 w 2422397"/>
              <a:gd name="connsiteY106" fmla="*/ 916268 h 6858000"/>
              <a:gd name="connsiteX107" fmla="*/ 1859912 w 2422397"/>
              <a:gd name="connsiteY107" fmla="*/ 775598 h 6858000"/>
              <a:gd name="connsiteX108" fmla="*/ 1911831 w 2422397"/>
              <a:gd name="connsiteY108" fmla="*/ 696577 h 6858000"/>
              <a:gd name="connsiteX109" fmla="*/ 1942209 w 2422397"/>
              <a:gd name="connsiteY109" fmla="*/ 575807 h 6858000"/>
              <a:gd name="connsiteX110" fmla="*/ 1951374 w 2422397"/>
              <a:gd name="connsiteY110" fmla="*/ 556682 h 6858000"/>
              <a:gd name="connsiteX111" fmla="*/ 1951170 w 2422397"/>
              <a:gd name="connsiteY111" fmla="*/ 526639 h 6858000"/>
              <a:gd name="connsiteX112" fmla="*/ 1949059 w 2422397"/>
              <a:gd name="connsiteY112" fmla="*/ 405872 h 6858000"/>
              <a:gd name="connsiteX113" fmla="*/ 1935866 w 2422397"/>
              <a:gd name="connsiteY113" fmla="*/ 307622 h 6858000"/>
              <a:gd name="connsiteX114" fmla="*/ 1967790 w 2422397"/>
              <a:gd name="connsiteY114" fmla="*/ 198682 h 6858000"/>
              <a:gd name="connsiteX115" fmla="*/ 1971093 w 2422397"/>
              <a:gd name="connsiteY115" fmla="*/ 127747 h 6858000"/>
              <a:gd name="connsiteX116" fmla="*/ 1951841 w 2422397"/>
              <a:gd name="connsiteY116" fmla="*/ 4678 h 6858000"/>
              <a:gd name="connsiteX117" fmla="*/ 1953649 w 2422397"/>
              <a:gd name="connsiteY117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411681 w 2422397"/>
              <a:gd name="connsiteY15" fmla="*/ 6232635 h 6858000"/>
              <a:gd name="connsiteX16" fmla="*/ 466639 w 2422397"/>
              <a:gd name="connsiteY16" fmla="*/ 6218313 h 6858000"/>
              <a:gd name="connsiteX17" fmla="*/ 470822 w 2422397"/>
              <a:gd name="connsiteY17" fmla="*/ 6213220 h 6858000"/>
              <a:gd name="connsiteX18" fmla="*/ 476871 w 2422397"/>
              <a:gd name="connsiteY18" fmla="*/ 6192715 h 6858000"/>
              <a:gd name="connsiteX19" fmla="*/ 478259 w 2422397"/>
              <a:gd name="connsiteY19" fmla="*/ 6183918 h 6858000"/>
              <a:gd name="connsiteX20" fmla="*/ 482177 w 2422397"/>
              <a:gd name="connsiteY20" fmla="*/ 6173358 h 6858000"/>
              <a:gd name="connsiteX21" fmla="*/ 482556 w 2422397"/>
              <a:gd name="connsiteY21" fmla="*/ 6173443 h 6858000"/>
              <a:gd name="connsiteX22" fmla="*/ 485673 w 2422397"/>
              <a:gd name="connsiteY22" fmla="*/ 6162875 h 6858000"/>
              <a:gd name="connsiteX23" fmla="*/ 497360 w 2422397"/>
              <a:gd name="connsiteY23" fmla="*/ 6106789 h 6858000"/>
              <a:gd name="connsiteX24" fmla="*/ 547843 w 2422397"/>
              <a:gd name="connsiteY24" fmla="*/ 6075666 h 6858000"/>
              <a:gd name="connsiteX25" fmla="*/ 562259 w 2422397"/>
              <a:gd name="connsiteY25" fmla="*/ 6054865 h 6858000"/>
              <a:gd name="connsiteX26" fmla="*/ 571463 w 2422397"/>
              <a:gd name="connsiteY26" fmla="*/ 6045606 h 6858000"/>
              <a:gd name="connsiteX27" fmla="*/ 573012 w 2422397"/>
              <a:gd name="connsiteY27" fmla="*/ 6046223 h 6858000"/>
              <a:gd name="connsiteX28" fmla="*/ 584071 w 2422397"/>
              <a:gd name="connsiteY28" fmla="*/ 5992286 h 6858000"/>
              <a:gd name="connsiteX29" fmla="*/ 587812 w 2422397"/>
              <a:gd name="connsiteY29" fmla="*/ 5987907 h 6858000"/>
              <a:gd name="connsiteX30" fmla="*/ 592115 w 2422397"/>
              <a:gd name="connsiteY30" fmla="*/ 5949187 h 6858000"/>
              <a:gd name="connsiteX31" fmla="*/ 595889 w 2422397"/>
              <a:gd name="connsiteY31" fmla="*/ 5931081 h 6858000"/>
              <a:gd name="connsiteX32" fmla="*/ 593758 w 2422397"/>
              <a:gd name="connsiteY32" fmla="*/ 5922047 h 6858000"/>
              <a:gd name="connsiteX33" fmla="*/ 600949 w 2422397"/>
              <a:gd name="connsiteY33" fmla="*/ 5897316 h 6858000"/>
              <a:gd name="connsiteX34" fmla="*/ 602981 w 2422397"/>
              <a:gd name="connsiteY34" fmla="*/ 5895955 h 6858000"/>
              <a:gd name="connsiteX35" fmla="*/ 604430 w 2422397"/>
              <a:gd name="connsiteY35" fmla="*/ 5870052 h 6858000"/>
              <a:gd name="connsiteX36" fmla="*/ 600218 w 2422397"/>
              <a:gd name="connsiteY36" fmla="*/ 5841702 h 6858000"/>
              <a:gd name="connsiteX37" fmla="*/ 678370 w 2422397"/>
              <a:gd name="connsiteY37" fmla="*/ 5652188 h 6858000"/>
              <a:gd name="connsiteX38" fmla="*/ 698667 w 2422397"/>
              <a:gd name="connsiteY38" fmla="*/ 5430788 h 6858000"/>
              <a:gd name="connsiteX39" fmla="*/ 723657 w 2422397"/>
              <a:gd name="connsiteY39" fmla="*/ 5356170 h 6858000"/>
              <a:gd name="connsiteX40" fmla="*/ 723661 w 2422397"/>
              <a:gd name="connsiteY40" fmla="*/ 5356076 h 6858000"/>
              <a:gd name="connsiteX41" fmla="*/ 720651 w 2422397"/>
              <a:gd name="connsiteY41" fmla="*/ 5331990 h 6858000"/>
              <a:gd name="connsiteX42" fmla="*/ 725358 w 2422397"/>
              <a:gd name="connsiteY42" fmla="*/ 5309193 h 6858000"/>
              <a:gd name="connsiteX43" fmla="*/ 726926 w 2422397"/>
              <a:gd name="connsiteY43" fmla="*/ 5311182 h 6858000"/>
              <a:gd name="connsiteX44" fmla="*/ 727761 w 2422397"/>
              <a:gd name="connsiteY44" fmla="*/ 5304702 h 6858000"/>
              <a:gd name="connsiteX45" fmla="*/ 732974 w 2422397"/>
              <a:gd name="connsiteY45" fmla="*/ 5303522 h 6858000"/>
              <a:gd name="connsiteX46" fmla="*/ 740184 w 2422397"/>
              <a:gd name="connsiteY46" fmla="*/ 5323549 h 6858000"/>
              <a:gd name="connsiteX47" fmla="*/ 744025 w 2422397"/>
              <a:gd name="connsiteY47" fmla="*/ 5308392 h 6858000"/>
              <a:gd name="connsiteX48" fmla="*/ 778119 w 2422397"/>
              <a:gd name="connsiteY48" fmla="*/ 5302536 h 6858000"/>
              <a:gd name="connsiteX49" fmla="*/ 821529 w 2422397"/>
              <a:gd name="connsiteY49" fmla="*/ 5012929 h 6858000"/>
              <a:gd name="connsiteX50" fmla="*/ 846340 w 2422397"/>
              <a:gd name="connsiteY50" fmla="*/ 4944976 h 6858000"/>
              <a:gd name="connsiteX51" fmla="*/ 840157 w 2422397"/>
              <a:gd name="connsiteY51" fmla="*/ 4872869 h 6858000"/>
              <a:gd name="connsiteX52" fmla="*/ 855718 w 2422397"/>
              <a:gd name="connsiteY52" fmla="*/ 4850916 h 6858000"/>
              <a:gd name="connsiteX53" fmla="*/ 858709 w 2422397"/>
              <a:gd name="connsiteY53" fmla="*/ 4847264 h 6858000"/>
              <a:gd name="connsiteX54" fmla="*/ 863990 w 2422397"/>
              <a:gd name="connsiteY54" fmla="*/ 4829718 h 6858000"/>
              <a:gd name="connsiteX55" fmla="*/ 873842 w 2422397"/>
              <a:gd name="connsiteY55" fmla="*/ 4828439 h 6858000"/>
              <a:gd name="connsiteX56" fmla="*/ 887779 w 2422397"/>
              <a:gd name="connsiteY56" fmla="*/ 4804655 h 6858000"/>
              <a:gd name="connsiteX57" fmla="*/ 893894 w 2422397"/>
              <a:gd name="connsiteY57" fmla="*/ 4777060 h 6858000"/>
              <a:gd name="connsiteX58" fmla="*/ 883546 w 2422397"/>
              <a:gd name="connsiteY58" fmla="*/ 4777089 h 6858000"/>
              <a:gd name="connsiteX59" fmla="*/ 883812 w 2422397"/>
              <a:gd name="connsiteY59" fmla="*/ 4774559 h 6858000"/>
              <a:gd name="connsiteX60" fmla="*/ 903401 w 2422397"/>
              <a:gd name="connsiteY60" fmla="*/ 4679442 h 6858000"/>
              <a:gd name="connsiteX61" fmla="*/ 916253 w 2422397"/>
              <a:gd name="connsiteY61" fmla="*/ 4651970 h 6858000"/>
              <a:gd name="connsiteX62" fmla="*/ 922608 w 2422397"/>
              <a:gd name="connsiteY62" fmla="*/ 4649785 h 6858000"/>
              <a:gd name="connsiteX63" fmla="*/ 924139 w 2422397"/>
              <a:gd name="connsiteY63" fmla="*/ 4631605 h 6858000"/>
              <a:gd name="connsiteX64" fmla="*/ 920872 w 2422397"/>
              <a:gd name="connsiteY64" fmla="*/ 4609075 h 6858000"/>
              <a:gd name="connsiteX65" fmla="*/ 941607 w 2422397"/>
              <a:gd name="connsiteY65" fmla="*/ 4514226 h 6858000"/>
              <a:gd name="connsiteX66" fmla="*/ 957889 w 2422397"/>
              <a:gd name="connsiteY66" fmla="*/ 4481699 h 6858000"/>
              <a:gd name="connsiteX67" fmla="*/ 974975 w 2422397"/>
              <a:gd name="connsiteY67" fmla="*/ 4433921 h 6858000"/>
              <a:gd name="connsiteX68" fmla="*/ 1011638 w 2422397"/>
              <a:gd name="connsiteY68" fmla="*/ 4352312 h 6858000"/>
              <a:gd name="connsiteX69" fmla="*/ 1049579 w 2422397"/>
              <a:gd name="connsiteY69" fmla="*/ 4237953 h 6858000"/>
              <a:gd name="connsiteX70" fmla="*/ 1041314 w 2422397"/>
              <a:gd name="connsiteY70" fmla="*/ 4139706 h 6858000"/>
              <a:gd name="connsiteX71" fmla="*/ 1049328 w 2422397"/>
              <a:gd name="connsiteY71" fmla="*/ 4134671 h 6858000"/>
              <a:gd name="connsiteX72" fmla="*/ 1061133 w 2422397"/>
              <a:gd name="connsiteY72" fmla="*/ 4074160 h 6858000"/>
              <a:gd name="connsiteX73" fmla="*/ 1059121 w 2422397"/>
              <a:gd name="connsiteY73" fmla="*/ 3844497 h 6858000"/>
              <a:gd name="connsiteX74" fmla="*/ 1083386 w 2422397"/>
              <a:gd name="connsiteY74" fmla="*/ 3726730 h 6858000"/>
              <a:gd name="connsiteX75" fmla="*/ 1098990 w 2422397"/>
              <a:gd name="connsiteY75" fmla="*/ 3687782 h 6858000"/>
              <a:gd name="connsiteX76" fmla="*/ 1124701 w 2422397"/>
              <a:gd name="connsiteY76" fmla="*/ 3622348 h 6858000"/>
              <a:gd name="connsiteX77" fmla="*/ 1161137 w 2422397"/>
              <a:gd name="connsiteY77" fmla="*/ 3580464 h 6858000"/>
              <a:gd name="connsiteX78" fmla="*/ 1175812 w 2422397"/>
              <a:gd name="connsiteY78" fmla="*/ 3522969 h 6858000"/>
              <a:gd name="connsiteX79" fmla="*/ 1156951 w 2422397"/>
              <a:gd name="connsiteY79" fmla="*/ 3500538 h 6858000"/>
              <a:gd name="connsiteX80" fmla="*/ 1179877 w 2422397"/>
              <a:gd name="connsiteY80" fmla="*/ 3441984 h 6858000"/>
              <a:gd name="connsiteX81" fmla="*/ 1217096 w 2422397"/>
              <a:gd name="connsiteY81" fmla="*/ 3354156 h 6858000"/>
              <a:gd name="connsiteX82" fmla="*/ 1232811 w 2422397"/>
              <a:gd name="connsiteY82" fmla="*/ 3301153 h 6858000"/>
              <a:gd name="connsiteX83" fmla="*/ 1281985 w 2422397"/>
              <a:gd name="connsiteY83" fmla="*/ 3158933 h 6858000"/>
              <a:gd name="connsiteX84" fmla="*/ 1335997 w 2422397"/>
              <a:gd name="connsiteY84" fmla="*/ 3018423 h 6858000"/>
              <a:gd name="connsiteX85" fmla="*/ 1394864 w 2422397"/>
              <a:gd name="connsiteY85" fmla="*/ 2946152 h 6858000"/>
              <a:gd name="connsiteX86" fmla="*/ 1436360 w 2422397"/>
              <a:gd name="connsiteY86" fmla="*/ 2829469 h 6858000"/>
              <a:gd name="connsiteX87" fmla="*/ 1447242 w 2422397"/>
              <a:gd name="connsiteY87" fmla="*/ 2811546 h 6858000"/>
              <a:gd name="connsiteX88" fmla="*/ 1449881 w 2422397"/>
              <a:gd name="connsiteY88" fmla="*/ 2781535 h 6858000"/>
              <a:gd name="connsiteX89" fmla="*/ 1459218 w 2422397"/>
              <a:gd name="connsiteY89" fmla="*/ 2660724 h 6858000"/>
              <a:gd name="connsiteX90" fmla="*/ 1455455 w 2422397"/>
              <a:gd name="connsiteY90" fmla="*/ 2560980 h 6858000"/>
              <a:gd name="connsiteX91" fmla="*/ 1497362 w 2422397"/>
              <a:gd name="connsiteY91" fmla="*/ 2456303 h 6858000"/>
              <a:gd name="connsiteX92" fmla="*/ 1507343 w 2422397"/>
              <a:gd name="connsiteY92" fmla="*/ 2385923 h 6858000"/>
              <a:gd name="connsiteX93" fmla="*/ 1499931 w 2422397"/>
              <a:gd name="connsiteY93" fmla="*/ 2260635 h 6858000"/>
              <a:gd name="connsiteX94" fmla="*/ 1582995 w 2422397"/>
              <a:gd name="connsiteY94" fmla="*/ 2133393 h 6858000"/>
              <a:gd name="connsiteX95" fmla="*/ 1580647 w 2422397"/>
              <a:gd name="connsiteY95" fmla="*/ 2069584 h 6858000"/>
              <a:gd name="connsiteX96" fmla="*/ 1569289 w 2422397"/>
              <a:gd name="connsiteY96" fmla="*/ 2032263 h 6858000"/>
              <a:gd name="connsiteX97" fmla="*/ 1571917 w 2422397"/>
              <a:gd name="connsiteY97" fmla="*/ 1903700 h 6858000"/>
              <a:gd name="connsiteX98" fmla="*/ 1564944 w 2422397"/>
              <a:gd name="connsiteY98" fmla="*/ 1821321 h 6858000"/>
              <a:gd name="connsiteX99" fmla="*/ 1579022 w 2422397"/>
              <a:gd name="connsiteY99" fmla="*/ 1718757 h 6858000"/>
              <a:gd name="connsiteX100" fmla="*/ 1590196 w 2422397"/>
              <a:gd name="connsiteY100" fmla="*/ 1595914 h 6858000"/>
              <a:gd name="connsiteX101" fmla="*/ 1624363 w 2422397"/>
              <a:gd name="connsiteY101" fmla="*/ 1502483 h 6858000"/>
              <a:gd name="connsiteX102" fmla="*/ 1631539 w 2422397"/>
              <a:gd name="connsiteY102" fmla="*/ 1431520 h 6858000"/>
              <a:gd name="connsiteX103" fmla="*/ 1646296 w 2422397"/>
              <a:gd name="connsiteY103" fmla="*/ 1333057 h 6858000"/>
              <a:gd name="connsiteX104" fmla="*/ 1659787 w 2422397"/>
              <a:gd name="connsiteY104" fmla="*/ 1197540 h 6858000"/>
              <a:gd name="connsiteX105" fmla="*/ 1706993 w 2422397"/>
              <a:gd name="connsiteY105" fmla="*/ 1104797 h 6858000"/>
              <a:gd name="connsiteX106" fmla="*/ 1777273 w 2422397"/>
              <a:gd name="connsiteY106" fmla="*/ 916268 h 6858000"/>
              <a:gd name="connsiteX107" fmla="*/ 1850836 w 2422397"/>
              <a:gd name="connsiteY107" fmla="*/ 802826 h 6858000"/>
              <a:gd name="connsiteX108" fmla="*/ 1911831 w 2422397"/>
              <a:gd name="connsiteY108" fmla="*/ 696577 h 6858000"/>
              <a:gd name="connsiteX109" fmla="*/ 1942209 w 2422397"/>
              <a:gd name="connsiteY109" fmla="*/ 575807 h 6858000"/>
              <a:gd name="connsiteX110" fmla="*/ 1951374 w 2422397"/>
              <a:gd name="connsiteY110" fmla="*/ 556682 h 6858000"/>
              <a:gd name="connsiteX111" fmla="*/ 1951170 w 2422397"/>
              <a:gd name="connsiteY111" fmla="*/ 526639 h 6858000"/>
              <a:gd name="connsiteX112" fmla="*/ 1949059 w 2422397"/>
              <a:gd name="connsiteY112" fmla="*/ 405872 h 6858000"/>
              <a:gd name="connsiteX113" fmla="*/ 1935866 w 2422397"/>
              <a:gd name="connsiteY113" fmla="*/ 307622 h 6858000"/>
              <a:gd name="connsiteX114" fmla="*/ 1967790 w 2422397"/>
              <a:gd name="connsiteY114" fmla="*/ 198682 h 6858000"/>
              <a:gd name="connsiteX115" fmla="*/ 1971093 w 2422397"/>
              <a:gd name="connsiteY115" fmla="*/ 127747 h 6858000"/>
              <a:gd name="connsiteX116" fmla="*/ 1951841 w 2422397"/>
              <a:gd name="connsiteY116" fmla="*/ 4678 h 6858000"/>
              <a:gd name="connsiteX117" fmla="*/ 1953649 w 2422397"/>
              <a:gd name="connsiteY117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411681 w 2422397"/>
              <a:gd name="connsiteY15" fmla="*/ 6232635 h 6858000"/>
              <a:gd name="connsiteX16" fmla="*/ 466639 w 2422397"/>
              <a:gd name="connsiteY16" fmla="*/ 6218313 h 6858000"/>
              <a:gd name="connsiteX17" fmla="*/ 470822 w 2422397"/>
              <a:gd name="connsiteY17" fmla="*/ 6213220 h 6858000"/>
              <a:gd name="connsiteX18" fmla="*/ 476871 w 2422397"/>
              <a:gd name="connsiteY18" fmla="*/ 6192715 h 6858000"/>
              <a:gd name="connsiteX19" fmla="*/ 478259 w 2422397"/>
              <a:gd name="connsiteY19" fmla="*/ 6183918 h 6858000"/>
              <a:gd name="connsiteX20" fmla="*/ 482177 w 2422397"/>
              <a:gd name="connsiteY20" fmla="*/ 6173358 h 6858000"/>
              <a:gd name="connsiteX21" fmla="*/ 482556 w 2422397"/>
              <a:gd name="connsiteY21" fmla="*/ 6173443 h 6858000"/>
              <a:gd name="connsiteX22" fmla="*/ 485673 w 2422397"/>
              <a:gd name="connsiteY22" fmla="*/ 6162875 h 6858000"/>
              <a:gd name="connsiteX23" fmla="*/ 497360 w 2422397"/>
              <a:gd name="connsiteY23" fmla="*/ 6106789 h 6858000"/>
              <a:gd name="connsiteX24" fmla="*/ 547843 w 2422397"/>
              <a:gd name="connsiteY24" fmla="*/ 6075666 h 6858000"/>
              <a:gd name="connsiteX25" fmla="*/ 562259 w 2422397"/>
              <a:gd name="connsiteY25" fmla="*/ 6054865 h 6858000"/>
              <a:gd name="connsiteX26" fmla="*/ 571463 w 2422397"/>
              <a:gd name="connsiteY26" fmla="*/ 6045606 h 6858000"/>
              <a:gd name="connsiteX27" fmla="*/ 573012 w 2422397"/>
              <a:gd name="connsiteY27" fmla="*/ 6046223 h 6858000"/>
              <a:gd name="connsiteX28" fmla="*/ 584071 w 2422397"/>
              <a:gd name="connsiteY28" fmla="*/ 5992286 h 6858000"/>
              <a:gd name="connsiteX29" fmla="*/ 587812 w 2422397"/>
              <a:gd name="connsiteY29" fmla="*/ 5987907 h 6858000"/>
              <a:gd name="connsiteX30" fmla="*/ 592115 w 2422397"/>
              <a:gd name="connsiteY30" fmla="*/ 5949187 h 6858000"/>
              <a:gd name="connsiteX31" fmla="*/ 595889 w 2422397"/>
              <a:gd name="connsiteY31" fmla="*/ 5931081 h 6858000"/>
              <a:gd name="connsiteX32" fmla="*/ 593758 w 2422397"/>
              <a:gd name="connsiteY32" fmla="*/ 5922047 h 6858000"/>
              <a:gd name="connsiteX33" fmla="*/ 600949 w 2422397"/>
              <a:gd name="connsiteY33" fmla="*/ 5897316 h 6858000"/>
              <a:gd name="connsiteX34" fmla="*/ 602981 w 2422397"/>
              <a:gd name="connsiteY34" fmla="*/ 5895955 h 6858000"/>
              <a:gd name="connsiteX35" fmla="*/ 604430 w 2422397"/>
              <a:gd name="connsiteY35" fmla="*/ 5870052 h 6858000"/>
              <a:gd name="connsiteX36" fmla="*/ 600218 w 2422397"/>
              <a:gd name="connsiteY36" fmla="*/ 5841702 h 6858000"/>
              <a:gd name="connsiteX37" fmla="*/ 678370 w 2422397"/>
              <a:gd name="connsiteY37" fmla="*/ 5652188 h 6858000"/>
              <a:gd name="connsiteX38" fmla="*/ 694129 w 2422397"/>
              <a:gd name="connsiteY38" fmla="*/ 5471630 h 6858000"/>
              <a:gd name="connsiteX39" fmla="*/ 723657 w 2422397"/>
              <a:gd name="connsiteY39" fmla="*/ 5356170 h 6858000"/>
              <a:gd name="connsiteX40" fmla="*/ 723661 w 2422397"/>
              <a:gd name="connsiteY40" fmla="*/ 5356076 h 6858000"/>
              <a:gd name="connsiteX41" fmla="*/ 720651 w 2422397"/>
              <a:gd name="connsiteY41" fmla="*/ 5331990 h 6858000"/>
              <a:gd name="connsiteX42" fmla="*/ 725358 w 2422397"/>
              <a:gd name="connsiteY42" fmla="*/ 5309193 h 6858000"/>
              <a:gd name="connsiteX43" fmla="*/ 726926 w 2422397"/>
              <a:gd name="connsiteY43" fmla="*/ 5311182 h 6858000"/>
              <a:gd name="connsiteX44" fmla="*/ 727761 w 2422397"/>
              <a:gd name="connsiteY44" fmla="*/ 5304702 h 6858000"/>
              <a:gd name="connsiteX45" fmla="*/ 732974 w 2422397"/>
              <a:gd name="connsiteY45" fmla="*/ 5303522 h 6858000"/>
              <a:gd name="connsiteX46" fmla="*/ 740184 w 2422397"/>
              <a:gd name="connsiteY46" fmla="*/ 5323549 h 6858000"/>
              <a:gd name="connsiteX47" fmla="*/ 744025 w 2422397"/>
              <a:gd name="connsiteY47" fmla="*/ 5308392 h 6858000"/>
              <a:gd name="connsiteX48" fmla="*/ 778119 w 2422397"/>
              <a:gd name="connsiteY48" fmla="*/ 5302536 h 6858000"/>
              <a:gd name="connsiteX49" fmla="*/ 821529 w 2422397"/>
              <a:gd name="connsiteY49" fmla="*/ 5012929 h 6858000"/>
              <a:gd name="connsiteX50" fmla="*/ 846340 w 2422397"/>
              <a:gd name="connsiteY50" fmla="*/ 4944976 h 6858000"/>
              <a:gd name="connsiteX51" fmla="*/ 840157 w 2422397"/>
              <a:gd name="connsiteY51" fmla="*/ 4872869 h 6858000"/>
              <a:gd name="connsiteX52" fmla="*/ 855718 w 2422397"/>
              <a:gd name="connsiteY52" fmla="*/ 4850916 h 6858000"/>
              <a:gd name="connsiteX53" fmla="*/ 858709 w 2422397"/>
              <a:gd name="connsiteY53" fmla="*/ 4847264 h 6858000"/>
              <a:gd name="connsiteX54" fmla="*/ 863990 w 2422397"/>
              <a:gd name="connsiteY54" fmla="*/ 4829718 h 6858000"/>
              <a:gd name="connsiteX55" fmla="*/ 873842 w 2422397"/>
              <a:gd name="connsiteY55" fmla="*/ 4828439 h 6858000"/>
              <a:gd name="connsiteX56" fmla="*/ 887779 w 2422397"/>
              <a:gd name="connsiteY56" fmla="*/ 4804655 h 6858000"/>
              <a:gd name="connsiteX57" fmla="*/ 893894 w 2422397"/>
              <a:gd name="connsiteY57" fmla="*/ 4777060 h 6858000"/>
              <a:gd name="connsiteX58" fmla="*/ 883546 w 2422397"/>
              <a:gd name="connsiteY58" fmla="*/ 4777089 h 6858000"/>
              <a:gd name="connsiteX59" fmla="*/ 883812 w 2422397"/>
              <a:gd name="connsiteY59" fmla="*/ 4774559 h 6858000"/>
              <a:gd name="connsiteX60" fmla="*/ 903401 w 2422397"/>
              <a:gd name="connsiteY60" fmla="*/ 4679442 h 6858000"/>
              <a:gd name="connsiteX61" fmla="*/ 916253 w 2422397"/>
              <a:gd name="connsiteY61" fmla="*/ 4651970 h 6858000"/>
              <a:gd name="connsiteX62" fmla="*/ 922608 w 2422397"/>
              <a:gd name="connsiteY62" fmla="*/ 4649785 h 6858000"/>
              <a:gd name="connsiteX63" fmla="*/ 924139 w 2422397"/>
              <a:gd name="connsiteY63" fmla="*/ 4631605 h 6858000"/>
              <a:gd name="connsiteX64" fmla="*/ 920872 w 2422397"/>
              <a:gd name="connsiteY64" fmla="*/ 4609075 h 6858000"/>
              <a:gd name="connsiteX65" fmla="*/ 941607 w 2422397"/>
              <a:gd name="connsiteY65" fmla="*/ 4514226 h 6858000"/>
              <a:gd name="connsiteX66" fmla="*/ 957889 w 2422397"/>
              <a:gd name="connsiteY66" fmla="*/ 4481699 h 6858000"/>
              <a:gd name="connsiteX67" fmla="*/ 974975 w 2422397"/>
              <a:gd name="connsiteY67" fmla="*/ 4433921 h 6858000"/>
              <a:gd name="connsiteX68" fmla="*/ 1011638 w 2422397"/>
              <a:gd name="connsiteY68" fmla="*/ 4352312 h 6858000"/>
              <a:gd name="connsiteX69" fmla="*/ 1049579 w 2422397"/>
              <a:gd name="connsiteY69" fmla="*/ 4237953 h 6858000"/>
              <a:gd name="connsiteX70" fmla="*/ 1041314 w 2422397"/>
              <a:gd name="connsiteY70" fmla="*/ 4139706 h 6858000"/>
              <a:gd name="connsiteX71" fmla="*/ 1049328 w 2422397"/>
              <a:gd name="connsiteY71" fmla="*/ 4134671 h 6858000"/>
              <a:gd name="connsiteX72" fmla="*/ 1061133 w 2422397"/>
              <a:gd name="connsiteY72" fmla="*/ 4074160 h 6858000"/>
              <a:gd name="connsiteX73" fmla="*/ 1059121 w 2422397"/>
              <a:gd name="connsiteY73" fmla="*/ 3844497 h 6858000"/>
              <a:gd name="connsiteX74" fmla="*/ 1083386 w 2422397"/>
              <a:gd name="connsiteY74" fmla="*/ 3726730 h 6858000"/>
              <a:gd name="connsiteX75" fmla="*/ 1098990 w 2422397"/>
              <a:gd name="connsiteY75" fmla="*/ 3687782 h 6858000"/>
              <a:gd name="connsiteX76" fmla="*/ 1124701 w 2422397"/>
              <a:gd name="connsiteY76" fmla="*/ 3622348 h 6858000"/>
              <a:gd name="connsiteX77" fmla="*/ 1161137 w 2422397"/>
              <a:gd name="connsiteY77" fmla="*/ 3580464 h 6858000"/>
              <a:gd name="connsiteX78" fmla="*/ 1175812 w 2422397"/>
              <a:gd name="connsiteY78" fmla="*/ 3522969 h 6858000"/>
              <a:gd name="connsiteX79" fmla="*/ 1156951 w 2422397"/>
              <a:gd name="connsiteY79" fmla="*/ 3500538 h 6858000"/>
              <a:gd name="connsiteX80" fmla="*/ 1179877 w 2422397"/>
              <a:gd name="connsiteY80" fmla="*/ 3441984 h 6858000"/>
              <a:gd name="connsiteX81" fmla="*/ 1217096 w 2422397"/>
              <a:gd name="connsiteY81" fmla="*/ 3354156 h 6858000"/>
              <a:gd name="connsiteX82" fmla="*/ 1232811 w 2422397"/>
              <a:gd name="connsiteY82" fmla="*/ 3301153 h 6858000"/>
              <a:gd name="connsiteX83" fmla="*/ 1281985 w 2422397"/>
              <a:gd name="connsiteY83" fmla="*/ 3158933 h 6858000"/>
              <a:gd name="connsiteX84" fmla="*/ 1335997 w 2422397"/>
              <a:gd name="connsiteY84" fmla="*/ 3018423 h 6858000"/>
              <a:gd name="connsiteX85" fmla="*/ 1394864 w 2422397"/>
              <a:gd name="connsiteY85" fmla="*/ 2946152 h 6858000"/>
              <a:gd name="connsiteX86" fmla="*/ 1436360 w 2422397"/>
              <a:gd name="connsiteY86" fmla="*/ 2829469 h 6858000"/>
              <a:gd name="connsiteX87" fmla="*/ 1447242 w 2422397"/>
              <a:gd name="connsiteY87" fmla="*/ 2811546 h 6858000"/>
              <a:gd name="connsiteX88" fmla="*/ 1449881 w 2422397"/>
              <a:gd name="connsiteY88" fmla="*/ 2781535 h 6858000"/>
              <a:gd name="connsiteX89" fmla="*/ 1459218 w 2422397"/>
              <a:gd name="connsiteY89" fmla="*/ 2660724 h 6858000"/>
              <a:gd name="connsiteX90" fmla="*/ 1455455 w 2422397"/>
              <a:gd name="connsiteY90" fmla="*/ 2560980 h 6858000"/>
              <a:gd name="connsiteX91" fmla="*/ 1497362 w 2422397"/>
              <a:gd name="connsiteY91" fmla="*/ 2456303 h 6858000"/>
              <a:gd name="connsiteX92" fmla="*/ 1507343 w 2422397"/>
              <a:gd name="connsiteY92" fmla="*/ 2385923 h 6858000"/>
              <a:gd name="connsiteX93" fmla="*/ 1499931 w 2422397"/>
              <a:gd name="connsiteY93" fmla="*/ 2260635 h 6858000"/>
              <a:gd name="connsiteX94" fmla="*/ 1582995 w 2422397"/>
              <a:gd name="connsiteY94" fmla="*/ 2133393 h 6858000"/>
              <a:gd name="connsiteX95" fmla="*/ 1580647 w 2422397"/>
              <a:gd name="connsiteY95" fmla="*/ 2069584 h 6858000"/>
              <a:gd name="connsiteX96" fmla="*/ 1569289 w 2422397"/>
              <a:gd name="connsiteY96" fmla="*/ 2032263 h 6858000"/>
              <a:gd name="connsiteX97" fmla="*/ 1571917 w 2422397"/>
              <a:gd name="connsiteY97" fmla="*/ 1903700 h 6858000"/>
              <a:gd name="connsiteX98" fmla="*/ 1564944 w 2422397"/>
              <a:gd name="connsiteY98" fmla="*/ 1821321 h 6858000"/>
              <a:gd name="connsiteX99" fmla="*/ 1579022 w 2422397"/>
              <a:gd name="connsiteY99" fmla="*/ 1718757 h 6858000"/>
              <a:gd name="connsiteX100" fmla="*/ 1590196 w 2422397"/>
              <a:gd name="connsiteY100" fmla="*/ 1595914 h 6858000"/>
              <a:gd name="connsiteX101" fmla="*/ 1624363 w 2422397"/>
              <a:gd name="connsiteY101" fmla="*/ 1502483 h 6858000"/>
              <a:gd name="connsiteX102" fmla="*/ 1631539 w 2422397"/>
              <a:gd name="connsiteY102" fmla="*/ 1431520 h 6858000"/>
              <a:gd name="connsiteX103" fmla="*/ 1646296 w 2422397"/>
              <a:gd name="connsiteY103" fmla="*/ 1333057 h 6858000"/>
              <a:gd name="connsiteX104" fmla="*/ 1659787 w 2422397"/>
              <a:gd name="connsiteY104" fmla="*/ 1197540 h 6858000"/>
              <a:gd name="connsiteX105" fmla="*/ 1706993 w 2422397"/>
              <a:gd name="connsiteY105" fmla="*/ 1104797 h 6858000"/>
              <a:gd name="connsiteX106" fmla="*/ 1777273 w 2422397"/>
              <a:gd name="connsiteY106" fmla="*/ 916268 h 6858000"/>
              <a:gd name="connsiteX107" fmla="*/ 1850836 w 2422397"/>
              <a:gd name="connsiteY107" fmla="*/ 802826 h 6858000"/>
              <a:gd name="connsiteX108" fmla="*/ 1911831 w 2422397"/>
              <a:gd name="connsiteY108" fmla="*/ 696577 h 6858000"/>
              <a:gd name="connsiteX109" fmla="*/ 1942209 w 2422397"/>
              <a:gd name="connsiteY109" fmla="*/ 575807 h 6858000"/>
              <a:gd name="connsiteX110" fmla="*/ 1951374 w 2422397"/>
              <a:gd name="connsiteY110" fmla="*/ 556682 h 6858000"/>
              <a:gd name="connsiteX111" fmla="*/ 1951170 w 2422397"/>
              <a:gd name="connsiteY111" fmla="*/ 526639 h 6858000"/>
              <a:gd name="connsiteX112" fmla="*/ 1949059 w 2422397"/>
              <a:gd name="connsiteY112" fmla="*/ 405872 h 6858000"/>
              <a:gd name="connsiteX113" fmla="*/ 1935866 w 2422397"/>
              <a:gd name="connsiteY113" fmla="*/ 307622 h 6858000"/>
              <a:gd name="connsiteX114" fmla="*/ 1967790 w 2422397"/>
              <a:gd name="connsiteY114" fmla="*/ 198682 h 6858000"/>
              <a:gd name="connsiteX115" fmla="*/ 1971093 w 2422397"/>
              <a:gd name="connsiteY115" fmla="*/ 127747 h 6858000"/>
              <a:gd name="connsiteX116" fmla="*/ 1951841 w 2422397"/>
              <a:gd name="connsiteY116" fmla="*/ 4678 h 6858000"/>
              <a:gd name="connsiteX117" fmla="*/ 1953649 w 2422397"/>
              <a:gd name="connsiteY117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411681 w 2422397"/>
              <a:gd name="connsiteY15" fmla="*/ 6232635 h 6858000"/>
              <a:gd name="connsiteX16" fmla="*/ 466639 w 2422397"/>
              <a:gd name="connsiteY16" fmla="*/ 6218313 h 6858000"/>
              <a:gd name="connsiteX17" fmla="*/ 470822 w 2422397"/>
              <a:gd name="connsiteY17" fmla="*/ 6213220 h 6858000"/>
              <a:gd name="connsiteX18" fmla="*/ 476871 w 2422397"/>
              <a:gd name="connsiteY18" fmla="*/ 6192715 h 6858000"/>
              <a:gd name="connsiteX19" fmla="*/ 478259 w 2422397"/>
              <a:gd name="connsiteY19" fmla="*/ 6183918 h 6858000"/>
              <a:gd name="connsiteX20" fmla="*/ 482177 w 2422397"/>
              <a:gd name="connsiteY20" fmla="*/ 6173358 h 6858000"/>
              <a:gd name="connsiteX21" fmla="*/ 482556 w 2422397"/>
              <a:gd name="connsiteY21" fmla="*/ 6173443 h 6858000"/>
              <a:gd name="connsiteX22" fmla="*/ 485673 w 2422397"/>
              <a:gd name="connsiteY22" fmla="*/ 6162875 h 6858000"/>
              <a:gd name="connsiteX23" fmla="*/ 497360 w 2422397"/>
              <a:gd name="connsiteY23" fmla="*/ 6106789 h 6858000"/>
              <a:gd name="connsiteX24" fmla="*/ 547843 w 2422397"/>
              <a:gd name="connsiteY24" fmla="*/ 6075666 h 6858000"/>
              <a:gd name="connsiteX25" fmla="*/ 562259 w 2422397"/>
              <a:gd name="connsiteY25" fmla="*/ 6054865 h 6858000"/>
              <a:gd name="connsiteX26" fmla="*/ 571463 w 2422397"/>
              <a:gd name="connsiteY26" fmla="*/ 6045606 h 6858000"/>
              <a:gd name="connsiteX27" fmla="*/ 573012 w 2422397"/>
              <a:gd name="connsiteY27" fmla="*/ 6046223 h 6858000"/>
              <a:gd name="connsiteX28" fmla="*/ 584071 w 2422397"/>
              <a:gd name="connsiteY28" fmla="*/ 5992286 h 6858000"/>
              <a:gd name="connsiteX29" fmla="*/ 587812 w 2422397"/>
              <a:gd name="connsiteY29" fmla="*/ 5987907 h 6858000"/>
              <a:gd name="connsiteX30" fmla="*/ 592115 w 2422397"/>
              <a:gd name="connsiteY30" fmla="*/ 5949187 h 6858000"/>
              <a:gd name="connsiteX31" fmla="*/ 595889 w 2422397"/>
              <a:gd name="connsiteY31" fmla="*/ 5931081 h 6858000"/>
              <a:gd name="connsiteX32" fmla="*/ 593758 w 2422397"/>
              <a:gd name="connsiteY32" fmla="*/ 5922047 h 6858000"/>
              <a:gd name="connsiteX33" fmla="*/ 600949 w 2422397"/>
              <a:gd name="connsiteY33" fmla="*/ 5897316 h 6858000"/>
              <a:gd name="connsiteX34" fmla="*/ 602981 w 2422397"/>
              <a:gd name="connsiteY34" fmla="*/ 5895955 h 6858000"/>
              <a:gd name="connsiteX35" fmla="*/ 604430 w 2422397"/>
              <a:gd name="connsiteY35" fmla="*/ 5870052 h 6858000"/>
              <a:gd name="connsiteX36" fmla="*/ 600218 w 2422397"/>
              <a:gd name="connsiteY36" fmla="*/ 5841702 h 6858000"/>
              <a:gd name="connsiteX37" fmla="*/ 678370 w 2422397"/>
              <a:gd name="connsiteY37" fmla="*/ 5652188 h 6858000"/>
              <a:gd name="connsiteX38" fmla="*/ 694129 w 2422397"/>
              <a:gd name="connsiteY38" fmla="*/ 5471630 h 6858000"/>
              <a:gd name="connsiteX39" fmla="*/ 723657 w 2422397"/>
              <a:gd name="connsiteY39" fmla="*/ 5356170 h 6858000"/>
              <a:gd name="connsiteX40" fmla="*/ 723661 w 2422397"/>
              <a:gd name="connsiteY40" fmla="*/ 5356076 h 6858000"/>
              <a:gd name="connsiteX41" fmla="*/ 720651 w 2422397"/>
              <a:gd name="connsiteY41" fmla="*/ 5331990 h 6858000"/>
              <a:gd name="connsiteX42" fmla="*/ 725358 w 2422397"/>
              <a:gd name="connsiteY42" fmla="*/ 5309193 h 6858000"/>
              <a:gd name="connsiteX43" fmla="*/ 726926 w 2422397"/>
              <a:gd name="connsiteY43" fmla="*/ 5311182 h 6858000"/>
              <a:gd name="connsiteX44" fmla="*/ 727761 w 2422397"/>
              <a:gd name="connsiteY44" fmla="*/ 5304702 h 6858000"/>
              <a:gd name="connsiteX45" fmla="*/ 732974 w 2422397"/>
              <a:gd name="connsiteY45" fmla="*/ 5303522 h 6858000"/>
              <a:gd name="connsiteX46" fmla="*/ 740184 w 2422397"/>
              <a:gd name="connsiteY46" fmla="*/ 5323549 h 6858000"/>
              <a:gd name="connsiteX47" fmla="*/ 744025 w 2422397"/>
              <a:gd name="connsiteY47" fmla="*/ 5308392 h 6858000"/>
              <a:gd name="connsiteX48" fmla="*/ 778119 w 2422397"/>
              <a:gd name="connsiteY48" fmla="*/ 5302536 h 6858000"/>
              <a:gd name="connsiteX49" fmla="*/ 821529 w 2422397"/>
              <a:gd name="connsiteY49" fmla="*/ 5012929 h 6858000"/>
              <a:gd name="connsiteX50" fmla="*/ 846340 w 2422397"/>
              <a:gd name="connsiteY50" fmla="*/ 4944976 h 6858000"/>
              <a:gd name="connsiteX51" fmla="*/ 840157 w 2422397"/>
              <a:gd name="connsiteY51" fmla="*/ 4872869 h 6858000"/>
              <a:gd name="connsiteX52" fmla="*/ 855718 w 2422397"/>
              <a:gd name="connsiteY52" fmla="*/ 4850916 h 6858000"/>
              <a:gd name="connsiteX53" fmla="*/ 858709 w 2422397"/>
              <a:gd name="connsiteY53" fmla="*/ 4847264 h 6858000"/>
              <a:gd name="connsiteX54" fmla="*/ 863990 w 2422397"/>
              <a:gd name="connsiteY54" fmla="*/ 4829718 h 6858000"/>
              <a:gd name="connsiteX55" fmla="*/ 873842 w 2422397"/>
              <a:gd name="connsiteY55" fmla="*/ 4828439 h 6858000"/>
              <a:gd name="connsiteX56" fmla="*/ 887779 w 2422397"/>
              <a:gd name="connsiteY56" fmla="*/ 4804655 h 6858000"/>
              <a:gd name="connsiteX57" fmla="*/ 893894 w 2422397"/>
              <a:gd name="connsiteY57" fmla="*/ 4777060 h 6858000"/>
              <a:gd name="connsiteX58" fmla="*/ 883546 w 2422397"/>
              <a:gd name="connsiteY58" fmla="*/ 4777089 h 6858000"/>
              <a:gd name="connsiteX59" fmla="*/ 883812 w 2422397"/>
              <a:gd name="connsiteY59" fmla="*/ 4774559 h 6858000"/>
              <a:gd name="connsiteX60" fmla="*/ 903401 w 2422397"/>
              <a:gd name="connsiteY60" fmla="*/ 4679442 h 6858000"/>
              <a:gd name="connsiteX61" fmla="*/ 916253 w 2422397"/>
              <a:gd name="connsiteY61" fmla="*/ 4651970 h 6858000"/>
              <a:gd name="connsiteX62" fmla="*/ 922608 w 2422397"/>
              <a:gd name="connsiteY62" fmla="*/ 4649785 h 6858000"/>
              <a:gd name="connsiteX63" fmla="*/ 924139 w 2422397"/>
              <a:gd name="connsiteY63" fmla="*/ 4631605 h 6858000"/>
              <a:gd name="connsiteX64" fmla="*/ 920872 w 2422397"/>
              <a:gd name="connsiteY64" fmla="*/ 4609075 h 6858000"/>
              <a:gd name="connsiteX65" fmla="*/ 941607 w 2422397"/>
              <a:gd name="connsiteY65" fmla="*/ 4514226 h 6858000"/>
              <a:gd name="connsiteX66" fmla="*/ 957889 w 2422397"/>
              <a:gd name="connsiteY66" fmla="*/ 4481699 h 6858000"/>
              <a:gd name="connsiteX67" fmla="*/ 974975 w 2422397"/>
              <a:gd name="connsiteY67" fmla="*/ 4433921 h 6858000"/>
              <a:gd name="connsiteX68" fmla="*/ 1011638 w 2422397"/>
              <a:gd name="connsiteY68" fmla="*/ 4352312 h 6858000"/>
              <a:gd name="connsiteX69" fmla="*/ 1049579 w 2422397"/>
              <a:gd name="connsiteY69" fmla="*/ 4237953 h 6858000"/>
              <a:gd name="connsiteX70" fmla="*/ 1041314 w 2422397"/>
              <a:gd name="connsiteY70" fmla="*/ 4139706 h 6858000"/>
              <a:gd name="connsiteX71" fmla="*/ 1049328 w 2422397"/>
              <a:gd name="connsiteY71" fmla="*/ 4134671 h 6858000"/>
              <a:gd name="connsiteX72" fmla="*/ 1061133 w 2422397"/>
              <a:gd name="connsiteY72" fmla="*/ 4074160 h 6858000"/>
              <a:gd name="connsiteX73" fmla="*/ 1059121 w 2422397"/>
              <a:gd name="connsiteY73" fmla="*/ 3844497 h 6858000"/>
              <a:gd name="connsiteX74" fmla="*/ 1083386 w 2422397"/>
              <a:gd name="connsiteY74" fmla="*/ 3726730 h 6858000"/>
              <a:gd name="connsiteX75" fmla="*/ 1098990 w 2422397"/>
              <a:gd name="connsiteY75" fmla="*/ 3687782 h 6858000"/>
              <a:gd name="connsiteX76" fmla="*/ 1124701 w 2422397"/>
              <a:gd name="connsiteY76" fmla="*/ 3622348 h 6858000"/>
              <a:gd name="connsiteX77" fmla="*/ 1161137 w 2422397"/>
              <a:gd name="connsiteY77" fmla="*/ 3580464 h 6858000"/>
              <a:gd name="connsiteX78" fmla="*/ 1175812 w 2422397"/>
              <a:gd name="connsiteY78" fmla="*/ 3522969 h 6858000"/>
              <a:gd name="connsiteX79" fmla="*/ 1156951 w 2422397"/>
              <a:gd name="connsiteY79" fmla="*/ 3500538 h 6858000"/>
              <a:gd name="connsiteX80" fmla="*/ 1179877 w 2422397"/>
              <a:gd name="connsiteY80" fmla="*/ 3441984 h 6858000"/>
              <a:gd name="connsiteX81" fmla="*/ 1217096 w 2422397"/>
              <a:gd name="connsiteY81" fmla="*/ 3354156 h 6858000"/>
              <a:gd name="connsiteX82" fmla="*/ 1232811 w 2422397"/>
              <a:gd name="connsiteY82" fmla="*/ 3301153 h 6858000"/>
              <a:gd name="connsiteX83" fmla="*/ 1281985 w 2422397"/>
              <a:gd name="connsiteY83" fmla="*/ 3158933 h 6858000"/>
              <a:gd name="connsiteX84" fmla="*/ 1335997 w 2422397"/>
              <a:gd name="connsiteY84" fmla="*/ 3018423 h 6858000"/>
              <a:gd name="connsiteX85" fmla="*/ 1394864 w 2422397"/>
              <a:gd name="connsiteY85" fmla="*/ 2946152 h 6858000"/>
              <a:gd name="connsiteX86" fmla="*/ 1436360 w 2422397"/>
              <a:gd name="connsiteY86" fmla="*/ 2829469 h 6858000"/>
              <a:gd name="connsiteX87" fmla="*/ 1447242 w 2422397"/>
              <a:gd name="connsiteY87" fmla="*/ 2811546 h 6858000"/>
              <a:gd name="connsiteX88" fmla="*/ 1449881 w 2422397"/>
              <a:gd name="connsiteY88" fmla="*/ 2781535 h 6858000"/>
              <a:gd name="connsiteX89" fmla="*/ 1459218 w 2422397"/>
              <a:gd name="connsiteY89" fmla="*/ 2660724 h 6858000"/>
              <a:gd name="connsiteX90" fmla="*/ 1455455 w 2422397"/>
              <a:gd name="connsiteY90" fmla="*/ 2560980 h 6858000"/>
              <a:gd name="connsiteX91" fmla="*/ 1497362 w 2422397"/>
              <a:gd name="connsiteY91" fmla="*/ 2456303 h 6858000"/>
              <a:gd name="connsiteX92" fmla="*/ 1507343 w 2422397"/>
              <a:gd name="connsiteY92" fmla="*/ 2385923 h 6858000"/>
              <a:gd name="connsiteX93" fmla="*/ 1499931 w 2422397"/>
              <a:gd name="connsiteY93" fmla="*/ 2260635 h 6858000"/>
              <a:gd name="connsiteX94" fmla="*/ 1582995 w 2422397"/>
              <a:gd name="connsiteY94" fmla="*/ 2133393 h 6858000"/>
              <a:gd name="connsiteX95" fmla="*/ 1580647 w 2422397"/>
              <a:gd name="connsiteY95" fmla="*/ 2069584 h 6858000"/>
              <a:gd name="connsiteX96" fmla="*/ 1569289 w 2422397"/>
              <a:gd name="connsiteY96" fmla="*/ 2032263 h 6858000"/>
              <a:gd name="connsiteX97" fmla="*/ 1571917 w 2422397"/>
              <a:gd name="connsiteY97" fmla="*/ 1903700 h 6858000"/>
              <a:gd name="connsiteX98" fmla="*/ 1564944 w 2422397"/>
              <a:gd name="connsiteY98" fmla="*/ 1821321 h 6858000"/>
              <a:gd name="connsiteX99" fmla="*/ 1579022 w 2422397"/>
              <a:gd name="connsiteY99" fmla="*/ 1718757 h 6858000"/>
              <a:gd name="connsiteX100" fmla="*/ 1590196 w 2422397"/>
              <a:gd name="connsiteY100" fmla="*/ 1595914 h 6858000"/>
              <a:gd name="connsiteX101" fmla="*/ 1624363 w 2422397"/>
              <a:gd name="connsiteY101" fmla="*/ 1502483 h 6858000"/>
              <a:gd name="connsiteX102" fmla="*/ 1631539 w 2422397"/>
              <a:gd name="connsiteY102" fmla="*/ 1431520 h 6858000"/>
              <a:gd name="connsiteX103" fmla="*/ 1646296 w 2422397"/>
              <a:gd name="connsiteY103" fmla="*/ 1333057 h 6858000"/>
              <a:gd name="connsiteX104" fmla="*/ 1659787 w 2422397"/>
              <a:gd name="connsiteY104" fmla="*/ 1197540 h 6858000"/>
              <a:gd name="connsiteX105" fmla="*/ 1706993 w 2422397"/>
              <a:gd name="connsiteY105" fmla="*/ 1104797 h 6858000"/>
              <a:gd name="connsiteX106" fmla="*/ 1777273 w 2422397"/>
              <a:gd name="connsiteY106" fmla="*/ 916268 h 6858000"/>
              <a:gd name="connsiteX107" fmla="*/ 1850836 w 2422397"/>
              <a:gd name="connsiteY107" fmla="*/ 802826 h 6858000"/>
              <a:gd name="connsiteX108" fmla="*/ 1911831 w 2422397"/>
              <a:gd name="connsiteY108" fmla="*/ 696577 h 6858000"/>
              <a:gd name="connsiteX109" fmla="*/ 1942209 w 2422397"/>
              <a:gd name="connsiteY109" fmla="*/ 575807 h 6858000"/>
              <a:gd name="connsiteX110" fmla="*/ 1951374 w 2422397"/>
              <a:gd name="connsiteY110" fmla="*/ 556682 h 6858000"/>
              <a:gd name="connsiteX111" fmla="*/ 1951170 w 2422397"/>
              <a:gd name="connsiteY111" fmla="*/ 526639 h 6858000"/>
              <a:gd name="connsiteX112" fmla="*/ 1949059 w 2422397"/>
              <a:gd name="connsiteY112" fmla="*/ 405872 h 6858000"/>
              <a:gd name="connsiteX113" fmla="*/ 1935866 w 2422397"/>
              <a:gd name="connsiteY113" fmla="*/ 307622 h 6858000"/>
              <a:gd name="connsiteX114" fmla="*/ 1967790 w 2422397"/>
              <a:gd name="connsiteY114" fmla="*/ 198682 h 6858000"/>
              <a:gd name="connsiteX115" fmla="*/ 1971093 w 2422397"/>
              <a:gd name="connsiteY115" fmla="*/ 127747 h 6858000"/>
              <a:gd name="connsiteX116" fmla="*/ 1951841 w 2422397"/>
              <a:gd name="connsiteY116" fmla="*/ 4678 h 6858000"/>
              <a:gd name="connsiteX117" fmla="*/ 1953649 w 2422397"/>
              <a:gd name="connsiteY117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411681 w 2422397"/>
              <a:gd name="connsiteY15" fmla="*/ 6232635 h 6858000"/>
              <a:gd name="connsiteX16" fmla="*/ 466639 w 2422397"/>
              <a:gd name="connsiteY16" fmla="*/ 6218313 h 6858000"/>
              <a:gd name="connsiteX17" fmla="*/ 470822 w 2422397"/>
              <a:gd name="connsiteY17" fmla="*/ 6213220 h 6858000"/>
              <a:gd name="connsiteX18" fmla="*/ 476871 w 2422397"/>
              <a:gd name="connsiteY18" fmla="*/ 6192715 h 6858000"/>
              <a:gd name="connsiteX19" fmla="*/ 478259 w 2422397"/>
              <a:gd name="connsiteY19" fmla="*/ 6183918 h 6858000"/>
              <a:gd name="connsiteX20" fmla="*/ 482177 w 2422397"/>
              <a:gd name="connsiteY20" fmla="*/ 6173358 h 6858000"/>
              <a:gd name="connsiteX21" fmla="*/ 482556 w 2422397"/>
              <a:gd name="connsiteY21" fmla="*/ 6173443 h 6858000"/>
              <a:gd name="connsiteX22" fmla="*/ 485673 w 2422397"/>
              <a:gd name="connsiteY22" fmla="*/ 6162875 h 6858000"/>
              <a:gd name="connsiteX23" fmla="*/ 497360 w 2422397"/>
              <a:gd name="connsiteY23" fmla="*/ 6106789 h 6858000"/>
              <a:gd name="connsiteX24" fmla="*/ 547843 w 2422397"/>
              <a:gd name="connsiteY24" fmla="*/ 6075666 h 6858000"/>
              <a:gd name="connsiteX25" fmla="*/ 562259 w 2422397"/>
              <a:gd name="connsiteY25" fmla="*/ 6054865 h 6858000"/>
              <a:gd name="connsiteX26" fmla="*/ 571463 w 2422397"/>
              <a:gd name="connsiteY26" fmla="*/ 6045606 h 6858000"/>
              <a:gd name="connsiteX27" fmla="*/ 573012 w 2422397"/>
              <a:gd name="connsiteY27" fmla="*/ 6046223 h 6858000"/>
              <a:gd name="connsiteX28" fmla="*/ 584071 w 2422397"/>
              <a:gd name="connsiteY28" fmla="*/ 5992286 h 6858000"/>
              <a:gd name="connsiteX29" fmla="*/ 587812 w 2422397"/>
              <a:gd name="connsiteY29" fmla="*/ 5987907 h 6858000"/>
              <a:gd name="connsiteX30" fmla="*/ 592115 w 2422397"/>
              <a:gd name="connsiteY30" fmla="*/ 5949187 h 6858000"/>
              <a:gd name="connsiteX31" fmla="*/ 595889 w 2422397"/>
              <a:gd name="connsiteY31" fmla="*/ 5931081 h 6858000"/>
              <a:gd name="connsiteX32" fmla="*/ 593758 w 2422397"/>
              <a:gd name="connsiteY32" fmla="*/ 5922047 h 6858000"/>
              <a:gd name="connsiteX33" fmla="*/ 600949 w 2422397"/>
              <a:gd name="connsiteY33" fmla="*/ 5897316 h 6858000"/>
              <a:gd name="connsiteX34" fmla="*/ 602981 w 2422397"/>
              <a:gd name="connsiteY34" fmla="*/ 5895955 h 6858000"/>
              <a:gd name="connsiteX35" fmla="*/ 604430 w 2422397"/>
              <a:gd name="connsiteY35" fmla="*/ 5870052 h 6858000"/>
              <a:gd name="connsiteX36" fmla="*/ 600218 w 2422397"/>
              <a:gd name="connsiteY36" fmla="*/ 5841702 h 6858000"/>
              <a:gd name="connsiteX37" fmla="*/ 678370 w 2422397"/>
              <a:gd name="connsiteY37" fmla="*/ 5652188 h 6858000"/>
              <a:gd name="connsiteX38" fmla="*/ 694129 w 2422397"/>
              <a:gd name="connsiteY38" fmla="*/ 5471630 h 6858000"/>
              <a:gd name="connsiteX39" fmla="*/ 723657 w 2422397"/>
              <a:gd name="connsiteY39" fmla="*/ 5356170 h 6858000"/>
              <a:gd name="connsiteX40" fmla="*/ 723661 w 2422397"/>
              <a:gd name="connsiteY40" fmla="*/ 5356076 h 6858000"/>
              <a:gd name="connsiteX41" fmla="*/ 720651 w 2422397"/>
              <a:gd name="connsiteY41" fmla="*/ 5331990 h 6858000"/>
              <a:gd name="connsiteX42" fmla="*/ 725358 w 2422397"/>
              <a:gd name="connsiteY42" fmla="*/ 5309193 h 6858000"/>
              <a:gd name="connsiteX43" fmla="*/ 726926 w 2422397"/>
              <a:gd name="connsiteY43" fmla="*/ 5311182 h 6858000"/>
              <a:gd name="connsiteX44" fmla="*/ 727761 w 2422397"/>
              <a:gd name="connsiteY44" fmla="*/ 5304702 h 6858000"/>
              <a:gd name="connsiteX45" fmla="*/ 732974 w 2422397"/>
              <a:gd name="connsiteY45" fmla="*/ 5303522 h 6858000"/>
              <a:gd name="connsiteX46" fmla="*/ 740184 w 2422397"/>
              <a:gd name="connsiteY46" fmla="*/ 5323549 h 6858000"/>
              <a:gd name="connsiteX47" fmla="*/ 744025 w 2422397"/>
              <a:gd name="connsiteY47" fmla="*/ 5308392 h 6858000"/>
              <a:gd name="connsiteX48" fmla="*/ 778119 w 2422397"/>
              <a:gd name="connsiteY48" fmla="*/ 5302536 h 6858000"/>
              <a:gd name="connsiteX49" fmla="*/ 821529 w 2422397"/>
              <a:gd name="connsiteY49" fmla="*/ 5012929 h 6858000"/>
              <a:gd name="connsiteX50" fmla="*/ 846340 w 2422397"/>
              <a:gd name="connsiteY50" fmla="*/ 4944976 h 6858000"/>
              <a:gd name="connsiteX51" fmla="*/ 840157 w 2422397"/>
              <a:gd name="connsiteY51" fmla="*/ 4872869 h 6858000"/>
              <a:gd name="connsiteX52" fmla="*/ 855718 w 2422397"/>
              <a:gd name="connsiteY52" fmla="*/ 4850916 h 6858000"/>
              <a:gd name="connsiteX53" fmla="*/ 858709 w 2422397"/>
              <a:gd name="connsiteY53" fmla="*/ 4847264 h 6858000"/>
              <a:gd name="connsiteX54" fmla="*/ 863990 w 2422397"/>
              <a:gd name="connsiteY54" fmla="*/ 4829718 h 6858000"/>
              <a:gd name="connsiteX55" fmla="*/ 873842 w 2422397"/>
              <a:gd name="connsiteY55" fmla="*/ 4828439 h 6858000"/>
              <a:gd name="connsiteX56" fmla="*/ 887779 w 2422397"/>
              <a:gd name="connsiteY56" fmla="*/ 4804655 h 6858000"/>
              <a:gd name="connsiteX57" fmla="*/ 893894 w 2422397"/>
              <a:gd name="connsiteY57" fmla="*/ 4777060 h 6858000"/>
              <a:gd name="connsiteX58" fmla="*/ 883546 w 2422397"/>
              <a:gd name="connsiteY58" fmla="*/ 4777089 h 6858000"/>
              <a:gd name="connsiteX59" fmla="*/ 883812 w 2422397"/>
              <a:gd name="connsiteY59" fmla="*/ 4774559 h 6858000"/>
              <a:gd name="connsiteX60" fmla="*/ 903401 w 2422397"/>
              <a:gd name="connsiteY60" fmla="*/ 4679442 h 6858000"/>
              <a:gd name="connsiteX61" fmla="*/ 916253 w 2422397"/>
              <a:gd name="connsiteY61" fmla="*/ 4651970 h 6858000"/>
              <a:gd name="connsiteX62" fmla="*/ 922608 w 2422397"/>
              <a:gd name="connsiteY62" fmla="*/ 4649785 h 6858000"/>
              <a:gd name="connsiteX63" fmla="*/ 924139 w 2422397"/>
              <a:gd name="connsiteY63" fmla="*/ 4631605 h 6858000"/>
              <a:gd name="connsiteX64" fmla="*/ 920872 w 2422397"/>
              <a:gd name="connsiteY64" fmla="*/ 4609075 h 6858000"/>
              <a:gd name="connsiteX65" fmla="*/ 941607 w 2422397"/>
              <a:gd name="connsiteY65" fmla="*/ 4514226 h 6858000"/>
              <a:gd name="connsiteX66" fmla="*/ 957889 w 2422397"/>
              <a:gd name="connsiteY66" fmla="*/ 4481699 h 6858000"/>
              <a:gd name="connsiteX67" fmla="*/ 974975 w 2422397"/>
              <a:gd name="connsiteY67" fmla="*/ 4433921 h 6858000"/>
              <a:gd name="connsiteX68" fmla="*/ 1011638 w 2422397"/>
              <a:gd name="connsiteY68" fmla="*/ 4352312 h 6858000"/>
              <a:gd name="connsiteX69" fmla="*/ 1049579 w 2422397"/>
              <a:gd name="connsiteY69" fmla="*/ 4237953 h 6858000"/>
              <a:gd name="connsiteX70" fmla="*/ 1041314 w 2422397"/>
              <a:gd name="connsiteY70" fmla="*/ 4139706 h 6858000"/>
              <a:gd name="connsiteX71" fmla="*/ 1049328 w 2422397"/>
              <a:gd name="connsiteY71" fmla="*/ 4134671 h 6858000"/>
              <a:gd name="connsiteX72" fmla="*/ 1061133 w 2422397"/>
              <a:gd name="connsiteY72" fmla="*/ 4074160 h 6858000"/>
              <a:gd name="connsiteX73" fmla="*/ 1059121 w 2422397"/>
              <a:gd name="connsiteY73" fmla="*/ 3844497 h 6858000"/>
              <a:gd name="connsiteX74" fmla="*/ 1083386 w 2422397"/>
              <a:gd name="connsiteY74" fmla="*/ 3726730 h 6858000"/>
              <a:gd name="connsiteX75" fmla="*/ 1098990 w 2422397"/>
              <a:gd name="connsiteY75" fmla="*/ 3687782 h 6858000"/>
              <a:gd name="connsiteX76" fmla="*/ 1124701 w 2422397"/>
              <a:gd name="connsiteY76" fmla="*/ 3622348 h 6858000"/>
              <a:gd name="connsiteX77" fmla="*/ 1161137 w 2422397"/>
              <a:gd name="connsiteY77" fmla="*/ 3580464 h 6858000"/>
              <a:gd name="connsiteX78" fmla="*/ 1175812 w 2422397"/>
              <a:gd name="connsiteY78" fmla="*/ 3522969 h 6858000"/>
              <a:gd name="connsiteX79" fmla="*/ 1156951 w 2422397"/>
              <a:gd name="connsiteY79" fmla="*/ 3500538 h 6858000"/>
              <a:gd name="connsiteX80" fmla="*/ 1179877 w 2422397"/>
              <a:gd name="connsiteY80" fmla="*/ 3441984 h 6858000"/>
              <a:gd name="connsiteX81" fmla="*/ 1217096 w 2422397"/>
              <a:gd name="connsiteY81" fmla="*/ 3354156 h 6858000"/>
              <a:gd name="connsiteX82" fmla="*/ 1232811 w 2422397"/>
              <a:gd name="connsiteY82" fmla="*/ 3301153 h 6858000"/>
              <a:gd name="connsiteX83" fmla="*/ 1281985 w 2422397"/>
              <a:gd name="connsiteY83" fmla="*/ 3158933 h 6858000"/>
              <a:gd name="connsiteX84" fmla="*/ 1335997 w 2422397"/>
              <a:gd name="connsiteY84" fmla="*/ 3018423 h 6858000"/>
              <a:gd name="connsiteX85" fmla="*/ 1394864 w 2422397"/>
              <a:gd name="connsiteY85" fmla="*/ 2946152 h 6858000"/>
              <a:gd name="connsiteX86" fmla="*/ 1436360 w 2422397"/>
              <a:gd name="connsiteY86" fmla="*/ 2829469 h 6858000"/>
              <a:gd name="connsiteX87" fmla="*/ 1447242 w 2422397"/>
              <a:gd name="connsiteY87" fmla="*/ 2811546 h 6858000"/>
              <a:gd name="connsiteX88" fmla="*/ 1449881 w 2422397"/>
              <a:gd name="connsiteY88" fmla="*/ 2781535 h 6858000"/>
              <a:gd name="connsiteX89" fmla="*/ 1459218 w 2422397"/>
              <a:gd name="connsiteY89" fmla="*/ 2660724 h 6858000"/>
              <a:gd name="connsiteX90" fmla="*/ 1455455 w 2422397"/>
              <a:gd name="connsiteY90" fmla="*/ 2560980 h 6858000"/>
              <a:gd name="connsiteX91" fmla="*/ 1497362 w 2422397"/>
              <a:gd name="connsiteY91" fmla="*/ 2456303 h 6858000"/>
              <a:gd name="connsiteX92" fmla="*/ 1507343 w 2422397"/>
              <a:gd name="connsiteY92" fmla="*/ 2385923 h 6858000"/>
              <a:gd name="connsiteX93" fmla="*/ 1499931 w 2422397"/>
              <a:gd name="connsiteY93" fmla="*/ 2260635 h 6858000"/>
              <a:gd name="connsiteX94" fmla="*/ 1582995 w 2422397"/>
              <a:gd name="connsiteY94" fmla="*/ 2133393 h 6858000"/>
              <a:gd name="connsiteX95" fmla="*/ 1580647 w 2422397"/>
              <a:gd name="connsiteY95" fmla="*/ 2069584 h 6858000"/>
              <a:gd name="connsiteX96" fmla="*/ 1569289 w 2422397"/>
              <a:gd name="connsiteY96" fmla="*/ 2032263 h 6858000"/>
              <a:gd name="connsiteX97" fmla="*/ 1571917 w 2422397"/>
              <a:gd name="connsiteY97" fmla="*/ 1903700 h 6858000"/>
              <a:gd name="connsiteX98" fmla="*/ 1564944 w 2422397"/>
              <a:gd name="connsiteY98" fmla="*/ 1821321 h 6858000"/>
              <a:gd name="connsiteX99" fmla="*/ 1579022 w 2422397"/>
              <a:gd name="connsiteY99" fmla="*/ 1718757 h 6858000"/>
              <a:gd name="connsiteX100" fmla="*/ 1590196 w 2422397"/>
              <a:gd name="connsiteY100" fmla="*/ 1595914 h 6858000"/>
              <a:gd name="connsiteX101" fmla="*/ 1624363 w 2422397"/>
              <a:gd name="connsiteY101" fmla="*/ 1502483 h 6858000"/>
              <a:gd name="connsiteX102" fmla="*/ 1631539 w 2422397"/>
              <a:gd name="connsiteY102" fmla="*/ 1431520 h 6858000"/>
              <a:gd name="connsiteX103" fmla="*/ 1646296 w 2422397"/>
              <a:gd name="connsiteY103" fmla="*/ 1333057 h 6858000"/>
              <a:gd name="connsiteX104" fmla="*/ 1659787 w 2422397"/>
              <a:gd name="connsiteY104" fmla="*/ 1197540 h 6858000"/>
              <a:gd name="connsiteX105" fmla="*/ 1706993 w 2422397"/>
              <a:gd name="connsiteY105" fmla="*/ 1104797 h 6858000"/>
              <a:gd name="connsiteX106" fmla="*/ 1777273 w 2422397"/>
              <a:gd name="connsiteY106" fmla="*/ 916268 h 6858000"/>
              <a:gd name="connsiteX107" fmla="*/ 1850836 w 2422397"/>
              <a:gd name="connsiteY107" fmla="*/ 802826 h 6858000"/>
              <a:gd name="connsiteX108" fmla="*/ 1911831 w 2422397"/>
              <a:gd name="connsiteY108" fmla="*/ 696577 h 6858000"/>
              <a:gd name="connsiteX109" fmla="*/ 1942209 w 2422397"/>
              <a:gd name="connsiteY109" fmla="*/ 575807 h 6858000"/>
              <a:gd name="connsiteX110" fmla="*/ 1951374 w 2422397"/>
              <a:gd name="connsiteY110" fmla="*/ 556682 h 6858000"/>
              <a:gd name="connsiteX111" fmla="*/ 1951170 w 2422397"/>
              <a:gd name="connsiteY111" fmla="*/ 526639 h 6858000"/>
              <a:gd name="connsiteX112" fmla="*/ 1949059 w 2422397"/>
              <a:gd name="connsiteY112" fmla="*/ 405872 h 6858000"/>
              <a:gd name="connsiteX113" fmla="*/ 1935866 w 2422397"/>
              <a:gd name="connsiteY113" fmla="*/ 307622 h 6858000"/>
              <a:gd name="connsiteX114" fmla="*/ 1967790 w 2422397"/>
              <a:gd name="connsiteY114" fmla="*/ 198682 h 6858000"/>
              <a:gd name="connsiteX115" fmla="*/ 1971093 w 2422397"/>
              <a:gd name="connsiteY115" fmla="*/ 127747 h 6858000"/>
              <a:gd name="connsiteX116" fmla="*/ 1951841 w 2422397"/>
              <a:gd name="connsiteY116" fmla="*/ 4678 h 6858000"/>
              <a:gd name="connsiteX117" fmla="*/ 1953649 w 2422397"/>
              <a:gd name="connsiteY117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411681 w 2422397"/>
              <a:gd name="connsiteY15" fmla="*/ 6232635 h 6858000"/>
              <a:gd name="connsiteX16" fmla="*/ 466639 w 2422397"/>
              <a:gd name="connsiteY16" fmla="*/ 6218313 h 6858000"/>
              <a:gd name="connsiteX17" fmla="*/ 470822 w 2422397"/>
              <a:gd name="connsiteY17" fmla="*/ 6213220 h 6858000"/>
              <a:gd name="connsiteX18" fmla="*/ 476871 w 2422397"/>
              <a:gd name="connsiteY18" fmla="*/ 6192715 h 6858000"/>
              <a:gd name="connsiteX19" fmla="*/ 478259 w 2422397"/>
              <a:gd name="connsiteY19" fmla="*/ 6183918 h 6858000"/>
              <a:gd name="connsiteX20" fmla="*/ 482177 w 2422397"/>
              <a:gd name="connsiteY20" fmla="*/ 6173358 h 6858000"/>
              <a:gd name="connsiteX21" fmla="*/ 482556 w 2422397"/>
              <a:gd name="connsiteY21" fmla="*/ 6173443 h 6858000"/>
              <a:gd name="connsiteX22" fmla="*/ 485673 w 2422397"/>
              <a:gd name="connsiteY22" fmla="*/ 6162875 h 6858000"/>
              <a:gd name="connsiteX23" fmla="*/ 497360 w 2422397"/>
              <a:gd name="connsiteY23" fmla="*/ 6106789 h 6858000"/>
              <a:gd name="connsiteX24" fmla="*/ 547843 w 2422397"/>
              <a:gd name="connsiteY24" fmla="*/ 6075666 h 6858000"/>
              <a:gd name="connsiteX25" fmla="*/ 562259 w 2422397"/>
              <a:gd name="connsiteY25" fmla="*/ 6054865 h 6858000"/>
              <a:gd name="connsiteX26" fmla="*/ 571463 w 2422397"/>
              <a:gd name="connsiteY26" fmla="*/ 6045606 h 6858000"/>
              <a:gd name="connsiteX27" fmla="*/ 573012 w 2422397"/>
              <a:gd name="connsiteY27" fmla="*/ 6046223 h 6858000"/>
              <a:gd name="connsiteX28" fmla="*/ 584071 w 2422397"/>
              <a:gd name="connsiteY28" fmla="*/ 5992286 h 6858000"/>
              <a:gd name="connsiteX29" fmla="*/ 587812 w 2422397"/>
              <a:gd name="connsiteY29" fmla="*/ 5987907 h 6858000"/>
              <a:gd name="connsiteX30" fmla="*/ 592115 w 2422397"/>
              <a:gd name="connsiteY30" fmla="*/ 5949187 h 6858000"/>
              <a:gd name="connsiteX31" fmla="*/ 595889 w 2422397"/>
              <a:gd name="connsiteY31" fmla="*/ 5931081 h 6858000"/>
              <a:gd name="connsiteX32" fmla="*/ 593758 w 2422397"/>
              <a:gd name="connsiteY32" fmla="*/ 5922047 h 6858000"/>
              <a:gd name="connsiteX33" fmla="*/ 600949 w 2422397"/>
              <a:gd name="connsiteY33" fmla="*/ 5897316 h 6858000"/>
              <a:gd name="connsiteX34" fmla="*/ 602981 w 2422397"/>
              <a:gd name="connsiteY34" fmla="*/ 5895955 h 6858000"/>
              <a:gd name="connsiteX35" fmla="*/ 604430 w 2422397"/>
              <a:gd name="connsiteY35" fmla="*/ 5870052 h 6858000"/>
              <a:gd name="connsiteX36" fmla="*/ 600218 w 2422397"/>
              <a:gd name="connsiteY36" fmla="*/ 5841702 h 6858000"/>
              <a:gd name="connsiteX37" fmla="*/ 678370 w 2422397"/>
              <a:gd name="connsiteY37" fmla="*/ 5652188 h 6858000"/>
              <a:gd name="connsiteX38" fmla="*/ 694129 w 2422397"/>
              <a:gd name="connsiteY38" fmla="*/ 5471630 h 6858000"/>
              <a:gd name="connsiteX39" fmla="*/ 723657 w 2422397"/>
              <a:gd name="connsiteY39" fmla="*/ 5356170 h 6858000"/>
              <a:gd name="connsiteX40" fmla="*/ 723661 w 2422397"/>
              <a:gd name="connsiteY40" fmla="*/ 5356076 h 6858000"/>
              <a:gd name="connsiteX41" fmla="*/ 720651 w 2422397"/>
              <a:gd name="connsiteY41" fmla="*/ 5331990 h 6858000"/>
              <a:gd name="connsiteX42" fmla="*/ 725358 w 2422397"/>
              <a:gd name="connsiteY42" fmla="*/ 5309193 h 6858000"/>
              <a:gd name="connsiteX43" fmla="*/ 726926 w 2422397"/>
              <a:gd name="connsiteY43" fmla="*/ 5311182 h 6858000"/>
              <a:gd name="connsiteX44" fmla="*/ 727761 w 2422397"/>
              <a:gd name="connsiteY44" fmla="*/ 5304702 h 6858000"/>
              <a:gd name="connsiteX45" fmla="*/ 732974 w 2422397"/>
              <a:gd name="connsiteY45" fmla="*/ 5303522 h 6858000"/>
              <a:gd name="connsiteX46" fmla="*/ 740184 w 2422397"/>
              <a:gd name="connsiteY46" fmla="*/ 5323549 h 6858000"/>
              <a:gd name="connsiteX47" fmla="*/ 744025 w 2422397"/>
              <a:gd name="connsiteY47" fmla="*/ 5308392 h 6858000"/>
              <a:gd name="connsiteX48" fmla="*/ 796271 w 2422397"/>
              <a:gd name="connsiteY48" fmla="*/ 5175473 h 6858000"/>
              <a:gd name="connsiteX49" fmla="*/ 821529 w 2422397"/>
              <a:gd name="connsiteY49" fmla="*/ 5012929 h 6858000"/>
              <a:gd name="connsiteX50" fmla="*/ 846340 w 2422397"/>
              <a:gd name="connsiteY50" fmla="*/ 4944976 h 6858000"/>
              <a:gd name="connsiteX51" fmla="*/ 840157 w 2422397"/>
              <a:gd name="connsiteY51" fmla="*/ 4872869 h 6858000"/>
              <a:gd name="connsiteX52" fmla="*/ 855718 w 2422397"/>
              <a:gd name="connsiteY52" fmla="*/ 4850916 h 6858000"/>
              <a:gd name="connsiteX53" fmla="*/ 858709 w 2422397"/>
              <a:gd name="connsiteY53" fmla="*/ 4847264 h 6858000"/>
              <a:gd name="connsiteX54" fmla="*/ 863990 w 2422397"/>
              <a:gd name="connsiteY54" fmla="*/ 4829718 h 6858000"/>
              <a:gd name="connsiteX55" fmla="*/ 873842 w 2422397"/>
              <a:gd name="connsiteY55" fmla="*/ 4828439 h 6858000"/>
              <a:gd name="connsiteX56" fmla="*/ 887779 w 2422397"/>
              <a:gd name="connsiteY56" fmla="*/ 4804655 h 6858000"/>
              <a:gd name="connsiteX57" fmla="*/ 893894 w 2422397"/>
              <a:gd name="connsiteY57" fmla="*/ 4777060 h 6858000"/>
              <a:gd name="connsiteX58" fmla="*/ 883546 w 2422397"/>
              <a:gd name="connsiteY58" fmla="*/ 4777089 h 6858000"/>
              <a:gd name="connsiteX59" fmla="*/ 883812 w 2422397"/>
              <a:gd name="connsiteY59" fmla="*/ 4774559 h 6858000"/>
              <a:gd name="connsiteX60" fmla="*/ 903401 w 2422397"/>
              <a:gd name="connsiteY60" fmla="*/ 4679442 h 6858000"/>
              <a:gd name="connsiteX61" fmla="*/ 916253 w 2422397"/>
              <a:gd name="connsiteY61" fmla="*/ 4651970 h 6858000"/>
              <a:gd name="connsiteX62" fmla="*/ 922608 w 2422397"/>
              <a:gd name="connsiteY62" fmla="*/ 4649785 h 6858000"/>
              <a:gd name="connsiteX63" fmla="*/ 924139 w 2422397"/>
              <a:gd name="connsiteY63" fmla="*/ 4631605 h 6858000"/>
              <a:gd name="connsiteX64" fmla="*/ 920872 w 2422397"/>
              <a:gd name="connsiteY64" fmla="*/ 4609075 h 6858000"/>
              <a:gd name="connsiteX65" fmla="*/ 941607 w 2422397"/>
              <a:gd name="connsiteY65" fmla="*/ 4514226 h 6858000"/>
              <a:gd name="connsiteX66" fmla="*/ 957889 w 2422397"/>
              <a:gd name="connsiteY66" fmla="*/ 4481699 h 6858000"/>
              <a:gd name="connsiteX67" fmla="*/ 974975 w 2422397"/>
              <a:gd name="connsiteY67" fmla="*/ 4433921 h 6858000"/>
              <a:gd name="connsiteX68" fmla="*/ 1011638 w 2422397"/>
              <a:gd name="connsiteY68" fmla="*/ 4352312 h 6858000"/>
              <a:gd name="connsiteX69" fmla="*/ 1049579 w 2422397"/>
              <a:gd name="connsiteY69" fmla="*/ 4237953 h 6858000"/>
              <a:gd name="connsiteX70" fmla="*/ 1041314 w 2422397"/>
              <a:gd name="connsiteY70" fmla="*/ 4139706 h 6858000"/>
              <a:gd name="connsiteX71" fmla="*/ 1049328 w 2422397"/>
              <a:gd name="connsiteY71" fmla="*/ 4134671 h 6858000"/>
              <a:gd name="connsiteX72" fmla="*/ 1061133 w 2422397"/>
              <a:gd name="connsiteY72" fmla="*/ 4074160 h 6858000"/>
              <a:gd name="connsiteX73" fmla="*/ 1059121 w 2422397"/>
              <a:gd name="connsiteY73" fmla="*/ 3844497 h 6858000"/>
              <a:gd name="connsiteX74" fmla="*/ 1083386 w 2422397"/>
              <a:gd name="connsiteY74" fmla="*/ 3726730 h 6858000"/>
              <a:gd name="connsiteX75" fmla="*/ 1098990 w 2422397"/>
              <a:gd name="connsiteY75" fmla="*/ 3687782 h 6858000"/>
              <a:gd name="connsiteX76" fmla="*/ 1124701 w 2422397"/>
              <a:gd name="connsiteY76" fmla="*/ 3622348 h 6858000"/>
              <a:gd name="connsiteX77" fmla="*/ 1161137 w 2422397"/>
              <a:gd name="connsiteY77" fmla="*/ 3580464 h 6858000"/>
              <a:gd name="connsiteX78" fmla="*/ 1175812 w 2422397"/>
              <a:gd name="connsiteY78" fmla="*/ 3522969 h 6858000"/>
              <a:gd name="connsiteX79" fmla="*/ 1156951 w 2422397"/>
              <a:gd name="connsiteY79" fmla="*/ 3500538 h 6858000"/>
              <a:gd name="connsiteX80" fmla="*/ 1179877 w 2422397"/>
              <a:gd name="connsiteY80" fmla="*/ 3441984 h 6858000"/>
              <a:gd name="connsiteX81" fmla="*/ 1217096 w 2422397"/>
              <a:gd name="connsiteY81" fmla="*/ 3354156 h 6858000"/>
              <a:gd name="connsiteX82" fmla="*/ 1232811 w 2422397"/>
              <a:gd name="connsiteY82" fmla="*/ 3301153 h 6858000"/>
              <a:gd name="connsiteX83" fmla="*/ 1281985 w 2422397"/>
              <a:gd name="connsiteY83" fmla="*/ 3158933 h 6858000"/>
              <a:gd name="connsiteX84" fmla="*/ 1335997 w 2422397"/>
              <a:gd name="connsiteY84" fmla="*/ 3018423 h 6858000"/>
              <a:gd name="connsiteX85" fmla="*/ 1394864 w 2422397"/>
              <a:gd name="connsiteY85" fmla="*/ 2946152 h 6858000"/>
              <a:gd name="connsiteX86" fmla="*/ 1436360 w 2422397"/>
              <a:gd name="connsiteY86" fmla="*/ 2829469 h 6858000"/>
              <a:gd name="connsiteX87" fmla="*/ 1447242 w 2422397"/>
              <a:gd name="connsiteY87" fmla="*/ 2811546 h 6858000"/>
              <a:gd name="connsiteX88" fmla="*/ 1449881 w 2422397"/>
              <a:gd name="connsiteY88" fmla="*/ 2781535 h 6858000"/>
              <a:gd name="connsiteX89" fmla="*/ 1459218 w 2422397"/>
              <a:gd name="connsiteY89" fmla="*/ 2660724 h 6858000"/>
              <a:gd name="connsiteX90" fmla="*/ 1455455 w 2422397"/>
              <a:gd name="connsiteY90" fmla="*/ 2560980 h 6858000"/>
              <a:gd name="connsiteX91" fmla="*/ 1497362 w 2422397"/>
              <a:gd name="connsiteY91" fmla="*/ 2456303 h 6858000"/>
              <a:gd name="connsiteX92" fmla="*/ 1507343 w 2422397"/>
              <a:gd name="connsiteY92" fmla="*/ 2385923 h 6858000"/>
              <a:gd name="connsiteX93" fmla="*/ 1499931 w 2422397"/>
              <a:gd name="connsiteY93" fmla="*/ 2260635 h 6858000"/>
              <a:gd name="connsiteX94" fmla="*/ 1582995 w 2422397"/>
              <a:gd name="connsiteY94" fmla="*/ 2133393 h 6858000"/>
              <a:gd name="connsiteX95" fmla="*/ 1580647 w 2422397"/>
              <a:gd name="connsiteY95" fmla="*/ 2069584 h 6858000"/>
              <a:gd name="connsiteX96" fmla="*/ 1569289 w 2422397"/>
              <a:gd name="connsiteY96" fmla="*/ 2032263 h 6858000"/>
              <a:gd name="connsiteX97" fmla="*/ 1571917 w 2422397"/>
              <a:gd name="connsiteY97" fmla="*/ 1903700 h 6858000"/>
              <a:gd name="connsiteX98" fmla="*/ 1564944 w 2422397"/>
              <a:gd name="connsiteY98" fmla="*/ 1821321 h 6858000"/>
              <a:gd name="connsiteX99" fmla="*/ 1579022 w 2422397"/>
              <a:gd name="connsiteY99" fmla="*/ 1718757 h 6858000"/>
              <a:gd name="connsiteX100" fmla="*/ 1590196 w 2422397"/>
              <a:gd name="connsiteY100" fmla="*/ 1595914 h 6858000"/>
              <a:gd name="connsiteX101" fmla="*/ 1624363 w 2422397"/>
              <a:gd name="connsiteY101" fmla="*/ 1502483 h 6858000"/>
              <a:gd name="connsiteX102" fmla="*/ 1631539 w 2422397"/>
              <a:gd name="connsiteY102" fmla="*/ 1431520 h 6858000"/>
              <a:gd name="connsiteX103" fmla="*/ 1646296 w 2422397"/>
              <a:gd name="connsiteY103" fmla="*/ 1333057 h 6858000"/>
              <a:gd name="connsiteX104" fmla="*/ 1659787 w 2422397"/>
              <a:gd name="connsiteY104" fmla="*/ 1197540 h 6858000"/>
              <a:gd name="connsiteX105" fmla="*/ 1706993 w 2422397"/>
              <a:gd name="connsiteY105" fmla="*/ 1104797 h 6858000"/>
              <a:gd name="connsiteX106" fmla="*/ 1777273 w 2422397"/>
              <a:gd name="connsiteY106" fmla="*/ 916268 h 6858000"/>
              <a:gd name="connsiteX107" fmla="*/ 1850836 w 2422397"/>
              <a:gd name="connsiteY107" fmla="*/ 802826 h 6858000"/>
              <a:gd name="connsiteX108" fmla="*/ 1911831 w 2422397"/>
              <a:gd name="connsiteY108" fmla="*/ 696577 h 6858000"/>
              <a:gd name="connsiteX109" fmla="*/ 1942209 w 2422397"/>
              <a:gd name="connsiteY109" fmla="*/ 575807 h 6858000"/>
              <a:gd name="connsiteX110" fmla="*/ 1951374 w 2422397"/>
              <a:gd name="connsiteY110" fmla="*/ 556682 h 6858000"/>
              <a:gd name="connsiteX111" fmla="*/ 1951170 w 2422397"/>
              <a:gd name="connsiteY111" fmla="*/ 526639 h 6858000"/>
              <a:gd name="connsiteX112" fmla="*/ 1949059 w 2422397"/>
              <a:gd name="connsiteY112" fmla="*/ 405872 h 6858000"/>
              <a:gd name="connsiteX113" fmla="*/ 1935866 w 2422397"/>
              <a:gd name="connsiteY113" fmla="*/ 307622 h 6858000"/>
              <a:gd name="connsiteX114" fmla="*/ 1967790 w 2422397"/>
              <a:gd name="connsiteY114" fmla="*/ 198682 h 6858000"/>
              <a:gd name="connsiteX115" fmla="*/ 1971093 w 2422397"/>
              <a:gd name="connsiteY115" fmla="*/ 127747 h 6858000"/>
              <a:gd name="connsiteX116" fmla="*/ 1951841 w 2422397"/>
              <a:gd name="connsiteY116" fmla="*/ 4678 h 6858000"/>
              <a:gd name="connsiteX117" fmla="*/ 1953649 w 2422397"/>
              <a:gd name="connsiteY117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411681 w 2422397"/>
              <a:gd name="connsiteY15" fmla="*/ 6232635 h 6858000"/>
              <a:gd name="connsiteX16" fmla="*/ 466639 w 2422397"/>
              <a:gd name="connsiteY16" fmla="*/ 6218313 h 6858000"/>
              <a:gd name="connsiteX17" fmla="*/ 470822 w 2422397"/>
              <a:gd name="connsiteY17" fmla="*/ 6213220 h 6858000"/>
              <a:gd name="connsiteX18" fmla="*/ 476871 w 2422397"/>
              <a:gd name="connsiteY18" fmla="*/ 6192715 h 6858000"/>
              <a:gd name="connsiteX19" fmla="*/ 478259 w 2422397"/>
              <a:gd name="connsiteY19" fmla="*/ 6183918 h 6858000"/>
              <a:gd name="connsiteX20" fmla="*/ 482177 w 2422397"/>
              <a:gd name="connsiteY20" fmla="*/ 6173358 h 6858000"/>
              <a:gd name="connsiteX21" fmla="*/ 482556 w 2422397"/>
              <a:gd name="connsiteY21" fmla="*/ 6173443 h 6858000"/>
              <a:gd name="connsiteX22" fmla="*/ 485673 w 2422397"/>
              <a:gd name="connsiteY22" fmla="*/ 6162875 h 6858000"/>
              <a:gd name="connsiteX23" fmla="*/ 497360 w 2422397"/>
              <a:gd name="connsiteY23" fmla="*/ 6106789 h 6858000"/>
              <a:gd name="connsiteX24" fmla="*/ 547843 w 2422397"/>
              <a:gd name="connsiteY24" fmla="*/ 6075666 h 6858000"/>
              <a:gd name="connsiteX25" fmla="*/ 562259 w 2422397"/>
              <a:gd name="connsiteY25" fmla="*/ 6054865 h 6858000"/>
              <a:gd name="connsiteX26" fmla="*/ 571463 w 2422397"/>
              <a:gd name="connsiteY26" fmla="*/ 6045606 h 6858000"/>
              <a:gd name="connsiteX27" fmla="*/ 573012 w 2422397"/>
              <a:gd name="connsiteY27" fmla="*/ 6046223 h 6858000"/>
              <a:gd name="connsiteX28" fmla="*/ 584071 w 2422397"/>
              <a:gd name="connsiteY28" fmla="*/ 5992286 h 6858000"/>
              <a:gd name="connsiteX29" fmla="*/ 587812 w 2422397"/>
              <a:gd name="connsiteY29" fmla="*/ 5987907 h 6858000"/>
              <a:gd name="connsiteX30" fmla="*/ 592115 w 2422397"/>
              <a:gd name="connsiteY30" fmla="*/ 5949187 h 6858000"/>
              <a:gd name="connsiteX31" fmla="*/ 595889 w 2422397"/>
              <a:gd name="connsiteY31" fmla="*/ 5931081 h 6858000"/>
              <a:gd name="connsiteX32" fmla="*/ 593758 w 2422397"/>
              <a:gd name="connsiteY32" fmla="*/ 5922047 h 6858000"/>
              <a:gd name="connsiteX33" fmla="*/ 600949 w 2422397"/>
              <a:gd name="connsiteY33" fmla="*/ 5897316 h 6858000"/>
              <a:gd name="connsiteX34" fmla="*/ 602981 w 2422397"/>
              <a:gd name="connsiteY34" fmla="*/ 5895955 h 6858000"/>
              <a:gd name="connsiteX35" fmla="*/ 604430 w 2422397"/>
              <a:gd name="connsiteY35" fmla="*/ 5870052 h 6858000"/>
              <a:gd name="connsiteX36" fmla="*/ 600218 w 2422397"/>
              <a:gd name="connsiteY36" fmla="*/ 5841702 h 6858000"/>
              <a:gd name="connsiteX37" fmla="*/ 678370 w 2422397"/>
              <a:gd name="connsiteY37" fmla="*/ 5652188 h 6858000"/>
              <a:gd name="connsiteX38" fmla="*/ 694129 w 2422397"/>
              <a:gd name="connsiteY38" fmla="*/ 5471630 h 6858000"/>
              <a:gd name="connsiteX39" fmla="*/ 723657 w 2422397"/>
              <a:gd name="connsiteY39" fmla="*/ 5356170 h 6858000"/>
              <a:gd name="connsiteX40" fmla="*/ 723661 w 2422397"/>
              <a:gd name="connsiteY40" fmla="*/ 5356076 h 6858000"/>
              <a:gd name="connsiteX41" fmla="*/ 720651 w 2422397"/>
              <a:gd name="connsiteY41" fmla="*/ 5331990 h 6858000"/>
              <a:gd name="connsiteX42" fmla="*/ 725358 w 2422397"/>
              <a:gd name="connsiteY42" fmla="*/ 5309193 h 6858000"/>
              <a:gd name="connsiteX43" fmla="*/ 726926 w 2422397"/>
              <a:gd name="connsiteY43" fmla="*/ 5311182 h 6858000"/>
              <a:gd name="connsiteX44" fmla="*/ 727761 w 2422397"/>
              <a:gd name="connsiteY44" fmla="*/ 5304702 h 6858000"/>
              <a:gd name="connsiteX45" fmla="*/ 732974 w 2422397"/>
              <a:gd name="connsiteY45" fmla="*/ 5303522 h 6858000"/>
              <a:gd name="connsiteX46" fmla="*/ 740184 w 2422397"/>
              <a:gd name="connsiteY46" fmla="*/ 5323549 h 6858000"/>
              <a:gd name="connsiteX47" fmla="*/ 784867 w 2422397"/>
              <a:gd name="connsiteY47" fmla="*/ 5235785 h 6858000"/>
              <a:gd name="connsiteX48" fmla="*/ 796271 w 2422397"/>
              <a:gd name="connsiteY48" fmla="*/ 5175473 h 6858000"/>
              <a:gd name="connsiteX49" fmla="*/ 821529 w 2422397"/>
              <a:gd name="connsiteY49" fmla="*/ 5012929 h 6858000"/>
              <a:gd name="connsiteX50" fmla="*/ 846340 w 2422397"/>
              <a:gd name="connsiteY50" fmla="*/ 4944976 h 6858000"/>
              <a:gd name="connsiteX51" fmla="*/ 840157 w 2422397"/>
              <a:gd name="connsiteY51" fmla="*/ 4872869 h 6858000"/>
              <a:gd name="connsiteX52" fmla="*/ 855718 w 2422397"/>
              <a:gd name="connsiteY52" fmla="*/ 4850916 h 6858000"/>
              <a:gd name="connsiteX53" fmla="*/ 858709 w 2422397"/>
              <a:gd name="connsiteY53" fmla="*/ 4847264 h 6858000"/>
              <a:gd name="connsiteX54" fmla="*/ 863990 w 2422397"/>
              <a:gd name="connsiteY54" fmla="*/ 4829718 h 6858000"/>
              <a:gd name="connsiteX55" fmla="*/ 873842 w 2422397"/>
              <a:gd name="connsiteY55" fmla="*/ 4828439 h 6858000"/>
              <a:gd name="connsiteX56" fmla="*/ 887779 w 2422397"/>
              <a:gd name="connsiteY56" fmla="*/ 4804655 h 6858000"/>
              <a:gd name="connsiteX57" fmla="*/ 893894 w 2422397"/>
              <a:gd name="connsiteY57" fmla="*/ 4777060 h 6858000"/>
              <a:gd name="connsiteX58" fmla="*/ 883546 w 2422397"/>
              <a:gd name="connsiteY58" fmla="*/ 4777089 h 6858000"/>
              <a:gd name="connsiteX59" fmla="*/ 883812 w 2422397"/>
              <a:gd name="connsiteY59" fmla="*/ 4774559 h 6858000"/>
              <a:gd name="connsiteX60" fmla="*/ 903401 w 2422397"/>
              <a:gd name="connsiteY60" fmla="*/ 4679442 h 6858000"/>
              <a:gd name="connsiteX61" fmla="*/ 916253 w 2422397"/>
              <a:gd name="connsiteY61" fmla="*/ 4651970 h 6858000"/>
              <a:gd name="connsiteX62" fmla="*/ 922608 w 2422397"/>
              <a:gd name="connsiteY62" fmla="*/ 4649785 h 6858000"/>
              <a:gd name="connsiteX63" fmla="*/ 924139 w 2422397"/>
              <a:gd name="connsiteY63" fmla="*/ 4631605 h 6858000"/>
              <a:gd name="connsiteX64" fmla="*/ 920872 w 2422397"/>
              <a:gd name="connsiteY64" fmla="*/ 4609075 h 6858000"/>
              <a:gd name="connsiteX65" fmla="*/ 941607 w 2422397"/>
              <a:gd name="connsiteY65" fmla="*/ 4514226 h 6858000"/>
              <a:gd name="connsiteX66" fmla="*/ 957889 w 2422397"/>
              <a:gd name="connsiteY66" fmla="*/ 4481699 h 6858000"/>
              <a:gd name="connsiteX67" fmla="*/ 974975 w 2422397"/>
              <a:gd name="connsiteY67" fmla="*/ 4433921 h 6858000"/>
              <a:gd name="connsiteX68" fmla="*/ 1011638 w 2422397"/>
              <a:gd name="connsiteY68" fmla="*/ 4352312 h 6858000"/>
              <a:gd name="connsiteX69" fmla="*/ 1049579 w 2422397"/>
              <a:gd name="connsiteY69" fmla="*/ 4237953 h 6858000"/>
              <a:gd name="connsiteX70" fmla="*/ 1041314 w 2422397"/>
              <a:gd name="connsiteY70" fmla="*/ 4139706 h 6858000"/>
              <a:gd name="connsiteX71" fmla="*/ 1049328 w 2422397"/>
              <a:gd name="connsiteY71" fmla="*/ 4134671 h 6858000"/>
              <a:gd name="connsiteX72" fmla="*/ 1061133 w 2422397"/>
              <a:gd name="connsiteY72" fmla="*/ 4074160 h 6858000"/>
              <a:gd name="connsiteX73" fmla="*/ 1059121 w 2422397"/>
              <a:gd name="connsiteY73" fmla="*/ 3844497 h 6858000"/>
              <a:gd name="connsiteX74" fmla="*/ 1083386 w 2422397"/>
              <a:gd name="connsiteY74" fmla="*/ 3726730 h 6858000"/>
              <a:gd name="connsiteX75" fmla="*/ 1098990 w 2422397"/>
              <a:gd name="connsiteY75" fmla="*/ 3687782 h 6858000"/>
              <a:gd name="connsiteX76" fmla="*/ 1124701 w 2422397"/>
              <a:gd name="connsiteY76" fmla="*/ 3622348 h 6858000"/>
              <a:gd name="connsiteX77" fmla="*/ 1161137 w 2422397"/>
              <a:gd name="connsiteY77" fmla="*/ 3580464 h 6858000"/>
              <a:gd name="connsiteX78" fmla="*/ 1175812 w 2422397"/>
              <a:gd name="connsiteY78" fmla="*/ 3522969 h 6858000"/>
              <a:gd name="connsiteX79" fmla="*/ 1156951 w 2422397"/>
              <a:gd name="connsiteY79" fmla="*/ 3500538 h 6858000"/>
              <a:gd name="connsiteX80" fmla="*/ 1179877 w 2422397"/>
              <a:gd name="connsiteY80" fmla="*/ 3441984 h 6858000"/>
              <a:gd name="connsiteX81" fmla="*/ 1217096 w 2422397"/>
              <a:gd name="connsiteY81" fmla="*/ 3354156 h 6858000"/>
              <a:gd name="connsiteX82" fmla="*/ 1232811 w 2422397"/>
              <a:gd name="connsiteY82" fmla="*/ 3301153 h 6858000"/>
              <a:gd name="connsiteX83" fmla="*/ 1281985 w 2422397"/>
              <a:gd name="connsiteY83" fmla="*/ 3158933 h 6858000"/>
              <a:gd name="connsiteX84" fmla="*/ 1335997 w 2422397"/>
              <a:gd name="connsiteY84" fmla="*/ 3018423 h 6858000"/>
              <a:gd name="connsiteX85" fmla="*/ 1394864 w 2422397"/>
              <a:gd name="connsiteY85" fmla="*/ 2946152 h 6858000"/>
              <a:gd name="connsiteX86" fmla="*/ 1436360 w 2422397"/>
              <a:gd name="connsiteY86" fmla="*/ 2829469 h 6858000"/>
              <a:gd name="connsiteX87" fmla="*/ 1447242 w 2422397"/>
              <a:gd name="connsiteY87" fmla="*/ 2811546 h 6858000"/>
              <a:gd name="connsiteX88" fmla="*/ 1449881 w 2422397"/>
              <a:gd name="connsiteY88" fmla="*/ 2781535 h 6858000"/>
              <a:gd name="connsiteX89" fmla="*/ 1459218 w 2422397"/>
              <a:gd name="connsiteY89" fmla="*/ 2660724 h 6858000"/>
              <a:gd name="connsiteX90" fmla="*/ 1455455 w 2422397"/>
              <a:gd name="connsiteY90" fmla="*/ 2560980 h 6858000"/>
              <a:gd name="connsiteX91" fmla="*/ 1497362 w 2422397"/>
              <a:gd name="connsiteY91" fmla="*/ 2456303 h 6858000"/>
              <a:gd name="connsiteX92" fmla="*/ 1507343 w 2422397"/>
              <a:gd name="connsiteY92" fmla="*/ 2385923 h 6858000"/>
              <a:gd name="connsiteX93" fmla="*/ 1499931 w 2422397"/>
              <a:gd name="connsiteY93" fmla="*/ 2260635 h 6858000"/>
              <a:gd name="connsiteX94" fmla="*/ 1582995 w 2422397"/>
              <a:gd name="connsiteY94" fmla="*/ 2133393 h 6858000"/>
              <a:gd name="connsiteX95" fmla="*/ 1580647 w 2422397"/>
              <a:gd name="connsiteY95" fmla="*/ 2069584 h 6858000"/>
              <a:gd name="connsiteX96" fmla="*/ 1569289 w 2422397"/>
              <a:gd name="connsiteY96" fmla="*/ 2032263 h 6858000"/>
              <a:gd name="connsiteX97" fmla="*/ 1571917 w 2422397"/>
              <a:gd name="connsiteY97" fmla="*/ 1903700 h 6858000"/>
              <a:gd name="connsiteX98" fmla="*/ 1564944 w 2422397"/>
              <a:gd name="connsiteY98" fmla="*/ 1821321 h 6858000"/>
              <a:gd name="connsiteX99" fmla="*/ 1579022 w 2422397"/>
              <a:gd name="connsiteY99" fmla="*/ 1718757 h 6858000"/>
              <a:gd name="connsiteX100" fmla="*/ 1590196 w 2422397"/>
              <a:gd name="connsiteY100" fmla="*/ 1595914 h 6858000"/>
              <a:gd name="connsiteX101" fmla="*/ 1624363 w 2422397"/>
              <a:gd name="connsiteY101" fmla="*/ 1502483 h 6858000"/>
              <a:gd name="connsiteX102" fmla="*/ 1631539 w 2422397"/>
              <a:gd name="connsiteY102" fmla="*/ 1431520 h 6858000"/>
              <a:gd name="connsiteX103" fmla="*/ 1646296 w 2422397"/>
              <a:gd name="connsiteY103" fmla="*/ 1333057 h 6858000"/>
              <a:gd name="connsiteX104" fmla="*/ 1659787 w 2422397"/>
              <a:gd name="connsiteY104" fmla="*/ 1197540 h 6858000"/>
              <a:gd name="connsiteX105" fmla="*/ 1706993 w 2422397"/>
              <a:gd name="connsiteY105" fmla="*/ 1104797 h 6858000"/>
              <a:gd name="connsiteX106" fmla="*/ 1777273 w 2422397"/>
              <a:gd name="connsiteY106" fmla="*/ 916268 h 6858000"/>
              <a:gd name="connsiteX107" fmla="*/ 1850836 w 2422397"/>
              <a:gd name="connsiteY107" fmla="*/ 802826 h 6858000"/>
              <a:gd name="connsiteX108" fmla="*/ 1911831 w 2422397"/>
              <a:gd name="connsiteY108" fmla="*/ 696577 h 6858000"/>
              <a:gd name="connsiteX109" fmla="*/ 1942209 w 2422397"/>
              <a:gd name="connsiteY109" fmla="*/ 575807 h 6858000"/>
              <a:gd name="connsiteX110" fmla="*/ 1951374 w 2422397"/>
              <a:gd name="connsiteY110" fmla="*/ 556682 h 6858000"/>
              <a:gd name="connsiteX111" fmla="*/ 1951170 w 2422397"/>
              <a:gd name="connsiteY111" fmla="*/ 526639 h 6858000"/>
              <a:gd name="connsiteX112" fmla="*/ 1949059 w 2422397"/>
              <a:gd name="connsiteY112" fmla="*/ 405872 h 6858000"/>
              <a:gd name="connsiteX113" fmla="*/ 1935866 w 2422397"/>
              <a:gd name="connsiteY113" fmla="*/ 307622 h 6858000"/>
              <a:gd name="connsiteX114" fmla="*/ 1967790 w 2422397"/>
              <a:gd name="connsiteY114" fmla="*/ 198682 h 6858000"/>
              <a:gd name="connsiteX115" fmla="*/ 1971093 w 2422397"/>
              <a:gd name="connsiteY115" fmla="*/ 127747 h 6858000"/>
              <a:gd name="connsiteX116" fmla="*/ 1951841 w 2422397"/>
              <a:gd name="connsiteY116" fmla="*/ 4678 h 6858000"/>
              <a:gd name="connsiteX117" fmla="*/ 1953649 w 2422397"/>
              <a:gd name="connsiteY117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411681 w 2422397"/>
              <a:gd name="connsiteY15" fmla="*/ 6232635 h 6858000"/>
              <a:gd name="connsiteX16" fmla="*/ 466639 w 2422397"/>
              <a:gd name="connsiteY16" fmla="*/ 6218313 h 6858000"/>
              <a:gd name="connsiteX17" fmla="*/ 470822 w 2422397"/>
              <a:gd name="connsiteY17" fmla="*/ 6213220 h 6858000"/>
              <a:gd name="connsiteX18" fmla="*/ 476871 w 2422397"/>
              <a:gd name="connsiteY18" fmla="*/ 6192715 h 6858000"/>
              <a:gd name="connsiteX19" fmla="*/ 478259 w 2422397"/>
              <a:gd name="connsiteY19" fmla="*/ 6183918 h 6858000"/>
              <a:gd name="connsiteX20" fmla="*/ 482177 w 2422397"/>
              <a:gd name="connsiteY20" fmla="*/ 6173358 h 6858000"/>
              <a:gd name="connsiteX21" fmla="*/ 482556 w 2422397"/>
              <a:gd name="connsiteY21" fmla="*/ 6173443 h 6858000"/>
              <a:gd name="connsiteX22" fmla="*/ 485673 w 2422397"/>
              <a:gd name="connsiteY22" fmla="*/ 6162875 h 6858000"/>
              <a:gd name="connsiteX23" fmla="*/ 497360 w 2422397"/>
              <a:gd name="connsiteY23" fmla="*/ 6106789 h 6858000"/>
              <a:gd name="connsiteX24" fmla="*/ 547843 w 2422397"/>
              <a:gd name="connsiteY24" fmla="*/ 6075666 h 6858000"/>
              <a:gd name="connsiteX25" fmla="*/ 562259 w 2422397"/>
              <a:gd name="connsiteY25" fmla="*/ 6054865 h 6858000"/>
              <a:gd name="connsiteX26" fmla="*/ 571463 w 2422397"/>
              <a:gd name="connsiteY26" fmla="*/ 6045606 h 6858000"/>
              <a:gd name="connsiteX27" fmla="*/ 573012 w 2422397"/>
              <a:gd name="connsiteY27" fmla="*/ 6046223 h 6858000"/>
              <a:gd name="connsiteX28" fmla="*/ 584071 w 2422397"/>
              <a:gd name="connsiteY28" fmla="*/ 5992286 h 6858000"/>
              <a:gd name="connsiteX29" fmla="*/ 587812 w 2422397"/>
              <a:gd name="connsiteY29" fmla="*/ 5987907 h 6858000"/>
              <a:gd name="connsiteX30" fmla="*/ 592115 w 2422397"/>
              <a:gd name="connsiteY30" fmla="*/ 5949187 h 6858000"/>
              <a:gd name="connsiteX31" fmla="*/ 595889 w 2422397"/>
              <a:gd name="connsiteY31" fmla="*/ 5931081 h 6858000"/>
              <a:gd name="connsiteX32" fmla="*/ 593758 w 2422397"/>
              <a:gd name="connsiteY32" fmla="*/ 5922047 h 6858000"/>
              <a:gd name="connsiteX33" fmla="*/ 600949 w 2422397"/>
              <a:gd name="connsiteY33" fmla="*/ 5897316 h 6858000"/>
              <a:gd name="connsiteX34" fmla="*/ 602981 w 2422397"/>
              <a:gd name="connsiteY34" fmla="*/ 5895955 h 6858000"/>
              <a:gd name="connsiteX35" fmla="*/ 604430 w 2422397"/>
              <a:gd name="connsiteY35" fmla="*/ 5870052 h 6858000"/>
              <a:gd name="connsiteX36" fmla="*/ 600218 w 2422397"/>
              <a:gd name="connsiteY36" fmla="*/ 5841702 h 6858000"/>
              <a:gd name="connsiteX37" fmla="*/ 678370 w 2422397"/>
              <a:gd name="connsiteY37" fmla="*/ 5652188 h 6858000"/>
              <a:gd name="connsiteX38" fmla="*/ 694129 w 2422397"/>
              <a:gd name="connsiteY38" fmla="*/ 5471630 h 6858000"/>
              <a:gd name="connsiteX39" fmla="*/ 723657 w 2422397"/>
              <a:gd name="connsiteY39" fmla="*/ 5356170 h 6858000"/>
              <a:gd name="connsiteX40" fmla="*/ 723661 w 2422397"/>
              <a:gd name="connsiteY40" fmla="*/ 5356076 h 6858000"/>
              <a:gd name="connsiteX41" fmla="*/ 720651 w 2422397"/>
              <a:gd name="connsiteY41" fmla="*/ 5331990 h 6858000"/>
              <a:gd name="connsiteX42" fmla="*/ 725358 w 2422397"/>
              <a:gd name="connsiteY42" fmla="*/ 5309193 h 6858000"/>
              <a:gd name="connsiteX43" fmla="*/ 726926 w 2422397"/>
              <a:gd name="connsiteY43" fmla="*/ 5311182 h 6858000"/>
              <a:gd name="connsiteX44" fmla="*/ 727761 w 2422397"/>
              <a:gd name="connsiteY44" fmla="*/ 5304702 h 6858000"/>
              <a:gd name="connsiteX45" fmla="*/ 732974 w 2422397"/>
              <a:gd name="connsiteY45" fmla="*/ 5303522 h 6858000"/>
              <a:gd name="connsiteX46" fmla="*/ 849095 w 2422397"/>
              <a:gd name="connsiteY46" fmla="*/ 5305397 h 6858000"/>
              <a:gd name="connsiteX47" fmla="*/ 784867 w 2422397"/>
              <a:gd name="connsiteY47" fmla="*/ 5235785 h 6858000"/>
              <a:gd name="connsiteX48" fmla="*/ 796271 w 2422397"/>
              <a:gd name="connsiteY48" fmla="*/ 5175473 h 6858000"/>
              <a:gd name="connsiteX49" fmla="*/ 821529 w 2422397"/>
              <a:gd name="connsiteY49" fmla="*/ 5012929 h 6858000"/>
              <a:gd name="connsiteX50" fmla="*/ 846340 w 2422397"/>
              <a:gd name="connsiteY50" fmla="*/ 4944976 h 6858000"/>
              <a:gd name="connsiteX51" fmla="*/ 840157 w 2422397"/>
              <a:gd name="connsiteY51" fmla="*/ 4872869 h 6858000"/>
              <a:gd name="connsiteX52" fmla="*/ 855718 w 2422397"/>
              <a:gd name="connsiteY52" fmla="*/ 4850916 h 6858000"/>
              <a:gd name="connsiteX53" fmla="*/ 858709 w 2422397"/>
              <a:gd name="connsiteY53" fmla="*/ 4847264 h 6858000"/>
              <a:gd name="connsiteX54" fmla="*/ 863990 w 2422397"/>
              <a:gd name="connsiteY54" fmla="*/ 4829718 h 6858000"/>
              <a:gd name="connsiteX55" fmla="*/ 873842 w 2422397"/>
              <a:gd name="connsiteY55" fmla="*/ 4828439 h 6858000"/>
              <a:gd name="connsiteX56" fmla="*/ 887779 w 2422397"/>
              <a:gd name="connsiteY56" fmla="*/ 4804655 h 6858000"/>
              <a:gd name="connsiteX57" fmla="*/ 893894 w 2422397"/>
              <a:gd name="connsiteY57" fmla="*/ 4777060 h 6858000"/>
              <a:gd name="connsiteX58" fmla="*/ 883546 w 2422397"/>
              <a:gd name="connsiteY58" fmla="*/ 4777089 h 6858000"/>
              <a:gd name="connsiteX59" fmla="*/ 883812 w 2422397"/>
              <a:gd name="connsiteY59" fmla="*/ 4774559 h 6858000"/>
              <a:gd name="connsiteX60" fmla="*/ 903401 w 2422397"/>
              <a:gd name="connsiteY60" fmla="*/ 4679442 h 6858000"/>
              <a:gd name="connsiteX61" fmla="*/ 916253 w 2422397"/>
              <a:gd name="connsiteY61" fmla="*/ 4651970 h 6858000"/>
              <a:gd name="connsiteX62" fmla="*/ 922608 w 2422397"/>
              <a:gd name="connsiteY62" fmla="*/ 4649785 h 6858000"/>
              <a:gd name="connsiteX63" fmla="*/ 924139 w 2422397"/>
              <a:gd name="connsiteY63" fmla="*/ 4631605 h 6858000"/>
              <a:gd name="connsiteX64" fmla="*/ 920872 w 2422397"/>
              <a:gd name="connsiteY64" fmla="*/ 4609075 h 6858000"/>
              <a:gd name="connsiteX65" fmla="*/ 941607 w 2422397"/>
              <a:gd name="connsiteY65" fmla="*/ 4514226 h 6858000"/>
              <a:gd name="connsiteX66" fmla="*/ 957889 w 2422397"/>
              <a:gd name="connsiteY66" fmla="*/ 4481699 h 6858000"/>
              <a:gd name="connsiteX67" fmla="*/ 974975 w 2422397"/>
              <a:gd name="connsiteY67" fmla="*/ 4433921 h 6858000"/>
              <a:gd name="connsiteX68" fmla="*/ 1011638 w 2422397"/>
              <a:gd name="connsiteY68" fmla="*/ 4352312 h 6858000"/>
              <a:gd name="connsiteX69" fmla="*/ 1049579 w 2422397"/>
              <a:gd name="connsiteY69" fmla="*/ 4237953 h 6858000"/>
              <a:gd name="connsiteX70" fmla="*/ 1041314 w 2422397"/>
              <a:gd name="connsiteY70" fmla="*/ 4139706 h 6858000"/>
              <a:gd name="connsiteX71" fmla="*/ 1049328 w 2422397"/>
              <a:gd name="connsiteY71" fmla="*/ 4134671 h 6858000"/>
              <a:gd name="connsiteX72" fmla="*/ 1061133 w 2422397"/>
              <a:gd name="connsiteY72" fmla="*/ 4074160 h 6858000"/>
              <a:gd name="connsiteX73" fmla="*/ 1059121 w 2422397"/>
              <a:gd name="connsiteY73" fmla="*/ 3844497 h 6858000"/>
              <a:gd name="connsiteX74" fmla="*/ 1083386 w 2422397"/>
              <a:gd name="connsiteY74" fmla="*/ 3726730 h 6858000"/>
              <a:gd name="connsiteX75" fmla="*/ 1098990 w 2422397"/>
              <a:gd name="connsiteY75" fmla="*/ 3687782 h 6858000"/>
              <a:gd name="connsiteX76" fmla="*/ 1124701 w 2422397"/>
              <a:gd name="connsiteY76" fmla="*/ 3622348 h 6858000"/>
              <a:gd name="connsiteX77" fmla="*/ 1161137 w 2422397"/>
              <a:gd name="connsiteY77" fmla="*/ 3580464 h 6858000"/>
              <a:gd name="connsiteX78" fmla="*/ 1175812 w 2422397"/>
              <a:gd name="connsiteY78" fmla="*/ 3522969 h 6858000"/>
              <a:gd name="connsiteX79" fmla="*/ 1156951 w 2422397"/>
              <a:gd name="connsiteY79" fmla="*/ 3500538 h 6858000"/>
              <a:gd name="connsiteX80" fmla="*/ 1179877 w 2422397"/>
              <a:gd name="connsiteY80" fmla="*/ 3441984 h 6858000"/>
              <a:gd name="connsiteX81" fmla="*/ 1217096 w 2422397"/>
              <a:gd name="connsiteY81" fmla="*/ 3354156 h 6858000"/>
              <a:gd name="connsiteX82" fmla="*/ 1232811 w 2422397"/>
              <a:gd name="connsiteY82" fmla="*/ 3301153 h 6858000"/>
              <a:gd name="connsiteX83" fmla="*/ 1281985 w 2422397"/>
              <a:gd name="connsiteY83" fmla="*/ 3158933 h 6858000"/>
              <a:gd name="connsiteX84" fmla="*/ 1335997 w 2422397"/>
              <a:gd name="connsiteY84" fmla="*/ 3018423 h 6858000"/>
              <a:gd name="connsiteX85" fmla="*/ 1394864 w 2422397"/>
              <a:gd name="connsiteY85" fmla="*/ 2946152 h 6858000"/>
              <a:gd name="connsiteX86" fmla="*/ 1436360 w 2422397"/>
              <a:gd name="connsiteY86" fmla="*/ 2829469 h 6858000"/>
              <a:gd name="connsiteX87" fmla="*/ 1447242 w 2422397"/>
              <a:gd name="connsiteY87" fmla="*/ 2811546 h 6858000"/>
              <a:gd name="connsiteX88" fmla="*/ 1449881 w 2422397"/>
              <a:gd name="connsiteY88" fmla="*/ 2781535 h 6858000"/>
              <a:gd name="connsiteX89" fmla="*/ 1459218 w 2422397"/>
              <a:gd name="connsiteY89" fmla="*/ 2660724 h 6858000"/>
              <a:gd name="connsiteX90" fmla="*/ 1455455 w 2422397"/>
              <a:gd name="connsiteY90" fmla="*/ 2560980 h 6858000"/>
              <a:gd name="connsiteX91" fmla="*/ 1497362 w 2422397"/>
              <a:gd name="connsiteY91" fmla="*/ 2456303 h 6858000"/>
              <a:gd name="connsiteX92" fmla="*/ 1507343 w 2422397"/>
              <a:gd name="connsiteY92" fmla="*/ 2385923 h 6858000"/>
              <a:gd name="connsiteX93" fmla="*/ 1499931 w 2422397"/>
              <a:gd name="connsiteY93" fmla="*/ 2260635 h 6858000"/>
              <a:gd name="connsiteX94" fmla="*/ 1582995 w 2422397"/>
              <a:gd name="connsiteY94" fmla="*/ 2133393 h 6858000"/>
              <a:gd name="connsiteX95" fmla="*/ 1580647 w 2422397"/>
              <a:gd name="connsiteY95" fmla="*/ 2069584 h 6858000"/>
              <a:gd name="connsiteX96" fmla="*/ 1569289 w 2422397"/>
              <a:gd name="connsiteY96" fmla="*/ 2032263 h 6858000"/>
              <a:gd name="connsiteX97" fmla="*/ 1571917 w 2422397"/>
              <a:gd name="connsiteY97" fmla="*/ 1903700 h 6858000"/>
              <a:gd name="connsiteX98" fmla="*/ 1564944 w 2422397"/>
              <a:gd name="connsiteY98" fmla="*/ 1821321 h 6858000"/>
              <a:gd name="connsiteX99" fmla="*/ 1579022 w 2422397"/>
              <a:gd name="connsiteY99" fmla="*/ 1718757 h 6858000"/>
              <a:gd name="connsiteX100" fmla="*/ 1590196 w 2422397"/>
              <a:gd name="connsiteY100" fmla="*/ 1595914 h 6858000"/>
              <a:gd name="connsiteX101" fmla="*/ 1624363 w 2422397"/>
              <a:gd name="connsiteY101" fmla="*/ 1502483 h 6858000"/>
              <a:gd name="connsiteX102" fmla="*/ 1631539 w 2422397"/>
              <a:gd name="connsiteY102" fmla="*/ 1431520 h 6858000"/>
              <a:gd name="connsiteX103" fmla="*/ 1646296 w 2422397"/>
              <a:gd name="connsiteY103" fmla="*/ 1333057 h 6858000"/>
              <a:gd name="connsiteX104" fmla="*/ 1659787 w 2422397"/>
              <a:gd name="connsiteY104" fmla="*/ 1197540 h 6858000"/>
              <a:gd name="connsiteX105" fmla="*/ 1706993 w 2422397"/>
              <a:gd name="connsiteY105" fmla="*/ 1104797 h 6858000"/>
              <a:gd name="connsiteX106" fmla="*/ 1777273 w 2422397"/>
              <a:gd name="connsiteY106" fmla="*/ 916268 h 6858000"/>
              <a:gd name="connsiteX107" fmla="*/ 1850836 w 2422397"/>
              <a:gd name="connsiteY107" fmla="*/ 802826 h 6858000"/>
              <a:gd name="connsiteX108" fmla="*/ 1911831 w 2422397"/>
              <a:gd name="connsiteY108" fmla="*/ 696577 h 6858000"/>
              <a:gd name="connsiteX109" fmla="*/ 1942209 w 2422397"/>
              <a:gd name="connsiteY109" fmla="*/ 575807 h 6858000"/>
              <a:gd name="connsiteX110" fmla="*/ 1951374 w 2422397"/>
              <a:gd name="connsiteY110" fmla="*/ 556682 h 6858000"/>
              <a:gd name="connsiteX111" fmla="*/ 1951170 w 2422397"/>
              <a:gd name="connsiteY111" fmla="*/ 526639 h 6858000"/>
              <a:gd name="connsiteX112" fmla="*/ 1949059 w 2422397"/>
              <a:gd name="connsiteY112" fmla="*/ 405872 h 6858000"/>
              <a:gd name="connsiteX113" fmla="*/ 1935866 w 2422397"/>
              <a:gd name="connsiteY113" fmla="*/ 307622 h 6858000"/>
              <a:gd name="connsiteX114" fmla="*/ 1967790 w 2422397"/>
              <a:gd name="connsiteY114" fmla="*/ 198682 h 6858000"/>
              <a:gd name="connsiteX115" fmla="*/ 1971093 w 2422397"/>
              <a:gd name="connsiteY115" fmla="*/ 127747 h 6858000"/>
              <a:gd name="connsiteX116" fmla="*/ 1951841 w 2422397"/>
              <a:gd name="connsiteY116" fmla="*/ 4678 h 6858000"/>
              <a:gd name="connsiteX117" fmla="*/ 1953649 w 2422397"/>
              <a:gd name="connsiteY117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411681 w 2422397"/>
              <a:gd name="connsiteY15" fmla="*/ 6232635 h 6858000"/>
              <a:gd name="connsiteX16" fmla="*/ 466639 w 2422397"/>
              <a:gd name="connsiteY16" fmla="*/ 6218313 h 6858000"/>
              <a:gd name="connsiteX17" fmla="*/ 470822 w 2422397"/>
              <a:gd name="connsiteY17" fmla="*/ 6213220 h 6858000"/>
              <a:gd name="connsiteX18" fmla="*/ 476871 w 2422397"/>
              <a:gd name="connsiteY18" fmla="*/ 6192715 h 6858000"/>
              <a:gd name="connsiteX19" fmla="*/ 478259 w 2422397"/>
              <a:gd name="connsiteY19" fmla="*/ 6183918 h 6858000"/>
              <a:gd name="connsiteX20" fmla="*/ 482177 w 2422397"/>
              <a:gd name="connsiteY20" fmla="*/ 6173358 h 6858000"/>
              <a:gd name="connsiteX21" fmla="*/ 482556 w 2422397"/>
              <a:gd name="connsiteY21" fmla="*/ 6173443 h 6858000"/>
              <a:gd name="connsiteX22" fmla="*/ 485673 w 2422397"/>
              <a:gd name="connsiteY22" fmla="*/ 6162875 h 6858000"/>
              <a:gd name="connsiteX23" fmla="*/ 497360 w 2422397"/>
              <a:gd name="connsiteY23" fmla="*/ 6106789 h 6858000"/>
              <a:gd name="connsiteX24" fmla="*/ 547843 w 2422397"/>
              <a:gd name="connsiteY24" fmla="*/ 6075666 h 6858000"/>
              <a:gd name="connsiteX25" fmla="*/ 562259 w 2422397"/>
              <a:gd name="connsiteY25" fmla="*/ 6054865 h 6858000"/>
              <a:gd name="connsiteX26" fmla="*/ 571463 w 2422397"/>
              <a:gd name="connsiteY26" fmla="*/ 6045606 h 6858000"/>
              <a:gd name="connsiteX27" fmla="*/ 573012 w 2422397"/>
              <a:gd name="connsiteY27" fmla="*/ 6046223 h 6858000"/>
              <a:gd name="connsiteX28" fmla="*/ 584071 w 2422397"/>
              <a:gd name="connsiteY28" fmla="*/ 5992286 h 6858000"/>
              <a:gd name="connsiteX29" fmla="*/ 587812 w 2422397"/>
              <a:gd name="connsiteY29" fmla="*/ 5987907 h 6858000"/>
              <a:gd name="connsiteX30" fmla="*/ 592115 w 2422397"/>
              <a:gd name="connsiteY30" fmla="*/ 5949187 h 6858000"/>
              <a:gd name="connsiteX31" fmla="*/ 595889 w 2422397"/>
              <a:gd name="connsiteY31" fmla="*/ 5931081 h 6858000"/>
              <a:gd name="connsiteX32" fmla="*/ 593758 w 2422397"/>
              <a:gd name="connsiteY32" fmla="*/ 5922047 h 6858000"/>
              <a:gd name="connsiteX33" fmla="*/ 600949 w 2422397"/>
              <a:gd name="connsiteY33" fmla="*/ 5897316 h 6858000"/>
              <a:gd name="connsiteX34" fmla="*/ 602981 w 2422397"/>
              <a:gd name="connsiteY34" fmla="*/ 5895955 h 6858000"/>
              <a:gd name="connsiteX35" fmla="*/ 604430 w 2422397"/>
              <a:gd name="connsiteY35" fmla="*/ 5870052 h 6858000"/>
              <a:gd name="connsiteX36" fmla="*/ 600218 w 2422397"/>
              <a:gd name="connsiteY36" fmla="*/ 5841702 h 6858000"/>
              <a:gd name="connsiteX37" fmla="*/ 678370 w 2422397"/>
              <a:gd name="connsiteY37" fmla="*/ 5652188 h 6858000"/>
              <a:gd name="connsiteX38" fmla="*/ 694129 w 2422397"/>
              <a:gd name="connsiteY38" fmla="*/ 5471630 h 6858000"/>
              <a:gd name="connsiteX39" fmla="*/ 723657 w 2422397"/>
              <a:gd name="connsiteY39" fmla="*/ 5356170 h 6858000"/>
              <a:gd name="connsiteX40" fmla="*/ 723661 w 2422397"/>
              <a:gd name="connsiteY40" fmla="*/ 5356076 h 6858000"/>
              <a:gd name="connsiteX41" fmla="*/ 720651 w 2422397"/>
              <a:gd name="connsiteY41" fmla="*/ 5331990 h 6858000"/>
              <a:gd name="connsiteX42" fmla="*/ 725358 w 2422397"/>
              <a:gd name="connsiteY42" fmla="*/ 5309193 h 6858000"/>
              <a:gd name="connsiteX43" fmla="*/ 726926 w 2422397"/>
              <a:gd name="connsiteY43" fmla="*/ 5311182 h 6858000"/>
              <a:gd name="connsiteX44" fmla="*/ 727761 w 2422397"/>
              <a:gd name="connsiteY44" fmla="*/ 5304702 h 6858000"/>
              <a:gd name="connsiteX45" fmla="*/ 732974 w 2422397"/>
              <a:gd name="connsiteY45" fmla="*/ 5303522 h 6858000"/>
              <a:gd name="connsiteX46" fmla="*/ 762873 w 2422397"/>
              <a:gd name="connsiteY46" fmla="*/ 5269094 h 6858000"/>
              <a:gd name="connsiteX47" fmla="*/ 784867 w 2422397"/>
              <a:gd name="connsiteY47" fmla="*/ 5235785 h 6858000"/>
              <a:gd name="connsiteX48" fmla="*/ 796271 w 2422397"/>
              <a:gd name="connsiteY48" fmla="*/ 5175473 h 6858000"/>
              <a:gd name="connsiteX49" fmla="*/ 821529 w 2422397"/>
              <a:gd name="connsiteY49" fmla="*/ 5012929 h 6858000"/>
              <a:gd name="connsiteX50" fmla="*/ 846340 w 2422397"/>
              <a:gd name="connsiteY50" fmla="*/ 4944976 h 6858000"/>
              <a:gd name="connsiteX51" fmla="*/ 840157 w 2422397"/>
              <a:gd name="connsiteY51" fmla="*/ 4872869 h 6858000"/>
              <a:gd name="connsiteX52" fmla="*/ 855718 w 2422397"/>
              <a:gd name="connsiteY52" fmla="*/ 4850916 h 6858000"/>
              <a:gd name="connsiteX53" fmla="*/ 858709 w 2422397"/>
              <a:gd name="connsiteY53" fmla="*/ 4847264 h 6858000"/>
              <a:gd name="connsiteX54" fmla="*/ 863990 w 2422397"/>
              <a:gd name="connsiteY54" fmla="*/ 4829718 h 6858000"/>
              <a:gd name="connsiteX55" fmla="*/ 873842 w 2422397"/>
              <a:gd name="connsiteY55" fmla="*/ 4828439 h 6858000"/>
              <a:gd name="connsiteX56" fmla="*/ 887779 w 2422397"/>
              <a:gd name="connsiteY56" fmla="*/ 4804655 h 6858000"/>
              <a:gd name="connsiteX57" fmla="*/ 893894 w 2422397"/>
              <a:gd name="connsiteY57" fmla="*/ 4777060 h 6858000"/>
              <a:gd name="connsiteX58" fmla="*/ 883546 w 2422397"/>
              <a:gd name="connsiteY58" fmla="*/ 4777089 h 6858000"/>
              <a:gd name="connsiteX59" fmla="*/ 883812 w 2422397"/>
              <a:gd name="connsiteY59" fmla="*/ 4774559 h 6858000"/>
              <a:gd name="connsiteX60" fmla="*/ 903401 w 2422397"/>
              <a:gd name="connsiteY60" fmla="*/ 4679442 h 6858000"/>
              <a:gd name="connsiteX61" fmla="*/ 916253 w 2422397"/>
              <a:gd name="connsiteY61" fmla="*/ 4651970 h 6858000"/>
              <a:gd name="connsiteX62" fmla="*/ 922608 w 2422397"/>
              <a:gd name="connsiteY62" fmla="*/ 4649785 h 6858000"/>
              <a:gd name="connsiteX63" fmla="*/ 924139 w 2422397"/>
              <a:gd name="connsiteY63" fmla="*/ 4631605 h 6858000"/>
              <a:gd name="connsiteX64" fmla="*/ 920872 w 2422397"/>
              <a:gd name="connsiteY64" fmla="*/ 4609075 h 6858000"/>
              <a:gd name="connsiteX65" fmla="*/ 941607 w 2422397"/>
              <a:gd name="connsiteY65" fmla="*/ 4514226 h 6858000"/>
              <a:gd name="connsiteX66" fmla="*/ 957889 w 2422397"/>
              <a:gd name="connsiteY66" fmla="*/ 4481699 h 6858000"/>
              <a:gd name="connsiteX67" fmla="*/ 974975 w 2422397"/>
              <a:gd name="connsiteY67" fmla="*/ 4433921 h 6858000"/>
              <a:gd name="connsiteX68" fmla="*/ 1011638 w 2422397"/>
              <a:gd name="connsiteY68" fmla="*/ 4352312 h 6858000"/>
              <a:gd name="connsiteX69" fmla="*/ 1049579 w 2422397"/>
              <a:gd name="connsiteY69" fmla="*/ 4237953 h 6858000"/>
              <a:gd name="connsiteX70" fmla="*/ 1041314 w 2422397"/>
              <a:gd name="connsiteY70" fmla="*/ 4139706 h 6858000"/>
              <a:gd name="connsiteX71" fmla="*/ 1049328 w 2422397"/>
              <a:gd name="connsiteY71" fmla="*/ 4134671 h 6858000"/>
              <a:gd name="connsiteX72" fmla="*/ 1061133 w 2422397"/>
              <a:gd name="connsiteY72" fmla="*/ 4074160 h 6858000"/>
              <a:gd name="connsiteX73" fmla="*/ 1059121 w 2422397"/>
              <a:gd name="connsiteY73" fmla="*/ 3844497 h 6858000"/>
              <a:gd name="connsiteX74" fmla="*/ 1083386 w 2422397"/>
              <a:gd name="connsiteY74" fmla="*/ 3726730 h 6858000"/>
              <a:gd name="connsiteX75" fmla="*/ 1098990 w 2422397"/>
              <a:gd name="connsiteY75" fmla="*/ 3687782 h 6858000"/>
              <a:gd name="connsiteX76" fmla="*/ 1124701 w 2422397"/>
              <a:gd name="connsiteY76" fmla="*/ 3622348 h 6858000"/>
              <a:gd name="connsiteX77" fmla="*/ 1161137 w 2422397"/>
              <a:gd name="connsiteY77" fmla="*/ 3580464 h 6858000"/>
              <a:gd name="connsiteX78" fmla="*/ 1175812 w 2422397"/>
              <a:gd name="connsiteY78" fmla="*/ 3522969 h 6858000"/>
              <a:gd name="connsiteX79" fmla="*/ 1156951 w 2422397"/>
              <a:gd name="connsiteY79" fmla="*/ 3500538 h 6858000"/>
              <a:gd name="connsiteX80" fmla="*/ 1179877 w 2422397"/>
              <a:gd name="connsiteY80" fmla="*/ 3441984 h 6858000"/>
              <a:gd name="connsiteX81" fmla="*/ 1217096 w 2422397"/>
              <a:gd name="connsiteY81" fmla="*/ 3354156 h 6858000"/>
              <a:gd name="connsiteX82" fmla="*/ 1232811 w 2422397"/>
              <a:gd name="connsiteY82" fmla="*/ 3301153 h 6858000"/>
              <a:gd name="connsiteX83" fmla="*/ 1281985 w 2422397"/>
              <a:gd name="connsiteY83" fmla="*/ 3158933 h 6858000"/>
              <a:gd name="connsiteX84" fmla="*/ 1335997 w 2422397"/>
              <a:gd name="connsiteY84" fmla="*/ 3018423 h 6858000"/>
              <a:gd name="connsiteX85" fmla="*/ 1394864 w 2422397"/>
              <a:gd name="connsiteY85" fmla="*/ 2946152 h 6858000"/>
              <a:gd name="connsiteX86" fmla="*/ 1436360 w 2422397"/>
              <a:gd name="connsiteY86" fmla="*/ 2829469 h 6858000"/>
              <a:gd name="connsiteX87" fmla="*/ 1447242 w 2422397"/>
              <a:gd name="connsiteY87" fmla="*/ 2811546 h 6858000"/>
              <a:gd name="connsiteX88" fmla="*/ 1449881 w 2422397"/>
              <a:gd name="connsiteY88" fmla="*/ 2781535 h 6858000"/>
              <a:gd name="connsiteX89" fmla="*/ 1459218 w 2422397"/>
              <a:gd name="connsiteY89" fmla="*/ 2660724 h 6858000"/>
              <a:gd name="connsiteX90" fmla="*/ 1455455 w 2422397"/>
              <a:gd name="connsiteY90" fmla="*/ 2560980 h 6858000"/>
              <a:gd name="connsiteX91" fmla="*/ 1497362 w 2422397"/>
              <a:gd name="connsiteY91" fmla="*/ 2456303 h 6858000"/>
              <a:gd name="connsiteX92" fmla="*/ 1507343 w 2422397"/>
              <a:gd name="connsiteY92" fmla="*/ 2385923 h 6858000"/>
              <a:gd name="connsiteX93" fmla="*/ 1499931 w 2422397"/>
              <a:gd name="connsiteY93" fmla="*/ 2260635 h 6858000"/>
              <a:gd name="connsiteX94" fmla="*/ 1582995 w 2422397"/>
              <a:gd name="connsiteY94" fmla="*/ 2133393 h 6858000"/>
              <a:gd name="connsiteX95" fmla="*/ 1580647 w 2422397"/>
              <a:gd name="connsiteY95" fmla="*/ 2069584 h 6858000"/>
              <a:gd name="connsiteX96" fmla="*/ 1569289 w 2422397"/>
              <a:gd name="connsiteY96" fmla="*/ 2032263 h 6858000"/>
              <a:gd name="connsiteX97" fmla="*/ 1571917 w 2422397"/>
              <a:gd name="connsiteY97" fmla="*/ 1903700 h 6858000"/>
              <a:gd name="connsiteX98" fmla="*/ 1564944 w 2422397"/>
              <a:gd name="connsiteY98" fmla="*/ 1821321 h 6858000"/>
              <a:gd name="connsiteX99" fmla="*/ 1579022 w 2422397"/>
              <a:gd name="connsiteY99" fmla="*/ 1718757 h 6858000"/>
              <a:gd name="connsiteX100" fmla="*/ 1590196 w 2422397"/>
              <a:gd name="connsiteY100" fmla="*/ 1595914 h 6858000"/>
              <a:gd name="connsiteX101" fmla="*/ 1624363 w 2422397"/>
              <a:gd name="connsiteY101" fmla="*/ 1502483 h 6858000"/>
              <a:gd name="connsiteX102" fmla="*/ 1631539 w 2422397"/>
              <a:gd name="connsiteY102" fmla="*/ 1431520 h 6858000"/>
              <a:gd name="connsiteX103" fmla="*/ 1646296 w 2422397"/>
              <a:gd name="connsiteY103" fmla="*/ 1333057 h 6858000"/>
              <a:gd name="connsiteX104" fmla="*/ 1659787 w 2422397"/>
              <a:gd name="connsiteY104" fmla="*/ 1197540 h 6858000"/>
              <a:gd name="connsiteX105" fmla="*/ 1706993 w 2422397"/>
              <a:gd name="connsiteY105" fmla="*/ 1104797 h 6858000"/>
              <a:gd name="connsiteX106" fmla="*/ 1777273 w 2422397"/>
              <a:gd name="connsiteY106" fmla="*/ 916268 h 6858000"/>
              <a:gd name="connsiteX107" fmla="*/ 1850836 w 2422397"/>
              <a:gd name="connsiteY107" fmla="*/ 802826 h 6858000"/>
              <a:gd name="connsiteX108" fmla="*/ 1911831 w 2422397"/>
              <a:gd name="connsiteY108" fmla="*/ 696577 h 6858000"/>
              <a:gd name="connsiteX109" fmla="*/ 1942209 w 2422397"/>
              <a:gd name="connsiteY109" fmla="*/ 575807 h 6858000"/>
              <a:gd name="connsiteX110" fmla="*/ 1951374 w 2422397"/>
              <a:gd name="connsiteY110" fmla="*/ 556682 h 6858000"/>
              <a:gd name="connsiteX111" fmla="*/ 1951170 w 2422397"/>
              <a:gd name="connsiteY111" fmla="*/ 526639 h 6858000"/>
              <a:gd name="connsiteX112" fmla="*/ 1949059 w 2422397"/>
              <a:gd name="connsiteY112" fmla="*/ 405872 h 6858000"/>
              <a:gd name="connsiteX113" fmla="*/ 1935866 w 2422397"/>
              <a:gd name="connsiteY113" fmla="*/ 307622 h 6858000"/>
              <a:gd name="connsiteX114" fmla="*/ 1967790 w 2422397"/>
              <a:gd name="connsiteY114" fmla="*/ 198682 h 6858000"/>
              <a:gd name="connsiteX115" fmla="*/ 1971093 w 2422397"/>
              <a:gd name="connsiteY115" fmla="*/ 127747 h 6858000"/>
              <a:gd name="connsiteX116" fmla="*/ 1951841 w 2422397"/>
              <a:gd name="connsiteY116" fmla="*/ 4678 h 6858000"/>
              <a:gd name="connsiteX117" fmla="*/ 1953649 w 2422397"/>
              <a:gd name="connsiteY117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411681 w 2422397"/>
              <a:gd name="connsiteY15" fmla="*/ 6232635 h 6858000"/>
              <a:gd name="connsiteX16" fmla="*/ 466639 w 2422397"/>
              <a:gd name="connsiteY16" fmla="*/ 6218313 h 6858000"/>
              <a:gd name="connsiteX17" fmla="*/ 470822 w 2422397"/>
              <a:gd name="connsiteY17" fmla="*/ 6213220 h 6858000"/>
              <a:gd name="connsiteX18" fmla="*/ 478259 w 2422397"/>
              <a:gd name="connsiteY18" fmla="*/ 6183918 h 6858000"/>
              <a:gd name="connsiteX19" fmla="*/ 482177 w 2422397"/>
              <a:gd name="connsiteY19" fmla="*/ 6173358 h 6858000"/>
              <a:gd name="connsiteX20" fmla="*/ 482556 w 2422397"/>
              <a:gd name="connsiteY20" fmla="*/ 6173443 h 6858000"/>
              <a:gd name="connsiteX21" fmla="*/ 485673 w 2422397"/>
              <a:gd name="connsiteY21" fmla="*/ 6162875 h 6858000"/>
              <a:gd name="connsiteX22" fmla="*/ 497360 w 2422397"/>
              <a:gd name="connsiteY22" fmla="*/ 6106789 h 6858000"/>
              <a:gd name="connsiteX23" fmla="*/ 547843 w 2422397"/>
              <a:gd name="connsiteY23" fmla="*/ 6075666 h 6858000"/>
              <a:gd name="connsiteX24" fmla="*/ 562259 w 2422397"/>
              <a:gd name="connsiteY24" fmla="*/ 6054865 h 6858000"/>
              <a:gd name="connsiteX25" fmla="*/ 571463 w 2422397"/>
              <a:gd name="connsiteY25" fmla="*/ 6045606 h 6858000"/>
              <a:gd name="connsiteX26" fmla="*/ 573012 w 2422397"/>
              <a:gd name="connsiteY26" fmla="*/ 6046223 h 6858000"/>
              <a:gd name="connsiteX27" fmla="*/ 584071 w 2422397"/>
              <a:gd name="connsiteY27" fmla="*/ 5992286 h 6858000"/>
              <a:gd name="connsiteX28" fmla="*/ 587812 w 2422397"/>
              <a:gd name="connsiteY28" fmla="*/ 5987907 h 6858000"/>
              <a:gd name="connsiteX29" fmla="*/ 592115 w 2422397"/>
              <a:gd name="connsiteY29" fmla="*/ 5949187 h 6858000"/>
              <a:gd name="connsiteX30" fmla="*/ 595889 w 2422397"/>
              <a:gd name="connsiteY30" fmla="*/ 5931081 h 6858000"/>
              <a:gd name="connsiteX31" fmla="*/ 593758 w 2422397"/>
              <a:gd name="connsiteY31" fmla="*/ 5922047 h 6858000"/>
              <a:gd name="connsiteX32" fmla="*/ 600949 w 2422397"/>
              <a:gd name="connsiteY32" fmla="*/ 5897316 h 6858000"/>
              <a:gd name="connsiteX33" fmla="*/ 602981 w 2422397"/>
              <a:gd name="connsiteY33" fmla="*/ 5895955 h 6858000"/>
              <a:gd name="connsiteX34" fmla="*/ 604430 w 2422397"/>
              <a:gd name="connsiteY34" fmla="*/ 5870052 h 6858000"/>
              <a:gd name="connsiteX35" fmla="*/ 600218 w 2422397"/>
              <a:gd name="connsiteY35" fmla="*/ 5841702 h 6858000"/>
              <a:gd name="connsiteX36" fmla="*/ 678370 w 2422397"/>
              <a:gd name="connsiteY36" fmla="*/ 5652188 h 6858000"/>
              <a:gd name="connsiteX37" fmla="*/ 694129 w 2422397"/>
              <a:gd name="connsiteY37" fmla="*/ 5471630 h 6858000"/>
              <a:gd name="connsiteX38" fmla="*/ 723657 w 2422397"/>
              <a:gd name="connsiteY38" fmla="*/ 5356170 h 6858000"/>
              <a:gd name="connsiteX39" fmla="*/ 723661 w 2422397"/>
              <a:gd name="connsiteY39" fmla="*/ 5356076 h 6858000"/>
              <a:gd name="connsiteX40" fmla="*/ 720651 w 2422397"/>
              <a:gd name="connsiteY40" fmla="*/ 5331990 h 6858000"/>
              <a:gd name="connsiteX41" fmla="*/ 725358 w 2422397"/>
              <a:gd name="connsiteY41" fmla="*/ 5309193 h 6858000"/>
              <a:gd name="connsiteX42" fmla="*/ 726926 w 2422397"/>
              <a:gd name="connsiteY42" fmla="*/ 5311182 h 6858000"/>
              <a:gd name="connsiteX43" fmla="*/ 727761 w 2422397"/>
              <a:gd name="connsiteY43" fmla="*/ 5304702 h 6858000"/>
              <a:gd name="connsiteX44" fmla="*/ 732974 w 2422397"/>
              <a:gd name="connsiteY44" fmla="*/ 5303522 h 6858000"/>
              <a:gd name="connsiteX45" fmla="*/ 762873 w 2422397"/>
              <a:gd name="connsiteY45" fmla="*/ 5269094 h 6858000"/>
              <a:gd name="connsiteX46" fmla="*/ 784867 w 2422397"/>
              <a:gd name="connsiteY46" fmla="*/ 5235785 h 6858000"/>
              <a:gd name="connsiteX47" fmla="*/ 796271 w 2422397"/>
              <a:gd name="connsiteY47" fmla="*/ 5175473 h 6858000"/>
              <a:gd name="connsiteX48" fmla="*/ 821529 w 2422397"/>
              <a:gd name="connsiteY48" fmla="*/ 5012929 h 6858000"/>
              <a:gd name="connsiteX49" fmla="*/ 846340 w 2422397"/>
              <a:gd name="connsiteY49" fmla="*/ 4944976 h 6858000"/>
              <a:gd name="connsiteX50" fmla="*/ 840157 w 2422397"/>
              <a:gd name="connsiteY50" fmla="*/ 4872869 h 6858000"/>
              <a:gd name="connsiteX51" fmla="*/ 855718 w 2422397"/>
              <a:gd name="connsiteY51" fmla="*/ 4850916 h 6858000"/>
              <a:gd name="connsiteX52" fmla="*/ 858709 w 2422397"/>
              <a:gd name="connsiteY52" fmla="*/ 4847264 h 6858000"/>
              <a:gd name="connsiteX53" fmla="*/ 863990 w 2422397"/>
              <a:gd name="connsiteY53" fmla="*/ 4829718 h 6858000"/>
              <a:gd name="connsiteX54" fmla="*/ 873842 w 2422397"/>
              <a:gd name="connsiteY54" fmla="*/ 4828439 h 6858000"/>
              <a:gd name="connsiteX55" fmla="*/ 887779 w 2422397"/>
              <a:gd name="connsiteY55" fmla="*/ 4804655 h 6858000"/>
              <a:gd name="connsiteX56" fmla="*/ 893894 w 2422397"/>
              <a:gd name="connsiteY56" fmla="*/ 4777060 h 6858000"/>
              <a:gd name="connsiteX57" fmla="*/ 883546 w 2422397"/>
              <a:gd name="connsiteY57" fmla="*/ 4777089 h 6858000"/>
              <a:gd name="connsiteX58" fmla="*/ 883812 w 2422397"/>
              <a:gd name="connsiteY58" fmla="*/ 4774559 h 6858000"/>
              <a:gd name="connsiteX59" fmla="*/ 903401 w 2422397"/>
              <a:gd name="connsiteY59" fmla="*/ 4679442 h 6858000"/>
              <a:gd name="connsiteX60" fmla="*/ 916253 w 2422397"/>
              <a:gd name="connsiteY60" fmla="*/ 4651970 h 6858000"/>
              <a:gd name="connsiteX61" fmla="*/ 922608 w 2422397"/>
              <a:gd name="connsiteY61" fmla="*/ 4649785 h 6858000"/>
              <a:gd name="connsiteX62" fmla="*/ 924139 w 2422397"/>
              <a:gd name="connsiteY62" fmla="*/ 4631605 h 6858000"/>
              <a:gd name="connsiteX63" fmla="*/ 920872 w 2422397"/>
              <a:gd name="connsiteY63" fmla="*/ 4609075 h 6858000"/>
              <a:gd name="connsiteX64" fmla="*/ 941607 w 2422397"/>
              <a:gd name="connsiteY64" fmla="*/ 4514226 h 6858000"/>
              <a:gd name="connsiteX65" fmla="*/ 957889 w 2422397"/>
              <a:gd name="connsiteY65" fmla="*/ 4481699 h 6858000"/>
              <a:gd name="connsiteX66" fmla="*/ 974975 w 2422397"/>
              <a:gd name="connsiteY66" fmla="*/ 4433921 h 6858000"/>
              <a:gd name="connsiteX67" fmla="*/ 1011638 w 2422397"/>
              <a:gd name="connsiteY67" fmla="*/ 4352312 h 6858000"/>
              <a:gd name="connsiteX68" fmla="*/ 1049579 w 2422397"/>
              <a:gd name="connsiteY68" fmla="*/ 4237953 h 6858000"/>
              <a:gd name="connsiteX69" fmla="*/ 1041314 w 2422397"/>
              <a:gd name="connsiteY69" fmla="*/ 4139706 h 6858000"/>
              <a:gd name="connsiteX70" fmla="*/ 1049328 w 2422397"/>
              <a:gd name="connsiteY70" fmla="*/ 4134671 h 6858000"/>
              <a:gd name="connsiteX71" fmla="*/ 1061133 w 2422397"/>
              <a:gd name="connsiteY71" fmla="*/ 4074160 h 6858000"/>
              <a:gd name="connsiteX72" fmla="*/ 1059121 w 2422397"/>
              <a:gd name="connsiteY72" fmla="*/ 3844497 h 6858000"/>
              <a:gd name="connsiteX73" fmla="*/ 1083386 w 2422397"/>
              <a:gd name="connsiteY73" fmla="*/ 3726730 h 6858000"/>
              <a:gd name="connsiteX74" fmla="*/ 1098990 w 2422397"/>
              <a:gd name="connsiteY74" fmla="*/ 3687782 h 6858000"/>
              <a:gd name="connsiteX75" fmla="*/ 1124701 w 2422397"/>
              <a:gd name="connsiteY75" fmla="*/ 3622348 h 6858000"/>
              <a:gd name="connsiteX76" fmla="*/ 1161137 w 2422397"/>
              <a:gd name="connsiteY76" fmla="*/ 3580464 h 6858000"/>
              <a:gd name="connsiteX77" fmla="*/ 1175812 w 2422397"/>
              <a:gd name="connsiteY77" fmla="*/ 3522969 h 6858000"/>
              <a:gd name="connsiteX78" fmla="*/ 1156951 w 2422397"/>
              <a:gd name="connsiteY78" fmla="*/ 3500538 h 6858000"/>
              <a:gd name="connsiteX79" fmla="*/ 1179877 w 2422397"/>
              <a:gd name="connsiteY79" fmla="*/ 3441984 h 6858000"/>
              <a:gd name="connsiteX80" fmla="*/ 1217096 w 2422397"/>
              <a:gd name="connsiteY80" fmla="*/ 3354156 h 6858000"/>
              <a:gd name="connsiteX81" fmla="*/ 1232811 w 2422397"/>
              <a:gd name="connsiteY81" fmla="*/ 3301153 h 6858000"/>
              <a:gd name="connsiteX82" fmla="*/ 1281985 w 2422397"/>
              <a:gd name="connsiteY82" fmla="*/ 3158933 h 6858000"/>
              <a:gd name="connsiteX83" fmla="*/ 1335997 w 2422397"/>
              <a:gd name="connsiteY83" fmla="*/ 3018423 h 6858000"/>
              <a:gd name="connsiteX84" fmla="*/ 1394864 w 2422397"/>
              <a:gd name="connsiteY84" fmla="*/ 2946152 h 6858000"/>
              <a:gd name="connsiteX85" fmla="*/ 1436360 w 2422397"/>
              <a:gd name="connsiteY85" fmla="*/ 2829469 h 6858000"/>
              <a:gd name="connsiteX86" fmla="*/ 1447242 w 2422397"/>
              <a:gd name="connsiteY86" fmla="*/ 2811546 h 6858000"/>
              <a:gd name="connsiteX87" fmla="*/ 1449881 w 2422397"/>
              <a:gd name="connsiteY87" fmla="*/ 2781535 h 6858000"/>
              <a:gd name="connsiteX88" fmla="*/ 1459218 w 2422397"/>
              <a:gd name="connsiteY88" fmla="*/ 2660724 h 6858000"/>
              <a:gd name="connsiteX89" fmla="*/ 1455455 w 2422397"/>
              <a:gd name="connsiteY89" fmla="*/ 2560980 h 6858000"/>
              <a:gd name="connsiteX90" fmla="*/ 1497362 w 2422397"/>
              <a:gd name="connsiteY90" fmla="*/ 2456303 h 6858000"/>
              <a:gd name="connsiteX91" fmla="*/ 1507343 w 2422397"/>
              <a:gd name="connsiteY91" fmla="*/ 2385923 h 6858000"/>
              <a:gd name="connsiteX92" fmla="*/ 1499931 w 2422397"/>
              <a:gd name="connsiteY92" fmla="*/ 2260635 h 6858000"/>
              <a:gd name="connsiteX93" fmla="*/ 1582995 w 2422397"/>
              <a:gd name="connsiteY93" fmla="*/ 2133393 h 6858000"/>
              <a:gd name="connsiteX94" fmla="*/ 1580647 w 2422397"/>
              <a:gd name="connsiteY94" fmla="*/ 2069584 h 6858000"/>
              <a:gd name="connsiteX95" fmla="*/ 1569289 w 2422397"/>
              <a:gd name="connsiteY95" fmla="*/ 2032263 h 6858000"/>
              <a:gd name="connsiteX96" fmla="*/ 1571917 w 2422397"/>
              <a:gd name="connsiteY96" fmla="*/ 1903700 h 6858000"/>
              <a:gd name="connsiteX97" fmla="*/ 1564944 w 2422397"/>
              <a:gd name="connsiteY97" fmla="*/ 1821321 h 6858000"/>
              <a:gd name="connsiteX98" fmla="*/ 1579022 w 2422397"/>
              <a:gd name="connsiteY98" fmla="*/ 1718757 h 6858000"/>
              <a:gd name="connsiteX99" fmla="*/ 1590196 w 2422397"/>
              <a:gd name="connsiteY99" fmla="*/ 1595914 h 6858000"/>
              <a:gd name="connsiteX100" fmla="*/ 1624363 w 2422397"/>
              <a:gd name="connsiteY100" fmla="*/ 1502483 h 6858000"/>
              <a:gd name="connsiteX101" fmla="*/ 1631539 w 2422397"/>
              <a:gd name="connsiteY101" fmla="*/ 1431520 h 6858000"/>
              <a:gd name="connsiteX102" fmla="*/ 1646296 w 2422397"/>
              <a:gd name="connsiteY102" fmla="*/ 1333057 h 6858000"/>
              <a:gd name="connsiteX103" fmla="*/ 1659787 w 2422397"/>
              <a:gd name="connsiteY103" fmla="*/ 1197540 h 6858000"/>
              <a:gd name="connsiteX104" fmla="*/ 1706993 w 2422397"/>
              <a:gd name="connsiteY104" fmla="*/ 1104797 h 6858000"/>
              <a:gd name="connsiteX105" fmla="*/ 1777273 w 2422397"/>
              <a:gd name="connsiteY105" fmla="*/ 916268 h 6858000"/>
              <a:gd name="connsiteX106" fmla="*/ 1850836 w 2422397"/>
              <a:gd name="connsiteY106" fmla="*/ 802826 h 6858000"/>
              <a:gd name="connsiteX107" fmla="*/ 1911831 w 2422397"/>
              <a:gd name="connsiteY107" fmla="*/ 696577 h 6858000"/>
              <a:gd name="connsiteX108" fmla="*/ 1942209 w 2422397"/>
              <a:gd name="connsiteY108" fmla="*/ 575807 h 6858000"/>
              <a:gd name="connsiteX109" fmla="*/ 1951374 w 2422397"/>
              <a:gd name="connsiteY109" fmla="*/ 556682 h 6858000"/>
              <a:gd name="connsiteX110" fmla="*/ 1951170 w 2422397"/>
              <a:gd name="connsiteY110" fmla="*/ 526639 h 6858000"/>
              <a:gd name="connsiteX111" fmla="*/ 1949059 w 2422397"/>
              <a:gd name="connsiteY111" fmla="*/ 405872 h 6858000"/>
              <a:gd name="connsiteX112" fmla="*/ 1935866 w 2422397"/>
              <a:gd name="connsiteY112" fmla="*/ 307622 h 6858000"/>
              <a:gd name="connsiteX113" fmla="*/ 1967790 w 2422397"/>
              <a:gd name="connsiteY113" fmla="*/ 198682 h 6858000"/>
              <a:gd name="connsiteX114" fmla="*/ 1971093 w 2422397"/>
              <a:gd name="connsiteY114" fmla="*/ 127747 h 6858000"/>
              <a:gd name="connsiteX115" fmla="*/ 1951841 w 2422397"/>
              <a:gd name="connsiteY115" fmla="*/ 4678 h 6858000"/>
              <a:gd name="connsiteX116" fmla="*/ 1953649 w 2422397"/>
              <a:gd name="connsiteY116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393529 w 2422397"/>
              <a:gd name="connsiteY15" fmla="*/ 6259863 h 6858000"/>
              <a:gd name="connsiteX16" fmla="*/ 466639 w 2422397"/>
              <a:gd name="connsiteY16" fmla="*/ 6218313 h 6858000"/>
              <a:gd name="connsiteX17" fmla="*/ 470822 w 2422397"/>
              <a:gd name="connsiteY17" fmla="*/ 6213220 h 6858000"/>
              <a:gd name="connsiteX18" fmla="*/ 478259 w 2422397"/>
              <a:gd name="connsiteY18" fmla="*/ 6183918 h 6858000"/>
              <a:gd name="connsiteX19" fmla="*/ 482177 w 2422397"/>
              <a:gd name="connsiteY19" fmla="*/ 6173358 h 6858000"/>
              <a:gd name="connsiteX20" fmla="*/ 482556 w 2422397"/>
              <a:gd name="connsiteY20" fmla="*/ 6173443 h 6858000"/>
              <a:gd name="connsiteX21" fmla="*/ 485673 w 2422397"/>
              <a:gd name="connsiteY21" fmla="*/ 6162875 h 6858000"/>
              <a:gd name="connsiteX22" fmla="*/ 497360 w 2422397"/>
              <a:gd name="connsiteY22" fmla="*/ 6106789 h 6858000"/>
              <a:gd name="connsiteX23" fmla="*/ 547843 w 2422397"/>
              <a:gd name="connsiteY23" fmla="*/ 6075666 h 6858000"/>
              <a:gd name="connsiteX24" fmla="*/ 562259 w 2422397"/>
              <a:gd name="connsiteY24" fmla="*/ 6054865 h 6858000"/>
              <a:gd name="connsiteX25" fmla="*/ 571463 w 2422397"/>
              <a:gd name="connsiteY25" fmla="*/ 6045606 h 6858000"/>
              <a:gd name="connsiteX26" fmla="*/ 573012 w 2422397"/>
              <a:gd name="connsiteY26" fmla="*/ 6046223 h 6858000"/>
              <a:gd name="connsiteX27" fmla="*/ 584071 w 2422397"/>
              <a:gd name="connsiteY27" fmla="*/ 5992286 h 6858000"/>
              <a:gd name="connsiteX28" fmla="*/ 587812 w 2422397"/>
              <a:gd name="connsiteY28" fmla="*/ 5987907 h 6858000"/>
              <a:gd name="connsiteX29" fmla="*/ 592115 w 2422397"/>
              <a:gd name="connsiteY29" fmla="*/ 5949187 h 6858000"/>
              <a:gd name="connsiteX30" fmla="*/ 595889 w 2422397"/>
              <a:gd name="connsiteY30" fmla="*/ 5931081 h 6858000"/>
              <a:gd name="connsiteX31" fmla="*/ 593758 w 2422397"/>
              <a:gd name="connsiteY31" fmla="*/ 5922047 h 6858000"/>
              <a:gd name="connsiteX32" fmla="*/ 600949 w 2422397"/>
              <a:gd name="connsiteY32" fmla="*/ 5897316 h 6858000"/>
              <a:gd name="connsiteX33" fmla="*/ 602981 w 2422397"/>
              <a:gd name="connsiteY33" fmla="*/ 5895955 h 6858000"/>
              <a:gd name="connsiteX34" fmla="*/ 604430 w 2422397"/>
              <a:gd name="connsiteY34" fmla="*/ 5870052 h 6858000"/>
              <a:gd name="connsiteX35" fmla="*/ 600218 w 2422397"/>
              <a:gd name="connsiteY35" fmla="*/ 5841702 h 6858000"/>
              <a:gd name="connsiteX36" fmla="*/ 678370 w 2422397"/>
              <a:gd name="connsiteY36" fmla="*/ 5652188 h 6858000"/>
              <a:gd name="connsiteX37" fmla="*/ 694129 w 2422397"/>
              <a:gd name="connsiteY37" fmla="*/ 5471630 h 6858000"/>
              <a:gd name="connsiteX38" fmla="*/ 723657 w 2422397"/>
              <a:gd name="connsiteY38" fmla="*/ 5356170 h 6858000"/>
              <a:gd name="connsiteX39" fmla="*/ 723661 w 2422397"/>
              <a:gd name="connsiteY39" fmla="*/ 5356076 h 6858000"/>
              <a:gd name="connsiteX40" fmla="*/ 720651 w 2422397"/>
              <a:gd name="connsiteY40" fmla="*/ 5331990 h 6858000"/>
              <a:gd name="connsiteX41" fmla="*/ 725358 w 2422397"/>
              <a:gd name="connsiteY41" fmla="*/ 5309193 h 6858000"/>
              <a:gd name="connsiteX42" fmla="*/ 726926 w 2422397"/>
              <a:gd name="connsiteY42" fmla="*/ 5311182 h 6858000"/>
              <a:gd name="connsiteX43" fmla="*/ 727761 w 2422397"/>
              <a:gd name="connsiteY43" fmla="*/ 5304702 h 6858000"/>
              <a:gd name="connsiteX44" fmla="*/ 732974 w 2422397"/>
              <a:gd name="connsiteY44" fmla="*/ 5303522 h 6858000"/>
              <a:gd name="connsiteX45" fmla="*/ 762873 w 2422397"/>
              <a:gd name="connsiteY45" fmla="*/ 5269094 h 6858000"/>
              <a:gd name="connsiteX46" fmla="*/ 784867 w 2422397"/>
              <a:gd name="connsiteY46" fmla="*/ 5235785 h 6858000"/>
              <a:gd name="connsiteX47" fmla="*/ 796271 w 2422397"/>
              <a:gd name="connsiteY47" fmla="*/ 5175473 h 6858000"/>
              <a:gd name="connsiteX48" fmla="*/ 821529 w 2422397"/>
              <a:gd name="connsiteY48" fmla="*/ 5012929 h 6858000"/>
              <a:gd name="connsiteX49" fmla="*/ 846340 w 2422397"/>
              <a:gd name="connsiteY49" fmla="*/ 4944976 h 6858000"/>
              <a:gd name="connsiteX50" fmla="*/ 840157 w 2422397"/>
              <a:gd name="connsiteY50" fmla="*/ 4872869 h 6858000"/>
              <a:gd name="connsiteX51" fmla="*/ 855718 w 2422397"/>
              <a:gd name="connsiteY51" fmla="*/ 4850916 h 6858000"/>
              <a:gd name="connsiteX52" fmla="*/ 858709 w 2422397"/>
              <a:gd name="connsiteY52" fmla="*/ 4847264 h 6858000"/>
              <a:gd name="connsiteX53" fmla="*/ 863990 w 2422397"/>
              <a:gd name="connsiteY53" fmla="*/ 4829718 h 6858000"/>
              <a:gd name="connsiteX54" fmla="*/ 873842 w 2422397"/>
              <a:gd name="connsiteY54" fmla="*/ 4828439 h 6858000"/>
              <a:gd name="connsiteX55" fmla="*/ 887779 w 2422397"/>
              <a:gd name="connsiteY55" fmla="*/ 4804655 h 6858000"/>
              <a:gd name="connsiteX56" fmla="*/ 893894 w 2422397"/>
              <a:gd name="connsiteY56" fmla="*/ 4777060 h 6858000"/>
              <a:gd name="connsiteX57" fmla="*/ 883546 w 2422397"/>
              <a:gd name="connsiteY57" fmla="*/ 4777089 h 6858000"/>
              <a:gd name="connsiteX58" fmla="*/ 883812 w 2422397"/>
              <a:gd name="connsiteY58" fmla="*/ 4774559 h 6858000"/>
              <a:gd name="connsiteX59" fmla="*/ 903401 w 2422397"/>
              <a:gd name="connsiteY59" fmla="*/ 4679442 h 6858000"/>
              <a:gd name="connsiteX60" fmla="*/ 916253 w 2422397"/>
              <a:gd name="connsiteY60" fmla="*/ 4651970 h 6858000"/>
              <a:gd name="connsiteX61" fmla="*/ 922608 w 2422397"/>
              <a:gd name="connsiteY61" fmla="*/ 4649785 h 6858000"/>
              <a:gd name="connsiteX62" fmla="*/ 924139 w 2422397"/>
              <a:gd name="connsiteY62" fmla="*/ 4631605 h 6858000"/>
              <a:gd name="connsiteX63" fmla="*/ 920872 w 2422397"/>
              <a:gd name="connsiteY63" fmla="*/ 4609075 h 6858000"/>
              <a:gd name="connsiteX64" fmla="*/ 941607 w 2422397"/>
              <a:gd name="connsiteY64" fmla="*/ 4514226 h 6858000"/>
              <a:gd name="connsiteX65" fmla="*/ 957889 w 2422397"/>
              <a:gd name="connsiteY65" fmla="*/ 4481699 h 6858000"/>
              <a:gd name="connsiteX66" fmla="*/ 974975 w 2422397"/>
              <a:gd name="connsiteY66" fmla="*/ 4433921 h 6858000"/>
              <a:gd name="connsiteX67" fmla="*/ 1011638 w 2422397"/>
              <a:gd name="connsiteY67" fmla="*/ 4352312 h 6858000"/>
              <a:gd name="connsiteX68" fmla="*/ 1049579 w 2422397"/>
              <a:gd name="connsiteY68" fmla="*/ 4237953 h 6858000"/>
              <a:gd name="connsiteX69" fmla="*/ 1041314 w 2422397"/>
              <a:gd name="connsiteY69" fmla="*/ 4139706 h 6858000"/>
              <a:gd name="connsiteX70" fmla="*/ 1049328 w 2422397"/>
              <a:gd name="connsiteY70" fmla="*/ 4134671 h 6858000"/>
              <a:gd name="connsiteX71" fmla="*/ 1061133 w 2422397"/>
              <a:gd name="connsiteY71" fmla="*/ 4074160 h 6858000"/>
              <a:gd name="connsiteX72" fmla="*/ 1059121 w 2422397"/>
              <a:gd name="connsiteY72" fmla="*/ 3844497 h 6858000"/>
              <a:gd name="connsiteX73" fmla="*/ 1083386 w 2422397"/>
              <a:gd name="connsiteY73" fmla="*/ 3726730 h 6858000"/>
              <a:gd name="connsiteX74" fmla="*/ 1098990 w 2422397"/>
              <a:gd name="connsiteY74" fmla="*/ 3687782 h 6858000"/>
              <a:gd name="connsiteX75" fmla="*/ 1124701 w 2422397"/>
              <a:gd name="connsiteY75" fmla="*/ 3622348 h 6858000"/>
              <a:gd name="connsiteX76" fmla="*/ 1161137 w 2422397"/>
              <a:gd name="connsiteY76" fmla="*/ 3580464 h 6858000"/>
              <a:gd name="connsiteX77" fmla="*/ 1175812 w 2422397"/>
              <a:gd name="connsiteY77" fmla="*/ 3522969 h 6858000"/>
              <a:gd name="connsiteX78" fmla="*/ 1156951 w 2422397"/>
              <a:gd name="connsiteY78" fmla="*/ 3500538 h 6858000"/>
              <a:gd name="connsiteX79" fmla="*/ 1179877 w 2422397"/>
              <a:gd name="connsiteY79" fmla="*/ 3441984 h 6858000"/>
              <a:gd name="connsiteX80" fmla="*/ 1217096 w 2422397"/>
              <a:gd name="connsiteY80" fmla="*/ 3354156 h 6858000"/>
              <a:gd name="connsiteX81" fmla="*/ 1232811 w 2422397"/>
              <a:gd name="connsiteY81" fmla="*/ 3301153 h 6858000"/>
              <a:gd name="connsiteX82" fmla="*/ 1281985 w 2422397"/>
              <a:gd name="connsiteY82" fmla="*/ 3158933 h 6858000"/>
              <a:gd name="connsiteX83" fmla="*/ 1335997 w 2422397"/>
              <a:gd name="connsiteY83" fmla="*/ 3018423 h 6858000"/>
              <a:gd name="connsiteX84" fmla="*/ 1394864 w 2422397"/>
              <a:gd name="connsiteY84" fmla="*/ 2946152 h 6858000"/>
              <a:gd name="connsiteX85" fmla="*/ 1436360 w 2422397"/>
              <a:gd name="connsiteY85" fmla="*/ 2829469 h 6858000"/>
              <a:gd name="connsiteX86" fmla="*/ 1447242 w 2422397"/>
              <a:gd name="connsiteY86" fmla="*/ 2811546 h 6858000"/>
              <a:gd name="connsiteX87" fmla="*/ 1449881 w 2422397"/>
              <a:gd name="connsiteY87" fmla="*/ 2781535 h 6858000"/>
              <a:gd name="connsiteX88" fmla="*/ 1459218 w 2422397"/>
              <a:gd name="connsiteY88" fmla="*/ 2660724 h 6858000"/>
              <a:gd name="connsiteX89" fmla="*/ 1455455 w 2422397"/>
              <a:gd name="connsiteY89" fmla="*/ 2560980 h 6858000"/>
              <a:gd name="connsiteX90" fmla="*/ 1497362 w 2422397"/>
              <a:gd name="connsiteY90" fmla="*/ 2456303 h 6858000"/>
              <a:gd name="connsiteX91" fmla="*/ 1507343 w 2422397"/>
              <a:gd name="connsiteY91" fmla="*/ 2385923 h 6858000"/>
              <a:gd name="connsiteX92" fmla="*/ 1499931 w 2422397"/>
              <a:gd name="connsiteY92" fmla="*/ 2260635 h 6858000"/>
              <a:gd name="connsiteX93" fmla="*/ 1582995 w 2422397"/>
              <a:gd name="connsiteY93" fmla="*/ 2133393 h 6858000"/>
              <a:gd name="connsiteX94" fmla="*/ 1580647 w 2422397"/>
              <a:gd name="connsiteY94" fmla="*/ 2069584 h 6858000"/>
              <a:gd name="connsiteX95" fmla="*/ 1569289 w 2422397"/>
              <a:gd name="connsiteY95" fmla="*/ 2032263 h 6858000"/>
              <a:gd name="connsiteX96" fmla="*/ 1571917 w 2422397"/>
              <a:gd name="connsiteY96" fmla="*/ 1903700 h 6858000"/>
              <a:gd name="connsiteX97" fmla="*/ 1564944 w 2422397"/>
              <a:gd name="connsiteY97" fmla="*/ 1821321 h 6858000"/>
              <a:gd name="connsiteX98" fmla="*/ 1579022 w 2422397"/>
              <a:gd name="connsiteY98" fmla="*/ 1718757 h 6858000"/>
              <a:gd name="connsiteX99" fmla="*/ 1590196 w 2422397"/>
              <a:gd name="connsiteY99" fmla="*/ 1595914 h 6858000"/>
              <a:gd name="connsiteX100" fmla="*/ 1624363 w 2422397"/>
              <a:gd name="connsiteY100" fmla="*/ 1502483 h 6858000"/>
              <a:gd name="connsiteX101" fmla="*/ 1631539 w 2422397"/>
              <a:gd name="connsiteY101" fmla="*/ 1431520 h 6858000"/>
              <a:gd name="connsiteX102" fmla="*/ 1646296 w 2422397"/>
              <a:gd name="connsiteY102" fmla="*/ 1333057 h 6858000"/>
              <a:gd name="connsiteX103" fmla="*/ 1659787 w 2422397"/>
              <a:gd name="connsiteY103" fmla="*/ 1197540 h 6858000"/>
              <a:gd name="connsiteX104" fmla="*/ 1706993 w 2422397"/>
              <a:gd name="connsiteY104" fmla="*/ 1104797 h 6858000"/>
              <a:gd name="connsiteX105" fmla="*/ 1777273 w 2422397"/>
              <a:gd name="connsiteY105" fmla="*/ 916268 h 6858000"/>
              <a:gd name="connsiteX106" fmla="*/ 1850836 w 2422397"/>
              <a:gd name="connsiteY106" fmla="*/ 802826 h 6858000"/>
              <a:gd name="connsiteX107" fmla="*/ 1911831 w 2422397"/>
              <a:gd name="connsiteY107" fmla="*/ 696577 h 6858000"/>
              <a:gd name="connsiteX108" fmla="*/ 1942209 w 2422397"/>
              <a:gd name="connsiteY108" fmla="*/ 575807 h 6858000"/>
              <a:gd name="connsiteX109" fmla="*/ 1951374 w 2422397"/>
              <a:gd name="connsiteY109" fmla="*/ 556682 h 6858000"/>
              <a:gd name="connsiteX110" fmla="*/ 1951170 w 2422397"/>
              <a:gd name="connsiteY110" fmla="*/ 526639 h 6858000"/>
              <a:gd name="connsiteX111" fmla="*/ 1949059 w 2422397"/>
              <a:gd name="connsiteY111" fmla="*/ 405872 h 6858000"/>
              <a:gd name="connsiteX112" fmla="*/ 1935866 w 2422397"/>
              <a:gd name="connsiteY112" fmla="*/ 307622 h 6858000"/>
              <a:gd name="connsiteX113" fmla="*/ 1967790 w 2422397"/>
              <a:gd name="connsiteY113" fmla="*/ 198682 h 6858000"/>
              <a:gd name="connsiteX114" fmla="*/ 1971093 w 2422397"/>
              <a:gd name="connsiteY114" fmla="*/ 127747 h 6858000"/>
              <a:gd name="connsiteX115" fmla="*/ 1951841 w 2422397"/>
              <a:gd name="connsiteY115" fmla="*/ 4678 h 6858000"/>
              <a:gd name="connsiteX116" fmla="*/ 1953649 w 2422397"/>
              <a:gd name="connsiteY116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393529 w 2422397"/>
              <a:gd name="connsiteY15" fmla="*/ 6259863 h 6858000"/>
              <a:gd name="connsiteX16" fmla="*/ 466639 w 2422397"/>
              <a:gd name="connsiteY16" fmla="*/ 6218313 h 6858000"/>
              <a:gd name="connsiteX17" fmla="*/ 478259 w 2422397"/>
              <a:gd name="connsiteY17" fmla="*/ 6183918 h 6858000"/>
              <a:gd name="connsiteX18" fmla="*/ 482177 w 2422397"/>
              <a:gd name="connsiteY18" fmla="*/ 6173358 h 6858000"/>
              <a:gd name="connsiteX19" fmla="*/ 482556 w 2422397"/>
              <a:gd name="connsiteY19" fmla="*/ 6173443 h 6858000"/>
              <a:gd name="connsiteX20" fmla="*/ 485673 w 2422397"/>
              <a:gd name="connsiteY20" fmla="*/ 6162875 h 6858000"/>
              <a:gd name="connsiteX21" fmla="*/ 497360 w 2422397"/>
              <a:gd name="connsiteY21" fmla="*/ 6106789 h 6858000"/>
              <a:gd name="connsiteX22" fmla="*/ 547843 w 2422397"/>
              <a:gd name="connsiteY22" fmla="*/ 6075666 h 6858000"/>
              <a:gd name="connsiteX23" fmla="*/ 562259 w 2422397"/>
              <a:gd name="connsiteY23" fmla="*/ 6054865 h 6858000"/>
              <a:gd name="connsiteX24" fmla="*/ 571463 w 2422397"/>
              <a:gd name="connsiteY24" fmla="*/ 6045606 h 6858000"/>
              <a:gd name="connsiteX25" fmla="*/ 573012 w 2422397"/>
              <a:gd name="connsiteY25" fmla="*/ 6046223 h 6858000"/>
              <a:gd name="connsiteX26" fmla="*/ 584071 w 2422397"/>
              <a:gd name="connsiteY26" fmla="*/ 5992286 h 6858000"/>
              <a:gd name="connsiteX27" fmla="*/ 587812 w 2422397"/>
              <a:gd name="connsiteY27" fmla="*/ 5987907 h 6858000"/>
              <a:gd name="connsiteX28" fmla="*/ 592115 w 2422397"/>
              <a:gd name="connsiteY28" fmla="*/ 5949187 h 6858000"/>
              <a:gd name="connsiteX29" fmla="*/ 595889 w 2422397"/>
              <a:gd name="connsiteY29" fmla="*/ 5931081 h 6858000"/>
              <a:gd name="connsiteX30" fmla="*/ 593758 w 2422397"/>
              <a:gd name="connsiteY30" fmla="*/ 5922047 h 6858000"/>
              <a:gd name="connsiteX31" fmla="*/ 600949 w 2422397"/>
              <a:gd name="connsiteY31" fmla="*/ 5897316 h 6858000"/>
              <a:gd name="connsiteX32" fmla="*/ 602981 w 2422397"/>
              <a:gd name="connsiteY32" fmla="*/ 5895955 h 6858000"/>
              <a:gd name="connsiteX33" fmla="*/ 604430 w 2422397"/>
              <a:gd name="connsiteY33" fmla="*/ 5870052 h 6858000"/>
              <a:gd name="connsiteX34" fmla="*/ 600218 w 2422397"/>
              <a:gd name="connsiteY34" fmla="*/ 5841702 h 6858000"/>
              <a:gd name="connsiteX35" fmla="*/ 678370 w 2422397"/>
              <a:gd name="connsiteY35" fmla="*/ 5652188 h 6858000"/>
              <a:gd name="connsiteX36" fmla="*/ 694129 w 2422397"/>
              <a:gd name="connsiteY36" fmla="*/ 5471630 h 6858000"/>
              <a:gd name="connsiteX37" fmla="*/ 723657 w 2422397"/>
              <a:gd name="connsiteY37" fmla="*/ 5356170 h 6858000"/>
              <a:gd name="connsiteX38" fmla="*/ 723661 w 2422397"/>
              <a:gd name="connsiteY38" fmla="*/ 5356076 h 6858000"/>
              <a:gd name="connsiteX39" fmla="*/ 720651 w 2422397"/>
              <a:gd name="connsiteY39" fmla="*/ 5331990 h 6858000"/>
              <a:gd name="connsiteX40" fmla="*/ 725358 w 2422397"/>
              <a:gd name="connsiteY40" fmla="*/ 5309193 h 6858000"/>
              <a:gd name="connsiteX41" fmla="*/ 726926 w 2422397"/>
              <a:gd name="connsiteY41" fmla="*/ 5311182 h 6858000"/>
              <a:gd name="connsiteX42" fmla="*/ 727761 w 2422397"/>
              <a:gd name="connsiteY42" fmla="*/ 5304702 h 6858000"/>
              <a:gd name="connsiteX43" fmla="*/ 732974 w 2422397"/>
              <a:gd name="connsiteY43" fmla="*/ 5303522 h 6858000"/>
              <a:gd name="connsiteX44" fmla="*/ 762873 w 2422397"/>
              <a:gd name="connsiteY44" fmla="*/ 5269094 h 6858000"/>
              <a:gd name="connsiteX45" fmla="*/ 784867 w 2422397"/>
              <a:gd name="connsiteY45" fmla="*/ 5235785 h 6858000"/>
              <a:gd name="connsiteX46" fmla="*/ 796271 w 2422397"/>
              <a:gd name="connsiteY46" fmla="*/ 5175473 h 6858000"/>
              <a:gd name="connsiteX47" fmla="*/ 821529 w 2422397"/>
              <a:gd name="connsiteY47" fmla="*/ 5012929 h 6858000"/>
              <a:gd name="connsiteX48" fmla="*/ 846340 w 2422397"/>
              <a:gd name="connsiteY48" fmla="*/ 4944976 h 6858000"/>
              <a:gd name="connsiteX49" fmla="*/ 840157 w 2422397"/>
              <a:gd name="connsiteY49" fmla="*/ 4872869 h 6858000"/>
              <a:gd name="connsiteX50" fmla="*/ 855718 w 2422397"/>
              <a:gd name="connsiteY50" fmla="*/ 4850916 h 6858000"/>
              <a:gd name="connsiteX51" fmla="*/ 858709 w 2422397"/>
              <a:gd name="connsiteY51" fmla="*/ 4847264 h 6858000"/>
              <a:gd name="connsiteX52" fmla="*/ 863990 w 2422397"/>
              <a:gd name="connsiteY52" fmla="*/ 4829718 h 6858000"/>
              <a:gd name="connsiteX53" fmla="*/ 873842 w 2422397"/>
              <a:gd name="connsiteY53" fmla="*/ 4828439 h 6858000"/>
              <a:gd name="connsiteX54" fmla="*/ 887779 w 2422397"/>
              <a:gd name="connsiteY54" fmla="*/ 4804655 h 6858000"/>
              <a:gd name="connsiteX55" fmla="*/ 893894 w 2422397"/>
              <a:gd name="connsiteY55" fmla="*/ 4777060 h 6858000"/>
              <a:gd name="connsiteX56" fmla="*/ 883546 w 2422397"/>
              <a:gd name="connsiteY56" fmla="*/ 4777089 h 6858000"/>
              <a:gd name="connsiteX57" fmla="*/ 883812 w 2422397"/>
              <a:gd name="connsiteY57" fmla="*/ 4774559 h 6858000"/>
              <a:gd name="connsiteX58" fmla="*/ 903401 w 2422397"/>
              <a:gd name="connsiteY58" fmla="*/ 4679442 h 6858000"/>
              <a:gd name="connsiteX59" fmla="*/ 916253 w 2422397"/>
              <a:gd name="connsiteY59" fmla="*/ 4651970 h 6858000"/>
              <a:gd name="connsiteX60" fmla="*/ 922608 w 2422397"/>
              <a:gd name="connsiteY60" fmla="*/ 4649785 h 6858000"/>
              <a:gd name="connsiteX61" fmla="*/ 924139 w 2422397"/>
              <a:gd name="connsiteY61" fmla="*/ 4631605 h 6858000"/>
              <a:gd name="connsiteX62" fmla="*/ 920872 w 2422397"/>
              <a:gd name="connsiteY62" fmla="*/ 4609075 h 6858000"/>
              <a:gd name="connsiteX63" fmla="*/ 941607 w 2422397"/>
              <a:gd name="connsiteY63" fmla="*/ 4514226 h 6858000"/>
              <a:gd name="connsiteX64" fmla="*/ 957889 w 2422397"/>
              <a:gd name="connsiteY64" fmla="*/ 4481699 h 6858000"/>
              <a:gd name="connsiteX65" fmla="*/ 974975 w 2422397"/>
              <a:gd name="connsiteY65" fmla="*/ 4433921 h 6858000"/>
              <a:gd name="connsiteX66" fmla="*/ 1011638 w 2422397"/>
              <a:gd name="connsiteY66" fmla="*/ 4352312 h 6858000"/>
              <a:gd name="connsiteX67" fmla="*/ 1049579 w 2422397"/>
              <a:gd name="connsiteY67" fmla="*/ 4237953 h 6858000"/>
              <a:gd name="connsiteX68" fmla="*/ 1041314 w 2422397"/>
              <a:gd name="connsiteY68" fmla="*/ 4139706 h 6858000"/>
              <a:gd name="connsiteX69" fmla="*/ 1049328 w 2422397"/>
              <a:gd name="connsiteY69" fmla="*/ 4134671 h 6858000"/>
              <a:gd name="connsiteX70" fmla="*/ 1061133 w 2422397"/>
              <a:gd name="connsiteY70" fmla="*/ 4074160 h 6858000"/>
              <a:gd name="connsiteX71" fmla="*/ 1059121 w 2422397"/>
              <a:gd name="connsiteY71" fmla="*/ 3844497 h 6858000"/>
              <a:gd name="connsiteX72" fmla="*/ 1083386 w 2422397"/>
              <a:gd name="connsiteY72" fmla="*/ 3726730 h 6858000"/>
              <a:gd name="connsiteX73" fmla="*/ 1098990 w 2422397"/>
              <a:gd name="connsiteY73" fmla="*/ 3687782 h 6858000"/>
              <a:gd name="connsiteX74" fmla="*/ 1124701 w 2422397"/>
              <a:gd name="connsiteY74" fmla="*/ 3622348 h 6858000"/>
              <a:gd name="connsiteX75" fmla="*/ 1161137 w 2422397"/>
              <a:gd name="connsiteY75" fmla="*/ 3580464 h 6858000"/>
              <a:gd name="connsiteX76" fmla="*/ 1175812 w 2422397"/>
              <a:gd name="connsiteY76" fmla="*/ 3522969 h 6858000"/>
              <a:gd name="connsiteX77" fmla="*/ 1156951 w 2422397"/>
              <a:gd name="connsiteY77" fmla="*/ 3500538 h 6858000"/>
              <a:gd name="connsiteX78" fmla="*/ 1179877 w 2422397"/>
              <a:gd name="connsiteY78" fmla="*/ 3441984 h 6858000"/>
              <a:gd name="connsiteX79" fmla="*/ 1217096 w 2422397"/>
              <a:gd name="connsiteY79" fmla="*/ 3354156 h 6858000"/>
              <a:gd name="connsiteX80" fmla="*/ 1232811 w 2422397"/>
              <a:gd name="connsiteY80" fmla="*/ 3301153 h 6858000"/>
              <a:gd name="connsiteX81" fmla="*/ 1281985 w 2422397"/>
              <a:gd name="connsiteY81" fmla="*/ 3158933 h 6858000"/>
              <a:gd name="connsiteX82" fmla="*/ 1335997 w 2422397"/>
              <a:gd name="connsiteY82" fmla="*/ 3018423 h 6858000"/>
              <a:gd name="connsiteX83" fmla="*/ 1394864 w 2422397"/>
              <a:gd name="connsiteY83" fmla="*/ 2946152 h 6858000"/>
              <a:gd name="connsiteX84" fmla="*/ 1436360 w 2422397"/>
              <a:gd name="connsiteY84" fmla="*/ 2829469 h 6858000"/>
              <a:gd name="connsiteX85" fmla="*/ 1447242 w 2422397"/>
              <a:gd name="connsiteY85" fmla="*/ 2811546 h 6858000"/>
              <a:gd name="connsiteX86" fmla="*/ 1449881 w 2422397"/>
              <a:gd name="connsiteY86" fmla="*/ 2781535 h 6858000"/>
              <a:gd name="connsiteX87" fmla="*/ 1459218 w 2422397"/>
              <a:gd name="connsiteY87" fmla="*/ 2660724 h 6858000"/>
              <a:gd name="connsiteX88" fmla="*/ 1455455 w 2422397"/>
              <a:gd name="connsiteY88" fmla="*/ 2560980 h 6858000"/>
              <a:gd name="connsiteX89" fmla="*/ 1497362 w 2422397"/>
              <a:gd name="connsiteY89" fmla="*/ 2456303 h 6858000"/>
              <a:gd name="connsiteX90" fmla="*/ 1507343 w 2422397"/>
              <a:gd name="connsiteY90" fmla="*/ 2385923 h 6858000"/>
              <a:gd name="connsiteX91" fmla="*/ 1499931 w 2422397"/>
              <a:gd name="connsiteY91" fmla="*/ 2260635 h 6858000"/>
              <a:gd name="connsiteX92" fmla="*/ 1582995 w 2422397"/>
              <a:gd name="connsiteY92" fmla="*/ 2133393 h 6858000"/>
              <a:gd name="connsiteX93" fmla="*/ 1580647 w 2422397"/>
              <a:gd name="connsiteY93" fmla="*/ 2069584 h 6858000"/>
              <a:gd name="connsiteX94" fmla="*/ 1569289 w 2422397"/>
              <a:gd name="connsiteY94" fmla="*/ 2032263 h 6858000"/>
              <a:gd name="connsiteX95" fmla="*/ 1571917 w 2422397"/>
              <a:gd name="connsiteY95" fmla="*/ 1903700 h 6858000"/>
              <a:gd name="connsiteX96" fmla="*/ 1564944 w 2422397"/>
              <a:gd name="connsiteY96" fmla="*/ 1821321 h 6858000"/>
              <a:gd name="connsiteX97" fmla="*/ 1579022 w 2422397"/>
              <a:gd name="connsiteY97" fmla="*/ 1718757 h 6858000"/>
              <a:gd name="connsiteX98" fmla="*/ 1590196 w 2422397"/>
              <a:gd name="connsiteY98" fmla="*/ 1595914 h 6858000"/>
              <a:gd name="connsiteX99" fmla="*/ 1624363 w 2422397"/>
              <a:gd name="connsiteY99" fmla="*/ 1502483 h 6858000"/>
              <a:gd name="connsiteX100" fmla="*/ 1631539 w 2422397"/>
              <a:gd name="connsiteY100" fmla="*/ 1431520 h 6858000"/>
              <a:gd name="connsiteX101" fmla="*/ 1646296 w 2422397"/>
              <a:gd name="connsiteY101" fmla="*/ 1333057 h 6858000"/>
              <a:gd name="connsiteX102" fmla="*/ 1659787 w 2422397"/>
              <a:gd name="connsiteY102" fmla="*/ 1197540 h 6858000"/>
              <a:gd name="connsiteX103" fmla="*/ 1706993 w 2422397"/>
              <a:gd name="connsiteY103" fmla="*/ 1104797 h 6858000"/>
              <a:gd name="connsiteX104" fmla="*/ 1777273 w 2422397"/>
              <a:gd name="connsiteY104" fmla="*/ 916268 h 6858000"/>
              <a:gd name="connsiteX105" fmla="*/ 1850836 w 2422397"/>
              <a:gd name="connsiteY105" fmla="*/ 802826 h 6858000"/>
              <a:gd name="connsiteX106" fmla="*/ 1911831 w 2422397"/>
              <a:gd name="connsiteY106" fmla="*/ 696577 h 6858000"/>
              <a:gd name="connsiteX107" fmla="*/ 1942209 w 2422397"/>
              <a:gd name="connsiteY107" fmla="*/ 575807 h 6858000"/>
              <a:gd name="connsiteX108" fmla="*/ 1951374 w 2422397"/>
              <a:gd name="connsiteY108" fmla="*/ 556682 h 6858000"/>
              <a:gd name="connsiteX109" fmla="*/ 1951170 w 2422397"/>
              <a:gd name="connsiteY109" fmla="*/ 526639 h 6858000"/>
              <a:gd name="connsiteX110" fmla="*/ 1949059 w 2422397"/>
              <a:gd name="connsiteY110" fmla="*/ 405872 h 6858000"/>
              <a:gd name="connsiteX111" fmla="*/ 1935866 w 2422397"/>
              <a:gd name="connsiteY111" fmla="*/ 307622 h 6858000"/>
              <a:gd name="connsiteX112" fmla="*/ 1967790 w 2422397"/>
              <a:gd name="connsiteY112" fmla="*/ 198682 h 6858000"/>
              <a:gd name="connsiteX113" fmla="*/ 1971093 w 2422397"/>
              <a:gd name="connsiteY113" fmla="*/ 127747 h 6858000"/>
              <a:gd name="connsiteX114" fmla="*/ 1951841 w 2422397"/>
              <a:gd name="connsiteY114" fmla="*/ 4678 h 6858000"/>
              <a:gd name="connsiteX115" fmla="*/ 1953649 w 2422397"/>
              <a:gd name="connsiteY115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393529 w 2422397"/>
              <a:gd name="connsiteY15" fmla="*/ 6259863 h 6858000"/>
              <a:gd name="connsiteX16" fmla="*/ 443949 w 2422397"/>
              <a:gd name="connsiteY16" fmla="*/ 6218313 h 6858000"/>
              <a:gd name="connsiteX17" fmla="*/ 478259 w 2422397"/>
              <a:gd name="connsiteY17" fmla="*/ 6183918 h 6858000"/>
              <a:gd name="connsiteX18" fmla="*/ 482177 w 2422397"/>
              <a:gd name="connsiteY18" fmla="*/ 6173358 h 6858000"/>
              <a:gd name="connsiteX19" fmla="*/ 482556 w 2422397"/>
              <a:gd name="connsiteY19" fmla="*/ 6173443 h 6858000"/>
              <a:gd name="connsiteX20" fmla="*/ 485673 w 2422397"/>
              <a:gd name="connsiteY20" fmla="*/ 6162875 h 6858000"/>
              <a:gd name="connsiteX21" fmla="*/ 497360 w 2422397"/>
              <a:gd name="connsiteY21" fmla="*/ 6106789 h 6858000"/>
              <a:gd name="connsiteX22" fmla="*/ 547843 w 2422397"/>
              <a:gd name="connsiteY22" fmla="*/ 6075666 h 6858000"/>
              <a:gd name="connsiteX23" fmla="*/ 562259 w 2422397"/>
              <a:gd name="connsiteY23" fmla="*/ 6054865 h 6858000"/>
              <a:gd name="connsiteX24" fmla="*/ 571463 w 2422397"/>
              <a:gd name="connsiteY24" fmla="*/ 6045606 h 6858000"/>
              <a:gd name="connsiteX25" fmla="*/ 573012 w 2422397"/>
              <a:gd name="connsiteY25" fmla="*/ 6046223 h 6858000"/>
              <a:gd name="connsiteX26" fmla="*/ 584071 w 2422397"/>
              <a:gd name="connsiteY26" fmla="*/ 5992286 h 6858000"/>
              <a:gd name="connsiteX27" fmla="*/ 587812 w 2422397"/>
              <a:gd name="connsiteY27" fmla="*/ 5987907 h 6858000"/>
              <a:gd name="connsiteX28" fmla="*/ 592115 w 2422397"/>
              <a:gd name="connsiteY28" fmla="*/ 5949187 h 6858000"/>
              <a:gd name="connsiteX29" fmla="*/ 595889 w 2422397"/>
              <a:gd name="connsiteY29" fmla="*/ 5931081 h 6858000"/>
              <a:gd name="connsiteX30" fmla="*/ 593758 w 2422397"/>
              <a:gd name="connsiteY30" fmla="*/ 5922047 h 6858000"/>
              <a:gd name="connsiteX31" fmla="*/ 600949 w 2422397"/>
              <a:gd name="connsiteY31" fmla="*/ 5897316 h 6858000"/>
              <a:gd name="connsiteX32" fmla="*/ 602981 w 2422397"/>
              <a:gd name="connsiteY32" fmla="*/ 5895955 h 6858000"/>
              <a:gd name="connsiteX33" fmla="*/ 604430 w 2422397"/>
              <a:gd name="connsiteY33" fmla="*/ 5870052 h 6858000"/>
              <a:gd name="connsiteX34" fmla="*/ 600218 w 2422397"/>
              <a:gd name="connsiteY34" fmla="*/ 5841702 h 6858000"/>
              <a:gd name="connsiteX35" fmla="*/ 678370 w 2422397"/>
              <a:gd name="connsiteY35" fmla="*/ 5652188 h 6858000"/>
              <a:gd name="connsiteX36" fmla="*/ 694129 w 2422397"/>
              <a:gd name="connsiteY36" fmla="*/ 5471630 h 6858000"/>
              <a:gd name="connsiteX37" fmla="*/ 723657 w 2422397"/>
              <a:gd name="connsiteY37" fmla="*/ 5356170 h 6858000"/>
              <a:gd name="connsiteX38" fmla="*/ 723661 w 2422397"/>
              <a:gd name="connsiteY38" fmla="*/ 5356076 h 6858000"/>
              <a:gd name="connsiteX39" fmla="*/ 720651 w 2422397"/>
              <a:gd name="connsiteY39" fmla="*/ 5331990 h 6858000"/>
              <a:gd name="connsiteX40" fmla="*/ 725358 w 2422397"/>
              <a:gd name="connsiteY40" fmla="*/ 5309193 h 6858000"/>
              <a:gd name="connsiteX41" fmla="*/ 726926 w 2422397"/>
              <a:gd name="connsiteY41" fmla="*/ 5311182 h 6858000"/>
              <a:gd name="connsiteX42" fmla="*/ 727761 w 2422397"/>
              <a:gd name="connsiteY42" fmla="*/ 5304702 h 6858000"/>
              <a:gd name="connsiteX43" fmla="*/ 732974 w 2422397"/>
              <a:gd name="connsiteY43" fmla="*/ 5303522 h 6858000"/>
              <a:gd name="connsiteX44" fmla="*/ 762873 w 2422397"/>
              <a:gd name="connsiteY44" fmla="*/ 5269094 h 6858000"/>
              <a:gd name="connsiteX45" fmla="*/ 784867 w 2422397"/>
              <a:gd name="connsiteY45" fmla="*/ 5235785 h 6858000"/>
              <a:gd name="connsiteX46" fmla="*/ 796271 w 2422397"/>
              <a:gd name="connsiteY46" fmla="*/ 5175473 h 6858000"/>
              <a:gd name="connsiteX47" fmla="*/ 821529 w 2422397"/>
              <a:gd name="connsiteY47" fmla="*/ 5012929 h 6858000"/>
              <a:gd name="connsiteX48" fmla="*/ 846340 w 2422397"/>
              <a:gd name="connsiteY48" fmla="*/ 4944976 h 6858000"/>
              <a:gd name="connsiteX49" fmla="*/ 840157 w 2422397"/>
              <a:gd name="connsiteY49" fmla="*/ 4872869 h 6858000"/>
              <a:gd name="connsiteX50" fmla="*/ 855718 w 2422397"/>
              <a:gd name="connsiteY50" fmla="*/ 4850916 h 6858000"/>
              <a:gd name="connsiteX51" fmla="*/ 858709 w 2422397"/>
              <a:gd name="connsiteY51" fmla="*/ 4847264 h 6858000"/>
              <a:gd name="connsiteX52" fmla="*/ 863990 w 2422397"/>
              <a:gd name="connsiteY52" fmla="*/ 4829718 h 6858000"/>
              <a:gd name="connsiteX53" fmla="*/ 873842 w 2422397"/>
              <a:gd name="connsiteY53" fmla="*/ 4828439 h 6858000"/>
              <a:gd name="connsiteX54" fmla="*/ 887779 w 2422397"/>
              <a:gd name="connsiteY54" fmla="*/ 4804655 h 6858000"/>
              <a:gd name="connsiteX55" fmla="*/ 893894 w 2422397"/>
              <a:gd name="connsiteY55" fmla="*/ 4777060 h 6858000"/>
              <a:gd name="connsiteX56" fmla="*/ 883546 w 2422397"/>
              <a:gd name="connsiteY56" fmla="*/ 4777089 h 6858000"/>
              <a:gd name="connsiteX57" fmla="*/ 883812 w 2422397"/>
              <a:gd name="connsiteY57" fmla="*/ 4774559 h 6858000"/>
              <a:gd name="connsiteX58" fmla="*/ 903401 w 2422397"/>
              <a:gd name="connsiteY58" fmla="*/ 4679442 h 6858000"/>
              <a:gd name="connsiteX59" fmla="*/ 916253 w 2422397"/>
              <a:gd name="connsiteY59" fmla="*/ 4651970 h 6858000"/>
              <a:gd name="connsiteX60" fmla="*/ 922608 w 2422397"/>
              <a:gd name="connsiteY60" fmla="*/ 4649785 h 6858000"/>
              <a:gd name="connsiteX61" fmla="*/ 924139 w 2422397"/>
              <a:gd name="connsiteY61" fmla="*/ 4631605 h 6858000"/>
              <a:gd name="connsiteX62" fmla="*/ 920872 w 2422397"/>
              <a:gd name="connsiteY62" fmla="*/ 4609075 h 6858000"/>
              <a:gd name="connsiteX63" fmla="*/ 941607 w 2422397"/>
              <a:gd name="connsiteY63" fmla="*/ 4514226 h 6858000"/>
              <a:gd name="connsiteX64" fmla="*/ 957889 w 2422397"/>
              <a:gd name="connsiteY64" fmla="*/ 4481699 h 6858000"/>
              <a:gd name="connsiteX65" fmla="*/ 974975 w 2422397"/>
              <a:gd name="connsiteY65" fmla="*/ 4433921 h 6858000"/>
              <a:gd name="connsiteX66" fmla="*/ 1011638 w 2422397"/>
              <a:gd name="connsiteY66" fmla="*/ 4352312 h 6858000"/>
              <a:gd name="connsiteX67" fmla="*/ 1049579 w 2422397"/>
              <a:gd name="connsiteY67" fmla="*/ 4237953 h 6858000"/>
              <a:gd name="connsiteX68" fmla="*/ 1041314 w 2422397"/>
              <a:gd name="connsiteY68" fmla="*/ 4139706 h 6858000"/>
              <a:gd name="connsiteX69" fmla="*/ 1049328 w 2422397"/>
              <a:gd name="connsiteY69" fmla="*/ 4134671 h 6858000"/>
              <a:gd name="connsiteX70" fmla="*/ 1061133 w 2422397"/>
              <a:gd name="connsiteY70" fmla="*/ 4074160 h 6858000"/>
              <a:gd name="connsiteX71" fmla="*/ 1059121 w 2422397"/>
              <a:gd name="connsiteY71" fmla="*/ 3844497 h 6858000"/>
              <a:gd name="connsiteX72" fmla="*/ 1083386 w 2422397"/>
              <a:gd name="connsiteY72" fmla="*/ 3726730 h 6858000"/>
              <a:gd name="connsiteX73" fmla="*/ 1098990 w 2422397"/>
              <a:gd name="connsiteY73" fmla="*/ 3687782 h 6858000"/>
              <a:gd name="connsiteX74" fmla="*/ 1124701 w 2422397"/>
              <a:gd name="connsiteY74" fmla="*/ 3622348 h 6858000"/>
              <a:gd name="connsiteX75" fmla="*/ 1161137 w 2422397"/>
              <a:gd name="connsiteY75" fmla="*/ 3580464 h 6858000"/>
              <a:gd name="connsiteX76" fmla="*/ 1175812 w 2422397"/>
              <a:gd name="connsiteY76" fmla="*/ 3522969 h 6858000"/>
              <a:gd name="connsiteX77" fmla="*/ 1156951 w 2422397"/>
              <a:gd name="connsiteY77" fmla="*/ 3500538 h 6858000"/>
              <a:gd name="connsiteX78" fmla="*/ 1179877 w 2422397"/>
              <a:gd name="connsiteY78" fmla="*/ 3441984 h 6858000"/>
              <a:gd name="connsiteX79" fmla="*/ 1217096 w 2422397"/>
              <a:gd name="connsiteY79" fmla="*/ 3354156 h 6858000"/>
              <a:gd name="connsiteX80" fmla="*/ 1232811 w 2422397"/>
              <a:gd name="connsiteY80" fmla="*/ 3301153 h 6858000"/>
              <a:gd name="connsiteX81" fmla="*/ 1281985 w 2422397"/>
              <a:gd name="connsiteY81" fmla="*/ 3158933 h 6858000"/>
              <a:gd name="connsiteX82" fmla="*/ 1335997 w 2422397"/>
              <a:gd name="connsiteY82" fmla="*/ 3018423 h 6858000"/>
              <a:gd name="connsiteX83" fmla="*/ 1394864 w 2422397"/>
              <a:gd name="connsiteY83" fmla="*/ 2946152 h 6858000"/>
              <a:gd name="connsiteX84" fmla="*/ 1436360 w 2422397"/>
              <a:gd name="connsiteY84" fmla="*/ 2829469 h 6858000"/>
              <a:gd name="connsiteX85" fmla="*/ 1447242 w 2422397"/>
              <a:gd name="connsiteY85" fmla="*/ 2811546 h 6858000"/>
              <a:gd name="connsiteX86" fmla="*/ 1449881 w 2422397"/>
              <a:gd name="connsiteY86" fmla="*/ 2781535 h 6858000"/>
              <a:gd name="connsiteX87" fmla="*/ 1459218 w 2422397"/>
              <a:gd name="connsiteY87" fmla="*/ 2660724 h 6858000"/>
              <a:gd name="connsiteX88" fmla="*/ 1455455 w 2422397"/>
              <a:gd name="connsiteY88" fmla="*/ 2560980 h 6858000"/>
              <a:gd name="connsiteX89" fmla="*/ 1497362 w 2422397"/>
              <a:gd name="connsiteY89" fmla="*/ 2456303 h 6858000"/>
              <a:gd name="connsiteX90" fmla="*/ 1507343 w 2422397"/>
              <a:gd name="connsiteY90" fmla="*/ 2385923 h 6858000"/>
              <a:gd name="connsiteX91" fmla="*/ 1499931 w 2422397"/>
              <a:gd name="connsiteY91" fmla="*/ 2260635 h 6858000"/>
              <a:gd name="connsiteX92" fmla="*/ 1582995 w 2422397"/>
              <a:gd name="connsiteY92" fmla="*/ 2133393 h 6858000"/>
              <a:gd name="connsiteX93" fmla="*/ 1580647 w 2422397"/>
              <a:gd name="connsiteY93" fmla="*/ 2069584 h 6858000"/>
              <a:gd name="connsiteX94" fmla="*/ 1569289 w 2422397"/>
              <a:gd name="connsiteY94" fmla="*/ 2032263 h 6858000"/>
              <a:gd name="connsiteX95" fmla="*/ 1571917 w 2422397"/>
              <a:gd name="connsiteY95" fmla="*/ 1903700 h 6858000"/>
              <a:gd name="connsiteX96" fmla="*/ 1564944 w 2422397"/>
              <a:gd name="connsiteY96" fmla="*/ 1821321 h 6858000"/>
              <a:gd name="connsiteX97" fmla="*/ 1579022 w 2422397"/>
              <a:gd name="connsiteY97" fmla="*/ 1718757 h 6858000"/>
              <a:gd name="connsiteX98" fmla="*/ 1590196 w 2422397"/>
              <a:gd name="connsiteY98" fmla="*/ 1595914 h 6858000"/>
              <a:gd name="connsiteX99" fmla="*/ 1624363 w 2422397"/>
              <a:gd name="connsiteY99" fmla="*/ 1502483 h 6858000"/>
              <a:gd name="connsiteX100" fmla="*/ 1631539 w 2422397"/>
              <a:gd name="connsiteY100" fmla="*/ 1431520 h 6858000"/>
              <a:gd name="connsiteX101" fmla="*/ 1646296 w 2422397"/>
              <a:gd name="connsiteY101" fmla="*/ 1333057 h 6858000"/>
              <a:gd name="connsiteX102" fmla="*/ 1659787 w 2422397"/>
              <a:gd name="connsiteY102" fmla="*/ 1197540 h 6858000"/>
              <a:gd name="connsiteX103" fmla="*/ 1706993 w 2422397"/>
              <a:gd name="connsiteY103" fmla="*/ 1104797 h 6858000"/>
              <a:gd name="connsiteX104" fmla="*/ 1777273 w 2422397"/>
              <a:gd name="connsiteY104" fmla="*/ 916268 h 6858000"/>
              <a:gd name="connsiteX105" fmla="*/ 1850836 w 2422397"/>
              <a:gd name="connsiteY105" fmla="*/ 802826 h 6858000"/>
              <a:gd name="connsiteX106" fmla="*/ 1911831 w 2422397"/>
              <a:gd name="connsiteY106" fmla="*/ 696577 h 6858000"/>
              <a:gd name="connsiteX107" fmla="*/ 1942209 w 2422397"/>
              <a:gd name="connsiteY107" fmla="*/ 575807 h 6858000"/>
              <a:gd name="connsiteX108" fmla="*/ 1951374 w 2422397"/>
              <a:gd name="connsiteY108" fmla="*/ 556682 h 6858000"/>
              <a:gd name="connsiteX109" fmla="*/ 1951170 w 2422397"/>
              <a:gd name="connsiteY109" fmla="*/ 526639 h 6858000"/>
              <a:gd name="connsiteX110" fmla="*/ 1949059 w 2422397"/>
              <a:gd name="connsiteY110" fmla="*/ 405872 h 6858000"/>
              <a:gd name="connsiteX111" fmla="*/ 1935866 w 2422397"/>
              <a:gd name="connsiteY111" fmla="*/ 307622 h 6858000"/>
              <a:gd name="connsiteX112" fmla="*/ 1967790 w 2422397"/>
              <a:gd name="connsiteY112" fmla="*/ 198682 h 6858000"/>
              <a:gd name="connsiteX113" fmla="*/ 1971093 w 2422397"/>
              <a:gd name="connsiteY113" fmla="*/ 127747 h 6858000"/>
              <a:gd name="connsiteX114" fmla="*/ 1951841 w 2422397"/>
              <a:gd name="connsiteY114" fmla="*/ 4678 h 6858000"/>
              <a:gd name="connsiteX115" fmla="*/ 1953649 w 2422397"/>
              <a:gd name="connsiteY115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393529 w 2422397"/>
              <a:gd name="connsiteY15" fmla="*/ 6259863 h 6858000"/>
              <a:gd name="connsiteX16" fmla="*/ 443949 w 2422397"/>
              <a:gd name="connsiteY16" fmla="*/ 6218313 h 6858000"/>
              <a:gd name="connsiteX17" fmla="*/ 478259 w 2422397"/>
              <a:gd name="connsiteY17" fmla="*/ 6183918 h 6858000"/>
              <a:gd name="connsiteX18" fmla="*/ 482177 w 2422397"/>
              <a:gd name="connsiteY18" fmla="*/ 6173358 h 6858000"/>
              <a:gd name="connsiteX19" fmla="*/ 482556 w 2422397"/>
              <a:gd name="connsiteY19" fmla="*/ 6173443 h 6858000"/>
              <a:gd name="connsiteX20" fmla="*/ 485673 w 2422397"/>
              <a:gd name="connsiteY20" fmla="*/ 6162875 h 6858000"/>
              <a:gd name="connsiteX21" fmla="*/ 524588 w 2422397"/>
              <a:gd name="connsiteY21" fmla="*/ 6111327 h 6858000"/>
              <a:gd name="connsiteX22" fmla="*/ 547843 w 2422397"/>
              <a:gd name="connsiteY22" fmla="*/ 6075666 h 6858000"/>
              <a:gd name="connsiteX23" fmla="*/ 562259 w 2422397"/>
              <a:gd name="connsiteY23" fmla="*/ 6054865 h 6858000"/>
              <a:gd name="connsiteX24" fmla="*/ 571463 w 2422397"/>
              <a:gd name="connsiteY24" fmla="*/ 6045606 h 6858000"/>
              <a:gd name="connsiteX25" fmla="*/ 573012 w 2422397"/>
              <a:gd name="connsiteY25" fmla="*/ 6046223 h 6858000"/>
              <a:gd name="connsiteX26" fmla="*/ 584071 w 2422397"/>
              <a:gd name="connsiteY26" fmla="*/ 5992286 h 6858000"/>
              <a:gd name="connsiteX27" fmla="*/ 587812 w 2422397"/>
              <a:gd name="connsiteY27" fmla="*/ 5987907 h 6858000"/>
              <a:gd name="connsiteX28" fmla="*/ 592115 w 2422397"/>
              <a:gd name="connsiteY28" fmla="*/ 5949187 h 6858000"/>
              <a:gd name="connsiteX29" fmla="*/ 595889 w 2422397"/>
              <a:gd name="connsiteY29" fmla="*/ 5931081 h 6858000"/>
              <a:gd name="connsiteX30" fmla="*/ 593758 w 2422397"/>
              <a:gd name="connsiteY30" fmla="*/ 5922047 h 6858000"/>
              <a:gd name="connsiteX31" fmla="*/ 600949 w 2422397"/>
              <a:gd name="connsiteY31" fmla="*/ 5897316 h 6858000"/>
              <a:gd name="connsiteX32" fmla="*/ 602981 w 2422397"/>
              <a:gd name="connsiteY32" fmla="*/ 5895955 h 6858000"/>
              <a:gd name="connsiteX33" fmla="*/ 604430 w 2422397"/>
              <a:gd name="connsiteY33" fmla="*/ 5870052 h 6858000"/>
              <a:gd name="connsiteX34" fmla="*/ 600218 w 2422397"/>
              <a:gd name="connsiteY34" fmla="*/ 5841702 h 6858000"/>
              <a:gd name="connsiteX35" fmla="*/ 678370 w 2422397"/>
              <a:gd name="connsiteY35" fmla="*/ 5652188 h 6858000"/>
              <a:gd name="connsiteX36" fmla="*/ 694129 w 2422397"/>
              <a:gd name="connsiteY36" fmla="*/ 5471630 h 6858000"/>
              <a:gd name="connsiteX37" fmla="*/ 723657 w 2422397"/>
              <a:gd name="connsiteY37" fmla="*/ 5356170 h 6858000"/>
              <a:gd name="connsiteX38" fmla="*/ 723661 w 2422397"/>
              <a:gd name="connsiteY38" fmla="*/ 5356076 h 6858000"/>
              <a:gd name="connsiteX39" fmla="*/ 720651 w 2422397"/>
              <a:gd name="connsiteY39" fmla="*/ 5331990 h 6858000"/>
              <a:gd name="connsiteX40" fmla="*/ 725358 w 2422397"/>
              <a:gd name="connsiteY40" fmla="*/ 5309193 h 6858000"/>
              <a:gd name="connsiteX41" fmla="*/ 726926 w 2422397"/>
              <a:gd name="connsiteY41" fmla="*/ 5311182 h 6858000"/>
              <a:gd name="connsiteX42" fmla="*/ 727761 w 2422397"/>
              <a:gd name="connsiteY42" fmla="*/ 5304702 h 6858000"/>
              <a:gd name="connsiteX43" fmla="*/ 732974 w 2422397"/>
              <a:gd name="connsiteY43" fmla="*/ 5303522 h 6858000"/>
              <a:gd name="connsiteX44" fmla="*/ 762873 w 2422397"/>
              <a:gd name="connsiteY44" fmla="*/ 5269094 h 6858000"/>
              <a:gd name="connsiteX45" fmla="*/ 784867 w 2422397"/>
              <a:gd name="connsiteY45" fmla="*/ 5235785 h 6858000"/>
              <a:gd name="connsiteX46" fmla="*/ 796271 w 2422397"/>
              <a:gd name="connsiteY46" fmla="*/ 5175473 h 6858000"/>
              <a:gd name="connsiteX47" fmla="*/ 821529 w 2422397"/>
              <a:gd name="connsiteY47" fmla="*/ 5012929 h 6858000"/>
              <a:gd name="connsiteX48" fmla="*/ 846340 w 2422397"/>
              <a:gd name="connsiteY48" fmla="*/ 4944976 h 6858000"/>
              <a:gd name="connsiteX49" fmla="*/ 840157 w 2422397"/>
              <a:gd name="connsiteY49" fmla="*/ 4872869 h 6858000"/>
              <a:gd name="connsiteX50" fmla="*/ 855718 w 2422397"/>
              <a:gd name="connsiteY50" fmla="*/ 4850916 h 6858000"/>
              <a:gd name="connsiteX51" fmla="*/ 858709 w 2422397"/>
              <a:gd name="connsiteY51" fmla="*/ 4847264 h 6858000"/>
              <a:gd name="connsiteX52" fmla="*/ 863990 w 2422397"/>
              <a:gd name="connsiteY52" fmla="*/ 4829718 h 6858000"/>
              <a:gd name="connsiteX53" fmla="*/ 873842 w 2422397"/>
              <a:gd name="connsiteY53" fmla="*/ 4828439 h 6858000"/>
              <a:gd name="connsiteX54" fmla="*/ 887779 w 2422397"/>
              <a:gd name="connsiteY54" fmla="*/ 4804655 h 6858000"/>
              <a:gd name="connsiteX55" fmla="*/ 893894 w 2422397"/>
              <a:gd name="connsiteY55" fmla="*/ 4777060 h 6858000"/>
              <a:gd name="connsiteX56" fmla="*/ 883546 w 2422397"/>
              <a:gd name="connsiteY56" fmla="*/ 4777089 h 6858000"/>
              <a:gd name="connsiteX57" fmla="*/ 883812 w 2422397"/>
              <a:gd name="connsiteY57" fmla="*/ 4774559 h 6858000"/>
              <a:gd name="connsiteX58" fmla="*/ 903401 w 2422397"/>
              <a:gd name="connsiteY58" fmla="*/ 4679442 h 6858000"/>
              <a:gd name="connsiteX59" fmla="*/ 916253 w 2422397"/>
              <a:gd name="connsiteY59" fmla="*/ 4651970 h 6858000"/>
              <a:gd name="connsiteX60" fmla="*/ 922608 w 2422397"/>
              <a:gd name="connsiteY60" fmla="*/ 4649785 h 6858000"/>
              <a:gd name="connsiteX61" fmla="*/ 924139 w 2422397"/>
              <a:gd name="connsiteY61" fmla="*/ 4631605 h 6858000"/>
              <a:gd name="connsiteX62" fmla="*/ 920872 w 2422397"/>
              <a:gd name="connsiteY62" fmla="*/ 4609075 h 6858000"/>
              <a:gd name="connsiteX63" fmla="*/ 941607 w 2422397"/>
              <a:gd name="connsiteY63" fmla="*/ 4514226 h 6858000"/>
              <a:gd name="connsiteX64" fmla="*/ 957889 w 2422397"/>
              <a:gd name="connsiteY64" fmla="*/ 4481699 h 6858000"/>
              <a:gd name="connsiteX65" fmla="*/ 974975 w 2422397"/>
              <a:gd name="connsiteY65" fmla="*/ 4433921 h 6858000"/>
              <a:gd name="connsiteX66" fmla="*/ 1011638 w 2422397"/>
              <a:gd name="connsiteY66" fmla="*/ 4352312 h 6858000"/>
              <a:gd name="connsiteX67" fmla="*/ 1049579 w 2422397"/>
              <a:gd name="connsiteY67" fmla="*/ 4237953 h 6858000"/>
              <a:gd name="connsiteX68" fmla="*/ 1041314 w 2422397"/>
              <a:gd name="connsiteY68" fmla="*/ 4139706 h 6858000"/>
              <a:gd name="connsiteX69" fmla="*/ 1049328 w 2422397"/>
              <a:gd name="connsiteY69" fmla="*/ 4134671 h 6858000"/>
              <a:gd name="connsiteX70" fmla="*/ 1061133 w 2422397"/>
              <a:gd name="connsiteY70" fmla="*/ 4074160 h 6858000"/>
              <a:gd name="connsiteX71" fmla="*/ 1059121 w 2422397"/>
              <a:gd name="connsiteY71" fmla="*/ 3844497 h 6858000"/>
              <a:gd name="connsiteX72" fmla="*/ 1083386 w 2422397"/>
              <a:gd name="connsiteY72" fmla="*/ 3726730 h 6858000"/>
              <a:gd name="connsiteX73" fmla="*/ 1098990 w 2422397"/>
              <a:gd name="connsiteY73" fmla="*/ 3687782 h 6858000"/>
              <a:gd name="connsiteX74" fmla="*/ 1124701 w 2422397"/>
              <a:gd name="connsiteY74" fmla="*/ 3622348 h 6858000"/>
              <a:gd name="connsiteX75" fmla="*/ 1161137 w 2422397"/>
              <a:gd name="connsiteY75" fmla="*/ 3580464 h 6858000"/>
              <a:gd name="connsiteX76" fmla="*/ 1175812 w 2422397"/>
              <a:gd name="connsiteY76" fmla="*/ 3522969 h 6858000"/>
              <a:gd name="connsiteX77" fmla="*/ 1156951 w 2422397"/>
              <a:gd name="connsiteY77" fmla="*/ 3500538 h 6858000"/>
              <a:gd name="connsiteX78" fmla="*/ 1179877 w 2422397"/>
              <a:gd name="connsiteY78" fmla="*/ 3441984 h 6858000"/>
              <a:gd name="connsiteX79" fmla="*/ 1217096 w 2422397"/>
              <a:gd name="connsiteY79" fmla="*/ 3354156 h 6858000"/>
              <a:gd name="connsiteX80" fmla="*/ 1232811 w 2422397"/>
              <a:gd name="connsiteY80" fmla="*/ 3301153 h 6858000"/>
              <a:gd name="connsiteX81" fmla="*/ 1281985 w 2422397"/>
              <a:gd name="connsiteY81" fmla="*/ 3158933 h 6858000"/>
              <a:gd name="connsiteX82" fmla="*/ 1335997 w 2422397"/>
              <a:gd name="connsiteY82" fmla="*/ 3018423 h 6858000"/>
              <a:gd name="connsiteX83" fmla="*/ 1394864 w 2422397"/>
              <a:gd name="connsiteY83" fmla="*/ 2946152 h 6858000"/>
              <a:gd name="connsiteX84" fmla="*/ 1436360 w 2422397"/>
              <a:gd name="connsiteY84" fmla="*/ 2829469 h 6858000"/>
              <a:gd name="connsiteX85" fmla="*/ 1447242 w 2422397"/>
              <a:gd name="connsiteY85" fmla="*/ 2811546 h 6858000"/>
              <a:gd name="connsiteX86" fmla="*/ 1449881 w 2422397"/>
              <a:gd name="connsiteY86" fmla="*/ 2781535 h 6858000"/>
              <a:gd name="connsiteX87" fmla="*/ 1459218 w 2422397"/>
              <a:gd name="connsiteY87" fmla="*/ 2660724 h 6858000"/>
              <a:gd name="connsiteX88" fmla="*/ 1455455 w 2422397"/>
              <a:gd name="connsiteY88" fmla="*/ 2560980 h 6858000"/>
              <a:gd name="connsiteX89" fmla="*/ 1497362 w 2422397"/>
              <a:gd name="connsiteY89" fmla="*/ 2456303 h 6858000"/>
              <a:gd name="connsiteX90" fmla="*/ 1507343 w 2422397"/>
              <a:gd name="connsiteY90" fmla="*/ 2385923 h 6858000"/>
              <a:gd name="connsiteX91" fmla="*/ 1499931 w 2422397"/>
              <a:gd name="connsiteY91" fmla="*/ 2260635 h 6858000"/>
              <a:gd name="connsiteX92" fmla="*/ 1582995 w 2422397"/>
              <a:gd name="connsiteY92" fmla="*/ 2133393 h 6858000"/>
              <a:gd name="connsiteX93" fmla="*/ 1580647 w 2422397"/>
              <a:gd name="connsiteY93" fmla="*/ 2069584 h 6858000"/>
              <a:gd name="connsiteX94" fmla="*/ 1569289 w 2422397"/>
              <a:gd name="connsiteY94" fmla="*/ 2032263 h 6858000"/>
              <a:gd name="connsiteX95" fmla="*/ 1571917 w 2422397"/>
              <a:gd name="connsiteY95" fmla="*/ 1903700 h 6858000"/>
              <a:gd name="connsiteX96" fmla="*/ 1564944 w 2422397"/>
              <a:gd name="connsiteY96" fmla="*/ 1821321 h 6858000"/>
              <a:gd name="connsiteX97" fmla="*/ 1579022 w 2422397"/>
              <a:gd name="connsiteY97" fmla="*/ 1718757 h 6858000"/>
              <a:gd name="connsiteX98" fmla="*/ 1590196 w 2422397"/>
              <a:gd name="connsiteY98" fmla="*/ 1595914 h 6858000"/>
              <a:gd name="connsiteX99" fmla="*/ 1624363 w 2422397"/>
              <a:gd name="connsiteY99" fmla="*/ 1502483 h 6858000"/>
              <a:gd name="connsiteX100" fmla="*/ 1631539 w 2422397"/>
              <a:gd name="connsiteY100" fmla="*/ 1431520 h 6858000"/>
              <a:gd name="connsiteX101" fmla="*/ 1646296 w 2422397"/>
              <a:gd name="connsiteY101" fmla="*/ 1333057 h 6858000"/>
              <a:gd name="connsiteX102" fmla="*/ 1659787 w 2422397"/>
              <a:gd name="connsiteY102" fmla="*/ 1197540 h 6858000"/>
              <a:gd name="connsiteX103" fmla="*/ 1706993 w 2422397"/>
              <a:gd name="connsiteY103" fmla="*/ 1104797 h 6858000"/>
              <a:gd name="connsiteX104" fmla="*/ 1777273 w 2422397"/>
              <a:gd name="connsiteY104" fmla="*/ 916268 h 6858000"/>
              <a:gd name="connsiteX105" fmla="*/ 1850836 w 2422397"/>
              <a:gd name="connsiteY105" fmla="*/ 802826 h 6858000"/>
              <a:gd name="connsiteX106" fmla="*/ 1911831 w 2422397"/>
              <a:gd name="connsiteY106" fmla="*/ 696577 h 6858000"/>
              <a:gd name="connsiteX107" fmla="*/ 1942209 w 2422397"/>
              <a:gd name="connsiteY107" fmla="*/ 575807 h 6858000"/>
              <a:gd name="connsiteX108" fmla="*/ 1951374 w 2422397"/>
              <a:gd name="connsiteY108" fmla="*/ 556682 h 6858000"/>
              <a:gd name="connsiteX109" fmla="*/ 1951170 w 2422397"/>
              <a:gd name="connsiteY109" fmla="*/ 526639 h 6858000"/>
              <a:gd name="connsiteX110" fmla="*/ 1949059 w 2422397"/>
              <a:gd name="connsiteY110" fmla="*/ 405872 h 6858000"/>
              <a:gd name="connsiteX111" fmla="*/ 1935866 w 2422397"/>
              <a:gd name="connsiteY111" fmla="*/ 307622 h 6858000"/>
              <a:gd name="connsiteX112" fmla="*/ 1967790 w 2422397"/>
              <a:gd name="connsiteY112" fmla="*/ 198682 h 6858000"/>
              <a:gd name="connsiteX113" fmla="*/ 1971093 w 2422397"/>
              <a:gd name="connsiteY113" fmla="*/ 127747 h 6858000"/>
              <a:gd name="connsiteX114" fmla="*/ 1951841 w 2422397"/>
              <a:gd name="connsiteY114" fmla="*/ 4678 h 6858000"/>
              <a:gd name="connsiteX115" fmla="*/ 1953649 w 2422397"/>
              <a:gd name="connsiteY115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393529 w 2422397"/>
              <a:gd name="connsiteY15" fmla="*/ 6259863 h 6858000"/>
              <a:gd name="connsiteX16" fmla="*/ 443949 w 2422397"/>
              <a:gd name="connsiteY16" fmla="*/ 6218313 h 6858000"/>
              <a:gd name="connsiteX17" fmla="*/ 478259 w 2422397"/>
              <a:gd name="connsiteY17" fmla="*/ 6183918 h 6858000"/>
              <a:gd name="connsiteX18" fmla="*/ 482177 w 2422397"/>
              <a:gd name="connsiteY18" fmla="*/ 6173358 h 6858000"/>
              <a:gd name="connsiteX19" fmla="*/ 482556 w 2422397"/>
              <a:gd name="connsiteY19" fmla="*/ 6173443 h 6858000"/>
              <a:gd name="connsiteX20" fmla="*/ 485673 w 2422397"/>
              <a:gd name="connsiteY20" fmla="*/ 6162875 h 6858000"/>
              <a:gd name="connsiteX21" fmla="*/ 524588 w 2422397"/>
              <a:gd name="connsiteY21" fmla="*/ 6111327 h 6858000"/>
              <a:gd name="connsiteX22" fmla="*/ 547843 w 2422397"/>
              <a:gd name="connsiteY22" fmla="*/ 6075666 h 6858000"/>
              <a:gd name="connsiteX23" fmla="*/ 562259 w 2422397"/>
              <a:gd name="connsiteY23" fmla="*/ 6054865 h 6858000"/>
              <a:gd name="connsiteX24" fmla="*/ 571463 w 2422397"/>
              <a:gd name="connsiteY24" fmla="*/ 6045606 h 6858000"/>
              <a:gd name="connsiteX25" fmla="*/ 573012 w 2422397"/>
              <a:gd name="connsiteY25" fmla="*/ 6046223 h 6858000"/>
              <a:gd name="connsiteX26" fmla="*/ 584071 w 2422397"/>
              <a:gd name="connsiteY26" fmla="*/ 5992286 h 6858000"/>
              <a:gd name="connsiteX27" fmla="*/ 587812 w 2422397"/>
              <a:gd name="connsiteY27" fmla="*/ 5987907 h 6858000"/>
              <a:gd name="connsiteX28" fmla="*/ 592115 w 2422397"/>
              <a:gd name="connsiteY28" fmla="*/ 5949187 h 6858000"/>
              <a:gd name="connsiteX29" fmla="*/ 595889 w 2422397"/>
              <a:gd name="connsiteY29" fmla="*/ 5931081 h 6858000"/>
              <a:gd name="connsiteX30" fmla="*/ 593758 w 2422397"/>
              <a:gd name="connsiteY30" fmla="*/ 5922047 h 6858000"/>
              <a:gd name="connsiteX31" fmla="*/ 600949 w 2422397"/>
              <a:gd name="connsiteY31" fmla="*/ 5897316 h 6858000"/>
              <a:gd name="connsiteX32" fmla="*/ 602981 w 2422397"/>
              <a:gd name="connsiteY32" fmla="*/ 5895955 h 6858000"/>
              <a:gd name="connsiteX33" fmla="*/ 604430 w 2422397"/>
              <a:gd name="connsiteY33" fmla="*/ 5870052 h 6858000"/>
              <a:gd name="connsiteX34" fmla="*/ 631983 w 2422397"/>
              <a:gd name="connsiteY34" fmla="*/ 5814475 h 6858000"/>
              <a:gd name="connsiteX35" fmla="*/ 678370 w 2422397"/>
              <a:gd name="connsiteY35" fmla="*/ 5652188 h 6858000"/>
              <a:gd name="connsiteX36" fmla="*/ 694129 w 2422397"/>
              <a:gd name="connsiteY36" fmla="*/ 5471630 h 6858000"/>
              <a:gd name="connsiteX37" fmla="*/ 723657 w 2422397"/>
              <a:gd name="connsiteY37" fmla="*/ 5356170 h 6858000"/>
              <a:gd name="connsiteX38" fmla="*/ 723661 w 2422397"/>
              <a:gd name="connsiteY38" fmla="*/ 5356076 h 6858000"/>
              <a:gd name="connsiteX39" fmla="*/ 720651 w 2422397"/>
              <a:gd name="connsiteY39" fmla="*/ 5331990 h 6858000"/>
              <a:gd name="connsiteX40" fmla="*/ 725358 w 2422397"/>
              <a:gd name="connsiteY40" fmla="*/ 5309193 h 6858000"/>
              <a:gd name="connsiteX41" fmla="*/ 726926 w 2422397"/>
              <a:gd name="connsiteY41" fmla="*/ 5311182 h 6858000"/>
              <a:gd name="connsiteX42" fmla="*/ 727761 w 2422397"/>
              <a:gd name="connsiteY42" fmla="*/ 5304702 h 6858000"/>
              <a:gd name="connsiteX43" fmla="*/ 732974 w 2422397"/>
              <a:gd name="connsiteY43" fmla="*/ 5303522 h 6858000"/>
              <a:gd name="connsiteX44" fmla="*/ 762873 w 2422397"/>
              <a:gd name="connsiteY44" fmla="*/ 5269094 h 6858000"/>
              <a:gd name="connsiteX45" fmla="*/ 784867 w 2422397"/>
              <a:gd name="connsiteY45" fmla="*/ 5235785 h 6858000"/>
              <a:gd name="connsiteX46" fmla="*/ 796271 w 2422397"/>
              <a:gd name="connsiteY46" fmla="*/ 5175473 h 6858000"/>
              <a:gd name="connsiteX47" fmla="*/ 821529 w 2422397"/>
              <a:gd name="connsiteY47" fmla="*/ 5012929 h 6858000"/>
              <a:gd name="connsiteX48" fmla="*/ 846340 w 2422397"/>
              <a:gd name="connsiteY48" fmla="*/ 4944976 h 6858000"/>
              <a:gd name="connsiteX49" fmla="*/ 840157 w 2422397"/>
              <a:gd name="connsiteY49" fmla="*/ 4872869 h 6858000"/>
              <a:gd name="connsiteX50" fmla="*/ 855718 w 2422397"/>
              <a:gd name="connsiteY50" fmla="*/ 4850916 h 6858000"/>
              <a:gd name="connsiteX51" fmla="*/ 858709 w 2422397"/>
              <a:gd name="connsiteY51" fmla="*/ 4847264 h 6858000"/>
              <a:gd name="connsiteX52" fmla="*/ 863990 w 2422397"/>
              <a:gd name="connsiteY52" fmla="*/ 4829718 h 6858000"/>
              <a:gd name="connsiteX53" fmla="*/ 873842 w 2422397"/>
              <a:gd name="connsiteY53" fmla="*/ 4828439 h 6858000"/>
              <a:gd name="connsiteX54" fmla="*/ 887779 w 2422397"/>
              <a:gd name="connsiteY54" fmla="*/ 4804655 h 6858000"/>
              <a:gd name="connsiteX55" fmla="*/ 893894 w 2422397"/>
              <a:gd name="connsiteY55" fmla="*/ 4777060 h 6858000"/>
              <a:gd name="connsiteX56" fmla="*/ 883546 w 2422397"/>
              <a:gd name="connsiteY56" fmla="*/ 4777089 h 6858000"/>
              <a:gd name="connsiteX57" fmla="*/ 883812 w 2422397"/>
              <a:gd name="connsiteY57" fmla="*/ 4774559 h 6858000"/>
              <a:gd name="connsiteX58" fmla="*/ 903401 w 2422397"/>
              <a:gd name="connsiteY58" fmla="*/ 4679442 h 6858000"/>
              <a:gd name="connsiteX59" fmla="*/ 916253 w 2422397"/>
              <a:gd name="connsiteY59" fmla="*/ 4651970 h 6858000"/>
              <a:gd name="connsiteX60" fmla="*/ 922608 w 2422397"/>
              <a:gd name="connsiteY60" fmla="*/ 4649785 h 6858000"/>
              <a:gd name="connsiteX61" fmla="*/ 924139 w 2422397"/>
              <a:gd name="connsiteY61" fmla="*/ 4631605 h 6858000"/>
              <a:gd name="connsiteX62" fmla="*/ 920872 w 2422397"/>
              <a:gd name="connsiteY62" fmla="*/ 4609075 h 6858000"/>
              <a:gd name="connsiteX63" fmla="*/ 941607 w 2422397"/>
              <a:gd name="connsiteY63" fmla="*/ 4514226 h 6858000"/>
              <a:gd name="connsiteX64" fmla="*/ 957889 w 2422397"/>
              <a:gd name="connsiteY64" fmla="*/ 4481699 h 6858000"/>
              <a:gd name="connsiteX65" fmla="*/ 974975 w 2422397"/>
              <a:gd name="connsiteY65" fmla="*/ 4433921 h 6858000"/>
              <a:gd name="connsiteX66" fmla="*/ 1011638 w 2422397"/>
              <a:gd name="connsiteY66" fmla="*/ 4352312 h 6858000"/>
              <a:gd name="connsiteX67" fmla="*/ 1049579 w 2422397"/>
              <a:gd name="connsiteY67" fmla="*/ 4237953 h 6858000"/>
              <a:gd name="connsiteX68" fmla="*/ 1041314 w 2422397"/>
              <a:gd name="connsiteY68" fmla="*/ 4139706 h 6858000"/>
              <a:gd name="connsiteX69" fmla="*/ 1049328 w 2422397"/>
              <a:gd name="connsiteY69" fmla="*/ 4134671 h 6858000"/>
              <a:gd name="connsiteX70" fmla="*/ 1061133 w 2422397"/>
              <a:gd name="connsiteY70" fmla="*/ 4074160 h 6858000"/>
              <a:gd name="connsiteX71" fmla="*/ 1059121 w 2422397"/>
              <a:gd name="connsiteY71" fmla="*/ 3844497 h 6858000"/>
              <a:gd name="connsiteX72" fmla="*/ 1083386 w 2422397"/>
              <a:gd name="connsiteY72" fmla="*/ 3726730 h 6858000"/>
              <a:gd name="connsiteX73" fmla="*/ 1098990 w 2422397"/>
              <a:gd name="connsiteY73" fmla="*/ 3687782 h 6858000"/>
              <a:gd name="connsiteX74" fmla="*/ 1124701 w 2422397"/>
              <a:gd name="connsiteY74" fmla="*/ 3622348 h 6858000"/>
              <a:gd name="connsiteX75" fmla="*/ 1161137 w 2422397"/>
              <a:gd name="connsiteY75" fmla="*/ 3580464 h 6858000"/>
              <a:gd name="connsiteX76" fmla="*/ 1175812 w 2422397"/>
              <a:gd name="connsiteY76" fmla="*/ 3522969 h 6858000"/>
              <a:gd name="connsiteX77" fmla="*/ 1156951 w 2422397"/>
              <a:gd name="connsiteY77" fmla="*/ 3500538 h 6858000"/>
              <a:gd name="connsiteX78" fmla="*/ 1179877 w 2422397"/>
              <a:gd name="connsiteY78" fmla="*/ 3441984 h 6858000"/>
              <a:gd name="connsiteX79" fmla="*/ 1217096 w 2422397"/>
              <a:gd name="connsiteY79" fmla="*/ 3354156 h 6858000"/>
              <a:gd name="connsiteX80" fmla="*/ 1232811 w 2422397"/>
              <a:gd name="connsiteY80" fmla="*/ 3301153 h 6858000"/>
              <a:gd name="connsiteX81" fmla="*/ 1281985 w 2422397"/>
              <a:gd name="connsiteY81" fmla="*/ 3158933 h 6858000"/>
              <a:gd name="connsiteX82" fmla="*/ 1335997 w 2422397"/>
              <a:gd name="connsiteY82" fmla="*/ 3018423 h 6858000"/>
              <a:gd name="connsiteX83" fmla="*/ 1394864 w 2422397"/>
              <a:gd name="connsiteY83" fmla="*/ 2946152 h 6858000"/>
              <a:gd name="connsiteX84" fmla="*/ 1436360 w 2422397"/>
              <a:gd name="connsiteY84" fmla="*/ 2829469 h 6858000"/>
              <a:gd name="connsiteX85" fmla="*/ 1447242 w 2422397"/>
              <a:gd name="connsiteY85" fmla="*/ 2811546 h 6858000"/>
              <a:gd name="connsiteX86" fmla="*/ 1449881 w 2422397"/>
              <a:gd name="connsiteY86" fmla="*/ 2781535 h 6858000"/>
              <a:gd name="connsiteX87" fmla="*/ 1459218 w 2422397"/>
              <a:gd name="connsiteY87" fmla="*/ 2660724 h 6858000"/>
              <a:gd name="connsiteX88" fmla="*/ 1455455 w 2422397"/>
              <a:gd name="connsiteY88" fmla="*/ 2560980 h 6858000"/>
              <a:gd name="connsiteX89" fmla="*/ 1497362 w 2422397"/>
              <a:gd name="connsiteY89" fmla="*/ 2456303 h 6858000"/>
              <a:gd name="connsiteX90" fmla="*/ 1507343 w 2422397"/>
              <a:gd name="connsiteY90" fmla="*/ 2385923 h 6858000"/>
              <a:gd name="connsiteX91" fmla="*/ 1499931 w 2422397"/>
              <a:gd name="connsiteY91" fmla="*/ 2260635 h 6858000"/>
              <a:gd name="connsiteX92" fmla="*/ 1582995 w 2422397"/>
              <a:gd name="connsiteY92" fmla="*/ 2133393 h 6858000"/>
              <a:gd name="connsiteX93" fmla="*/ 1580647 w 2422397"/>
              <a:gd name="connsiteY93" fmla="*/ 2069584 h 6858000"/>
              <a:gd name="connsiteX94" fmla="*/ 1569289 w 2422397"/>
              <a:gd name="connsiteY94" fmla="*/ 2032263 h 6858000"/>
              <a:gd name="connsiteX95" fmla="*/ 1571917 w 2422397"/>
              <a:gd name="connsiteY95" fmla="*/ 1903700 h 6858000"/>
              <a:gd name="connsiteX96" fmla="*/ 1564944 w 2422397"/>
              <a:gd name="connsiteY96" fmla="*/ 1821321 h 6858000"/>
              <a:gd name="connsiteX97" fmla="*/ 1579022 w 2422397"/>
              <a:gd name="connsiteY97" fmla="*/ 1718757 h 6858000"/>
              <a:gd name="connsiteX98" fmla="*/ 1590196 w 2422397"/>
              <a:gd name="connsiteY98" fmla="*/ 1595914 h 6858000"/>
              <a:gd name="connsiteX99" fmla="*/ 1624363 w 2422397"/>
              <a:gd name="connsiteY99" fmla="*/ 1502483 h 6858000"/>
              <a:gd name="connsiteX100" fmla="*/ 1631539 w 2422397"/>
              <a:gd name="connsiteY100" fmla="*/ 1431520 h 6858000"/>
              <a:gd name="connsiteX101" fmla="*/ 1646296 w 2422397"/>
              <a:gd name="connsiteY101" fmla="*/ 1333057 h 6858000"/>
              <a:gd name="connsiteX102" fmla="*/ 1659787 w 2422397"/>
              <a:gd name="connsiteY102" fmla="*/ 1197540 h 6858000"/>
              <a:gd name="connsiteX103" fmla="*/ 1706993 w 2422397"/>
              <a:gd name="connsiteY103" fmla="*/ 1104797 h 6858000"/>
              <a:gd name="connsiteX104" fmla="*/ 1777273 w 2422397"/>
              <a:gd name="connsiteY104" fmla="*/ 916268 h 6858000"/>
              <a:gd name="connsiteX105" fmla="*/ 1850836 w 2422397"/>
              <a:gd name="connsiteY105" fmla="*/ 802826 h 6858000"/>
              <a:gd name="connsiteX106" fmla="*/ 1911831 w 2422397"/>
              <a:gd name="connsiteY106" fmla="*/ 696577 h 6858000"/>
              <a:gd name="connsiteX107" fmla="*/ 1942209 w 2422397"/>
              <a:gd name="connsiteY107" fmla="*/ 575807 h 6858000"/>
              <a:gd name="connsiteX108" fmla="*/ 1951374 w 2422397"/>
              <a:gd name="connsiteY108" fmla="*/ 556682 h 6858000"/>
              <a:gd name="connsiteX109" fmla="*/ 1951170 w 2422397"/>
              <a:gd name="connsiteY109" fmla="*/ 526639 h 6858000"/>
              <a:gd name="connsiteX110" fmla="*/ 1949059 w 2422397"/>
              <a:gd name="connsiteY110" fmla="*/ 405872 h 6858000"/>
              <a:gd name="connsiteX111" fmla="*/ 1935866 w 2422397"/>
              <a:gd name="connsiteY111" fmla="*/ 307622 h 6858000"/>
              <a:gd name="connsiteX112" fmla="*/ 1967790 w 2422397"/>
              <a:gd name="connsiteY112" fmla="*/ 198682 h 6858000"/>
              <a:gd name="connsiteX113" fmla="*/ 1971093 w 2422397"/>
              <a:gd name="connsiteY113" fmla="*/ 127747 h 6858000"/>
              <a:gd name="connsiteX114" fmla="*/ 1951841 w 2422397"/>
              <a:gd name="connsiteY114" fmla="*/ 4678 h 6858000"/>
              <a:gd name="connsiteX115" fmla="*/ 1953649 w 2422397"/>
              <a:gd name="connsiteY115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393529 w 2422397"/>
              <a:gd name="connsiteY15" fmla="*/ 6259863 h 6858000"/>
              <a:gd name="connsiteX16" fmla="*/ 443949 w 2422397"/>
              <a:gd name="connsiteY16" fmla="*/ 6218313 h 6858000"/>
              <a:gd name="connsiteX17" fmla="*/ 478259 w 2422397"/>
              <a:gd name="connsiteY17" fmla="*/ 6183918 h 6858000"/>
              <a:gd name="connsiteX18" fmla="*/ 482177 w 2422397"/>
              <a:gd name="connsiteY18" fmla="*/ 6173358 h 6858000"/>
              <a:gd name="connsiteX19" fmla="*/ 482556 w 2422397"/>
              <a:gd name="connsiteY19" fmla="*/ 6173443 h 6858000"/>
              <a:gd name="connsiteX20" fmla="*/ 485673 w 2422397"/>
              <a:gd name="connsiteY20" fmla="*/ 6162875 h 6858000"/>
              <a:gd name="connsiteX21" fmla="*/ 524588 w 2422397"/>
              <a:gd name="connsiteY21" fmla="*/ 6111327 h 6858000"/>
              <a:gd name="connsiteX22" fmla="*/ 547843 w 2422397"/>
              <a:gd name="connsiteY22" fmla="*/ 6075666 h 6858000"/>
              <a:gd name="connsiteX23" fmla="*/ 562259 w 2422397"/>
              <a:gd name="connsiteY23" fmla="*/ 6054865 h 6858000"/>
              <a:gd name="connsiteX24" fmla="*/ 571463 w 2422397"/>
              <a:gd name="connsiteY24" fmla="*/ 6045606 h 6858000"/>
              <a:gd name="connsiteX25" fmla="*/ 573012 w 2422397"/>
              <a:gd name="connsiteY25" fmla="*/ 6046223 h 6858000"/>
              <a:gd name="connsiteX26" fmla="*/ 584071 w 2422397"/>
              <a:gd name="connsiteY26" fmla="*/ 5992286 h 6858000"/>
              <a:gd name="connsiteX27" fmla="*/ 587812 w 2422397"/>
              <a:gd name="connsiteY27" fmla="*/ 5987907 h 6858000"/>
              <a:gd name="connsiteX28" fmla="*/ 592115 w 2422397"/>
              <a:gd name="connsiteY28" fmla="*/ 5949187 h 6858000"/>
              <a:gd name="connsiteX29" fmla="*/ 595889 w 2422397"/>
              <a:gd name="connsiteY29" fmla="*/ 5931081 h 6858000"/>
              <a:gd name="connsiteX30" fmla="*/ 593758 w 2422397"/>
              <a:gd name="connsiteY30" fmla="*/ 5922047 h 6858000"/>
              <a:gd name="connsiteX31" fmla="*/ 600949 w 2422397"/>
              <a:gd name="connsiteY31" fmla="*/ 5897316 h 6858000"/>
              <a:gd name="connsiteX32" fmla="*/ 602981 w 2422397"/>
              <a:gd name="connsiteY32" fmla="*/ 5895955 h 6858000"/>
              <a:gd name="connsiteX33" fmla="*/ 604430 w 2422397"/>
              <a:gd name="connsiteY33" fmla="*/ 5870052 h 6858000"/>
              <a:gd name="connsiteX34" fmla="*/ 631983 w 2422397"/>
              <a:gd name="connsiteY34" fmla="*/ 5814475 h 6858000"/>
              <a:gd name="connsiteX35" fmla="*/ 678370 w 2422397"/>
              <a:gd name="connsiteY35" fmla="*/ 5652188 h 6858000"/>
              <a:gd name="connsiteX36" fmla="*/ 694129 w 2422397"/>
              <a:gd name="connsiteY36" fmla="*/ 5471630 h 6858000"/>
              <a:gd name="connsiteX37" fmla="*/ 723657 w 2422397"/>
              <a:gd name="connsiteY37" fmla="*/ 5356170 h 6858000"/>
              <a:gd name="connsiteX38" fmla="*/ 723661 w 2422397"/>
              <a:gd name="connsiteY38" fmla="*/ 5356076 h 6858000"/>
              <a:gd name="connsiteX39" fmla="*/ 720651 w 2422397"/>
              <a:gd name="connsiteY39" fmla="*/ 5331990 h 6858000"/>
              <a:gd name="connsiteX40" fmla="*/ 725358 w 2422397"/>
              <a:gd name="connsiteY40" fmla="*/ 5309193 h 6858000"/>
              <a:gd name="connsiteX41" fmla="*/ 726926 w 2422397"/>
              <a:gd name="connsiteY41" fmla="*/ 5311182 h 6858000"/>
              <a:gd name="connsiteX42" fmla="*/ 727761 w 2422397"/>
              <a:gd name="connsiteY42" fmla="*/ 5304702 h 6858000"/>
              <a:gd name="connsiteX43" fmla="*/ 732974 w 2422397"/>
              <a:gd name="connsiteY43" fmla="*/ 5303522 h 6858000"/>
              <a:gd name="connsiteX44" fmla="*/ 762873 w 2422397"/>
              <a:gd name="connsiteY44" fmla="*/ 5269094 h 6858000"/>
              <a:gd name="connsiteX45" fmla="*/ 784867 w 2422397"/>
              <a:gd name="connsiteY45" fmla="*/ 5235785 h 6858000"/>
              <a:gd name="connsiteX46" fmla="*/ 796271 w 2422397"/>
              <a:gd name="connsiteY46" fmla="*/ 5175473 h 6858000"/>
              <a:gd name="connsiteX47" fmla="*/ 821529 w 2422397"/>
              <a:gd name="connsiteY47" fmla="*/ 5012929 h 6858000"/>
              <a:gd name="connsiteX48" fmla="*/ 846340 w 2422397"/>
              <a:gd name="connsiteY48" fmla="*/ 4944976 h 6858000"/>
              <a:gd name="connsiteX49" fmla="*/ 840157 w 2422397"/>
              <a:gd name="connsiteY49" fmla="*/ 4872869 h 6858000"/>
              <a:gd name="connsiteX50" fmla="*/ 855718 w 2422397"/>
              <a:gd name="connsiteY50" fmla="*/ 4850916 h 6858000"/>
              <a:gd name="connsiteX51" fmla="*/ 858709 w 2422397"/>
              <a:gd name="connsiteY51" fmla="*/ 4847264 h 6858000"/>
              <a:gd name="connsiteX52" fmla="*/ 863990 w 2422397"/>
              <a:gd name="connsiteY52" fmla="*/ 4829718 h 6858000"/>
              <a:gd name="connsiteX53" fmla="*/ 873842 w 2422397"/>
              <a:gd name="connsiteY53" fmla="*/ 4828439 h 6858000"/>
              <a:gd name="connsiteX54" fmla="*/ 887779 w 2422397"/>
              <a:gd name="connsiteY54" fmla="*/ 4804655 h 6858000"/>
              <a:gd name="connsiteX55" fmla="*/ 893894 w 2422397"/>
              <a:gd name="connsiteY55" fmla="*/ 4777060 h 6858000"/>
              <a:gd name="connsiteX56" fmla="*/ 883546 w 2422397"/>
              <a:gd name="connsiteY56" fmla="*/ 4777089 h 6858000"/>
              <a:gd name="connsiteX57" fmla="*/ 883812 w 2422397"/>
              <a:gd name="connsiteY57" fmla="*/ 4774559 h 6858000"/>
              <a:gd name="connsiteX58" fmla="*/ 903401 w 2422397"/>
              <a:gd name="connsiteY58" fmla="*/ 4679442 h 6858000"/>
              <a:gd name="connsiteX59" fmla="*/ 916253 w 2422397"/>
              <a:gd name="connsiteY59" fmla="*/ 4651970 h 6858000"/>
              <a:gd name="connsiteX60" fmla="*/ 922608 w 2422397"/>
              <a:gd name="connsiteY60" fmla="*/ 4649785 h 6858000"/>
              <a:gd name="connsiteX61" fmla="*/ 924139 w 2422397"/>
              <a:gd name="connsiteY61" fmla="*/ 4631605 h 6858000"/>
              <a:gd name="connsiteX62" fmla="*/ 920872 w 2422397"/>
              <a:gd name="connsiteY62" fmla="*/ 4609075 h 6858000"/>
              <a:gd name="connsiteX63" fmla="*/ 941607 w 2422397"/>
              <a:gd name="connsiteY63" fmla="*/ 4514226 h 6858000"/>
              <a:gd name="connsiteX64" fmla="*/ 957889 w 2422397"/>
              <a:gd name="connsiteY64" fmla="*/ 4481699 h 6858000"/>
              <a:gd name="connsiteX65" fmla="*/ 974975 w 2422397"/>
              <a:gd name="connsiteY65" fmla="*/ 4433921 h 6858000"/>
              <a:gd name="connsiteX66" fmla="*/ 1011638 w 2422397"/>
              <a:gd name="connsiteY66" fmla="*/ 4352312 h 6858000"/>
              <a:gd name="connsiteX67" fmla="*/ 1049579 w 2422397"/>
              <a:gd name="connsiteY67" fmla="*/ 4237953 h 6858000"/>
              <a:gd name="connsiteX68" fmla="*/ 1041314 w 2422397"/>
              <a:gd name="connsiteY68" fmla="*/ 4139706 h 6858000"/>
              <a:gd name="connsiteX69" fmla="*/ 1049328 w 2422397"/>
              <a:gd name="connsiteY69" fmla="*/ 4134671 h 6858000"/>
              <a:gd name="connsiteX70" fmla="*/ 1061133 w 2422397"/>
              <a:gd name="connsiteY70" fmla="*/ 4074160 h 6858000"/>
              <a:gd name="connsiteX71" fmla="*/ 1059121 w 2422397"/>
              <a:gd name="connsiteY71" fmla="*/ 3844497 h 6858000"/>
              <a:gd name="connsiteX72" fmla="*/ 1083386 w 2422397"/>
              <a:gd name="connsiteY72" fmla="*/ 3726730 h 6858000"/>
              <a:gd name="connsiteX73" fmla="*/ 1098990 w 2422397"/>
              <a:gd name="connsiteY73" fmla="*/ 3687782 h 6858000"/>
              <a:gd name="connsiteX74" fmla="*/ 1124701 w 2422397"/>
              <a:gd name="connsiteY74" fmla="*/ 3622348 h 6858000"/>
              <a:gd name="connsiteX75" fmla="*/ 1161137 w 2422397"/>
              <a:gd name="connsiteY75" fmla="*/ 3580464 h 6858000"/>
              <a:gd name="connsiteX76" fmla="*/ 1175812 w 2422397"/>
              <a:gd name="connsiteY76" fmla="*/ 3522969 h 6858000"/>
              <a:gd name="connsiteX77" fmla="*/ 1156951 w 2422397"/>
              <a:gd name="connsiteY77" fmla="*/ 3500538 h 6858000"/>
              <a:gd name="connsiteX78" fmla="*/ 1179877 w 2422397"/>
              <a:gd name="connsiteY78" fmla="*/ 3441984 h 6858000"/>
              <a:gd name="connsiteX79" fmla="*/ 1217096 w 2422397"/>
              <a:gd name="connsiteY79" fmla="*/ 3354156 h 6858000"/>
              <a:gd name="connsiteX80" fmla="*/ 1232811 w 2422397"/>
              <a:gd name="connsiteY80" fmla="*/ 3301153 h 6858000"/>
              <a:gd name="connsiteX81" fmla="*/ 1281985 w 2422397"/>
              <a:gd name="connsiteY81" fmla="*/ 3158933 h 6858000"/>
              <a:gd name="connsiteX82" fmla="*/ 1335997 w 2422397"/>
              <a:gd name="connsiteY82" fmla="*/ 3018423 h 6858000"/>
              <a:gd name="connsiteX83" fmla="*/ 1394864 w 2422397"/>
              <a:gd name="connsiteY83" fmla="*/ 2946152 h 6858000"/>
              <a:gd name="connsiteX84" fmla="*/ 1436360 w 2422397"/>
              <a:gd name="connsiteY84" fmla="*/ 2829469 h 6858000"/>
              <a:gd name="connsiteX85" fmla="*/ 1447242 w 2422397"/>
              <a:gd name="connsiteY85" fmla="*/ 2811546 h 6858000"/>
              <a:gd name="connsiteX86" fmla="*/ 1449881 w 2422397"/>
              <a:gd name="connsiteY86" fmla="*/ 2781535 h 6858000"/>
              <a:gd name="connsiteX87" fmla="*/ 1459218 w 2422397"/>
              <a:gd name="connsiteY87" fmla="*/ 2660724 h 6858000"/>
              <a:gd name="connsiteX88" fmla="*/ 1455455 w 2422397"/>
              <a:gd name="connsiteY88" fmla="*/ 2560980 h 6858000"/>
              <a:gd name="connsiteX89" fmla="*/ 1497362 w 2422397"/>
              <a:gd name="connsiteY89" fmla="*/ 2456303 h 6858000"/>
              <a:gd name="connsiteX90" fmla="*/ 1507343 w 2422397"/>
              <a:gd name="connsiteY90" fmla="*/ 2385923 h 6858000"/>
              <a:gd name="connsiteX91" fmla="*/ 1499931 w 2422397"/>
              <a:gd name="connsiteY91" fmla="*/ 2260635 h 6858000"/>
              <a:gd name="connsiteX92" fmla="*/ 1569381 w 2422397"/>
              <a:gd name="connsiteY92" fmla="*/ 2165158 h 6858000"/>
              <a:gd name="connsiteX93" fmla="*/ 1580647 w 2422397"/>
              <a:gd name="connsiteY93" fmla="*/ 2069584 h 6858000"/>
              <a:gd name="connsiteX94" fmla="*/ 1569289 w 2422397"/>
              <a:gd name="connsiteY94" fmla="*/ 2032263 h 6858000"/>
              <a:gd name="connsiteX95" fmla="*/ 1571917 w 2422397"/>
              <a:gd name="connsiteY95" fmla="*/ 1903700 h 6858000"/>
              <a:gd name="connsiteX96" fmla="*/ 1564944 w 2422397"/>
              <a:gd name="connsiteY96" fmla="*/ 1821321 h 6858000"/>
              <a:gd name="connsiteX97" fmla="*/ 1579022 w 2422397"/>
              <a:gd name="connsiteY97" fmla="*/ 1718757 h 6858000"/>
              <a:gd name="connsiteX98" fmla="*/ 1590196 w 2422397"/>
              <a:gd name="connsiteY98" fmla="*/ 1595914 h 6858000"/>
              <a:gd name="connsiteX99" fmla="*/ 1624363 w 2422397"/>
              <a:gd name="connsiteY99" fmla="*/ 1502483 h 6858000"/>
              <a:gd name="connsiteX100" fmla="*/ 1631539 w 2422397"/>
              <a:gd name="connsiteY100" fmla="*/ 1431520 h 6858000"/>
              <a:gd name="connsiteX101" fmla="*/ 1646296 w 2422397"/>
              <a:gd name="connsiteY101" fmla="*/ 1333057 h 6858000"/>
              <a:gd name="connsiteX102" fmla="*/ 1659787 w 2422397"/>
              <a:gd name="connsiteY102" fmla="*/ 1197540 h 6858000"/>
              <a:gd name="connsiteX103" fmla="*/ 1706993 w 2422397"/>
              <a:gd name="connsiteY103" fmla="*/ 1104797 h 6858000"/>
              <a:gd name="connsiteX104" fmla="*/ 1777273 w 2422397"/>
              <a:gd name="connsiteY104" fmla="*/ 916268 h 6858000"/>
              <a:gd name="connsiteX105" fmla="*/ 1850836 w 2422397"/>
              <a:gd name="connsiteY105" fmla="*/ 802826 h 6858000"/>
              <a:gd name="connsiteX106" fmla="*/ 1911831 w 2422397"/>
              <a:gd name="connsiteY106" fmla="*/ 696577 h 6858000"/>
              <a:gd name="connsiteX107" fmla="*/ 1942209 w 2422397"/>
              <a:gd name="connsiteY107" fmla="*/ 575807 h 6858000"/>
              <a:gd name="connsiteX108" fmla="*/ 1951374 w 2422397"/>
              <a:gd name="connsiteY108" fmla="*/ 556682 h 6858000"/>
              <a:gd name="connsiteX109" fmla="*/ 1951170 w 2422397"/>
              <a:gd name="connsiteY109" fmla="*/ 526639 h 6858000"/>
              <a:gd name="connsiteX110" fmla="*/ 1949059 w 2422397"/>
              <a:gd name="connsiteY110" fmla="*/ 405872 h 6858000"/>
              <a:gd name="connsiteX111" fmla="*/ 1935866 w 2422397"/>
              <a:gd name="connsiteY111" fmla="*/ 307622 h 6858000"/>
              <a:gd name="connsiteX112" fmla="*/ 1967790 w 2422397"/>
              <a:gd name="connsiteY112" fmla="*/ 198682 h 6858000"/>
              <a:gd name="connsiteX113" fmla="*/ 1971093 w 2422397"/>
              <a:gd name="connsiteY113" fmla="*/ 127747 h 6858000"/>
              <a:gd name="connsiteX114" fmla="*/ 1951841 w 2422397"/>
              <a:gd name="connsiteY114" fmla="*/ 4678 h 6858000"/>
              <a:gd name="connsiteX115" fmla="*/ 1953649 w 2422397"/>
              <a:gd name="connsiteY115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393529 w 2422397"/>
              <a:gd name="connsiteY15" fmla="*/ 6259863 h 6858000"/>
              <a:gd name="connsiteX16" fmla="*/ 443949 w 2422397"/>
              <a:gd name="connsiteY16" fmla="*/ 6218313 h 6858000"/>
              <a:gd name="connsiteX17" fmla="*/ 478259 w 2422397"/>
              <a:gd name="connsiteY17" fmla="*/ 6183918 h 6858000"/>
              <a:gd name="connsiteX18" fmla="*/ 482177 w 2422397"/>
              <a:gd name="connsiteY18" fmla="*/ 6173358 h 6858000"/>
              <a:gd name="connsiteX19" fmla="*/ 482556 w 2422397"/>
              <a:gd name="connsiteY19" fmla="*/ 6173443 h 6858000"/>
              <a:gd name="connsiteX20" fmla="*/ 485673 w 2422397"/>
              <a:gd name="connsiteY20" fmla="*/ 6162875 h 6858000"/>
              <a:gd name="connsiteX21" fmla="*/ 524588 w 2422397"/>
              <a:gd name="connsiteY21" fmla="*/ 6111327 h 6858000"/>
              <a:gd name="connsiteX22" fmla="*/ 547843 w 2422397"/>
              <a:gd name="connsiteY22" fmla="*/ 6075666 h 6858000"/>
              <a:gd name="connsiteX23" fmla="*/ 562259 w 2422397"/>
              <a:gd name="connsiteY23" fmla="*/ 6054865 h 6858000"/>
              <a:gd name="connsiteX24" fmla="*/ 571463 w 2422397"/>
              <a:gd name="connsiteY24" fmla="*/ 6045606 h 6858000"/>
              <a:gd name="connsiteX25" fmla="*/ 573012 w 2422397"/>
              <a:gd name="connsiteY25" fmla="*/ 6046223 h 6858000"/>
              <a:gd name="connsiteX26" fmla="*/ 584071 w 2422397"/>
              <a:gd name="connsiteY26" fmla="*/ 5992286 h 6858000"/>
              <a:gd name="connsiteX27" fmla="*/ 587812 w 2422397"/>
              <a:gd name="connsiteY27" fmla="*/ 5987907 h 6858000"/>
              <a:gd name="connsiteX28" fmla="*/ 592115 w 2422397"/>
              <a:gd name="connsiteY28" fmla="*/ 5949187 h 6858000"/>
              <a:gd name="connsiteX29" fmla="*/ 595889 w 2422397"/>
              <a:gd name="connsiteY29" fmla="*/ 5931081 h 6858000"/>
              <a:gd name="connsiteX30" fmla="*/ 593758 w 2422397"/>
              <a:gd name="connsiteY30" fmla="*/ 5922047 h 6858000"/>
              <a:gd name="connsiteX31" fmla="*/ 600949 w 2422397"/>
              <a:gd name="connsiteY31" fmla="*/ 5897316 h 6858000"/>
              <a:gd name="connsiteX32" fmla="*/ 602981 w 2422397"/>
              <a:gd name="connsiteY32" fmla="*/ 5895955 h 6858000"/>
              <a:gd name="connsiteX33" fmla="*/ 604430 w 2422397"/>
              <a:gd name="connsiteY33" fmla="*/ 5870052 h 6858000"/>
              <a:gd name="connsiteX34" fmla="*/ 631983 w 2422397"/>
              <a:gd name="connsiteY34" fmla="*/ 5814475 h 6858000"/>
              <a:gd name="connsiteX35" fmla="*/ 678370 w 2422397"/>
              <a:gd name="connsiteY35" fmla="*/ 5652188 h 6858000"/>
              <a:gd name="connsiteX36" fmla="*/ 694129 w 2422397"/>
              <a:gd name="connsiteY36" fmla="*/ 5471630 h 6858000"/>
              <a:gd name="connsiteX37" fmla="*/ 723657 w 2422397"/>
              <a:gd name="connsiteY37" fmla="*/ 5356170 h 6858000"/>
              <a:gd name="connsiteX38" fmla="*/ 723661 w 2422397"/>
              <a:gd name="connsiteY38" fmla="*/ 5356076 h 6858000"/>
              <a:gd name="connsiteX39" fmla="*/ 720651 w 2422397"/>
              <a:gd name="connsiteY39" fmla="*/ 5331990 h 6858000"/>
              <a:gd name="connsiteX40" fmla="*/ 725358 w 2422397"/>
              <a:gd name="connsiteY40" fmla="*/ 5309193 h 6858000"/>
              <a:gd name="connsiteX41" fmla="*/ 726926 w 2422397"/>
              <a:gd name="connsiteY41" fmla="*/ 5311182 h 6858000"/>
              <a:gd name="connsiteX42" fmla="*/ 727761 w 2422397"/>
              <a:gd name="connsiteY42" fmla="*/ 5304702 h 6858000"/>
              <a:gd name="connsiteX43" fmla="*/ 732974 w 2422397"/>
              <a:gd name="connsiteY43" fmla="*/ 5303522 h 6858000"/>
              <a:gd name="connsiteX44" fmla="*/ 762873 w 2422397"/>
              <a:gd name="connsiteY44" fmla="*/ 5269094 h 6858000"/>
              <a:gd name="connsiteX45" fmla="*/ 784867 w 2422397"/>
              <a:gd name="connsiteY45" fmla="*/ 5235785 h 6858000"/>
              <a:gd name="connsiteX46" fmla="*/ 796271 w 2422397"/>
              <a:gd name="connsiteY46" fmla="*/ 5175473 h 6858000"/>
              <a:gd name="connsiteX47" fmla="*/ 821529 w 2422397"/>
              <a:gd name="connsiteY47" fmla="*/ 5012929 h 6858000"/>
              <a:gd name="connsiteX48" fmla="*/ 846340 w 2422397"/>
              <a:gd name="connsiteY48" fmla="*/ 4944976 h 6858000"/>
              <a:gd name="connsiteX49" fmla="*/ 840157 w 2422397"/>
              <a:gd name="connsiteY49" fmla="*/ 4872869 h 6858000"/>
              <a:gd name="connsiteX50" fmla="*/ 855718 w 2422397"/>
              <a:gd name="connsiteY50" fmla="*/ 4850916 h 6858000"/>
              <a:gd name="connsiteX51" fmla="*/ 858709 w 2422397"/>
              <a:gd name="connsiteY51" fmla="*/ 4847264 h 6858000"/>
              <a:gd name="connsiteX52" fmla="*/ 863990 w 2422397"/>
              <a:gd name="connsiteY52" fmla="*/ 4829718 h 6858000"/>
              <a:gd name="connsiteX53" fmla="*/ 873842 w 2422397"/>
              <a:gd name="connsiteY53" fmla="*/ 4828439 h 6858000"/>
              <a:gd name="connsiteX54" fmla="*/ 887779 w 2422397"/>
              <a:gd name="connsiteY54" fmla="*/ 4804655 h 6858000"/>
              <a:gd name="connsiteX55" fmla="*/ 893894 w 2422397"/>
              <a:gd name="connsiteY55" fmla="*/ 4777060 h 6858000"/>
              <a:gd name="connsiteX56" fmla="*/ 883546 w 2422397"/>
              <a:gd name="connsiteY56" fmla="*/ 4777089 h 6858000"/>
              <a:gd name="connsiteX57" fmla="*/ 883812 w 2422397"/>
              <a:gd name="connsiteY57" fmla="*/ 4774559 h 6858000"/>
              <a:gd name="connsiteX58" fmla="*/ 903401 w 2422397"/>
              <a:gd name="connsiteY58" fmla="*/ 4679442 h 6858000"/>
              <a:gd name="connsiteX59" fmla="*/ 916253 w 2422397"/>
              <a:gd name="connsiteY59" fmla="*/ 4651970 h 6858000"/>
              <a:gd name="connsiteX60" fmla="*/ 922608 w 2422397"/>
              <a:gd name="connsiteY60" fmla="*/ 4649785 h 6858000"/>
              <a:gd name="connsiteX61" fmla="*/ 924139 w 2422397"/>
              <a:gd name="connsiteY61" fmla="*/ 4631605 h 6858000"/>
              <a:gd name="connsiteX62" fmla="*/ 920872 w 2422397"/>
              <a:gd name="connsiteY62" fmla="*/ 4609075 h 6858000"/>
              <a:gd name="connsiteX63" fmla="*/ 941607 w 2422397"/>
              <a:gd name="connsiteY63" fmla="*/ 4514226 h 6858000"/>
              <a:gd name="connsiteX64" fmla="*/ 957889 w 2422397"/>
              <a:gd name="connsiteY64" fmla="*/ 4481699 h 6858000"/>
              <a:gd name="connsiteX65" fmla="*/ 974975 w 2422397"/>
              <a:gd name="connsiteY65" fmla="*/ 4433921 h 6858000"/>
              <a:gd name="connsiteX66" fmla="*/ 1011638 w 2422397"/>
              <a:gd name="connsiteY66" fmla="*/ 4352312 h 6858000"/>
              <a:gd name="connsiteX67" fmla="*/ 1049579 w 2422397"/>
              <a:gd name="connsiteY67" fmla="*/ 4237953 h 6858000"/>
              <a:gd name="connsiteX68" fmla="*/ 1041314 w 2422397"/>
              <a:gd name="connsiteY68" fmla="*/ 4139706 h 6858000"/>
              <a:gd name="connsiteX69" fmla="*/ 1049328 w 2422397"/>
              <a:gd name="connsiteY69" fmla="*/ 4134671 h 6858000"/>
              <a:gd name="connsiteX70" fmla="*/ 1061133 w 2422397"/>
              <a:gd name="connsiteY70" fmla="*/ 4074160 h 6858000"/>
              <a:gd name="connsiteX71" fmla="*/ 1059121 w 2422397"/>
              <a:gd name="connsiteY71" fmla="*/ 3844497 h 6858000"/>
              <a:gd name="connsiteX72" fmla="*/ 1083386 w 2422397"/>
              <a:gd name="connsiteY72" fmla="*/ 3726730 h 6858000"/>
              <a:gd name="connsiteX73" fmla="*/ 1098990 w 2422397"/>
              <a:gd name="connsiteY73" fmla="*/ 3687782 h 6858000"/>
              <a:gd name="connsiteX74" fmla="*/ 1124701 w 2422397"/>
              <a:gd name="connsiteY74" fmla="*/ 3622348 h 6858000"/>
              <a:gd name="connsiteX75" fmla="*/ 1161137 w 2422397"/>
              <a:gd name="connsiteY75" fmla="*/ 3580464 h 6858000"/>
              <a:gd name="connsiteX76" fmla="*/ 1175812 w 2422397"/>
              <a:gd name="connsiteY76" fmla="*/ 3522969 h 6858000"/>
              <a:gd name="connsiteX77" fmla="*/ 1156951 w 2422397"/>
              <a:gd name="connsiteY77" fmla="*/ 3500538 h 6858000"/>
              <a:gd name="connsiteX78" fmla="*/ 1179877 w 2422397"/>
              <a:gd name="connsiteY78" fmla="*/ 3441984 h 6858000"/>
              <a:gd name="connsiteX79" fmla="*/ 1217096 w 2422397"/>
              <a:gd name="connsiteY79" fmla="*/ 3354156 h 6858000"/>
              <a:gd name="connsiteX80" fmla="*/ 1232811 w 2422397"/>
              <a:gd name="connsiteY80" fmla="*/ 3301153 h 6858000"/>
              <a:gd name="connsiteX81" fmla="*/ 1281985 w 2422397"/>
              <a:gd name="connsiteY81" fmla="*/ 3158933 h 6858000"/>
              <a:gd name="connsiteX82" fmla="*/ 1335997 w 2422397"/>
              <a:gd name="connsiteY82" fmla="*/ 3018423 h 6858000"/>
              <a:gd name="connsiteX83" fmla="*/ 1394864 w 2422397"/>
              <a:gd name="connsiteY83" fmla="*/ 2946152 h 6858000"/>
              <a:gd name="connsiteX84" fmla="*/ 1436360 w 2422397"/>
              <a:gd name="connsiteY84" fmla="*/ 2829469 h 6858000"/>
              <a:gd name="connsiteX85" fmla="*/ 1447242 w 2422397"/>
              <a:gd name="connsiteY85" fmla="*/ 2811546 h 6858000"/>
              <a:gd name="connsiteX86" fmla="*/ 1449881 w 2422397"/>
              <a:gd name="connsiteY86" fmla="*/ 2781535 h 6858000"/>
              <a:gd name="connsiteX87" fmla="*/ 1459218 w 2422397"/>
              <a:gd name="connsiteY87" fmla="*/ 2660724 h 6858000"/>
              <a:gd name="connsiteX88" fmla="*/ 1455455 w 2422397"/>
              <a:gd name="connsiteY88" fmla="*/ 2560980 h 6858000"/>
              <a:gd name="connsiteX89" fmla="*/ 1497362 w 2422397"/>
              <a:gd name="connsiteY89" fmla="*/ 2456303 h 6858000"/>
              <a:gd name="connsiteX90" fmla="*/ 1507343 w 2422397"/>
              <a:gd name="connsiteY90" fmla="*/ 2385923 h 6858000"/>
              <a:gd name="connsiteX91" fmla="*/ 1499931 w 2422397"/>
              <a:gd name="connsiteY91" fmla="*/ 2260635 h 6858000"/>
              <a:gd name="connsiteX92" fmla="*/ 1569381 w 2422397"/>
              <a:gd name="connsiteY92" fmla="*/ 2165158 h 6858000"/>
              <a:gd name="connsiteX93" fmla="*/ 1576109 w 2422397"/>
              <a:gd name="connsiteY93" fmla="*/ 2078660 h 6858000"/>
              <a:gd name="connsiteX94" fmla="*/ 1569289 w 2422397"/>
              <a:gd name="connsiteY94" fmla="*/ 2032263 h 6858000"/>
              <a:gd name="connsiteX95" fmla="*/ 1571917 w 2422397"/>
              <a:gd name="connsiteY95" fmla="*/ 1903700 h 6858000"/>
              <a:gd name="connsiteX96" fmla="*/ 1564944 w 2422397"/>
              <a:gd name="connsiteY96" fmla="*/ 1821321 h 6858000"/>
              <a:gd name="connsiteX97" fmla="*/ 1579022 w 2422397"/>
              <a:gd name="connsiteY97" fmla="*/ 1718757 h 6858000"/>
              <a:gd name="connsiteX98" fmla="*/ 1590196 w 2422397"/>
              <a:gd name="connsiteY98" fmla="*/ 1595914 h 6858000"/>
              <a:gd name="connsiteX99" fmla="*/ 1624363 w 2422397"/>
              <a:gd name="connsiteY99" fmla="*/ 1502483 h 6858000"/>
              <a:gd name="connsiteX100" fmla="*/ 1631539 w 2422397"/>
              <a:gd name="connsiteY100" fmla="*/ 1431520 h 6858000"/>
              <a:gd name="connsiteX101" fmla="*/ 1646296 w 2422397"/>
              <a:gd name="connsiteY101" fmla="*/ 1333057 h 6858000"/>
              <a:gd name="connsiteX102" fmla="*/ 1659787 w 2422397"/>
              <a:gd name="connsiteY102" fmla="*/ 1197540 h 6858000"/>
              <a:gd name="connsiteX103" fmla="*/ 1706993 w 2422397"/>
              <a:gd name="connsiteY103" fmla="*/ 1104797 h 6858000"/>
              <a:gd name="connsiteX104" fmla="*/ 1777273 w 2422397"/>
              <a:gd name="connsiteY104" fmla="*/ 916268 h 6858000"/>
              <a:gd name="connsiteX105" fmla="*/ 1850836 w 2422397"/>
              <a:gd name="connsiteY105" fmla="*/ 802826 h 6858000"/>
              <a:gd name="connsiteX106" fmla="*/ 1911831 w 2422397"/>
              <a:gd name="connsiteY106" fmla="*/ 696577 h 6858000"/>
              <a:gd name="connsiteX107" fmla="*/ 1942209 w 2422397"/>
              <a:gd name="connsiteY107" fmla="*/ 575807 h 6858000"/>
              <a:gd name="connsiteX108" fmla="*/ 1951374 w 2422397"/>
              <a:gd name="connsiteY108" fmla="*/ 556682 h 6858000"/>
              <a:gd name="connsiteX109" fmla="*/ 1951170 w 2422397"/>
              <a:gd name="connsiteY109" fmla="*/ 526639 h 6858000"/>
              <a:gd name="connsiteX110" fmla="*/ 1949059 w 2422397"/>
              <a:gd name="connsiteY110" fmla="*/ 405872 h 6858000"/>
              <a:gd name="connsiteX111" fmla="*/ 1935866 w 2422397"/>
              <a:gd name="connsiteY111" fmla="*/ 307622 h 6858000"/>
              <a:gd name="connsiteX112" fmla="*/ 1967790 w 2422397"/>
              <a:gd name="connsiteY112" fmla="*/ 198682 h 6858000"/>
              <a:gd name="connsiteX113" fmla="*/ 1971093 w 2422397"/>
              <a:gd name="connsiteY113" fmla="*/ 127747 h 6858000"/>
              <a:gd name="connsiteX114" fmla="*/ 1951841 w 2422397"/>
              <a:gd name="connsiteY114" fmla="*/ 4678 h 6858000"/>
              <a:gd name="connsiteX115" fmla="*/ 1953649 w 2422397"/>
              <a:gd name="connsiteY115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393529 w 2422397"/>
              <a:gd name="connsiteY15" fmla="*/ 6259863 h 6858000"/>
              <a:gd name="connsiteX16" fmla="*/ 443949 w 2422397"/>
              <a:gd name="connsiteY16" fmla="*/ 6218313 h 6858000"/>
              <a:gd name="connsiteX17" fmla="*/ 478259 w 2422397"/>
              <a:gd name="connsiteY17" fmla="*/ 6183918 h 6858000"/>
              <a:gd name="connsiteX18" fmla="*/ 482177 w 2422397"/>
              <a:gd name="connsiteY18" fmla="*/ 6173358 h 6858000"/>
              <a:gd name="connsiteX19" fmla="*/ 482556 w 2422397"/>
              <a:gd name="connsiteY19" fmla="*/ 6173443 h 6858000"/>
              <a:gd name="connsiteX20" fmla="*/ 485673 w 2422397"/>
              <a:gd name="connsiteY20" fmla="*/ 6162875 h 6858000"/>
              <a:gd name="connsiteX21" fmla="*/ 524588 w 2422397"/>
              <a:gd name="connsiteY21" fmla="*/ 6111327 h 6858000"/>
              <a:gd name="connsiteX22" fmla="*/ 547843 w 2422397"/>
              <a:gd name="connsiteY22" fmla="*/ 6075666 h 6858000"/>
              <a:gd name="connsiteX23" fmla="*/ 562259 w 2422397"/>
              <a:gd name="connsiteY23" fmla="*/ 6054865 h 6858000"/>
              <a:gd name="connsiteX24" fmla="*/ 571463 w 2422397"/>
              <a:gd name="connsiteY24" fmla="*/ 6045606 h 6858000"/>
              <a:gd name="connsiteX25" fmla="*/ 573012 w 2422397"/>
              <a:gd name="connsiteY25" fmla="*/ 6046223 h 6858000"/>
              <a:gd name="connsiteX26" fmla="*/ 584071 w 2422397"/>
              <a:gd name="connsiteY26" fmla="*/ 5992286 h 6858000"/>
              <a:gd name="connsiteX27" fmla="*/ 587812 w 2422397"/>
              <a:gd name="connsiteY27" fmla="*/ 5987907 h 6858000"/>
              <a:gd name="connsiteX28" fmla="*/ 592115 w 2422397"/>
              <a:gd name="connsiteY28" fmla="*/ 5949187 h 6858000"/>
              <a:gd name="connsiteX29" fmla="*/ 595889 w 2422397"/>
              <a:gd name="connsiteY29" fmla="*/ 5931081 h 6858000"/>
              <a:gd name="connsiteX30" fmla="*/ 593758 w 2422397"/>
              <a:gd name="connsiteY30" fmla="*/ 5922047 h 6858000"/>
              <a:gd name="connsiteX31" fmla="*/ 600949 w 2422397"/>
              <a:gd name="connsiteY31" fmla="*/ 5897316 h 6858000"/>
              <a:gd name="connsiteX32" fmla="*/ 602981 w 2422397"/>
              <a:gd name="connsiteY32" fmla="*/ 5895955 h 6858000"/>
              <a:gd name="connsiteX33" fmla="*/ 604430 w 2422397"/>
              <a:gd name="connsiteY33" fmla="*/ 5870052 h 6858000"/>
              <a:gd name="connsiteX34" fmla="*/ 631983 w 2422397"/>
              <a:gd name="connsiteY34" fmla="*/ 5814475 h 6858000"/>
              <a:gd name="connsiteX35" fmla="*/ 678370 w 2422397"/>
              <a:gd name="connsiteY35" fmla="*/ 5652188 h 6858000"/>
              <a:gd name="connsiteX36" fmla="*/ 694129 w 2422397"/>
              <a:gd name="connsiteY36" fmla="*/ 5471630 h 6858000"/>
              <a:gd name="connsiteX37" fmla="*/ 723657 w 2422397"/>
              <a:gd name="connsiteY37" fmla="*/ 5356170 h 6858000"/>
              <a:gd name="connsiteX38" fmla="*/ 723661 w 2422397"/>
              <a:gd name="connsiteY38" fmla="*/ 5356076 h 6858000"/>
              <a:gd name="connsiteX39" fmla="*/ 720651 w 2422397"/>
              <a:gd name="connsiteY39" fmla="*/ 5331990 h 6858000"/>
              <a:gd name="connsiteX40" fmla="*/ 725358 w 2422397"/>
              <a:gd name="connsiteY40" fmla="*/ 5309193 h 6858000"/>
              <a:gd name="connsiteX41" fmla="*/ 726926 w 2422397"/>
              <a:gd name="connsiteY41" fmla="*/ 5311182 h 6858000"/>
              <a:gd name="connsiteX42" fmla="*/ 727761 w 2422397"/>
              <a:gd name="connsiteY42" fmla="*/ 5304702 h 6858000"/>
              <a:gd name="connsiteX43" fmla="*/ 732974 w 2422397"/>
              <a:gd name="connsiteY43" fmla="*/ 5303522 h 6858000"/>
              <a:gd name="connsiteX44" fmla="*/ 762873 w 2422397"/>
              <a:gd name="connsiteY44" fmla="*/ 5269094 h 6858000"/>
              <a:gd name="connsiteX45" fmla="*/ 784867 w 2422397"/>
              <a:gd name="connsiteY45" fmla="*/ 5235785 h 6858000"/>
              <a:gd name="connsiteX46" fmla="*/ 796271 w 2422397"/>
              <a:gd name="connsiteY46" fmla="*/ 5175473 h 6858000"/>
              <a:gd name="connsiteX47" fmla="*/ 821529 w 2422397"/>
              <a:gd name="connsiteY47" fmla="*/ 5012929 h 6858000"/>
              <a:gd name="connsiteX48" fmla="*/ 846340 w 2422397"/>
              <a:gd name="connsiteY48" fmla="*/ 4944976 h 6858000"/>
              <a:gd name="connsiteX49" fmla="*/ 840157 w 2422397"/>
              <a:gd name="connsiteY49" fmla="*/ 4872869 h 6858000"/>
              <a:gd name="connsiteX50" fmla="*/ 855718 w 2422397"/>
              <a:gd name="connsiteY50" fmla="*/ 4850916 h 6858000"/>
              <a:gd name="connsiteX51" fmla="*/ 858709 w 2422397"/>
              <a:gd name="connsiteY51" fmla="*/ 4847264 h 6858000"/>
              <a:gd name="connsiteX52" fmla="*/ 863990 w 2422397"/>
              <a:gd name="connsiteY52" fmla="*/ 4829718 h 6858000"/>
              <a:gd name="connsiteX53" fmla="*/ 873842 w 2422397"/>
              <a:gd name="connsiteY53" fmla="*/ 4828439 h 6858000"/>
              <a:gd name="connsiteX54" fmla="*/ 887779 w 2422397"/>
              <a:gd name="connsiteY54" fmla="*/ 4804655 h 6858000"/>
              <a:gd name="connsiteX55" fmla="*/ 893894 w 2422397"/>
              <a:gd name="connsiteY55" fmla="*/ 4777060 h 6858000"/>
              <a:gd name="connsiteX56" fmla="*/ 883546 w 2422397"/>
              <a:gd name="connsiteY56" fmla="*/ 4777089 h 6858000"/>
              <a:gd name="connsiteX57" fmla="*/ 883812 w 2422397"/>
              <a:gd name="connsiteY57" fmla="*/ 4774559 h 6858000"/>
              <a:gd name="connsiteX58" fmla="*/ 903401 w 2422397"/>
              <a:gd name="connsiteY58" fmla="*/ 4679442 h 6858000"/>
              <a:gd name="connsiteX59" fmla="*/ 916253 w 2422397"/>
              <a:gd name="connsiteY59" fmla="*/ 4651970 h 6858000"/>
              <a:gd name="connsiteX60" fmla="*/ 922608 w 2422397"/>
              <a:gd name="connsiteY60" fmla="*/ 4649785 h 6858000"/>
              <a:gd name="connsiteX61" fmla="*/ 924139 w 2422397"/>
              <a:gd name="connsiteY61" fmla="*/ 4631605 h 6858000"/>
              <a:gd name="connsiteX62" fmla="*/ 920872 w 2422397"/>
              <a:gd name="connsiteY62" fmla="*/ 4609075 h 6858000"/>
              <a:gd name="connsiteX63" fmla="*/ 941607 w 2422397"/>
              <a:gd name="connsiteY63" fmla="*/ 4514226 h 6858000"/>
              <a:gd name="connsiteX64" fmla="*/ 957889 w 2422397"/>
              <a:gd name="connsiteY64" fmla="*/ 4481699 h 6858000"/>
              <a:gd name="connsiteX65" fmla="*/ 974975 w 2422397"/>
              <a:gd name="connsiteY65" fmla="*/ 4433921 h 6858000"/>
              <a:gd name="connsiteX66" fmla="*/ 1011638 w 2422397"/>
              <a:gd name="connsiteY66" fmla="*/ 4352312 h 6858000"/>
              <a:gd name="connsiteX67" fmla="*/ 1049579 w 2422397"/>
              <a:gd name="connsiteY67" fmla="*/ 4237953 h 6858000"/>
              <a:gd name="connsiteX68" fmla="*/ 1041314 w 2422397"/>
              <a:gd name="connsiteY68" fmla="*/ 4139706 h 6858000"/>
              <a:gd name="connsiteX69" fmla="*/ 1049328 w 2422397"/>
              <a:gd name="connsiteY69" fmla="*/ 4134671 h 6858000"/>
              <a:gd name="connsiteX70" fmla="*/ 1061133 w 2422397"/>
              <a:gd name="connsiteY70" fmla="*/ 4074160 h 6858000"/>
              <a:gd name="connsiteX71" fmla="*/ 1059121 w 2422397"/>
              <a:gd name="connsiteY71" fmla="*/ 3844497 h 6858000"/>
              <a:gd name="connsiteX72" fmla="*/ 1083386 w 2422397"/>
              <a:gd name="connsiteY72" fmla="*/ 3726730 h 6858000"/>
              <a:gd name="connsiteX73" fmla="*/ 1098990 w 2422397"/>
              <a:gd name="connsiteY73" fmla="*/ 3687782 h 6858000"/>
              <a:gd name="connsiteX74" fmla="*/ 1124701 w 2422397"/>
              <a:gd name="connsiteY74" fmla="*/ 3622348 h 6858000"/>
              <a:gd name="connsiteX75" fmla="*/ 1161137 w 2422397"/>
              <a:gd name="connsiteY75" fmla="*/ 3580464 h 6858000"/>
              <a:gd name="connsiteX76" fmla="*/ 1175812 w 2422397"/>
              <a:gd name="connsiteY76" fmla="*/ 3522969 h 6858000"/>
              <a:gd name="connsiteX77" fmla="*/ 1156951 w 2422397"/>
              <a:gd name="connsiteY77" fmla="*/ 3500538 h 6858000"/>
              <a:gd name="connsiteX78" fmla="*/ 1179877 w 2422397"/>
              <a:gd name="connsiteY78" fmla="*/ 3441984 h 6858000"/>
              <a:gd name="connsiteX79" fmla="*/ 1217096 w 2422397"/>
              <a:gd name="connsiteY79" fmla="*/ 3354156 h 6858000"/>
              <a:gd name="connsiteX80" fmla="*/ 1232811 w 2422397"/>
              <a:gd name="connsiteY80" fmla="*/ 3301153 h 6858000"/>
              <a:gd name="connsiteX81" fmla="*/ 1281985 w 2422397"/>
              <a:gd name="connsiteY81" fmla="*/ 3158933 h 6858000"/>
              <a:gd name="connsiteX82" fmla="*/ 1335997 w 2422397"/>
              <a:gd name="connsiteY82" fmla="*/ 3018423 h 6858000"/>
              <a:gd name="connsiteX83" fmla="*/ 1394864 w 2422397"/>
              <a:gd name="connsiteY83" fmla="*/ 2946152 h 6858000"/>
              <a:gd name="connsiteX84" fmla="*/ 1436360 w 2422397"/>
              <a:gd name="connsiteY84" fmla="*/ 2829469 h 6858000"/>
              <a:gd name="connsiteX85" fmla="*/ 1447242 w 2422397"/>
              <a:gd name="connsiteY85" fmla="*/ 2811546 h 6858000"/>
              <a:gd name="connsiteX86" fmla="*/ 1449881 w 2422397"/>
              <a:gd name="connsiteY86" fmla="*/ 2781535 h 6858000"/>
              <a:gd name="connsiteX87" fmla="*/ 1459218 w 2422397"/>
              <a:gd name="connsiteY87" fmla="*/ 2660724 h 6858000"/>
              <a:gd name="connsiteX88" fmla="*/ 1455455 w 2422397"/>
              <a:gd name="connsiteY88" fmla="*/ 2560980 h 6858000"/>
              <a:gd name="connsiteX89" fmla="*/ 1497362 w 2422397"/>
              <a:gd name="connsiteY89" fmla="*/ 2456303 h 6858000"/>
              <a:gd name="connsiteX90" fmla="*/ 1507343 w 2422397"/>
              <a:gd name="connsiteY90" fmla="*/ 2385923 h 6858000"/>
              <a:gd name="connsiteX91" fmla="*/ 1499931 w 2422397"/>
              <a:gd name="connsiteY91" fmla="*/ 2260635 h 6858000"/>
              <a:gd name="connsiteX92" fmla="*/ 1569381 w 2422397"/>
              <a:gd name="connsiteY92" fmla="*/ 2165158 h 6858000"/>
              <a:gd name="connsiteX93" fmla="*/ 1576109 w 2422397"/>
              <a:gd name="connsiteY93" fmla="*/ 2078660 h 6858000"/>
              <a:gd name="connsiteX94" fmla="*/ 1564751 w 2422397"/>
              <a:gd name="connsiteY94" fmla="*/ 2009574 h 6858000"/>
              <a:gd name="connsiteX95" fmla="*/ 1571917 w 2422397"/>
              <a:gd name="connsiteY95" fmla="*/ 1903700 h 6858000"/>
              <a:gd name="connsiteX96" fmla="*/ 1564944 w 2422397"/>
              <a:gd name="connsiteY96" fmla="*/ 1821321 h 6858000"/>
              <a:gd name="connsiteX97" fmla="*/ 1579022 w 2422397"/>
              <a:gd name="connsiteY97" fmla="*/ 1718757 h 6858000"/>
              <a:gd name="connsiteX98" fmla="*/ 1590196 w 2422397"/>
              <a:gd name="connsiteY98" fmla="*/ 1595914 h 6858000"/>
              <a:gd name="connsiteX99" fmla="*/ 1624363 w 2422397"/>
              <a:gd name="connsiteY99" fmla="*/ 1502483 h 6858000"/>
              <a:gd name="connsiteX100" fmla="*/ 1631539 w 2422397"/>
              <a:gd name="connsiteY100" fmla="*/ 1431520 h 6858000"/>
              <a:gd name="connsiteX101" fmla="*/ 1646296 w 2422397"/>
              <a:gd name="connsiteY101" fmla="*/ 1333057 h 6858000"/>
              <a:gd name="connsiteX102" fmla="*/ 1659787 w 2422397"/>
              <a:gd name="connsiteY102" fmla="*/ 1197540 h 6858000"/>
              <a:gd name="connsiteX103" fmla="*/ 1706993 w 2422397"/>
              <a:gd name="connsiteY103" fmla="*/ 1104797 h 6858000"/>
              <a:gd name="connsiteX104" fmla="*/ 1777273 w 2422397"/>
              <a:gd name="connsiteY104" fmla="*/ 916268 h 6858000"/>
              <a:gd name="connsiteX105" fmla="*/ 1850836 w 2422397"/>
              <a:gd name="connsiteY105" fmla="*/ 802826 h 6858000"/>
              <a:gd name="connsiteX106" fmla="*/ 1911831 w 2422397"/>
              <a:gd name="connsiteY106" fmla="*/ 696577 h 6858000"/>
              <a:gd name="connsiteX107" fmla="*/ 1942209 w 2422397"/>
              <a:gd name="connsiteY107" fmla="*/ 575807 h 6858000"/>
              <a:gd name="connsiteX108" fmla="*/ 1951374 w 2422397"/>
              <a:gd name="connsiteY108" fmla="*/ 556682 h 6858000"/>
              <a:gd name="connsiteX109" fmla="*/ 1951170 w 2422397"/>
              <a:gd name="connsiteY109" fmla="*/ 526639 h 6858000"/>
              <a:gd name="connsiteX110" fmla="*/ 1949059 w 2422397"/>
              <a:gd name="connsiteY110" fmla="*/ 405872 h 6858000"/>
              <a:gd name="connsiteX111" fmla="*/ 1935866 w 2422397"/>
              <a:gd name="connsiteY111" fmla="*/ 307622 h 6858000"/>
              <a:gd name="connsiteX112" fmla="*/ 1967790 w 2422397"/>
              <a:gd name="connsiteY112" fmla="*/ 198682 h 6858000"/>
              <a:gd name="connsiteX113" fmla="*/ 1971093 w 2422397"/>
              <a:gd name="connsiteY113" fmla="*/ 127747 h 6858000"/>
              <a:gd name="connsiteX114" fmla="*/ 1951841 w 2422397"/>
              <a:gd name="connsiteY114" fmla="*/ 4678 h 6858000"/>
              <a:gd name="connsiteX115" fmla="*/ 1953649 w 2422397"/>
              <a:gd name="connsiteY115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393529 w 2422397"/>
              <a:gd name="connsiteY15" fmla="*/ 6259863 h 6858000"/>
              <a:gd name="connsiteX16" fmla="*/ 443949 w 2422397"/>
              <a:gd name="connsiteY16" fmla="*/ 6218313 h 6858000"/>
              <a:gd name="connsiteX17" fmla="*/ 478259 w 2422397"/>
              <a:gd name="connsiteY17" fmla="*/ 6183918 h 6858000"/>
              <a:gd name="connsiteX18" fmla="*/ 482177 w 2422397"/>
              <a:gd name="connsiteY18" fmla="*/ 6173358 h 6858000"/>
              <a:gd name="connsiteX19" fmla="*/ 482556 w 2422397"/>
              <a:gd name="connsiteY19" fmla="*/ 6173443 h 6858000"/>
              <a:gd name="connsiteX20" fmla="*/ 485673 w 2422397"/>
              <a:gd name="connsiteY20" fmla="*/ 6162875 h 6858000"/>
              <a:gd name="connsiteX21" fmla="*/ 524588 w 2422397"/>
              <a:gd name="connsiteY21" fmla="*/ 6111327 h 6858000"/>
              <a:gd name="connsiteX22" fmla="*/ 547843 w 2422397"/>
              <a:gd name="connsiteY22" fmla="*/ 6075666 h 6858000"/>
              <a:gd name="connsiteX23" fmla="*/ 562259 w 2422397"/>
              <a:gd name="connsiteY23" fmla="*/ 6054865 h 6858000"/>
              <a:gd name="connsiteX24" fmla="*/ 571463 w 2422397"/>
              <a:gd name="connsiteY24" fmla="*/ 6045606 h 6858000"/>
              <a:gd name="connsiteX25" fmla="*/ 573012 w 2422397"/>
              <a:gd name="connsiteY25" fmla="*/ 6046223 h 6858000"/>
              <a:gd name="connsiteX26" fmla="*/ 584071 w 2422397"/>
              <a:gd name="connsiteY26" fmla="*/ 5992286 h 6858000"/>
              <a:gd name="connsiteX27" fmla="*/ 587812 w 2422397"/>
              <a:gd name="connsiteY27" fmla="*/ 5987907 h 6858000"/>
              <a:gd name="connsiteX28" fmla="*/ 592115 w 2422397"/>
              <a:gd name="connsiteY28" fmla="*/ 5949187 h 6858000"/>
              <a:gd name="connsiteX29" fmla="*/ 595889 w 2422397"/>
              <a:gd name="connsiteY29" fmla="*/ 5931081 h 6858000"/>
              <a:gd name="connsiteX30" fmla="*/ 593758 w 2422397"/>
              <a:gd name="connsiteY30" fmla="*/ 5922047 h 6858000"/>
              <a:gd name="connsiteX31" fmla="*/ 600949 w 2422397"/>
              <a:gd name="connsiteY31" fmla="*/ 5897316 h 6858000"/>
              <a:gd name="connsiteX32" fmla="*/ 602981 w 2422397"/>
              <a:gd name="connsiteY32" fmla="*/ 5895955 h 6858000"/>
              <a:gd name="connsiteX33" fmla="*/ 604430 w 2422397"/>
              <a:gd name="connsiteY33" fmla="*/ 5870052 h 6858000"/>
              <a:gd name="connsiteX34" fmla="*/ 631983 w 2422397"/>
              <a:gd name="connsiteY34" fmla="*/ 5814475 h 6858000"/>
              <a:gd name="connsiteX35" fmla="*/ 678370 w 2422397"/>
              <a:gd name="connsiteY35" fmla="*/ 5652188 h 6858000"/>
              <a:gd name="connsiteX36" fmla="*/ 694129 w 2422397"/>
              <a:gd name="connsiteY36" fmla="*/ 5471630 h 6858000"/>
              <a:gd name="connsiteX37" fmla="*/ 723657 w 2422397"/>
              <a:gd name="connsiteY37" fmla="*/ 5356170 h 6858000"/>
              <a:gd name="connsiteX38" fmla="*/ 723661 w 2422397"/>
              <a:gd name="connsiteY38" fmla="*/ 5356076 h 6858000"/>
              <a:gd name="connsiteX39" fmla="*/ 720651 w 2422397"/>
              <a:gd name="connsiteY39" fmla="*/ 5331990 h 6858000"/>
              <a:gd name="connsiteX40" fmla="*/ 725358 w 2422397"/>
              <a:gd name="connsiteY40" fmla="*/ 5309193 h 6858000"/>
              <a:gd name="connsiteX41" fmla="*/ 726926 w 2422397"/>
              <a:gd name="connsiteY41" fmla="*/ 5311182 h 6858000"/>
              <a:gd name="connsiteX42" fmla="*/ 727761 w 2422397"/>
              <a:gd name="connsiteY42" fmla="*/ 5304702 h 6858000"/>
              <a:gd name="connsiteX43" fmla="*/ 732974 w 2422397"/>
              <a:gd name="connsiteY43" fmla="*/ 5303522 h 6858000"/>
              <a:gd name="connsiteX44" fmla="*/ 762873 w 2422397"/>
              <a:gd name="connsiteY44" fmla="*/ 5269094 h 6858000"/>
              <a:gd name="connsiteX45" fmla="*/ 784867 w 2422397"/>
              <a:gd name="connsiteY45" fmla="*/ 5235785 h 6858000"/>
              <a:gd name="connsiteX46" fmla="*/ 796271 w 2422397"/>
              <a:gd name="connsiteY46" fmla="*/ 5175473 h 6858000"/>
              <a:gd name="connsiteX47" fmla="*/ 821529 w 2422397"/>
              <a:gd name="connsiteY47" fmla="*/ 5012929 h 6858000"/>
              <a:gd name="connsiteX48" fmla="*/ 846340 w 2422397"/>
              <a:gd name="connsiteY48" fmla="*/ 4944976 h 6858000"/>
              <a:gd name="connsiteX49" fmla="*/ 840157 w 2422397"/>
              <a:gd name="connsiteY49" fmla="*/ 4872869 h 6858000"/>
              <a:gd name="connsiteX50" fmla="*/ 855718 w 2422397"/>
              <a:gd name="connsiteY50" fmla="*/ 4850916 h 6858000"/>
              <a:gd name="connsiteX51" fmla="*/ 858709 w 2422397"/>
              <a:gd name="connsiteY51" fmla="*/ 4847264 h 6858000"/>
              <a:gd name="connsiteX52" fmla="*/ 863990 w 2422397"/>
              <a:gd name="connsiteY52" fmla="*/ 4829718 h 6858000"/>
              <a:gd name="connsiteX53" fmla="*/ 873842 w 2422397"/>
              <a:gd name="connsiteY53" fmla="*/ 4828439 h 6858000"/>
              <a:gd name="connsiteX54" fmla="*/ 887779 w 2422397"/>
              <a:gd name="connsiteY54" fmla="*/ 4804655 h 6858000"/>
              <a:gd name="connsiteX55" fmla="*/ 893894 w 2422397"/>
              <a:gd name="connsiteY55" fmla="*/ 4777060 h 6858000"/>
              <a:gd name="connsiteX56" fmla="*/ 883546 w 2422397"/>
              <a:gd name="connsiteY56" fmla="*/ 4777089 h 6858000"/>
              <a:gd name="connsiteX57" fmla="*/ 883812 w 2422397"/>
              <a:gd name="connsiteY57" fmla="*/ 4774559 h 6858000"/>
              <a:gd name="connsiteX58" fmla="*/ 903401 w 2422397"/>
              <a:gd name="connsiteY58" fmla="*/ 4679442 h 6858000"/>
              <a:gd name="connsiteX59" fmla="*/ 916253 w 2422397"/>
              <a:gd name="connsiteY59" fmla="*/ 4651970 h 6858000"/>
              <a:gd name="connsiteX60" fmla="*/ 922608 w 2422397"/>
              <a:gd name="connsiteY60" fmla="*/ 4649785 h 6858000"/>
              <a:gd name="connsiteX61" fmla="*/ 924139 w 2422397"/>
              <a:gd name="connsiteY61" fmla="*/ 4631605 h 6858000"/>
              <a:gd name="connsiteX62" fmla="*/ 920872 w 2422397"/>
              <a:gd name="connsiteY62" fmla="*/ 4609075 h 6858000"/>
              <a:gd name="connsiteX63" fmla="*/ 941607 w 2422397"/>
              <a:gd name="connsiteY63" fmla="*/ 4514226 h 6858000"/>
              <a:gd name="connsiteX64" fmla="*/ 957889 w 2422397"/>
              <a:gd name="connsiteY64" fmla="*/ 4481699 h 6858000"/>
              <a:gd name="connsiteX65" fmla="*/ 974975 w 2422397"/>
              <a:gd name="connsiteY65" fmla="*/ 4433921 h 6858000"/>
              <a:gd name="connsiteX66" fmla="*/ 1011638 w 2422397"/>
              <a:gd name="connsiteY66" fmla="*/ 4352312 h 6858000"/>
              <a:gd name="connsiteX67" fmla="*/ 1049579 w 2422397"/>
              <a:gd name="connsiteY67" fmla="*/ 4237953 h 6858000"/>
              <a:gd name="connsiteX68" fmla="*/ 1041314 w 2422397"/>
              <a:gd name="connsiteY68" fmla="*/ 4139706 h 6858000"/>
              <a:gd name="connsiteX69" fmla="*/ 1049328 w 2422397"/>
              <a:gd name="connsiteY69" fmla="*/ 4134671 h 6858000"/>
              <a:gd name="connsiteX70" fmla="*/ 1061133 w 2422397"/>
              <a:gd name="connsiteY70" fmla="*/ 4074160 h 6858000"/>
              <a:gd name="connsiteX71" fmla="*/ 1059121 w 2422397"/>
              <a:gd name="connsiteY71" fmla="*/ 3844497 h 6858000"/>
              <a:gd name="connsiteX72" fmla="*/ 1083386 w 2422397"/>
              <a:gd name="connsiteY72" fmla="*/ 3726730 h 6858000"/>
              <a:gd name="connsiteX73" fmla="*/ 1098990 w 2422397"/>
              <a:gd name="connsiteY73" fmla="*/ 3687782 h 6858000"/>
              <a:gd name="connsiteX74" fmla="*/ 1124701 w 2422397"/>
              <a:gd name="connsiteY74" fmla="*/ 3622348 h 6858000"/>
              <a:gd name="connsiteX75" fmla="*/ 1161137 w 2422397"/>
              <a:gd name="connsiteY75" fmla="*/ 3580464 h 6858000"/>
              <a:gd name="connsiteX76" fmla="*/ 1175812 w 2422397"/>
              <a:gd name="connsiteY76" fmla="*/ 3522969 h 6858000"/>
              <a:gd name="connsiteX77" fmla="*/ 1156951 w 2422397"/>
              <a:gd name="connsiteY77" fmla="*/ 3500538 h 6858000"/>
              <a:gd name="connsiteX78" fmla="*/ 1179877 w 2422397"/>
              <a:gd name="connsiteY78" fmla="*/ 3441984 h 6858000"/>
              <a:gd name="connsiteX79" fmla="*/ 1217096 w 2422397"/>
              <a:gd name="connsiteY79" fmla="*/ 3354156 h 6858000"/>
              <a:gd name="connsiteX80" fmla="*/ 1232811 w 2422397"/>
              <a:gd name="connsiteY80" fmla="*/ 3301153 h 6858000"/>
              <a:gd name="connsiteX81" fmla="*/ 1281985 w 2422397"/>
              <a:gd name="connsiteY81" fmla="*/ 3158933 h 6858000"/>
              <a:gd name="connsiteX82" fmla="*/ 1335997 w 2422397"/>
              <a:gd name="connsiteY82" fmla="*/ 3018423 h 6858000"/>
              <a:gd name="connsiteX83" fmla="*/ 1394864 w 2422397"/>
              <a:gd name="connsiteY83" fmla="*/ 2946152 h 6858000"/>
              <a:gd name="connsiteX84" fmla="*/ 1436360 w 2422397"/>
              <a:gd name="connsiteY84" fmla="*/ 2829469 h 6858000"/>
              <a:gd name="connsiteX85" fmla="*/ 1447242 w 2422397"/>
              <a:gd name="connsiteY85" fmla="*/ 2811546 h 6858000"/>
              <a:gd name="connsiteX86" fmla="*/ 1449881 w 2422397"/>
              <a:gd name="connsiteY86" fmla="*/ 2781535 h 6858000"/>
              <a:gd name="connsiteX87" fmla="*/ 1459218 w 2422397"/>
              <a:gd name="connsiteY87" fmla="*/ 2660724 h 6858000"/>
              <a:gd name="connsiteX88" fmla="*/ 1455455 w 2422397"/>
              <a:gd name="connsiteY88" fmla="*/ 2560980 h 6858000"/>
              <a:gd name="connsiteX89" fmla="*/ 1497362 w 2422397"/>
              <a:gd name="connsiteY89" fmla="*/ 2456303 h 6858000"/>
              <a:gd name="connsiteX90" fmla="*/ 1507343 w 2422397"/>
              <a:gd name="connsiteY90" fmla="*/ 2385923 h 6858000"/>
              <a:gd name="connsiteX91" fmla="*/ 1540772 w 2422397"/>
              <a:gd name="connsiteY91" fmla="*/ 2256097 h 6858000"/>
              <a:gd name="connsiteX92" fmla="*/ 1569381 w 2422397"/>
              <a:gd name="connsiteY92" fmla="*/ 2165158 h 6858000"/>
              <a:gd name="connsiteX93" fmla="*/ 1576109 w 2422397"/>
              <a:gd name="connsiteY93" fmla="*/ 2078660 h 6858000"/>
              <a:gd name="connsiteX94" fmla="*/ 1564751 w 2422397"/>
              <a:gd name="connsiteY94" fmla="*/ 2009574 h 6858000"/>
              <a:gd name="connsiteX95" fmla="*/ 1571917 w 2422397"/>
              <a:gd name="connsiteY95" fmla="*/ 1903700 h 6858000"/>
              <a:gd name="connsiteX96" fmla="*/ 1564944 w 2422397"/>
              <a:gd name="connsiteY96" fmla="*/ 1821321 h 6858000"/>
              <a:gd name="connsiteX97" fmla="*/ 1579022 w 2422397"/>
              <a:gd name="connsiteY97" fmla="*/ 1718757 h 6858000"/>
              <a:gd name="connsiteX98" fmla="*/ 1590196 w 2422397"/>
              <a:gd name="connsiteY98" fmla="*/ 1595914 h 6858000"/>
              <a:gd name="connsiteX99" fmla="*/ 1624363 w 2422397"/>
              <a:gd name="connsiteY99" fmla="*/ 1502483 h 6858000"/>
              <a:gd name="connsiteX100" fmla="*/ 1631539 w 2422397"/>
              <a:gd name="connsiteY100" fmla="*/ 1431520 h 6858000"/>
              <a:gd name="connsiteX101" fmla="*/ 1646296 w 2422397"/>
              <a:gd name="connsiteY101" fmla="*/ 1333057 h 6858000"/>
              <a:gd name="connsiteX102" fmla="*/ 1659787 w 2422397"/>
              <a:gd name="connsiteY102" fmla="*/ 1197540 h 6858000"/>
              <a:gd name="connsiteX103" fmla="*/ 1706993 w 2422397"/>
              <a:gd name="connsiteY103" fmla="*/ 1104797 h 6858000"/>
              <a:gd name="connsiteX104" fmla="*/ 1777273 w 2422397"/>
              <a:gd name="connsiteY104" fmla="*/ 916268 h 6858000"/>
              <a:gd name="connsiteX105" fmla="*/ 1850836 w 2422397"/>
              <a:gd name="connsiteY105" fmla="*/ 802826 h 6858000"/>
              <a:gd name="connsiteX106" fmla="*/ 1911831 w 2422397"/>
              <a:gd name="connsiteY106" fmla="*/ 696577 h 6858000"/>
              <a:gd name="connsiteX107" fmla="*/ 1942209 w 2422397"/>
              <a:gd name="connsiteY107" fmla="*/ 575807 h 6858000"/>
              <a:gd name="connsiteX108" fmla="*/ 1951374 w 2422397"/>
              <a:gd name="connsiteY108" fmla="*/ 556682 h 6858000"/>
              <a:gd name="connsiteX109" fmla="*/ 1951170 w 2422397"/>
              <a:gd name="connsiteY109" fmla="*/ 526639 h 6858000"/>
              <a:gd name="connsiteX110" fmla="*/ 1949059 w 2422397"/>
              <a:gd name="connsiteY110" fmla="*/ 405872 h 6858000"/>
              <a:gd name="connsiteX111" fmla="*/ 1935866 w 2422397"/>
              <a:gd name="connsiteY111" fmla="*/ 307622 h 6858000"/>
              <a:gd name="connsiteX112" fmla="*/ 1967790 w 2422397"/>
              <a:gd name="connsiteY112" fmla="*/ 198682 h 6858000"/>
              <a:gd name="connsiteX113" fmla="*/ 1971093 w 2422397"/>
              <a:gd name="connsiteY113" fmla="*/ 127747 h 6858000"/>
              <a:gd name="connsiteX114" fmla="*/ 1951841 w 2422397"/>
              <a:gd name="connsiteY114" fmla="*/ 4678 h 6858000"/>
              <a:gd name="connsiteX115" fmla="*/ 1953649 w 2422397"/>
              <a:gd name="connsiteY115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393529 w 2422397"/>
              <a:gd name="connsiteY15" fmla="*/ 6259863 h 6858000"/>
              <a:gd name="connsiteX16" fmla="*/ 443949 w 2422397"/>
              <a:gd name="connsiteY16" fmla="*/ 6218313 h 6858000"/>
              <a:gd name="connsiteX17" fmla="*/ 478259 w 2422397"/>
              <a:gd name="connsiteY17" fmla="*/ 6183918 h 6858000"/>
              <a:gd name="connsiteX18" fmla="*/ 482177 w 2422397"/>
              <a:gd name="connsiteY18" fmla="*/ 6173358 h 6858000"/>
              <a:gd name="connsiteX19" fmla="*/ 482556 w 2422397"/>
              <a:gd name="connsiteY19" fmla="*/ 6173443 h 6858000"/>
              <a:gd name="connsiteX20" fmla="*/ 485673 w 2422397"/>
              <a:gd name="connsiteY20" fmla="*/ 6162875 h 6858000"/>
              <a:gd name="connsiteX21" fmla="*/ 524588 w 2422397"/>
              <a:gd name="connsiteY21" fmla="*/ 6111327 h 6858000"/>
              <a:gd name="connsiteX22" fmla="*/ 547843 w 2422397"/>
              <a:gd name="connsiteY22" fmla="*/ 6075666 h 6858000"/>
              <a:gd name="connsiteX23" fmla="*/ 562259 w 2422397"/>
              <a:gd name="connsiteY23" fmla="*/ 6054865 h 6858000"/>
              <a:gd name="connsiteX24" fmla="*/ 571463 w 2422397"/>
              <a:gd name="connsiteY24" fmla="*/ 6045606 h 6858000"/>
              <a:gd name="connsiteX25" fmla="*/ 573012 w 2422397"/>
              <a:gd name="connsiteY25" fmla="*/ 6046223 h 6858000"/>
              <a:gd name="connsiteX26" fmla="*/ 584071 w 2422397"/>
              <a:gd name="connsiteY26" fmla="*/ 5992286 h 6858000"/>
              <a:gd name="connsiteX27" fmla="*/ 587812 w 2422397"/>
              <a:gd name="connsiteY27" fmla="*/ 5987907 h 6858000"/>
              <a:gd name="connsiteX28" fmla="*/ 592115 w 2422397"/>
              <a:gd name="connsiteY28" fmla="*/ 5949187 h 6858000"/>
              <a:gd name="connsiteX29" fmla="*/ 595889 w 2422397"/>
              <a:gd name="connsiteY29" fmla="*/ 5931081 h 6858000"/>
              <a:gd name="connsiteX30" fmla="*/ 593758 w 2422397"/>
              <a:gd name="connsiteY30" fmla="*/ 5922047 h 6858000"/>
              <a:gd name="connsiteX31" fmla="*/ 600949 w 2422397"/>
              <a:gd name="connsiteY31" fmla="*/ 5897316 h 6858000"/>
              <a:gd name="connsiteX32" fmla="*/ 602981 w 2422397"/>
              <a:gd name="connsiteY32" fmla="*/ 5895955 h 6858000"/>
              <a:gd name="connsiteX33" fmla="*/ 604430 w 2422397"/>
              <a:gd name="connsiteY33" fmla="*/ 5870052 h 6858000"/>
              <a:gd name="connsiteX34" fmla="*/ 631983 w 2422397"/>
              <a:gd name="connsiteY34" fmla="*/ 5814475 h 6858000"/>
              <a:gd name="connsiteX35" fmla="*/ 678370 w 2422397"/>
              <a:gd name="connsiteY35" fmla="*/ 5652188 h 6858000"/>
              <a:gd name="connsiteX36" fmla="*/ 694129 w 2422397"/>
              <a:gd name="connsiteY36" fmla="*/ 5471630 h 6858000"/>
              <a:gd name="connsiteX37" fmla="*/ 723657 w 2422397"/>
              <a:gd name="connsiteY37" fmla="*/ 5356170 h 6858000"/>
              <a:gd name="connsiteX38" fmla="*/ 723661 w 2422397"/>
              <a:gd name="connsiteY38" fmla="*/ 5356076 h 6858000"/>
              <a:gd name="connsiteX39" fmla="*/ 720651 w 2422397"/>
              <a:gd name="connsiteY39" fmla="*/ 5331990 h 6858000"/>
              <a:gd name="connsiteX40" fmla="*/ 725358 w 2422397"/>
              <a:gd name="connsiteY40" fmla="*/ 5309193 h 6858000"/>
              <a:gd name="connsiteX41" fmla="*/ 726926 w 2422397"/>
              <a:gd name="connsiteY41" fmla="*/ 5311182 h 6858000"/>
              <a:gd name="connsiteX42" fmla="*/ 727761 w 2422397"/>
              <a:gd name="connsiteY42" fmla="*/ 5304702 h 6858000"/>
              <a:gd name="connsiteX43" fmla="*/ 732974 w 2422397"/>
              <a:gd name="connsiteY43" fmla="*/ 5303522 h 6858000"/>
              <a:gd name="connsiteX44" fmla="*/ 762873 w 2422397"/>
              <a:gd name="connsiteY44" fmla="*/ 5269094 h 6858000"/>
              <a:gd name="connsiteX45" fmla="*/ 784867 w 2422397"/>
              <a:gd name="connsiteY45" fmla="*/ 5235785 h 6858000"/>
              <a:gd name="connsiteX46" fmla="*/ 796271 w 2422397"/>
              <a:gd name="connsiteY46" fmla="*/ 5175473 h 6858000"/>
              <a:gd name="connsiteX47" fmla="*/ 821529 w 2422397"/>
              <a:gd name="connsiteY47" fmla="*/ 5012929 h 6858000"/>
              <a:gd name="connsiteX48" fmla="*/ 846340 w 2422397"/>
              <a:gd name="connsiteY48" fmla="*/ 4944976 h 6858000"/>
              <a:gd name="connsiteX49" fmla="*/ 840157 w 2422397"/>
              <a:gd name="connsiteY49" fmla="*/ 4872869 h 6858000"/>
              <a:gd name="connsiteX50" fmla="*/ 855718 w 2422397"/>
              <a:gd name="connsiteY50" fmla="*/ 4850916 h 6858000"/>
              <a:gd name="connsiteX51" fmla="*/ 858709 w 2422397"/>
              <a:gd name="connsiteY51" fmla="*/ 4847264 h 6858000"/>
              <a:gd name="connsiteX52" fmla="*/ 863990 w 2422397"/>
              <a:gd name="connsiteY52" fmla="*/ 4829718 h 6858000"/>
              <a:gd name="connsiteX53" fmla="*/ 873842 w 2422397"/>
              <a:gd name="connsiteY53" fmla="*/ 4828439 h 6858000"/>
              <a:gd name="connsiteX54" fmla="*/ 887779 w 2422397"/>
              <a:gd name="connsiteY54" fmla="*/ 4804655 h 6858000"/>
              <a:gd name="connsiteX55" fmla="*/ 893894 w 2422397"/>
              <a:gd name="connsiteY55" fmla="*/ 4777060 h 6858000"/>
              <a:gd name="connsiteX56" fmla="*/ 883546 w 2422397"/>
              <a:gd name="connsiteY56" fmla="*/ 4777089 h 6858000"/>
              <a:gd name="connsiteX57" fmla="*/ 883812 w 2422397"/>
              <a:gd name="connsiteY57" fmla="*/ 4774559 h 6858000"/>
              <a:gd name="connsiteX58" fmla="*/ 903401 w 2422397"/>
              <a:gd name="connsiteY58" fmla="*/ 4679442 h 6858000"/>
              <a:gd name="connsiteX59" fmla="*/ 916253 w 2422397"/>
              <a:gd name="connsiteY59" fmla="*/ 4651970 h 6858000"/>
              <a:gd name="connsiteX60" fmla="*/ 922608 w 2422397"/>
              <a:gd name="connsiteY60" fmla="*/ 4649785 h 6858000"/>
              <a:gd name="connsiteX61" fmla="*/ 924139 w 2422397"/>
              <a:gd name="connsiteY61" fmla="*/ 4631605 h 6858000"/>
              <a:gd name="connsiteX62" fmla="*/ 920872 w 2422397"/>
              <a:gd name="connsiteY62" fmla="*/ 4609075 h 6858000"/>
              <a:gd name="connsiteX63" fmla="*/ 941607 w 2422397"/>
              <a:gd name="connsiteY63" fmla="*/ 4514226 h 6858000"/>
              <a:gd name="connsiteX64" fmla="*/ 957889 w 2422397"/>
              <a:gd name="connsiteY64" fmla="*/ 4481699 h 6858000"/>
              <a:gd name="connsiteX65" fmla="*/ 974975 w 2422397"/>
              <a:gd name="connsiteY65" fmla="*/ 4433921 h 6858000"/>
              <a:gd name="connsiteX66" fmla="*/ 1011638 w 2422397"/>
              <a:gd name="connsiteY66" fmla="*/ 4352312 h 6858000"/>
              <a:gd name="connsiteX67" fmla="*/ 1049579 w 2422397"/>
              <a:gd name="connsiteY67" fmla="*/ 4237953 h 6858000"/>
              <a:gd name="connsiteX68" fmla="*/ 1041314 w 2422397"/>
              <a:gd name="connsiteY68" fmla="*/ 4139706 h 6858000"/>
              <a:gd name="connsiteX69" fmla="*/ 1049328 w 2422397"/>
              <a:gd name="connsiteY69" fmla="*/ 4134671 h 6858000"/>
              <a:gd name="connsiteX70" fmla="*/ 1061133 w 2422397"/>
              <a:gd name="connsiteY70" fmla="*/ 4074160 h 6858000"/>
              <a:gd name="connsiteX71" fmla="*/ 1059121 w 2422397"/>
              <a:gd name="connsiteY71" fmla="*/ 3844497 h 6858000"/>
              <a:gd name="connsiteX72" fmla="*/ 1083386 w 2422397"/>
              <a:gd name="connsiteY72" fmla="*/ 3726730 h 6858000"/>
              <a:gd name="connsiteX73" fmla="*/ 1098990 w 2422397"/>
              <a:gd name="connsiteY73" fmla="*/ 3687782 h 6858000"/>
              <a:gd name="connsiteX74" fmla="*/ 1124701 w 2422397"/>
              <a:gd name="connsiteY74" fmla="*/ 3622348 h 6858000"/>
              <a:gd name="connsiteX75" fmla="*/ 1161137 w 2422397"/>
              <a:gd name="connsiteY75" fmla="*/ 3580464 h 6858000"/>
              <a:gd name="connsiteX76" fmla="*/ 1175812 w 2422397"/>
              <a:gd name="connsiteY76" fmla="*/ 3522969 h 6858000"/>
              <a:gd name="connsiteX77" fmla="*/ 1156951 w 2422397"/>
              <a:gd name="connsiteY77" fmla="*/ 3500538 h 6858000"/>
              <a:gd name="connsiteX78" fmla="*/ 1179877 w 2422397"/>
              <a:gd name="connsiteY78" fmla="*/ 3441984 h 6858000"/>
              <a:gd name="connsiteX79" fmla="*/ 1217096 w 2422397"/>
              <a:gd name="connsiteY79" fmla="*/ 3354156 h 6858000"/>
              <a:gd name="connsiteX80" fmla="*/ 1232811 w 2422397"/>
              <a:gd name="connsiteY80" fmla="*/ 3301153 h 6858000"/>
              <a:gd name="connsiteX81" fmla="*/ 1281985 w 2422397"/>
              <a:gd name="connsiteY81" fmla="*/ 3158933 h 6858000"/>
              <a:gd name="connsiteX82" fmla="*/ 1335997 w 2422397"/>
              <a:gd name="connsiteY82" fmla="*/ 3018423 h 6858000"/>
              <a:gd name="connsiteX83" fmla="*/ 1394864 w 2422397"/>
              <a:gd name="connsiteY83" fmla="*/ 2946152 h 6858000"/>
              <a:gd name="connsiteX84" fmla="*/ 1436360 w 2422397"/>
              <a:gd name="connsiteY84" fmla="*/ 2829469 h 6858000"/>
              <a:gd name="connsiteX85" fmla="*/ 1447242 w 2422397"/>
              <a:gd name="connsiteY85" fmla="*/ 2811546 h 6858000"/>
              <a:gd name="connsiteX86" fmla="*/ 1449881 w 2422397"/>
              <a:gd name="connsiteY86" fmla="*/ 2781535 h 6858000"/>
              <a:gd name="connsiteX87" fmla="*/ 1459218 w 2422397"/>
              <a:gd name="connsiteY87" fmla="*/ 2660724 h 6858000"/>
              <a:gd name="connsiteX88" fmla="*/ 1455455 w 2422397"/>
              <a:gd name="connsiteY88" fmla="*/ 2560980 h 6858000"/>
              <a:gd name="connsiteX89" fmla="*/ 1497362 w 2422397"/>
              <a:gd name="connsiteY89" fmla="*/ 2456303 h 6858000"/>
              <a:gd name="connsiteX90" fmla="*/ 1507343 w 2422397"/>
              <a:gd name="connsiteY90" fmla="*/ 2385923 h 6858000"/>
              <a:gd name="connsiteX91" fmla="*/ 1540772 w 2422397"/>
              <a:gd name="connsiteY91" fmla="*/ 2256097 h 6858000"/>
              <a:gd name="connsiteX92" fmla="*/ 1569381 w 2422397"/>
              <a:gd name="connsiteY92" fmla="*/ 2165158 h 6858000"/>
              <a:gd name="connsiteX93" fmla="*/ 1576109 w 2422397"/>
              <a:gd name="connsiteY93" fmla="*/ 2078660 h 6858000"/>
              <a:gd name="connsiteX94" fmla="*/ 1564751 w 2422397"/>
              <a:gd name="connsiteY94" fmla="*/ 2009574 h 6858000"/>
              <a:gd name="connsiteX95" fmla="*/ 1571917 w 2422397"/>
              <a:gd name="connsiteY95" fmla="*/ 1903700 h 6858000"/>
              <a:gd name="connsiteX96" fmla="*/ 1564944 w 2422397"/>
              <a:gd name="connsiteY96" fmla="*/ 1821321 h 6858000"/>
              <a:gd name="connsiteX97" fmla="*/ 1579022 w 2422397"/>
              <a:gd name="connsiteY97" fmla="*/ 1718757 h 6858000"/>
              <a:gd name="connsiteX98" fmla="*/ 1590196 w 2422397"/>
              <a:gd name="connsiteY98" fmla="*/ 1595914 h 6858000"/>
              <a:gd name="connsiteX99" fmla="*/ 1624363 w 2422397"/>
              <a:gd name="connsiteY99" fmla="*/ 1502483 h 6858000"/>
              <a:gd name="connsiteX100" fmla="*/ 1631539 w 2422397"/>
              <a:gd name="connsiteY100" fmla="*/ 1431520 h 6858000"/>
              <a:gd name="connsiteX101" fmla="*/ 1646296 w 2422397"/>
              <a:gd name="connsiteY101" fmla="*/ 1333057 h 6858000"/>
              <a:gd name="connsiteX102" fmla="*/ 1659787 w 2422397"/>
              <a:gd name="connsiteY102" fmla="*/ 1197540 h 6858000"/>
              <a:gd name="connsiteX103" fmla="*/ 1706993 w 2422397"/>
              <a:gd name="connsiteY103" fmla="*/ 1104797 h 6858000"/>
              <a:gd name="connsiteX104" fmla="*/ 1777273 w 2422397"/>
              <a:gd name="connsiteY104" fmla="*/ 916268 h 6858000"/>
              <a:gd name="connsiteX105" fmla="*/ 1850836 w 2422397"/>
              <a:gd name="connsiteY105" fmla="*/ 802826 h 6858000"/>
              <a:gd name="connsiteX106" fmla="*/ 1911831 w 2422397"/>
              <a:gd name="connsiteY106" fmla="*/ 696577 h 6858000"/>
              <a:gd name="connsiteX107" fmla="*/ 1942209 w 2422397"/>
              <a:gd name="connsiteY107" fmla="*/ 575807 h 6858000"/>
              <a:gd name="connsiteX108" fmla="*/ 1951374 w 2422397"/>
              <a:gd name="connsiteY108" fmla="*/ 556682 h 6858000"/>
              <a:gd name="connsiteX109" fmla="*/ 1951170 w 2422397"/>
              <a:gd name="connsiteY109" fmla="*/ 526639 h 6858000"/>
              <a:gd name="connsiteX110" fmla="*/ 1949059 w 2422397"/>
              <a:gd name="connsiteY110" fmla="*/ 405872 h 6858000"/>
              <a:gd name="connsiteX111" fmla="*/ 1954018 w 2422397"/>
              <a:gd name="connsiteY111" fmla="*/ 307622 h 6858000"/>
              <a:gd name="connsiteX112" fmla="*/ 1967790 w 2422397"/>
              <a:gd name="connsiteY112" fmla="*/ 198682 h 6858000"/>
              <a:gd name="connsiteX113" fmla="*/ 1971093 w 2422397"/>
              <a:gd name="connsiteY113" fmla="*/ 127747 h 6858000"/>
              <a:gd name="connsiteX114" fmla="*/ 1951841 w 2422397"/>
              <a:gd name="connsiteY114" fmla="*/ 4678 h 6858000"/>
              <a:gd name="connsiteX115" fmla="*/ 1953649 w 2422397"/>
              <a:gd name="connsiteY115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393529 w 2422397"/>
              <a:gd name="connsiteY15" fmla="*/ 6259863 h 6858000"/>
              <a:gd name="connsiteX16" fmla="*/ 443949 w 2422397"/>
              <a:gd name="connsiteY16" fmla="*/ 6218313 h 6858000"/>
              <a:gd name="connsiteX17" fmla="*/ 478259 w 2422397"/>
              <a:gd name="connsiteY17" fmla="*/ 6183918 h 6858000"/>
              <a:gd name="connsiteX18" fmla="*/ 482177 w 2422397"/>
              <a:gd name="connsiteY18" fmla="*/ 6173358 h 6858000"/>
              <a:gd name="connsiteX19" fmla="*/ 482556 w 2422397"/>
              <a:gd name="connsiteY19" fmla="*/ 6173443 h 6858000"/>
              <a:gd name="connsiteX20" fmla="*/ 485673 w 2422397"/>
              <a:gd name="connsiteY20" fmla="*/ 6162875 h 6858000"/>
              <a:gd name="connsiteX21" fmla="*/ 524588 w 2422397"/>
              <a:gd name="connsiteY21" fmla="*/ 6111327 h 6858000"/>
              <a:gd name="connsiteX22" fmla="*/ 547843 w 2422397"/>
              <a:gd name="connsiteY22" fmla="*/ 6075666 h 6858000"/>
              <a:gd name="connsiteX23" fmla="*/ 562259 w 2422397"/>
              <a:gd name="connsiteY23" fmla="*/ 6054865 h 6858000"/>
              <a:gd name="connsiteX24" fmla="*/ 571463 w 2422397"/>
              <a:gd name="connsiteY24" fmla="*/ 6045606 h 6858000"/>
              <a:gd name="connsiteX25" fmla="*/ 573012 w 2422397"/>
              <a:gd name="connsiteY25" fmla="*/ 6046223 h 6858000"/>
              <a:gd name="connsiteX26" fmla="*/ 584071 w 2422397"/>
              <a:gd name="connsiteY26" fmla="*/ 5992286 h 6858000"/>
              <a:gd name="connsiteX27" fmla="*/ 587812 w 2422397"/>
              <a:gd name="connsiteY27" fmla="*/ 5987907 h 6858000"/>
              <a:gd name="connsiteX28" fmla="*/ 592115 w 2422397"/>
              <a:gd name="connsiteY28" fmla="*/ 5949187 h 6858000"/>
              <a:gd name="connsiteX29" fmla="*/ 595889 w 2422397"/>
              <a:gd name="connsiteY29" fmla="*/ 5931081 h 6858000"/>
              <a:gd name="connsiteX30" fmla="*/ 593758 w 2422397"/>
              <a:gd name="connsiteY30" fmla="*/ 5922047 h 6858000"/>
              <a:gd name="connsiteX31" fmla="*/ 600949 w 2422397"/>
              <a:gd name="connsiteY31" fmla="*/ 5897316 h 6858000"/>
              <a:gd name="connsiteX32" fmla="*/ 602981 w 2422397"/>
              <a:gd name="connsiteY32" fmla="*/ 5895955 h 6858000"/>
              <a:gd name="connsiteX33" fmla="*/ 604430 w 2422397"/>
              <a:gd name="connsiteY33" fmla="*/ 5870052 h 6858000"/>
              <a:gd name="connsiteX34" fmla="*/ 631983 w 2422397"/>
              <a:gd name="connsiteY34" fmla="*/ 5814475 h 6858000"/>
              <a:gd name="connsiteX35" fmla="*/ 678370 w 2422397"/>
              <a:gd name="connsiteY35" fmla="*/ 5652188 h 6858000"/>
              <a:gd name="connsiteX36" fmla="*/ 694129 w 2422397"/>
              <a:gd name="connsiteY36" fmla="*/ 5471630 h 6858000"/>
              <a:gd name="connsiteX37" fmla="*/ 723657 w 2422397"/>
              <a:gd name="connsiteY37" fmla="*/ 5356170 h 6858000"/>
              <a:gd name="connsiteX38" fmla="*/ 723661 w 2422397"/>
              <a:gd name="connsiteY38" fmla="*/ 5356076 h 6858000"/>
              <a:gd name="connsiteX39" fmla="*/ 720651 w 2422397"/>
              <a:gd name="connsiteY39" fmla="*/ 5331990 h 6858000"/>
              <a:gd name="connsiteX40" fmla="*/ 725358 w 2422397"/>
              <a:gd name="connsiteY40" fmla="*/ 5309193 h 6858000"/>
              <a:gd name="connsiteX41" fmla="*/ 726926 w 2422397"/>
              <a:gd name="connsiteY41" fmla="*/ 5311182 h 6858000"/>
              <a:gd name="connsiteX42" fmla="*/ 727761 w 2422397"/>
              <a:gd name="connsiteY42" fmla="*/ 5304702 h 6858000"/>
              <a:gd name="connsiteX43" fmla="*/ 732974 w 2422397"/>
              <a:gd name="connsiteY43" fmla="*/ 5303522 h 6858000"/>
              <a:gd name="connsiteX44" fmla="*/ 762873 w 2422397"/>
              <a:gd name="connsiteY44" fmla="*/ 5269094 h 6858000"/>
              <a:gd name="connsiteX45" fmla="*/ 784867 w 2422397"/>
              <a:gd name="connsiteY45" fmla="*/ 5235785 h 6858000"/>
              <a:gd name="connsiteX46" fmla="*/ 796271 w 2422397"/>
              <a:gd name="connsiteY46" fmla="*/ 5175473 h 6858000"/>
              <a:gd name="connsiteX47" fmla="*/ 821529 w 2422397"/>
              <a:gd name="connsiteY47" fmla="*/ 5012929 h 6858000"/>
              <a:gd name="connsiteX48" fmla="*/ 846340 w 2422397"/>
              <a:gd name="connsiteY48" fmla="*/ 4944976 h 6858000"/>
              <a:gd name="connsiteX49" fmla="*/ 840157 w 2422397"/>
              <a:gd name="connsiteY49" fmla="*/ 4872869 h 6858000"/>
              <a:gd name="connsiteX50" fmla="*/ 855718 w 2422397"/>
              <a:gd name="connsiteY50" fmla="*/ 4850916 h 6858000"/>
              <a:gd name="connsiteX51" fmla="*/ 858709 w 2422397"/>
              <a:gd name="connsiteY51" fmla="*/ 4847264 h 6858000"/>
              <a:gd name="connsiteX52" fmla="*/ 863990 w 2422397"/>
              <a:gd name="connsiteY52" fmla="*/ 4829718 h 6858000"/>
              <a:gd name="connsiteX53" fmla="*/ 873842 w 2422397"/>
              <a:gd name="connsiteY53" fmla="*/ 4828439 h 6858000"/>
              <a:gd name="connsiteX54" fmla="*/ 887779 w 2422397"/>
              <a:gd name="connsiteY54" fmla="*/ 4804655 h 6858000"/>
              <a:gd name="connsiteX55" fmla="*/ 893894 w 2422397"/>
              <a:gd name="connsiteY55" fmla="*/ 4777060 h 6858000"/>
              <a:gd name="connsiteX56" fmla="*/ 883546 w 2422397"/>
              <a:gd name="connsiteY56" fmla="*/ 4777089 h 6858000"/>
              <a:gd name="connsiteX57" fmla="*/ 883812 w 2422397"/>
              <a:gd name="connsiteY57" fmla="*/ 4774559 h 6858000"/>
              <a:gd name="connsiteX58" fmla="*/ 903401 w 2422397"/>
              <a:gd name="connsiteY58" fmla="*/ 4679442 h 6858000"/>
              <a:gd name="connsiteX59" fmla="*/ 916253 w 2422397"/>
              <a:gd name="connsiteY59" fmla="*/ 4651970 h 6858000"/>
              <a:gd name="connsiteX60" fmla="*/ 922608 w 2422397"/>
              <a:gd name="connsiteY60" fmla="*/ 4649785 h 6858000"/>
              <a:gd name="connsiteX61" fmla="*/ 924139 w 2422397"/>
              <a:gd name="connsiteY61" fmla="*/ 4631605 h 6858000"/>
              <a:gd name="connsiteX62" fmla="*/ 920872 w 2422397"/>
              <a:gd name="connsiteY62" fmla="*/ 4609075 h 6858000"/>
              <a:gd name="connsiteX63" fmla="*/ 941607 w 2422397"/>
              <a:gd name="connsiteY63" fmla="*/ 4514226 h 6858000"/>
              <a:gd name="connsiteX64" fmla="*/ 957889 w 2422397"/>
              <a:gd name="connsiteY64" fmla="*/ 4481699 h 6858000"/>
              <a:gd name="connsiteX65" fmla="*/ 974975 w 2422397"/>
              <a:gd name="connsiteY65" fmla="*/ 4433921 h 6858000"/>
              <a:gd name="connsiteX66" fmla="*/ 1011638 w 2422397"/>
              <a:gd name="connsiteY66" fmla="*/ 4352312 h 6858000"/>
              <a:gd name="connsiteX67" fmla="*/ 1049579 w 2422397"/>
              <a:gd name="connsiteY67" fmla="*/ 4237953 h 6858000"/>
              <a:gd name="connsiteX68" fmla="*/ 1041314 w 2422397"/>
              <a:gd name="connsiteY68" fmla="*/ 4139706 h 6858000"/>
              <a:gd name="connsiteX69" fmla="*/ 1049328 w 2422397"/>
              <a:gd name="connsiteY69" fmla="*/ 4134671 h 6858000"/>
              <a:gd name="connsiteX70" fmla="*/ 1061133 w 2422397"/>
              <a:gd name="connsiteY70" fmla="*/ 4074160 h 6858000"/>
              <a:gd name="connsiteX71" fmla="*/ 1059121 w 2422397"/>
              <a:gd name="connsiteY71" fmla="*/ 3844497 h 6858000"/>
              <a:gd name="connsiteX72" fmla="*/ 1083386 w 2422397"/>
              <a:gd name="connsiteY72" fmla="*/ 3726730 h 6858000"/>
              <a:gd name="connsiteX73" fmla="*/ 1098990 w 2422397"/>
              <a:gd name="connsiteY73" fmla="*/ 3687782 h 6858000"/>
              <a:gd name="connsiteX74" fmla="*/ 1124701 w 2422397"/>
              <a:gd name="connsiteY74" fmla="*/ 3622348 h 6858000"/>
              <a:gd name="connsiteX75" fmla="*/ 1161137 w 2422397"/>
              <a:gd name="connsiteY75" fmla="*/ 3580464 h 6858000"/>
              <a:gd name="connsiteX76" fmla="*/ 1175812 w 2422397"/>
              <a:gd name="connsiteY76" fmla="*/ 3522969 h 6858000"/>
              <a:gd name="connsiteX77" fmla="*/ 1156951 w 2422397"/>
              <a:gd name="connsiteY77" fmla="*/ 3500538 h 6858000"/>
              <a:gd name="connsiteX78" fmla="*/ 1179877 w 2422397"/>
              <a:gd name="connsiteY78" fmla="*/ 3441984 h 6858000"/>
              <a:gd name="connsiteX79" fmla="*/ 1217096 w 2422397"/>
              <a:gd name="connsiteY79" fmla="*/ 3354156 h 6858000"/>
              <a:gd name="connsiteX80" fmla="*/ 1232811 w 2422397"/>
              <a:gd name="connsiteY80" fmla="*/ 3301153 h 6858000"/>
              <a:gd name="connsiteX81" fmla="*/ 1281985 w 2422397"/>
              <a:gd name="connsiteY81" fmla="*/ 3158933 h 6858000"/>
              <a:gd name="connsiteX82" fmla="*/ 1335997 w 2422397"/>
              <a:gd name="connsiteY82" fmla="*/ 3018423 h 6858000"/>
              <a:gd name="connsiteX83" fmla="*/ 1394864 w 2422397"/>
              <a:gd name="connsiteY83" fmla="*/ 2946152 h 6858000"/>
              <a:gd name="connsiteX84" fmla="*/ 1436360 w 2422397"/>
              <a:gd name="connsiteY84" fmla="*/ 2829469 h 6858000"/>
              <a:gd name="connsiteX85" fmla="*/ 1447242 w 2422397"/>
              <a:gd name="connsiteY85" fmla="*/ 2811546 h 6858000"/>
              <a:gd name="connsiteX86" fmla="*/ 1449881 w 2422397"/>
              <a:gd name="connsiteY86" fmla="*/ 2781535 h 6858000"/>
              <a:gd name="connsiteX87" fmla="*/ 1459218 w 2422397"/>
              <a:gd name="connsiteY87" fmla="*/ 2660724 h 6858000"/>
              <a:gd name="connsiteX88" fmla="*/ 1455455 w 2422397"/>
              <a:gd name="connsiteY88" fmla="*/ 2560980 h 6858000"/>
              <a:gd name="connsiteX89" fmla="*/ 1497362 w 2422397"/>
              <a:gd name="connsiteY89" fmla="*/ 2456303 h 6858000"/>
              <a:gd name="connsiteX90" fmla="*/ 1507343 w 2422397"/>
              <a:gd name="connsiteY90" fmla="*/ 2385923 h 6858000"/>
              <a:gd name="connsiteX91" fmla="*/ 1540772 w 2422397"/>
              <a:gd name="connsiteY91" fmla="*/ 2256097 h 6858000"/>
              <a:gd name="connsiteX92" fmla="*/ 1569381 w 2422397"/>
              <a:gd name="connsiteY92" fmla="*/ 2165158 h 6858000"/>
              <a:gd name="connsiteX93" fmla="*/ 1576109 w 2422397"/>
              <a:gd name="connsiteY93" fmla="*/ 2078660 h 6858000"/>
              <a:gd name="connsiteX94" fmla="*/ 1564751 w 2422397"/>
              <a:gd name="connsiteY94" fmla="*/ 2009574 h 6858000"/>
              <a:gd name="connsiteX95" fmla="*/ 1571917 w 2422397"/>
              <a:gd name="connsiteY95" fmla="*/ 1903700 h 6858000"/>
              <a:gd name="connsiteX96" fmla="*/ 1564944 w 2422397"/>
              <a:gd name="connsiteY96" fmla="*/ 1821321 h 6858000"/>
              <a:gd name="connsiteX97" fmla="*/ 1579022 w 2422397"/>
              <a:gd name="connsiteY97" fmla="*/ 1718757 h 6858000"/>
              <a:gd name="connsiteX98" fmla="*/ 1590196 w 2422397"/>
              <a:gd name="connsiteY98" fmla="*/ 1595914 h 6858000"/>
              <a:gd name="connsiteX99" fmla="*/ 1624363 w 2422397"/>
              <a:gd name="connsiteY99" fmla="*/ 1502483 h 6858000"/>
              <a:gd name="connsiteX100" fmla="*/ 1631539 w 2422397"/>
              <a:gd name="connsiteY100" fmla="*/ 1431520 h 6858000"/>
              <a:gd name="connsiteX101" fmla="*/ 1646296 w 2422397"/>
              <a:gd name="connsiteY101" fmla="*/ 1333057 h 6858000"/>
              <a:gd name="connsiteX102" fmla="*/ 1696091 w 2422397"/>
              <a:gd name="connsiteY102" fmla="*/ 1202078 h 6858000"/>
              <a:gd name="connsiteX103" fmla="*/ 1706993 w 2422397"/>
              <a:gd name="connsiteY103" fmla="*/ 1104797 h 6858000"/>
              <a:gd name="connsiteX104" fmla="*/ 1777273 w 2422397"/>
              <a:gd name="connsiteY104" fmla="*/ 916268 h 6858000"/>
              <a:gd name="connsiteX105" fmla="*/ 1850836 w 2422397"/>
              <a:gd name="connsiteY105" fmla="*/ 802826 h 6858000"/>
              <a:gd name="connsiteX106" fmla="*/ 1911831 w 2422397"/>
              <a:gd name="connsiteY106" fmla="*/ 696577 h 6858000"/>
              <a:gd name="connsiteX107" fmla="*/ 1942209 w 2422397"/>
              <a:gd name="connsiteY107" fmla="*/ 575807 h 6858000"/>
              <a:gd name="connsiteX108" fmla="*/ 1951374 w 2422397"/>
              <a:gd name="connsiteY108" fmla="*/ 556682 h 6858000"/>
              <a:gd name="connsiteX109" fmla="*/ 1951170 w 2422397"/>
              <a:gd name="connsiteY109" fmla="*/ 526639 h 6858000"/>
              <a:gd name="connsiteX110" fmla="*/ 1949059 w 2422397"/>
              <a:gd name="connsiteY110" fmla="*/ 405872 h 6858000"/>
              <a:gd name="connsiteX111" fmla="*/ 1954018 w 2422397"/>
              <a:gd name="connsiteY111" fmla="*/ 307622 h 6858000"/>
              <a:gd name="connsiteX112" fmla="*/ 1967790 w 2422397"/>
              <a:gd name="connsiteY112" fmla="*/ 198682 h 6858000"/>
              <a:gd name="connsiteX113" fmla="*/ 1971093 w 2422397"/>
              <a:gd name="connsiteY113" fmla="*/ 127747 h 6858000"/>
              <a:gd name="connsiteX114" fmla="*/ 1951841 w 2422397"/>
              <a:gd name="connsiteY114" fmla="*/ 4678 h 6858000"/>
              <a:gd name="connsiteX115" fmla="*/ 1953649 w 2422397"/>
              <a:gd name="connsiteY115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393529 w 2422397"/>
              <a:gd name="connsiteY15" fmla="*/ 6259863 h 6858000"/>
              <a:gd name="connsiteX16" fmla="*/ 443949 w 2422397"/>
              <a:gd name="connsiteY16" fmla="*/ 6218313 h 6858000"/>
              <a:gd name="connsiteX17" fmla="*/ 478259 w 2422397"/>
              <a:gd name="connsiteY17" fmla="*/ 6183918 h 6858000"/>
              <a:gd name="connsiteX18" fmla="*/ 482177 w 2422397"/>
              <a:gd name="connsiteY18" fmla="*/ 6173358 h 6858000"/>
              <a:gd name="connsiteX19" fmla="*/ 482556 w 2422397"/>
              <a:gd name="connsiteY19" fmla="*/ 6173443 h 6858000"/>
              <a:gd name="connsiteX20" fmla="*/ 485673 w 2422397"/>
              <a:gd name="connsiteY20" fmla="*/ 6162875 h 6858000"/>
              <a:gd name="connsiteX21" fmla="*/ 524588 w 2422397"/>
              <a:gd name="connsiteY21" fmla="*/ 6111327 h 6858000"/>
              <a:gd name="connsiteX22" fmla="*/ 547843 w 2422397"/>
              <a:gd name="connsiteY22" fmla="*/ 6075666 h 6858000"/>
              <a:gd name="connsiteX23" fmla="*/ 562259 w 2422397"/>
              <a:gd name="connsiteY23" fmla="*/ 6054865 h 6858000"/>
              <a:gd name="connsiteX24" fmla="*/ 571463 w 2422397"/>
              <a:gd name="connsiteY24" fmla="*/ 6045606 h 6858000"/>
              <a:gd name="connsiteX25" fmla="*/ 573012 w 2422397"/>
              <a:gd name="connsiteY25" fmla="*/ 6046223 h 6858000"/>
              <a:gd name="connsiteX26" fmla="*/ 584071 w 2422397"/>
              <a:gd name="connsiteY26" fmla="*/ 5992286 h 6858000"/>
              <a:gd name="connsiteX27" fmla="*/ 587812 w 2422397"/>
              <a:gd name="connsiteY27" fmla="*/ 5987907 h 6858000"/>
              <a:gd name="connsiteX28" fmla="*/ 592115 w 2422397"/>
              <a:gd name="connsiteY28" fmla="*/ 5949187 h 6858000"/>
              <a:gd name="connsiteX29" fmla="*/ 595889 w 2422397"/>
              <a:gd name="connsiteY29" fmla="*/ 5931081 h 6858000"/>
              <a:gd name="connsiteX30" fmla="*/ 593758 w 2422397"/>
              <a:gd name="connsiteY30" fmla="*/ 5922047 h 6858000"/>
              <a:gd name="connsiteX31" fmla="*/ 600949 w 2422397"/>
              <a:gd name="connsiteY31" fmla="*/ 5897316 h 6858000"/>
              <a:gd name="connsiteX32" fmla="*/ 602981 w 2422397"/>
              <a:gd name="connsiteY32" fmla="*/ 5895955 h 6858000"/>
              <a:gd name="connsiteX33" fmla="*/ 604430 w 2422397"/>
              <a:gd name="connsiteY33" fmla="*/ 5870052 h 6858000"/>
              <a:gd name="connsiteX34" fmla="*/ 631983 w 2422397"/>
              <a:gd name="connsiteY34" fmla="*/ 5814475 h 6858000"/>
              <a:gd name="connsiteX35" fmla="*/ 678370 w 2422397"/>
              <a:gd name="connsiteY35" fmla="*/ 5652188 h 6858000"/>
              <a:gd name="connsiteX36" fmla="*/ 694129 w 2422397"/>
              <a:gd name="connsiteY36" fmla="*/ 5471630 h 6858000"/>
              <a:gd name="connsiteX37" fmla="*/ 723657 w 2422397"/>
              <a:gd name="connsiteY37" fmla="*/ 5356170 h 6858000"/>
              <a:gd name="connsiteX38" fmla="*/ 723661 w 2422397"/>
              <a:gd name="connsiteY38" fmla="*/ 5356076 h 6858000"/>
              <a:gd name="connsiteX39" fmla="*/ 720651 w 2422397"/>
              <a:gd name="connsiteY39" fmla="*/ 5331990 h 6858000"/>
              <a:gd name="connsiteX40" fmla="*/ 725358 w 2422397"/>
              <a:gd name="connsiteY40" fmla="*/ 5309193 h 6858000"/>
              <a:gd name="connsiteX41" fmla="*/ 726926 w 2422397"/>
              <a:gd name="connsiteY41" fmla="*/ 5311182 h 6858000"/>
              <a:gd name="connsiteX42" fmla="*/ 727761 w 2422397"/>
              <a:gd name="connsiteY42" fmla="*/ 5304702 h 6858000"/>
              <a:gd name="connsiteX43" fmla="*/ 732974 w 2422397"/>
              <a:gd name="connsiteY43" fmla="*/ 5303522 h 6858000"/>
              <a:gd name="connsiteX44" fmla="*/ 762873 w 2422397"/>
              <a:gd name="connsiteY44" fmla="*/ 5269094 h 6858000"/>
              <a:gd name="connsiteX45" fmla="*/ 784867 w 2422397"/>
              <a:gd name="connsiteY45" fmla="*/ 5235785 h 6858000"/>
              <a:gd name="connsiteX46" fmla="*/ 796271 w 2422397"/>
              <a:gd name="connsiteY46" fmla="*/ 5175473 h 6858000"/>
              <a:gd name="connsiteX47" fmla="*/ 821529 w 2422397"/>
              <a:gd name="connsiteY47" fmla="*/ 5012929 h 6858000"/>
              <a:gd name="connsiteX48" fmla="*/ 846340 w 2422397"/>
              <a:gd name="connsiteY48" fmla="*/ 4944976 h 6858000"/>
              <a:gd name="connsiteX49" fmla="*/ 840157 w 2422397"/>
              <a:gd name="connsiteY49" fmla="*/ 4872869 h 6858000"/>
              <a:gd name="connsiteX50" fmla="*/ 855718 w 2422397"/>
              <a:gd name="connsiteY50" fmla="*/ 4850916 h 6858000"/>
              <a:gd name="connsiteX51" fmla="*/ 858709 w 2422397"/>
              <a:gd name="connsiteY51" fmla="*/ 4847264 h 6858000"/>
              <a:gd name="connsiteX52" fmla="*/ 863990 w 2422397"/>
              <a:gd name="connsiteY52" fmla="*/ 4829718 h 6858000"/>
              <a:gd name="connsiteX53" fmla="*/ 873842 w 2422397"/>
              <a:gd name="connsiteY53" fmla="*/ 4828439 h 6858000"/>
              <a:gd name="connsiteX54" fmla="*/ 887779 w 2422397"/>
              <a:gd name="connsiteY54" fmla="*/ 4804655 h 6858000"/>
              <a:gd name="connsiteX55" fmla="*/ 893894 w 2422397"/>
              <a:gd name="connsiteY55" fmla="*/ 4777060 h 6858000"/>
              <a:gd name="connsiteX56" fmla="*/ 883546 w 2422397"/>
              <a:gd name="connsiteY56" fmla="*/ 4777089 h 6858000"/>
              <a:gd name="connsiteX57" fmla="*/ 883812 w 2422397"/>
              <a:gd name="connsiteY57" fmla="*/ 4774559 h 6858000"/>
              <a:gd name="connsiteX58" fmla="*/ 903401 w 2422397"/>
              <a:gd name="connsiteY58" fmla="*/ 4679442 h 6858000"/>
              <a:gd name="connsiteX59" fmla="*/ 916253 w 2422397"/>
              <a:gd name="connsiteY59" fmla="*/ 4651970 h 6858000"/>
              <a:gd name="connsiteX60" fmla="*/ 922608 w 2422397"/>
              <a:gd name="connsiteY60" fmla="*/ 4649785 h 6858000"/>
              <a:gd name="connsiteX61" fmla="*/ 924139 w 2422397"/>
              <a:gd name="connsiteY61" fmla="*/ 4631605 h 6858000"/>
              <a:gd name="connsiteX62" fmla="*/ 920872 w 2422397"/>
              <a:gd name="connsiteY62" fmla="*/ 4609075 h 6858000"/>
              <a:gd name="connsiteX63" fmla="*/ 941607 w 2422397"/>
              <a:gd name="connsiteY63" fmla="*/ 4514226 h 6858000"/>
              <a:gd name="connsiteX64" fmla="*/ 957889 w 2422397"/>
              <a:gd name="connsiteY64" fmla="*/ 4481699 h 6858000"/>
              <a:gd name="connsiteX65" fmla="*/ 974975 w 2422397"/>
              <a:gd name="connsiteY65" fmla="*/ 4433921 h 6858000"/>
              <a:gd name="connsiteX66" fmla="*/ 1011638 w 2422397"/>
              <a:gd name="connsiteY66" fmla="*/ 4352312 h 6858000"/>
              <a:gd name="connsiteX67" fmla="*/ 1049579 w 2422397"/>
              <a:gd name="connsiteY67" fmla="*/ 4237953 h 6858000"/>
              <a:gd name="connsiteX68" fmla="*/ 1041314 w 2422397"/>
              <a:gd name="connsiteY68" fmla="*/ 4139706 h 6858000"/>
              <a:gd name="connsiteX69" fmla="*/ 1049328 w 2422397"/>
              <a:gd name="connsiteY69" fmla="*/ 4134671 h 6858000"/>
              <a:gd name="connsiteX70" fmla="*/ 1061133 w 2422397"/>
              <a:gd name="connsiteY70" fmla="*/ 4074160 h 6858000"/>
              <a:gd name="connsiteX71" fmla="*/ 1059121 w 2422397"/>
              <a:gd name="connsiteY71" fmla="*/ 3844497 h 6858000"/>
              <a:gd name="connsiteX72" fmla="*/ 1083386 w 2422397"/>
              <a:gd name="connsiteY72" fmla="*/ 3726730 h 6858000"/>
              <a:gd name="connsiteX73" fmla="*/ 1098990 w 2422397"/>
              <a:gd name="connsiteY73" fmla="*/ 3687782 h 6858000"/>
              <a:gd name="connsiteX74" fmla="*/ 1124701 w 2422397"/>
              <a:gd name="connsiteY74" fmla="*/ 3622348 h 6858000"/>
              <a:gd name="connsiteX75" fmla="*/ 1161137 w 2422397"/>
              <a:gd name="connsiteY75" fmla="*/ 3580464 h 6858000"/>
              <a:gd name="connsiteX76" fmla="*/ 1175812 w 2422397"/>
              <a:gd name="connsiteY76" fmla="*/ 3522969 h 6858000"/>
              <a:gd name="connsiteX77" fmla="*/ 1156951 w 2422397"/>
              <a:gd name="connsiteY77" fmla="*/ 3500538 h 6858000"/>
              <a:gd name="connsiteX78" fmla="*/ 1179877 w 2422397"/>
              <a:gd name="connsiteY78" fmla="*/ 3441984 h 6858000"/>
              <a:gd name="connsiteX79" fmla="*/ 1217096 w 2422397"/>
              <a:gd name="connsiteY79" fmla="*/ 3354156 h 6858000"/>
              <a:gd name="connsiteX80" fmla="*/ 1232811 w 2422397"/>
              <a:gd name="connsiteY80" fmla="*/ 3301153 h 6858000"/>
              <a:gd name="connsiteX81" fmla="*/ 1281985 w 2422397"/>
              <a:gd name="connsiteY81" fmla="*/ 3158933 h 6858000"/>
              <a:gd name="connsiteX82" fmla="*/ 1335997 w 2422397"/>
              <a:gd name="connsiteY82" fmla="*/ 3018423 h 6858000"/>
              <a:gd name="connsiteX83" fmla="*/ 1394864 w 2422397"/>
              <a:gd name="connsiteY83" fmla="*/ 2946152 h 6858000"/>
              <a:gd name="connsiteX84" fmla="*/ 1436360 w 2422397"/>
              <a:gd name="connsiteY84" fmla="*/ 2829469 h 6858000"/>
              <a:gd name="connsiteX85" fmla="*/ 1447242 w 2422397"/>
              <a:gd name="connsiteY85" fmla="*/ 2811546 h 6858000"/>
              <a:gd name="connsiteX86" fmla="*/ 1449881 w 2422397"/>
              <a:gd name="connsiteY86" fmla="*/ 2781535 h 6858000"/>
              <a:gd name="connsiteX87" fmla="*/ 1459218 w 2422397"/>
              <a:gd name="connsiteY87" fmla="*/ 2660724 h 6858000"/>
              <a:gd name="connsiteX88" fmla="*/ 1455455 w 2422397"/>
              <a:gd name="connsiteY88" fmla="*/ 2560980 h 6858000"/>
              <a:gd name="connsiteX89" fmla="*/ 1497362 w 2422397"/>
              <a:gd name="connsiteY89" fmla="*/ 2456303 h 6858000"/>
              <a:gd name="connsiteX90" fmla="*/ 1507343 w 2422397"/>
              <a:gd name="connsiteY90" fmla="*/ 2385923 h 6858000"/>
              <a:gd name="connsiteX91" fmla="*/ 1540772 w 2422397"/>
              <a:gd name="connsiteY91" fmla="*/ 2256097 h 6858000"/>
              <a:gd name="connsiteX92" fmla="*/ 1569381 w 2422397"/>
              <a:gd name="connsiteY92" fmla="*/ 2165158 h 6858000"/>
              <a:gd name="connsiteX93" fmla="*/ 1576109 w 2422397"/>
              <a:gd name="connsiteY93" fmla="*/ 2078660 h 6858000"/>
              <a:gd name="connsiteX94" fmla="*/ 1564751 w 2422397"/>
              <a:gd name="connsiteY94" fmla="*/ 2009574 h 6858000"/>
              <a:gd name="connsiteX95" fmla="*/ 1571917 w 2422397"/>
              <a:gd name="connsiteY95" fmla="*/ 1903700 h 6858000"/>
              <a:gd name="connsiteX96" fmla="*/ 1564944 w 2422397"/>
              <a:gd name="connsiteY96" fmla="*/ 1821321 h 6858000"/>
              <a:gd name="connsiteX97" fmla="*/ 1579022 w 2422397"/>
              <a:gd name="connsiteY97" fmla="*/ 1718757 h 6858000"/>
              <a:gd name="connsiteX98" fmla="*/ 1590196 w 2422397"/>
              <a:gd name="connsiteY98" fmla="*/ 1595914 h 6858000"/>
              <a:gd name="connsiteX99" fmla="*/ 1624363 w 2422397"/>
              <a:gd name="connsiteY99" fmla="*/ 1502483 h 6858000"/>
              <a:gd name="connsiteX100" fmla="*/ 1631539 w 2422397"/>
              <a:gd name="connsiteY100" fmla="*/ 1431520 h 6858000"/>
              <a:gd name="connsiteX101" fmla="*/ 1646296 w 2422397"/>
              <a:gd name="connsiteY101" fmla="*/ 1333057 h 6858000"/>
              <a:gd name="connsiteX102" fmla="*/ 1696091 w 2422397"/>
              <a:gd name="connsiteY102" fmla="*/ 1202078 h 6858000"/>
              <a:gd name="connsiteX103" fmla="*/ 1706993 w 2422397"/>
              <a:gd name="connsiteY103" fmla="*/ 1104797 h 6858000"/>
              <a:gd name="connsiteX104" fmla="*/ 1777273 w 2422397"/>
              <a:gd name="connsiteY104" fmla="*/ 916268 h 6858000"/>
              <a:gd name="connsiteX105" fmla="*/ 1850836 w 2422397"/>
              <a:gd name="connsiteY105" fmla="*/ 825516 h 6858000"/>
              <a:gd name="connsiteX106" fmla="*/ 1911831 w 2422397"/>
              <a:gd name="connsiteY106" fmla="*/ 696577 h 6858000"/>
              <a:gd name="connsiteX107" fmla="*/ 1942209 w 2422397"/>
              <a:gd name="connsiteY107" fmla="*/ 575807 h 6858000"/>
              <a:gd name="connsiteX108" fmla="*/ 1951374 w 2422397"/>
              <a:gd name="connsiteY108" fmla="*/ 556682 h 6858000"/>
              <a:gd name="connsiteX109" fmla="*/ 1951170 w 2422397"/>
              <a:gd name="connsiteY109" fmla="*/ 526639 h 6858000"/>
              <a:gd name="connsiteX110" fmla="*/ 1949059 w 2422397"/>
              <a:gd name="connsiteY110" fmla="*/ 405872 h 6858000"/>
              <a:gd name="connsiteX111" fmla="*/ 1954018 w 2422397"/>
              <a:gd name="connsiteY111" fmla="*/ 307622 h 6858000"/>
              <a:gd name="connsiteX112" fmla="*/ 1967790 w 2422397"/>
              <a:gd name="connsiteY112" fmla="*/ 198682 h 6858000"/>
              <a:gd name="connsiteX113" fmla="*/ 1971093 w 2422397"/>
              <a:gd name="connsiteY113" fmla="*/ 127747 h 6858000"/>
              <a:gd name="connsiteX114" fmla="*/ 1951841 w 2422397"/>
              <a:gd name="connsiteY114" fmla="*/ 4678 h 6858000"/>
              <a:gd name="connsiteX115" fmla="*/ 1953649 w 2422397"/>
              <a:gd name="connsiteY115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393529 w 2422397"/>
              <a:gd name="connsiteY15" fmla="*/ 6259863 h 6858000"/>
              <a:gd name="connsiteX16" fmla="*/ 443949 w 2422397"/>
              <a:gd name="connsiteY16" fmla="*/ 6218313 h 6858000"/>
              <a:gd name="connsiteX17" fmla="*/ 478259 w 2422397"/>
              <a:gd name="connsiteY17" fmla="*/ 6183918 h 6858000"/>
              <a:gd name="connsiteX18" fmla="*/ 482177 w 2422397"/>
              <a:gd name="connsiteY18" fmla="*/ 6173358 h 6858000"/>
              <a:gd name="connsiteX19" fmla="*/ 482556 w 2422397"/>
              <a:gd name="connsiteY19" fmla="*/ 6173443 h 6858000"/>
              <a:gd name="connsiteX20" fmla="*/ 485673 w 2422397"/>
              <a:gd name="connsiteY20" fmla="*/ 6162875 h 6858000"/>
              <a:gd name="connsiteX21" fmla="*/ 524588 w 2422397"/>
              <a:gd name="connsiteY21" fmla="*/ 6111327 h 6858000"/>
              <a:gd name="connsiteX22" fmla="*/ 547843 w 2422397"/>
              <a:gd name="connsiteY22" fmla="*/ 6075666 h 6858000"/>
              <a:gd name="connsiteX23" fmla="*/ 562259 w 2422397"/>
              <a:gd name="connsiteY23" fmla="*/ 6054865 h 6858000"/>
              <a:gd name="connsiteX24" fmla="*/ 571463 w 2422397"/>
              <a:gd name="connsiteY24" fmla="*/ 6045606 h 6858000"/>
              <a:gd name="connsiteX25" fmla="*/ 573012 w 2422397"/>
              <a:gd name="connsiteY25" fmla="*/ 6046223 h 6858000"/>
              <a:gd name="connsiteX26" fmla="*/ 584071 w 2422397"/>
              <a:gd name="connsiteY26" fmla="*/ 5992286 h 6858000"/>
              <a:gd name="connsiteX27" fmla="*/ 587812 w 2422397"/>
              <a:gd name="connsiteY27" fmla="*/ 5987907 h 6858000"/>
              <a:gd name="connsiteX28" fmla="*/ 592115 w 2422397"/>
              <a:gd name="connsiteY28" fmla="*/ 5949187 h 6858000"/>
              <a:gd name="connsiteX29" fmla="*/ 595889 w 2422397"/>
              <a:gd name="connsiteY29" fmla="*/ 5931081 h 6858000"/>
              <a:gd name="connsiteX30" fmla="*/ 593758 w 2422397"/>
              <a:gd name="connsiteY30" fmla="*/ 5922047 h 6858000"/>
              <a:gd name="connsiteX31" fmla="*/ 600949 w 2422397"/>
              <a:gd name="connsiteY31" fmla="*/ 5897316 h 6858000"/>
              <a:gd name="connsiteX32" fmla="*/ 602981 w 2422397"/>
              <a:gd name="connsiteY32" fmla="*/ 5895955 h 6858000"/>
              <a:gd name="connsiteX33" fmla="*/ 604430 w 2422397"/>
              <a:gd name="connsiteY33" fmla="*/ 5870052 h 6858000"/>
              <a:gd name="connsiteX34" fmla="*/ 631983 w 2422397"/>
              <a:gd name="connsiteY34" fmla="*/ 5814475 h 6858000"/>
              <a:gd name="connsiteX35" fmla="*/ 678370 w 2422397"/>
              <a:gd name="connsiteY35" fmla="*/ 5652188 h 6858000"/>
              <a:gd name="connsiteX36" fmla="*/ 694129 w 2422397"/>
              <a:gd name="connsiteY36" fmla="*/ 5471630 h 6858000"/>
              <a:gd name="connsiteX37" fmla="*/ 723657 w 2422397"/>
              <a:gd name="connsiteY37" fmla="*/ 5356170 h 6858000"/>
              <a:gd name="connsiteX38" fmla="*/ 723661 w 2422397"/>
              <a:gd name="connsiteY38" fmla="*/ 5356076 h 6858000"/>
              <a:gd name="connsiteX39" fmla="*/ 720651 w 2422397"/>
              <a:gd name="connsiteY39" fmla="*/ 5331990 h 6858000"/>
              <a:gd name="connsiteX40" fmla="*/ 725358 w 2422397"/>
              <a:gd name="connsiteY40" fmla="*/ 5309193 h 6858000"/>
              <a:gd name="connsiteX41" fmla="*/ 726926 w 2422397"/>
              <a:gd name="connsiteY41" fmla="*/ 5311182 h 6858000"/>
              <a:gd name="connsiteX42" fmla="*/ 727761 w 2422397"/>
              <a:gd name="connsiteY42" fmla="*/ 5304702 h 6858000"/>
              <a:gd name="connsiteX43" fmla="*/ 732974 w 2422397"/>
              <a:gd name="connsiteY43" fmla="*/ 5303522 h 6858000"/>
              <a:gd name="connsiteX44" fmla="*/ 762873 w 2422397"/>
              <a:gd name="connsiteY44" fmla="*/ 5269094 h 6858000"/>
              <a:gd name="connsiteX45" fmla="*/ 784867 w 2422397"/>
              <a:gd name="connsiteY45" fmla="*/ 5235785 h 6858000"/>
              <a:gd name="connsiteX46" fmla="*/ 796271 w 2422397"/>
              <a:gd name="connsiteY46" fmla="*/ 5175473 h 6858000"/>
              <a:gd name="connsiteX47" fmla="*/ 821529 w 2422397"/>
              <a:gd name="connsiteY47" fmla="*/ 5012929 h 6858000"/>
              <a:gd name="connsiteX48" fmla="*/ 846340 w 2422397"/>
              <a:gd name="connsiteY48" fmla="*/ 4944976 h 6858000"/>
              <a:gd name="connsiteX49" fmla="*/ 840157 w 2422397"/>
              <a:gd name="connsiteY49" fmla="*/ 4872869 h 6858000"/>
              <a:gd name="connsiteX50" fmla="*/ 855718 w 2422397"/>
              <a:gd name="connsiteY50" fmla="*/ 4850916 h 6858000"/>
              <a:gd name="connsiteX51" fmla="*/ 858709 w 2422397"/>
              <a:gd name="connsiteY51" fmla="*/ 4847264 h 6858000"/>
              <a:gd name="connsiteX52" fmla="*/ 863990 w 2422397"/>
              <a:gd name="connsiteY52" fmla="*/ 4829718 h 6858000"/>
              <a:gd name="connsiteX53" fmla="*/ 873842 w 2422397"/>
              <a:gd name="connsiteY53" fmla="*/ 4828439 h 6858000"/>
              <a:gd name="connsiteX54" fmla="*/ 887779 w 2422397"/>
              <a:gd name="connsiteY54" fmla="*/ 4804655 h 6858000"/>
              <a:gd name="connsiteX55" fmla="*/ 893894 w 2422397"/>
              <a:gd name="connsiteY55" fmla="*/ 4777060 h 6858000"/>
              <a:gd name="connsiteX56" fmla="*/ 883546 w 2422397"/>
              <a:gd name="connsiteY56" fmla="*/ 4777089 h 6858000"/>
              <a:gd name="connsiteX57" fmla="*/ 883812 w 2422397"/>
              <a:gd name="connsiteY57" fmla="*/ 4774559 h 6858000"/>
              <a:gd name="connsiteX58" fmla="*/ 903401 w 2422397"/>
              <a:gd name="connsiteY58" fmla="*/ 4679442 h 6858000"/>
              <a:gd name="connsiteX59" fmla="*/ 916253 w 2422397"/>
              <a:gd name="connsiteY59" fmla="*/ 4651970 h 6858000"/>
              <a:gd name="connsiteX60" fmla="*/ 922608 w 2422397"/>
              <a:gd name="connsiteY60" fmla="*/ 4649785 h 6858000"/>
              <a:gd name="connsiteX61" fmla="*/ 924139 w 2422397"/>
              <a:gd name="connsiteY61" fmla="*/ 4631605 h 6858000"/>
              <a:gd name="connsiteX62" fmla="*/ 920872 w 2422397"/>
              <a:gd name="connsiteY62" fmla="*/ 4609075 h 6858000"/>
              <a:gd name="connsiteX63" fmla="*/ 941607 w 2422397"/>
              <a:gd name="connsiteY63" fmla="*/ 4514226 h 6858000"/>
              <a:gd name="connsiteX64" fmla="*/ 957889 w 2422397"/>
              <a:gd name="connsiteY64" fmla="*/ 4481699 h 6858000"/>
              <a:gd name="connsiteX65" fmla="*/ 974975 w 2422397"/>
              <a:gd name="connsiteY65" fmla="*/ 4433921 h 6858000"/>
              <a:gd name="connsiteX66" fmla="*/ 1011638 w 2422397"/>
              <a:gd name="connsiteY66" fmla="*/ 4352312 h 6858000"/>
              <a:gd name="connsiteX67" fmla="*/ 1049579 w 2422397"/>
              <a:gd name="connsiteY67" fmla="*/ 4237953 h 6858000"/>
              <a:gd name="connsiteX68" fmla="*/ 1041314 w 2422397"/>
              <a:gd name="connsiteY68" fmla="*/ 4139706 h 6858000"/>
              <a:gd name="connsiteX69" fmla="*/ 1049328 w 2422397"/>
              <a:gd name="connsiteY69" fmla="*/ 4134671 h 6858000"/>
              <a:gd name="connsiteX70" fmla="*/ 1061133 w 2422397"/>
              <a:gd name="connsiteY70" fmla="*/ 4074160 h 6858000"/>
              <a:gd name="connsiteX71" fmla="*/ 1059121 w 2422397"/>
              <a:gd name="connsiteY71" fmla="*/ 3844497 h 6858000"/>
              <a:gd name="connsiteX72" fmla="*/ 1083386 w 2422397"/>
              <a:gd name="connsiteY72" fmla="*/ 3726730 h 6858000"/>
              <a:gd name="connsiteX73" fmla="*/ 1098990 w 2422397"/>
              <a:gd name="connsiteY73" fmla="*/ 3687782 h 6858000"/>
              <a:gd name="connsiteX74" fmla="*/ 1124701 w 2422397"/>
              <a:gd name="connsiteY74" fmla="*/ 3622348 h 6858000"/>
              <a:gd name="connsiteX75" fmla="*/ 1161137 w 2422397"/>
              <a:gd name="connsiteY75" fmla="*/ 3580464 h 6858000"/>
              <a:gd name="connsiteX76" fmla="*/ 1175812 w 2422397"/>
              <a:gd name="connsiteY76" fmla="*/ 3522969 h 6858000"/>
              <a:gd name="connsiteX77" fmla="*/ 1156951 w 2422397"/>
              <a:gd name="connsiteY77" fmla="*/ 3500538 h 6858000"/>
              <a:gd name="connsiteX78" fmla="*/ 1179877 w 2422397"/>
              <a:gd name="connsiteY78" fmla="*/ 3441984 h 6858000"/>
              <a:gd name="connsiteX79" fmla="*/ 1217096 w 2422397"/>
              <a:gd name="connsiteY79" fmla="*/ 3354156 h 6858000"/>
              <a:gd name="connsiteX80" fmla="*/ 1232811 w 2422397"/>
              <a:gd name="connsiteY80" fmla="*/ 3301153 h 6858000"/>
              <a:gd name="connsiteX81" fmla="*/ 1281985 w 2422397"/>
              <a:gd name="connsiteY81" fmla="*/ 3158933 h 6858000"/>
              <a:gd name="connsiteX82" fmla="*/ 1335997 w 2422397"/>
              <a:gd name="connsiteY82" fmla="*/ 3018423 h 6858000"/>
              <a:gd name="connsiteX83" fmla="*/ 1394864 w 2422397"/>
              <a:gd name="connsiteY83" fmla="*/ 2946152 h 6858000"/>
              <a:gd name="connsiteX84" fmla="*/ 1436360 w 2422397"/>
              <a:gd name="connsiteY84" fmla="*/ 2829469 h 6858000"/>
              <a:gd name="connsiteX85" fmla="*/ 1447242 w 2422397"/>
              <a:gd name="connsiteY85" fmla="*/ 2811546 h 6858000"/>
              <a:gd name="connsiteX86" fmla="*/ 1449881 w 2422397"/>
              <a:gd name="connsiteY86" fmla="*/ 2781535 h 6858000"/>
              <a:gd name="connsiteX87" fmla="*/ 1459218 w 2422397"/>
              <a:gd name="connsiteY87" fmla="*/ 2660724 h 6858000"/>
              <a:gd name="connsiteX88" fmla="*/ 1455455 w 2422397"/>
              <a:gd name="connsiteY88" fmla="*/ 2560980 h 6858000"/>
              <a:gd name="connsiteX89" fmla="*/ 1497362 w 2422397"/>
              <a:gd name="connsiteY89" fmla="*/ 2456303 h 6858000"/>
              <a:gd name="connsiteX90" fmla="*/ 1507343 w 2422397"/>
              <a:gd name="connsiteY90" fmla="*/ 2385923 h 6858000"/>
              <a:gd name="connsiteX91" fmla="*/ 1540772 w 2422397"/>
              <a:gd name="connsiteY91" fmla="*/ 2256097 h 6858000"/>
              <a:gd name="connsiteX92" fmla="*/ 1569381 w 2422397"/>
              <a:gd name="connsiteY92" fmla="*/ 2165158 h 6858000"/>
              <a:gd name="connsiteX93" fmla="*/ 1576109 w 2422397"/>
              <a:gd name="connsiteY93" fmla="*/ 2078660 h 6858000"/>
              <a:gd name="connsiteX94" fmla="*/ 1564751 w 2422397"/>
              <a:gd name="connsiteY94" fmla="*/ 2009574 h 6858000"/>
              <a:gd name="connsiteX95" fmla="*/ 1571917 w 2422397"/>
              <a:gd name="connsiteY95" fmla="*/ 1903700 h 6858000"/>
              <a:gd name="connsiteX96" fmla="*/ 1564944 w 2422397"/>
              <a:gd name="connsiteY96" fmla="*/ 1821321 h 6858000"/>
              <a:gd name="connsiteX97" fmla="*/ 1579022 w 2422397"/>
              <a:gd name="connsiteY97" fmla="*/ 1718757 h 6858000"/>
              <a:gd name="connsiteX98" fmla="*/ 1590196 w 2422397"/>
              <a:gd name="connsiteY98" fmla="*/ 1595914 h 6858000"/>
              <a:gd name="connsiteX99" fmla="*/ 1624363 w 2422397"/>
              <a:gd name="connsiteY99" fmla="*/ 1502483 h 6858000"/>
              <a:gd name="connsiteX100" fmla="*/ 1631539 w 2422397"/>
              <a:gd name="connsiteY100" fmla="*/ 1431520 h 6858000"/>
              <a:gd name="connsiteX101" fmla="*/ 1646296 w 2422397"/>
              <a:gd name="connsiteY101" fmla="*/ 1333057 h 6858000"/>
              <a:gd name="connsiteX102" fmla="*/ 1696091 w 2422397"/>
              <a:gd name="connsiteY102" fmla="*/ 1202078 h 6858000"/>
              <a:gd name="connsiteX103" fmla="*/ 1706993 w 2422397"/>
              <a:gd name="connsiteY103" fmla="*/ 1104797 h 6858000"/>
              <a:gd name="connsiteX104" fmla="*/ 1777273 w 2422397"/>
              <a:gd name="connsiteY104" fmla="*/ 916268 h 6858000"/>
              <a:gd name="connsiteX105" fmla="*/ 1850836 w 2422397"/>
              <a:gd name="connsiteY105" fmla="*/ 825516 h 6858000"/>
              <a:gd name="connsiteX106" fmla="*/ 1911831 w 2422397"/>
              <a:gd name="connsiteY106" fmla="*/ 696577 h 6858000"/>
              <a:gd name="connsiteX107" fmla="*/ 1942209 w 2422397"/>
              <a:gd name="connsiteY107" fmla="*/ 575807 h 6858000"/>
              <a:gd name="connsiteX108" fmla="*/ 1951374 w 2422397"/>
              <a:gd name="connsiteY108" fmla="*/ 556682 h 6858000"/>
              <a:gd name="connsiteX109" fmla="*/ 1951170 w 2422397"/>
              <a:gd name="connsiteY109" fmla="*/ 526639 h 6858000"/>
              <a:gd name="connsiteX110" fmla="*/ 1949059 w 2422397"/>
              <a:gd name="connsiteY110" fmla="*/ 405872 h 6858000"/>
              <a:gd name="connsiteX111" fmla="*/ 1954018 w 2422397"/>
              <a:gd name="connsiteY111" fmla="*/ 307622 h 6858000"/>
              <a:gd name="connsiteX112" fmla="*/ 1967790 w 2422397"/>
              <a:gd name="connsiteY112" fmla="*/ 198682 h 6858000"/>
              <a:gd name="connsiteX113" fmla="*/ 1971093 w 2422397"/>
              <a:gd name="connsiteY113" fmla="*/ 127747 h 6858000"/>
              <a:gd name="connsiteX114" fmla="*/ 1951841 w 2422397"/>
              <a:gd name="connsiteY114" fmla="*/ 4678 h 6858000"/>
              <a:gd name="connsiteX115" fmla="*/ 1953649 w 2422397"/>
              <a:gd name="connsiteY115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393529 w 2422397"/>
              <a:gd name="connsiteY15" fmla="*/ 6259863 h 6858000"/>
              <a:gd name="connsiteX16" fmla="*/ 443949 w 2422397"/>
              <a:gd name="connsiteY16" fmla="*/ 6218313 h 6858000"/>
              <a:gd name="connsiteX17" fmla="*/ 478259 w 2422397"/>
              <a:gd name="connsiteY17" fmla="*/ 6183918 h 6858000"/>
              <a:gd name="connsiteX18" fmla="*/ 482177 w 2422397"/>
              <a:gd name="connsiteY18" fmla="*/ 6173358 h 6858000"/>
              <a:gd name="connsiteX19" fmla="*/ 482556 w 2422397"/>
              <a:gd name="connsiteY19" fmla="*/ 6173443 h 6858000"/>
              <a:gd name="connsiteX20" fmla="*/ 485673 w 2422397"/>
              <a:gd name="connsiteY20" fmla="*/ 6162875 h 6858000"/>
              <a:gd name="connsiteX21" fmla="*/ 524588 w 2422397"/>
              <a:gd name="connsiteY21" fmla="*/ 6111327 h 6858000"/>
              <a:gd name="connsiteX22" fmla="*/ 547843 w 2422397"/>
              <a:gd name="connsiteY22" fmla="*/ 6075666 h 6858000"/>
              <a:gd name="connsiteX23" fmla="*/ 562259 w 2422397"/>
              <a:gd name="connsiteY23" fmla="*/ 6054865 h 6858000"/>
              <a:gd name="connsiteX24" fmla="*/ 571463 w 2422397"/>
              <a:gd name="connsiteY24" fmla="*/ 6045606 h 6858000"/>
              <a:gd name="connsiteX25" fmla="*/ 573012 w 2422397"/>
              <a:gd name="connsiteY25" fmla="*/ 6046223 h 6858000"/>
              <a:gd name="connsiteX26" fmla="*/ 584071 w 2422397"/>
              <a:gd name="connsiteY26" fmla="*/ 5992286 h 6858000"/>
              <a:gd name="connsiteX27" fmla="*/ 587812 w 2422397"/>
              <a:gd name="connsiteY27" fmla="*/ 5987907 h 6858000"/>
              <a:gd name="connsiteX28" fmla="*/ 592115 w 2422397"/>
              <a:gd name="connsiteY28" fmla="*/ 5949187 h 6858000"/>
              <a:gd name="connsiteX29" fmla="*/ 595889 w 2422397"/>
              <a:gd name="connsiteY29" fmla="*/ 5931081 h 6858000"/>
              <a:gd name="connsiteX30" fmla="*/ 593758 w 2422397"/>
              <a:gd name="connsiteY30" fmla="*/ 5922047 h 6858000"/>
              <a:gd name="connsiteX31" fmla="*/ 600949 w 2422397"/>
              <a:gd name="connsiteY31" fmla="*/ 5897316 h 6858000"/>
              <a:gd name="connsiteX32" fmla="*/ 602981 w 2422397"/>
              <a:gd name="connsiteY32" fmla="*/ 5895955 h 6858000"/>
              <a:gd name="connsiteX33" fmla="*/ 604430 w 2422397"/>
              <a:gd name="connsiteY33" fmla="*/ 5870052 h 6858000"/>
              <a:gd name="connsiteX34" fmla="*/ 631983 w 2422397"/>
              <a:gd name="connsiteY34" fmla="*/ 5814475 h 6858000"/>
              <a:gd name="connsiteX35" fmla="*/ 678370 w 2422397"/>
              <a:gd name="connsiteY35" fmla="*/ 5652188 h 6858000"/>
              <a:gd name="connsiteX36" fmla="*/ 694129 w 2422397"/>
              <a:gd name="connsiteY36" fmla="*/ 5471630 h 6858000"/>
              <a:gd name="connsiteX37" fmla="*/ 723657 w 2422397"/>
              <a:gd name="connsiteY37" fmla="*/ 5356170 h 6858000"/>
              <a:gd name="connsiteX38" fmla="*/ 723661 w 2422397"/>
              <a:gd name="connsiteY38" fmla="*/ 5356076 h 6858000"/>
              <a:gd name="connsiteX39" fmla="*/ 720651 w 2422397"/>
              <a:gd name="connsiteY39" fmla="*/ 5331990 h 6858000"/>
              <a:gd name="connsiteX40" fmla="*/ 725358 w 2422397"/>
              <a:gd name="connsiteY40" fmla="*/ 5309193 h 6858000"/>
              <a:gd name="connsiteX41" fmla="*/ 726926 w 2422397"/>
              <a:gd name="connsiteY41" fmla="*/ 5311182 h 6858000"/>
              <a:gd name="connsiteX42" fmla="*/ 727761 w 2422397"/>
              <a:gd name="connsiteY42" fmla="*/ 5304702 h 6858000"/>
              <a:gd name="connsiteX43" fmla="*/ 732974 w 2422397"/>
              <a:gd name="connsiteY43" fmla="*/ 5303522 h 6858000"/>
              <a:gd name="connsiteX44" fmla="*/ 762873 w 2422397"/>
              <a:gd name="connsiteY44" fmla="*/ 5269094 h 6858000"/>
              <a:gd name="connsiteX45" fmla="*/ 784867 w 2422397"/>
              <a:gd name="connsiteY45" fmla="*/ 5235785 h 6858000"/>
              <a:gd name="connsiteX46" fmla="*/ 796271 w 2422397"/>
              <a:gd name="connsiteY46" fmla="*/ 5175473 h 6858000"/>
              <a:gd name="connsiteX47" fmla="*/ 821529 w 2422397"/>
              <a:gd name="connsiteY47" fmla="*/ 5012929 h 6858000"/>
              <a:gd name="connsiteX48" fmla="*/ 846340 w 2422397"/>
              <a:gd name="connsiteY48" fmla="*/ 4944976 h 6858000"/>
              <a:gd name="connsiteX49" fmla="*/ 840157 w 2422397"/>
              <a:gd name="connsiteY49" fmla="*/ 4872869 h 6858000"/>
              <a:gd name="connsiteX50" fmla="*/ 855718 w 2422397"/>
              <a:gd name="connsiteY50" fmla="*/ 4850916 h 6858000"/>
              <a:gd name="connsiteX51" fmla="*/ 858709 w 2422397"/>
              <a:gd name="connsiteY51" fmla="*/ 4847264 h 6858000"/>
              <a:gd name="connsiteX52" fmla="*/ 863990 w 2422397"/>
              <a:gd name="connsiteY52" fmla="*/ 4829718 h 6858000"/>
              <a:gd name="connsiteX53" fmla="*/ 873842 w 2422397"/>
              <a:gd name="connsiteY53" fmla="*/ 4828439 h 6858000"/>
              <a:gd name="connsiteX54" fmla="*/ 887779 w 2422397"/>
              <a:gd name="connsiteY54" fmla="*/ 4804655 h 6858000"/>
              <a:gd name="connsiteX55" fmla="*/ 893894 w 2422397"/>
              <a:gd name="connsiteY55" fmla="*/ 4777060 h 6858000"/>
              <a:gd name="connsiteX56" fmla="*/ 883546 w 2422397"/>
              <a:gd name="connsiteY56" fmla="*/ 4777089 h 6858000"/>
              <a:gd name="connsiteX57" fmla="*/ 883812 w 2422397"/>
              <a:gd name="connsiteY57" fmla="*/ 4774559 h 6858000"/>
              <a:gd name="connsiteX58" fmla="*/ 903401 w 2422397"/>
              <a:gd name="connsiteY58" fmla="*/ 4679442 h 6858000"/>
              <a:gd name="connsiteX59" fmla="*/ 916253 w 2422397"/>
              <a:gd name="connsiteY59" fmla="*/ 4651970 h 6858000"/>
              <a:gd name="connsiteX60" fmla="*/ 922608 w 2422397"/>
              <a:gd name="connsiteY60" fmla="*/ 4649785 h 6858000"/>
              <a:gd name="connsiteX61" fmla="*/ 924139 w 2422397"/>
              <a:gd name="connsiteY61" fmla="*/ 4631605 h 6858000"/>
              <a:gd name="connsiteX62" fmla="*/ 920872 w 2422397"/>
              <a:gd name="connsiteY62" fmla="*/ 4609075 h 6858000"/>
              <a:gd name="connsiteX63" fmla="*/ 957889 w 2422397"/>
              <a:gd name="connsiteY63" fmla="*/ 4481699 h 6858000"/>
              <a:gd name="connsiteX64" fmla="*/ 974975 w 2422397"/>
              <a:gd name="connsiteY64" fmla="*/ 4433921 h 6858000"/>
              <a:gd name="connsiteX65" fmla="*/ 1011638 w 2422397"/>
              <a:gd name="connsiteY65" fmla="*/ 4352312 h 6858000"/>
              <a:gd name="connsiteX66" fmla="*/ 1049579 w 2422397"/>
              <a:gd name="connsiteY66" fmla="*/ 4237953 h 6858000"/>
              <a:gd name="connsiteX67" fmla="*/ 1041314 w 2422397"/>
              <a:gd name="connsiteY67" fmla="*/ 4139706 h 6858000"/>
              <a:gd name="connsiteX68" fmla="*/ 1049328 w 2422397"/>
              <a:gd name="connsiteY68" fmla="*/ 4134671 h 6858000"/>
              <a:gd name="connsiteX69" fmla="*/ 1061133 w 2422397"/>
              <a:gd name="connsiteY69" fmla="*/ 4074160 h 6858000"/>
              <a:gd name="connsiteX70" fmla="*/ 1059121 w 2422397"/>
              <a:gd name="connsiteY70" fmla="*/ 3844497 h 6858000"/>
              <a:gd name="connsiteX71" fmla="*/ 1083386 w 2422397"/>
              <a:gd name="connsiteY71" fmla="*/ 3726730 h 6858000"/>
              <a:gd name="connsiteX72" fmla="*/ 1098990 w 2422397"/>
              <a:gd name="connsiteY72" fmla="*/ 3687782 h 6858000"/>
              <a:gd name="connsiteX73" fmla="*/ 1124701 w 2422397"/>
              <a:gd name="connsiteY73" fmla="*/ 3622348 h 6858000"/>
              <a:gd name="connsiteX74" fmla="*/ 1161137 w 2422397"/>
              <a:gd name="connsiteY74" fmla="*/ 3580464 h 6858000"/>
              <a:gd name="connsiteX75" fmla="*/ 1175812 w 2422397"/>
              <a:gd name="connsiteY75" fmla="*/ 3522969 h 6858000"/>
              <a:gd name="connsiteX76" fmla="*/ 1156951 w 2422397"/>
              <a:gd name="connsiteY76" fmla="*/ 3500538 h 6858000"/>
              <a:gd name="connsiteX77" fmla="*/ 1179877 w 2422397"/>
              <a:gd name="connsiteY77" fmla="*/ 3441984 h 6858000"/>
              <a:gd name="connsiteX78" fmla="*/ 1217096 w 2422397"/>
              <a:gd name="connsiteY78" fmla="*/ 3354156 h 6858000"/>
              <a:gd name="connsiteX79" fmla="*/ 1232811 w 2422397"/>
              <a:gd name="connsiteY79" fmla="*/ 3301153 h 6858000"/>
              <a:gd name="connsiteX80" fmla="*/ 1281985 w 2422397"/>
              <a:gd name="connsiteY80" fmla="*/ 3158933 h 6858000"/>
              <a:gd name="connsiteX81" fmla="*/ 1335997 w 2422397"/>
              <a:gd name="connsiteY81" fmla="*/ 3018423 h 6858000"/>
              <a:gd name="connsiteX82" fmla="*/ 1394864 w 2422397"/>
              <a:gd name="connsiteY82" fmla="*/ 2946152 h 6858000"/>
              <a:gd name="connsiteX83" fmla="*/ 1436360 w 2422397"/>
              <a:gd name="connsiteY83" fmla="*/ 2829469 h 6858000"/>
              <a:gd name="connsiteX84" fmla="*/ 1447242 w 2422397"/>
              <a:gd name="connsiteY84" fmla="*/ 2811546 h 6858000"/>
              <a:gd name="connsiteX85" fmla="*/ 1449881 w 2422397"/>
              <a:gd name="connsiteY85" fmla="*/ 2781535 h 6858000"/>
              <a:gd name="connsiteX86" fmla="*/ 1459218 w 2422397"/>
              <a:gd name="connsiteY86" fmla="*/ 2660724 h 6858000"/>
              <a:gd name="connsiteX87" fmla="*/ 1455455 w 2422397"/>
              <a:gd name="connsiteY87" fmla="*/ 2560980 h 6858000"/>
              <a:gd name="connsiteX88" fmla="*/ 1497362 w 2422397"/>
              <a:gd name="connsiteY88" fmla="*/ 2456303 h 6858000"/>
              <a:gd name="connsiteX89" fmla="*/ 1507343 w 2422397"/>
              <a:gd name="connsiteY89" fmla="*/ 2385923 h 6858000"/>
              <a:gd name="connsiteX90" fmla="*/ 1540772 w 2422397"/>
              <a:gd name="connsiteY90" fmla="*/ 2256097 h 6858000"/>
              <a:gd name="connsiteX91" fmla="*/ 1569381 w 2422397"/>
              <a:gd name="connsiteY91" fmla="*/ 2165158 h 6858000"/>
              <a:gd name="connsiteX92" fmla="*/ 1576109 w 2422397"/>
              <a:gd name="connsiteY92" fmla="*/ 2078660 h 6858000"/>
              <a:gd name="connsiteX93" fmla="*/ 1564751 w 2422397"/>
              <a:gd name="connsiteY93" fmla="*/ 2009574 h 6858000"/>
              <a:gd name="connsiteX94" fmla="*/ 1571917 w 2422397"/>
              <a:gd name="connsiteY94" fmla="*/ 1903700 h 6858000"/>
              <a:gd name="connsiteX95" fmla="*/ 1564944 w 2422397"/>
              <a:gd name="connsiteY95" fmla="*/ 1821321 h 6858000"/>
              <a:gd name="connsiteX96" fmla="*/ 1579022 w 2422397"/>
              <a:gd name="connsiteY96" fmla="*/ 1718757 h 6858000"/>
              <a:gd name="connsiteX97" fmla="*/ 1590196 w 2422397"/>
              <a:gd name="connsiteY97" fmla="*/ 1595914 h 6858000"/>
              <a:gd name="connsiteX98" fmla="*/ 1624363 w 2422397"/>
              <a:gd name="connsiteY98" fmla="*/ 1502483 h 6858000"/>
              <a:gd name="connsiteX99" fmla="*/ 1631539 w 2422397"/>
              <a:gd name="connsiteY99" fmla="*/ 1431520 h 6858000"/>
              <a:gd name="connsiteX100" fmla="*/ 1646296 w 2422397"/>
              <a:gd name="connsiteY100" fmla="*/ 1333057 h 6858000"/>
              <a:gd name="connsiteX101" fmla="*/ 1696091 w 2422397"/>
              <a:gd name="connsiteY101" fmla="*/ 1202078 h 6858000"/>
              <a:gd name="connsiteX102" fmla="*/ 1706993 w 2422397"/>
              <a:gd name="connsiteY102" fmla="*/ 1104797 h 6858000"/>
              <a:gd name="connsiteX103" fmla="*/ 1777273 w 2422397"/>
              <a:gd name="connsiteY103" fmla="*/ 916268 h 6858000"/>
              <a:gd name="connsiteX104" fmla="*/ 1850836 w 2422397"/>
              <a:gd name="connsiteY104" fmla="*/ 825516 h 6858000"/>
              <a:gd name="connsiteX105" fmla="*/ 1911831 w 2422397"/>
              <a:gd name="connsiteY105" fmla="*/ 696577 h 6858000"/>
              <a:gd name="connsiteX106" fmla="*/ 1942209 w 2422397"/>
              <a:gd name="connsiteY106" fmla="*/ 575807 h 6858000"/>
              <a:gd name="connsiteX107" fmla="*/ 1951374 w 2422397"/>
              <a:gd name="connsiteY107" fmla="*/ 556682 h 6858000"/>
              <a:gd name="connsiteX108" fmla="*/ 1951170 w 2422397"/>
              <a:gd name="connsiteY108" fmla="*/ 526639 h 6858000"/>
              <a:gd name="connsiteX109" fmla="*/ 1949059 w 2422397"/>
              <a:gd name="connsiteY109" fmla="*/ 405872 h 6858000"/>
              <a:gd name="connsiteX110" fmla="*/ 1954018 w 2422397"/>
              <a:gd name="connsiteY110" fmla="*/ 307622 h 6858000"/>
              <a:gd name="connsiteX111" fmla="*/ 1967790 w 2422397"/>
              <a:gd name="connsiteY111" fmla="*/ 198682 h 6858000"/>
              <a:gd name="connsiteX112" fmla="*/ 1971093 w 2422397"/>
              <a:gd name="connsiteY112" fmla="*/ 127747 h 6858000"/>
              <a:gd name="connsiteX113" fmla="*/ 1951841 w 2422397"/>
              <a:gd name="connsiteY113" fmla="*/ 4678 h 6858000"/>
              <a:gd name="connsiteX114" fmla="*/ 1953649 w 2422397"/>
              <a:gd name="connsiteY114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393529 w 2422397"/>
              <a:gd name="connsiteY15" fmla="*/ 6259863 h 6858000"/>
              <a:gd name="connsiteX16" fmla="*/ 443949 w 2422397"/>
              <a:gd name="connsiteY16" fmla="*/ 6218313 h 6858000"/>
              <a:gd name="connsiteX17" fmla="*/ 478259 w 2422397"/>
              <a:gd name="connsiteY17" fmla="*/ 6183918 h 6858000"/>
              <a:gd name="connsiteX18" fmla="*/ 482177 w 2422397"/>
              <a:gd name="connsiteY18" fmla="*/ 6173358 h 6858000"/>
              <a:gd name="connsiteX19" fmla="*/ 482556 w 2422397"/>
              <a:gd name="connsiteY19" fmla="*/ 6173443 h 6858000"/>
              <a:gd name="connsiteX20" fmla="*/ 485673 w 2422397"/>
              <a:gd name="connsiteY20" fmla="*/ 6162875 h 6858000"/>
              <a:gd name="connsiteX21" fmla="*/ 524588 w 2422397"/>
              <a:gd name="connsiteY21" fmla="*/ 6111327 h 6858000"/>
              <a:gd name="connsiteX22" fmla="*/ 547843 w 2422397"/>
              <a:gd name="connsiteY22" fmla="*/ 6075666 h 6858000"/>
              <a:gd name="connsiteX23" fmla="*/ 562259 w 2422397"/>
              <a:gd name="connsiteY23" fmla="*/ 6054865 h 6858000"/>
              <a:gd name="connsiteX24" fmla="*/ 571463 w 2422397"/>
              <a:gd name="connsiteY24" fmla="*/ 6045606 h 6858000"/>
              <a:gd name="connsiteX25" fmla="*/ 573012 w 2422397"/>
              <a:gd name="connsiteY25" fmla="*/ 6046223 h 6858000"/>
              <a:gd name="connsiteX26" fmla="*/ 584071 w 2422397"/>
              <a:gd name="connsiteY26" fmla="*/ 5992286 h 6858000"/>
              <a:gd name="connsiteX27" fmla="*/ 587812 w 2422397"/>
              <a:gd name="connsiteY27" fmla="*/ 5987907 h 6858000"/>
              <a:gd name="connsiteX28" fmla="*/ 592115 w 2422397"/>
              <a:gd name="connsiteY28" fmla="*/ 5949187 h 6858000"/>
              <a:gd name="connsiteX29" fmla="*/ 595889 w 2422397"/>
              <a:gd name="connsiteY29" fmla="*/ 5931081 h 6858000"/>
              <a:gd name="connsiteX30" fmla="*/ 593758 w 2422397"/>
              <a:gd name="connsiteY30" fmla="*/ 5922047 h 6858000"/>
              <a:gd name="connsiteX31" fmla="*/ 600949 w 2422397"/>
              <a:gd name="connsiteY31" fmla="*/ 5897316 h 6858000"/>
              <a:gd name="connsiteX32" fmla="*/ 602981 w 2422397"/>
              <a:gd name="connsiteY32" fmla="*/ 5895955 h 6858000"/>
              <a:gd name="connsiteX33" fmla="*/ 604430 w 2422397"/>
              <a:gd name="connsiteY33" fmla="*/ 5870052 h 6858000"/>
              <a:gd name="connsiteX34" fmla="*/ 631983 w 2422397"/>
              <a:gd name="connsiteY34" fmla="*/ 5814475 h 6858000"/>
              <a:gd name="connsiteX35" fmla="*/ 678370 w 2422397"/>
              <a:gd name="connsiteY35" fmla="*/ 5652188 h 6858000"/>
              <a:gd name="connsiteX36" fmla="*/ 694129 w 2422397"/>
              <a:gd name="connsiteY36" fmla="*/ 5471630 h 6858000"/>
              <a:gd name="connsiteX37" fmla="*/ 723657 w 2422397"/>
              <a:gd name="connsiteY37" fmla="*/ 5356170 h 6858000"/>
              <a:gd name="connsiteX38" fmla="*/ 723661 w 2422397"/>
              <a:gd name="connsiteY38" fmla="*/ 5356076 h 6858000"/>
              <a:gd name="connsiteX39" fmla="*/ 720651 w 2422397"/>
              <a:gd name="connsiteY39" fmla="*/ 5331990 h 6858000"/>
              <a:gd name="connsiteX40" fmla="*/ 725358 w 2422397"/>
              <a:gd name="connsiteY40" fmla="*/ 5309193 h 6858000"/>
              <a:gd name="connsiteX41" fmla="*/ 726926 w 2422397"/>
              <a:gd name="connsiteY41" fmla="*/ 5311182 h 6858000"/>
              <a:gd name="connsiteX42" fmla="*/ 727761 w 2422397"/>
              <a:gd name="connsiteY42" fmla="*/ 5304702 h 6858000"/>
              <a:gd name="connsiteX43" fmla="*/ 732974 w 2422397"/>
              <a:gd name="connsiteY43" fmla="*/ 5303522 h 6858000"/>
              <a:gd name="connsiteX44" fmla="*/ 762873 w 2422397"/>
              <a:gd name="connsiteY44" fmla="*/ 5269094 h 6858000"/>
              <a:gd name="connsiteX45" fmla="*/ 784867 w 2422397"/>
              <a:gd name="connsiteY45" fmla="*/ 5235785 h 6858000"/>
              <a:gd name="connsiteX46" fmla="*/ 796271 w 2422397"/>
              <a:gd name="connsiteY46" fmla="*/ 5175473 h 6858000"/>
              <a:gd name="connsiteX47" fmla="*/ 821529 w 2422397"/>
              <a:gd name="connsiteY47" fmla="*/ 5012929 h 6858000"/>
              <a:gd name="connsiteX48" fmla="*/ 846340 w 2422397"/>
              <a:gd name="connsiteY48" fmla="*/ 4944976 h 6858000"/>
              <a:gd name="connsiteX49" fmla="*/ 840157 w 2422397"/>
              <a:gd name="connsiteY49" fmla="*/ 4872869 h 6858000"/>
              <a:gd name="connsiteX50" fmla="*/ 855718 w 2422397"/>
              <a:gd name="connsiteY50" fmla="*/ 4850916 h 6858000"/>
              <a:gd name="connsiteX51" fmla="*/ 858709 w 2422397"/>
              <a:gd name="connsiteY51" fmla="*/ 4847264 h 6858000"/>
              <a:gd name="connsiteX52" fmla="*/ 863990 w 2422397"/>
              <a:gd name="connsiteY52" fmla="*/ 4829718 h 6858000"/>
              <a:gd name="connsiteX53" fmla="*/ 873842 w 2422397"/>
              <a:gd name="connsiteY53" fmla="*/ 4828439 h 6858000"/>
              <a:gd name="connsiteX54" fmla="*/ 887779 w 2422397"/>
              <a:gd name="connsiteY54" fmla="*/ 4804655 h 6858000"/>
              <a:gd name="connsiteX55" fmla="*/ 893894 w 2422397"/>
              <a:gd name="connsiteY55" fmla="*/ 4777060 h 6858000"/>
              <a:gd name="connsiteX56" fmla="*/ 883546 w 2422397"/>
              <a:gd name="connsiteY56" fmla="*/ 4777089 h 6858000"/>
              <a:gd name="connsiteX57" fmla="*/ 883812 w 2422397"/>
              <a:gd name="connsiteY57" fmla="*/ 4774559 h 6858000"/>
              <a:gd name="connsiteX58" fmla="*/ 903401 w 2422397"/>
              <a:gd name="connsiteY58" fmla="*/ 4679442 h 6858000"/>
              <a:gd name="connsiteX59" fmla="*/ 916253 w 2422397"/>
              <a:gd name="connsiteY59" fmla="*/ 4651970 h 6858000"/>
              <a:gd name="connsiteX60" fmla="*/ 922608 w 2422397"/>
              <a:gd name="connsiteY60" fmla="*/ 4649785 h 6858000"/>
              <a:gd name="connsiteX61" fmla="*/ 924139 w 2422397"/>
              <a:gd name="connsiteY61" fmla="*/ 4631605 h 6858000"/>
              <a:gd name="connsiteX62" fmla="*/ 957889 w 2422397"/>
              <a:gd name="connsiteY62" fmla="*/ 4481699 h 6858000"/>
              <a:gd name="connsiteX63" fmla="*/ 974975 w 2422397"/>
              <a:gd name="connsiteY63" fmla="*/ 4433921 h 6858000"/>
              <a:gd name="connsiteX64" fmla="*/ 1011638 w 2422397"/>
              <a:gd name="connsiteY64" fmla="*/ 4352312 h 6858000"/>
              <a:gd name="connsiteX65" fmla="*/ 1049579 w 2422397"/>
              <a:gd name="connsiteY65" fmla="*/ 4237953 h 6858000"/>
              <a:gd name="connsiteX66" fmla="*/ 1041314 w 2422397"/>
              <a:gd name="connsiteY66" fmla="*/ 4139706 h 6858000"/>
              <a:gd name="connsiteX67" fmla="*/ 1049328 w 2422397"/>
              <a:gd name="connsiteY67" fmla="*/ 4134671 h 6858000"/>
              <a:gd name="connsiteX68" fmla="*/ 1061133 w 2422397"/>
              <a:gd name="connsiteY68" fmla="*/ 4074160 h 6858000"/>
              <a:gd name="connsiteX69" fmla="*/ 1059121 w 2422397"/>
              <a:gd name="connsiteY69" fmla="*/ 3844497 h 6858000"/>
              <a:gd name="connsiteX70" fmla="*/ 1083386 w 2422397"/>
              <a:gd name="connsiteY70" fmla="*/ 3726730 h 6858000"/>
              <a:gd name="connsiteX71" fmla="*/ 1098990 w 2422397"/>
              <a:gd name="connsiteY71" fmla="*/ 3687782 h 6858000"/>
              <a:gd name="connsiteX72" fmla="*/ 1124701 w 2422397"/>
              <a:gd name="connsiteY72" fmla="*/ 3622348 h 6858000"/>
              <a:gd name="connsiteX73" fmla="*/ 1161137 w 2422397"/>
              <a:gd name="connsiteY73" fmla="*/ 3580464 h 6858000"/>
              <a:gd name="connsiteX74" fmla="*/ 1175812 w 2422397"/>
              <a:gd name="connsiteY74" fmla="*/ 3522969 h 6858000"/>
              <a:gd name="connsiteX75" fmla="*/ 1156951 w 2422397"/>
              <a:gd name="connsiteY75" fmla="*/ 3500538 h 6858000"/>
              <a:gd name="connsiteX76" fmla="*/ 1179877 w 2422397"/>
              <a:gd name="connsiteY76" fmla="*/ 3441984 h 6858000"/>
              <a:gd name="connsiteX77" fmla="*/ 1217096 w 2422397"/>
              <a:gd name="connsiteY77" fmla="*/ 3354156 h 6858000"/>
              <a:gd name="connsiteX78" fmla="*/ 1232811 w 2422397"/>
              <a:gd name="connsiteY78" fmla="*/ 3301153 h 6858000"/>
              <a:gd name="connsiteX79" fmla="*/ 1281985 w 2422397"/>
              <a:gd name="connsiteY79" fmla="*/ 3158933 h 6858000"/>
              <a:gd name="connsiteX80" fmla="*/ 1335997 w 2422397"/>
              <a:gd name="connsiteY80" fmla="*/ 3018423 h 6858000"/>
              <a:gd name="connsiteX81" fmla="*/ 1394864 w 2422397"/>
              <a:gd name="connsiteY81" fmla="*/ 2946152 h 6858000"/>
              <a:gd name="connsiteX82" fmla="*/ 1436360 w 2422397"/>
              <a:gd name="connsiteY82" fmla="*/ 2829469 h 6858000"/>
              <a:gd name="connsiteX83" fmla="*/ 1447242 w 2422397"/>
              <a:gd name="connsiteY83" fmla="*/ 2811546 h 6858000"/>
              <a:gd name="connsiteX84" fmla="*/ 1449881 w 2422397"/>
              <a:gd name="connsiteY84" fmla="*/ 2781535 h 6858000"/>
              <a:gd name="connsiteX85" fmla="*/ 1459218 w 2422397"/>
              <a:gd name="connsiteY85" fmla="*/ 2660724 h 6858000"/>
              <a:gd name="connsiteX86" fmla="*/ 1455455 w 2422397"/>
              <a:gd name="connsiteY86" fmla="*/ 2560980 h 6858000"/>
              <a:gd name="connsiteX87" fmla="*/ 1497362 w 2422397"/>
              <a:gd name="connsiteY87" fmla="*/ 2456303 h 6858000"/>
              <a:gd name="connsiteX88" fmla="*/ 1507343 w 2422397"/>
              <a:gd name="connsiteY88" fmla="*/ 2385923 h 6858000"/>
              <a:gd name="connsiteX89" fmla="*/ 1540772 w 2422397"/>
              <a:gd name="connsiteY89" fmla="*/ 2256097 h 6858000"/>
              <a:gd name="connsiteX90" fmla="*/ 1569381 w 2422397"/>
              <a:gd name="connsiteY90" fmla="*/ 2165158 h 6858000"/>
              <a:gd name="connsiteX91" fmla="*/ 1576109 w 2422397"/>
              <a:gd name="connsiteY91" fmla="*/ 2078660 h 6858000"/>
              <a:gd name="connsiteX92" fmla="*/ 1564751 w 2422397"/>
              <a:gd name="connsiteY92" fmla="*/ 2009574 h 6858000"/>
              <a:gd name="connsiteX93" fmla="*/ 1571917 w 2422397"/>
              <a:gd name="connsiteY93" fmla="*/ 1903700 h 6858000"/>
              <a:gd name="connsiteX94" fmla="*/ 1564944 w 2422397"/>
              <a:gd name="connsiteY94" fmla="*/ 1821321 h 6858000"/>
              <a:gd name="connsiteX95" fmla="*/ 1579022 w 2422397"/>
              <a:gd name="connsiteY95" fmla="*/ 1718757 h 6858000"/>
              <a:gd name="connsiteX96" fmla="*/ 1590196 w 2422397"/>
              <a:gd name="connsiteY96" fmla="*/ 1595914 h 6858000"/>
              <a:gd name="connsiteX97" fmla="*/ 1624363 w 2422397"/>
              <a:gd name="connsiteY97" fmla="*/ 1502483 h 6858000"/>
              <a:gd name="connsiteX98" fmla="*/ 1631539 w 2422397"/>
              <a:gd name="connsiteY98" fmla="*/ 1431520 h 6858000"/>
              <a:gd name="connsiteX99" fmla="*/ 1646296 w 2422397"/>
              <a:gd name="connsiteY99" fmla="*/ 1333057 h 6858000"/>
              <a:gd name="connsiteX100" fmla="*/ 1696091 w 2422397"/>
              <a:gd name="connsiteY100" fmla="*/ 1202078 h 6858000"/>
              <a:gd name="connsiteX101" fmla="*/ 1706993 w 2422397"/>
              <a:gd name="connsiteY101" fmla="*/ 1104797 h 6858000"/>
              <a:gd name="connsiteX102" fmla="*/ 1777273 w 2422397"/>
              <a:gd name="connsiteY102" fmla="*/ 916268 h 6858000"/>
              <a:gd name="connsiteX103" fmla="*/ 1850836 w 2422397"/>
              <a:gd name="connsiteY103" fmla="*/ 825516 h 6858000"/>
              <a:gd name="connsiteX104" fmla="*/ 1911831 w 2422397"/>
              <a:gd name="connsiteY104" fmla="*/ 696577 h 6858000"/>
              <a:gd name="connsiteX105" fmla="*/ 1942209 w 2422397"/>
              <a:gd name="connsiteY105" fmla="*/ 575807 h 6858000"/>
              <a:gd name="connsiteX106" fmla="*/ 1951374 w 2422397"/>
              <a:gd name="connsiteY106" fmla="*/ 556682 h 6858000"/>
              <a:gd name="connsiteX107" fmla="*/ 1951170 w 2422397"/>
              <a:gd name="connsiteY107" fmla="*/ 526639 h 6858000"/>
              <a:gd name="connsiteX108" fmla="*/ 1949059 w 2422397"/>
              <a:gd name="connsiteY108" fmla="*/ 405872 h 6858000"/>
              <a:gd name="connsiteX109" fmla="*/ 1954018 w 2422397"/>
              <a:gd name="connsiteY109" fmla="*/ 307622 h 6858000"/>
              <a:gd name="connsiteX110" fmla="*/ 1967790 w 2422397"/>
              <a:gd name="connsiteY110" fmla="*/ 198682 h 6858000"/>
              <a:gd name="connsiteX111" fmla="*/ 1971093 w 2422397"/>
              <a:gd name="connsiteY111" fmla="*/ 127747 h 6858000"/>
              <a:gd name="connsiteX112" fmla="*/ 1951841 w 2422397"/>
              <a:gd name="connsiteY112" fmla="*/ 4678 h 6858000"/>
              <a:gd name="connsiteX113" fmla="*/ 1953649 w 2422397"/>
              <a:gd name="connsiteY113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393529 w 2422397"/>
              <a:gd name="connsiteY15" fmla="*/ 6259863 h 6858000"/>
              <a:gd name="connsiteX16" fmla="*/ 443949 w 2422397"/>
              <a:gd name="connsiteY16" fmla="*/ 6218313 h 6858000"/>
              <a:gd name="connsiteX17" fmla="*/ 478259 w 2422397"/>
              <a:gd name="connsiteY17" fmla="*/ 6183918 h 6858000"/>
              <a:gd name="connsiteX18" fmla="*/ 482177 w 2422397"/>
              <a:gd name="connsiteY18" fmla="*/ 6173358 h 6858000"/>
              <a:gd name="connsiteX19" fmla="*/ 482556 w 2422397"/>
              <a:gd name="connsiteY19" fmla="*/ 6173443 h 6858000"/>
              <a:gd name="connsiteX20" fmla="*/ 485673 w 2422397"/>
              <a:gd name="connsiteY20" fmla="*/ 6162875 h 6858000"/>
              <a:gd name="connsiteX21" fmla="*/ 524588 w 2422397"/>
              <a:gd name="connsiteY21" fmla="*/ 6111327 h 6858000"/>
              <a:gd name="connsiteX22" fmla="*/ 547843 w 2422397"/>
              <a:gd name="connsiteY22" fmla="*/ 6075666 h 6858000"/>
              <a:gd name="connsiteX23" fmla="*/ 562259 w 2422397"/>
              <a:gd name="connsiteY23" fmla="*/ 6054865 h 6858000"/>
              <a:gd name="connsiteX24" fmla="*/ 571463 w 2422397"/>
              <a:gd name="connsiteY24" fmla="*/ 6045606 h 6858000"/>
              <a:gd name="connsiteX25" fmla="*/ 573012 w 2422397"/>
              <a:gd name="connsiteY25" fmla="*/ 6046223 h 6858000"/>
              <a:gd name="connsiteX26" fmla="*/ 584071 w 2422397"/>
              <a:gd name="connsiteY26" fmla="*/ 5992286 h 6858000"/>
              <a:gd name="connsiteX27" fmla="*/ 587812 w 2422397"/>
              <a:gd name="connsiteY27" fmla="*/ 5987907 h 6858000"/>
              <a:gd name="connsiteX28" fmla="*/ 592115 w 2422397"/>
              <a:gd name="connsiteY28" fmla="*/ 5949187 h 6858000"/>
              <a:gd name="connsiteX29" fmla="*/ 595889 w 2422397"/>
              <a:gd name="connsiteY29" fmla="*/ 5931081 h 6858000"/>
              <a:gd name="connsiteX30" fmla="*/ 593758 w 2422397"/>
              <a:gd name="connsiteY30" fmla="*/ 5922047 h 6858000"/>
              <a:gd name="connsiteX31" fmla="*/ 600949 w 2422397"/>
              <a:gd name="connsiteY31" fmla="*/ 5897316 h 6858000"/>
              <a:gd name="connsiteX32" fmla="*/ 602981 w 2422397"/>
              <a:gd name="connsiteY32" fmla="*/ 5895955 h 6858000"/>
              <a:gd name="connsiteX33" fmla="*/ 604430 w 2422397"/>
              <a:gd name="connsiteY33" fmla="*/ 5870052 h 6858000"/>
              <a:gd name="connsiteX34" fmla="*/ 631983 w 2422397"/>
              <a:gd name="connsiteY34" fmla="*/ 5814475 h 6858000"/>
              <a:gd name="connsiteX35" fmla="*/ 678370 w 2422397"/>
              <a:gd name="connsiteY35" fmla="*/ 5652188 h 6858000"/>
              <a:gd name="connsiteX36" fmla="*/ 694129 w 2422397"/>
              <a:gd name="connsiteY36" fmla="*/ 5471630 h 6858000"/>
              <a:gd name="connsiteX37" fmla="*/ 723657 w 2422397"/>
              <a:gd name="connsiteY37" fmla="*/ 5356170 h 6858000"/>
              <a:gd name="connsiteX38" fmla="*/ 723661 w 2422397"/>
              <a:gd name="connsiteY38" fmla="*/ 5356076 h 6858000"/>
              <a:gd name="connsiteX39" fmla="*/ 720651 w 2422397"/>
              <a:gd name="connsiteY39" fmla="*/ 5331990 h 6858000"/>
              <a:gd name="connsiteX40" fmla="*/ 725358 w 2422397"/>
              <a:gd name="connsiteY40" fmla="*/ 5309193 h 6858000"/>
              <a:gd name="connsiteX41" fmla="*/ 726926 w 2422397"/>
              <a:gd name="connsiteY41" fmla="*/ 5311182 h 6858000"/>
              <a:gd name="connsiteX42" fmla="*/ 727761 w 2422397"/>
              <a:gd name="connsiteY42" fmla="*/ 5304702 h 6858000"/>
              <a:gd name="connsiteX43" fmla="*/ 732974 w 2422397"/>
              <a:gd name="connsiteY43" fmla="*/ 5303522 h 6858000"/>
              <a:gd name="connsiteX44" fmla="*/ 762873 w 2422397"/>
              <a:gd name="connsiteY44" fmla="*/ 5269094 h 6858000"/>
              <a:gd name="connsiteX45" fmla="*/ 784867 w 2422397"/>
              <a:gd name="connsiteY45" fmla="*/ 5235785 h 6858000"/>
              <a:gd name="connsiteX46" fmla="*/ 796271 w 2422397"/>
              <a:gd name="connsiteY46" fmla="*/ 5175473 h 6858000"/>
              <a:gd name="connsiteX47" fmla="*/ 821529 w 2422397"/>
              <a:gd name="connsiteY47" fmla="*/ 5012929 h 6858000"/>
              <a:gd name="connsiteX48" fmla="*/ 846340 w 2422397"/>
              <a:gd name="connsiteY48" fmla="*/ 4944976 h 6858000"/>
              <a:gd name="connsiteX49" fmla="*/ 840157 w 2422397"/>
              <a:gd name="connsiteY49" fmla="*/ 4872869 h 6858000"/>
              <a:gd name="connsiteX50" fmla="*/ 855718 w 2422397"/>
              <a:gd name="connsiteY50" fmla="*/ 4850916 h 6858000"/>
              <a:gd name="connsiteX51" fmla="*/ 858709 w 2422397"/>
              <a:gd name="connsiteY51" fmla="*/ 4847264 h 6858000"/>
              <a:gd name="connsiteX52" fmla="*/ 863990 w 2422397"/>
              <a:gd name="connsiteY52" fmla="*/ 4829718 h 6858000"/>
              <a:gd name="connsiteX53" fmla="*/ 873842 w 2422397"/>
              <a:gd name="connsiteY53" fmla="*/ 4828439 h 6858000"/>
              <a:gd name="connsiteX54" fmla="*/ 887779 w 2422397"/>
              <a:gd name="connsiteY54" fmla="*/ 4804655 h 6858000"/>
              <a:gd name="connsiteX55" fmla="*/ 893894 w 2422397"/>
              <a:gd name="connsiteY55" fmla="*/ 4777060 h 6858000"/>
              <a:gd name="connsiteX56" fmla="*/ 883546 w 2422397"/>
              <a:gd name="connsiteY56" fmla="*/ 4777089 h 6858000"/>
              <a:gd name="connsiteX57" fmla="*/ 883812 w 2422397"/>
              <a:gd name="connsiteY57" fmla="*/ 4774559 h 6858000"/>
              <a:gd name="connsiteX58" fmla="*/ 903401 w 2422397"/>
              <a:gd name="connsiteY58" fmla="*/ 4679442 h 6858000"/>
              <a:gd name="connsiteX59" fmla="*/ 916253 w 2422397"/>
              <a:gd name="connsiteY59" fmla="*/ 4651970 h 6858000"/>
              <a:gd name="connsiteX60" fmla="*/ 922608 w 2422397"/>
              <a:gd name="connsiteY60" fmla="*/ 4649785 h 6858000"/>
              <a:gd name="connsiteX61" fmla="*/ 924139 w 2422397"/>
              <a:gd name="connsiteY61" fmla="*/ 4631605 h 6858000"/>
              <a:gd name="connsiteX62" fmla="*/ 985938 w 2422397"/>
              <a:gd name="connsiteY62" fmla="*/ 4515358 h 6858000"/>
              <a:gd name="connsiteX63" fmla="*/ 974975 w 2422397"/>
              <a:gd name="connsiteY63" fmla="*/ 4433921 h 6858000"/>
              <a:gd name="connsiteX64" fmla="*/ 1011638 w 2422397"/>
              <a:gd name="connsiteY64" fmla="*/ 4352312 h 6858000"/>
              <a:gd name="connsiteX65" fmla="*/ 1049579 w 2422397"/>
              <a:gd name="connsiteY65" fmla="*/ 4237953 h 6858000"/>
              <a:gd name="connsiteX66" fmla="*/ 1041314 w 2422397"/>
              <a:gd name="connsiteY66" fmla="*/ 4139706 h 6858000"/>
              <a:gd name="connsiteX67" fmla="*/ 1049328 w 2422397"/>
              <a:gd name="connsiteY67" fmla="*/ 4134671 h 6858000"/>
              <a:gd name="connsiteX68" fmla="*/ 1061133 w 2422397"/>
              <a:gd name="connsiteY68" fmla="*/ 4074160 h 6858000"/>
              <a:gd name="connsiteX69" fmla="*/ 1059121 w 2422397"/>
              <a:gd name="connsiteY69" fmla="*/ 3844497 h 6858000"/>
              <a:gd name="connsiteX70" fmla="*/ 1083386 w 2422397"/>
              <a:gd name="connsiteY70" fmla="*/ 3726730 h 6858000"/>
              <a:gd name="connsiteX71" fmla="*/ 1098990 w 2422397"/>
              <a:gd name="connsiteY71" fmla="*/ 3687782 h 6858000"/>
              <a:gd name="connsiteX72" fmla="*/ 1124701 w 2422397"/>
              <a:gd name="connsiteY72" fmla="*/ 3622348 h 6858000"/>
              <a:gd name="connsiteX73" fmla="*/ 1161137 w 2422397"/>
              <a:gd name="connsiteY73" fmla="*/ 3580464 h 6858000"/>
              <a:gd name="connsiteX74" fmla="*/ 1175812 w 2422397"/>
              <a:gd name="connsiteY74" fmla="*/ 3522969 h 6858000"/>
              <a:gd name="connsiteX75" fmla="*/ 1156951 w 2422397"/>
              <a:gd name="connsiteY75" fmla="*/ 3500538 h 6858000"/>
              <a:gd name="connsiteX76" fmla="*/ 1179877 w 2422397"/>
              <a:gd name="connsiteY76" fmla="*/ 3441984 h 6858000"/>
              <a:gd name="connsiteX77" fmla="*/ 1217096 w 2422397"/>
              <a:gd name="connsiteY77" fmla="*/ 3354156 h 6858000"/>
              <a:gd name="connsiteX78" fmla="*/ 1232811 w 2422397"/>
              <a:gd name="connsiteY78" fmla="*/ 3301153 h 6858000"/>
              <a:gd name="connsiteX79" fmla="*/ 1281985 w 2422397"/>
              <a:gd name="connsiteY79" fmla="*/ 3158933 h 6858000"/>
              <a:gd name="connsiteX80" fmla="*/ 1335997 w 2422397"/>
              <a:gd name="connsiteY80" fmla="*/ 3018423 h 6858000"/>
              <a:gd name="connsiteX81" fmla="*/ 1394864 w 2422397"/>
              <a:gd name="connsiteY81" fmla="*/ 2946152 h 6858000"/>
              <a:gd name="connsiteX82" fmla="*/ 1436360 w 2422397"/>
              <a:gd name="connsiteY82" fmla="*/ 2829469 h 6858000"/>
              <a:gd name="connsiteX83" fmla="*/ 1447242 w 2422397"/>
              <a:gd name="connsiteY83" fmla="*/ 2811546 h 6858000"/>
              <a:gd name="connsiteX84" fmla="*/ 1449881 w 2422397"/>
              <a:gd name="connsiteY84" fmla="*/ 2781535 h 6858000"/>
              <a:gd name="connsiteX85" fmla="*/ 1459218 w 2422397"/>
              <a:gd name="connsiteY85" fmla="*/ 2660724 h 6858000"/>
              <a:gd name="connsiteX86" fmla="*/ 1455455 w 2422397"/>
              <a:gd name="connsiteY86" fmla="*/ 2560980 h 6858000"/>
              <a:gd name="connsiteX87" fmla="*/ 1497362 w 2422397"/>
              <a:gd name="connsiteY87" fmla="*/ 2456303 h 6858000"/>
              <a:gd name="connsiteX88" fmla="*/ 1507343 w 2422397"/>
              <a:gd name="connsiteY88" fmla="*/ 2385923 h 6858000"/>
              <a:gd name="connsiteX89" fmla="*/ 1540772 w 2422397"/>
              <a:gd name="connsiteY89" fmla="*/ 2256097 h 6858000"/>
              <a:gd name="connsiteX90" fmla="*/ 1569381 w 2422397"/>
              <a:gd name="connsiteY90" fmla="*/ 2165158 h 6858000"/>
              <a:gd name="connsiteX91" fmla="*/ 1576109 w 2422397"/>
              <a:gd name="connsiteY91" fmla="*/ 2078660 h 6858000"/>
              <a:gd name="connsiteX92" fmla="*/ 1564751 w 2422397"/>
              <a:gd name="connsiteY92" fmla="*/ 2009574 h 6858000"/>
              <a:gd name="connsiteX93" fmla="*/ 1571917 w 2422397"/>
              <a:gd name="connsiteY93" fmla="*/ 1903700 h 6858000"/>
              <a:gd name="connsiteX94" fmla="*/ 1564944 w 2422397"/>
              <a:gd name="connsiteY94" fmla="*/ 1821321 h 6858000"/>
              <a:gd name="connsiteX95" fmla="*/ 1579022 w 2422397"/>
              <a:gd name="connsiteY95" fmla="*/ 1718757 h 6858000"/>
              <a:gd name="connsiteX96" fmla="*/ 1590196 w 2422397"/>
              <a:gd name="connsiteY96" fmla="*/ 1595914 h 6858000"/>
              <a:gd name="connsiteX97" fmla="*/ 1624363 w 2422397"/>
              <a:gd name="connsiteY97" fmla="*/ 1502483 h 6858000"/>
              <a:gd name="connsiteX98" fmla="*/ 1631539 w 2422397"/>
              <a:gd name="connsiteY98" fmla="*/ 1431520 h 6858000"/>
              <a:gd name="connsiteX99" fmla="*/ 1646296 w 2422397"/>
              <a:gd name="connsiteY99" fmla="*/ 1333057 h 6858000"/>
              <a:gd name="connsiteX100" fmla="*/ 1696091 w 2422397"/>
              <a:gd name="connsiteY100" fmla="*/ 1202078 h 6858000"/>
              <a:gd name="connsiteX101" fmla="*/ 1706993 w 2422397"/>
              <a:gd name="connsiteY101" fmla="*/ 1104797 h 6858000"/>
              <a:gd name="connsiteX102" fmla="*/ 1777273 w 2422397"/>
              <a:gd name="connsiteY102" fmla="*/ 916268 h 6858000"/>
              <a:gd name="connsiteX103" fmla="*/ 1850836 w 2422397"/>
              <a:gd name="connsiteY103" fmla="*/ 825516 h 6858000"/>
              <a:gd name="connsiteX104" fmla="*/ 1911831 w 2422397"/>
              <a:gd name="connsiteY104" fmla="*/ 696577 h 6858000"/>
              <a:gd name="connsiteX105" fmla="*/ 1942209 w 2422397"/>
              <a:gd name="connsiteY105" fmla="*/ 575807 h 6858000"/>
              <a:gd name="connsiteX106" fmla="*/ 1951374 w 2422397"/>
              <a:gd name="connsiteY106" fmla="*/ 556682 h 6858000"/>
              <a:gd name="connsiteX107" fmla="*/ 1951170 w 2422397"/>
              <a:gd name="connsiteY107" fmla="*/ 526639 h 6858000"/>
              <a:gd name="connsiteX108" fmla="*/ 1949059 w 2422397"/>
              <a:gd name="connsiteY108" fmla="*/ 405872 h 6858000"/>
              <a:gd name="connsiteX109" fmla="*/ 1954018 w 2422397"/>
              <a:gd name="connsiteY109" fmla="*/ 307622 h 6858000"/>
              <a:gd name="connsiteX110" fmla="*/ 1967790 w 2422397"/>
              <a:gd name="connsiteY110" fmla="*/ 198682 h 6858000"/>
              <a:gd name="connsiteX111" fmla="*/ 1971093 w 2422397"/>
              <a:gd name="connsiteY111" fmla="*/ 127747 h 6858000"/>
              <a:gd name="connsiteX112" fmla="*/ 1951841 w 2422397"/>
              <a:gd name="connsiteY112" fmla="*/ 4678 h 6858000"/>
              <a:gd name="connsiteX113" fmla="*/ 1953649 w 2422397"/>
              <a:gd name="connsiteY113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393529 w 2422397"/>
              <a:gd name="connsiteY15" fmla="*/ 6259863 h 6858000"/>
              <a:gd name="connsiteX16" fmla="*/ 443949 w 2422397"/>
              <a:gd name="connsiteY16" fmla="*/ 6218313 h 6858000"/>
              <a:gd name="connsiteX17" fmla="*/ 478259 w 2422397"/>
              <a:gd name="connsiteY17" fmla="*/ 6183918 h 6858000"/>
              <a:gd name="connsiteX18" fmla="*/ 482177 w 2422397"/>
              <a:gd name="connsiteY18" fmla="*/ 6173358 h 6858000"/>
              <a:gd name="connsiteX19" fmla="*/ 482556 w 2422397"/>
              <a:gd name="connsiteY19" fmla="*/ 6173443 h 6858000"/>
              <a:gd name="connsiteX20" fmla="*/ 485673 w 2422397"/>
              <a:gd name="connsiteY20" fmla="*/ 6162875 h 6858000"/>
              <a:gd name="connsiteX21" fmla="*/ 524588 w 2422397"/>
              <a:gd name="connsiteY21" fmla="*/ 6111327 h 6858000"/>
              <a:gd name="connsiteX22" fmla="*/ 547843 w 2422397"/>
              <a:gd name="connsiteY22" fmla="*/ 6075666 h 6858000"/>
              <a:gd name="connsiteX23" fmla="*/ 562259 w 2422397"/>
              <a:gd name="connsiteY23" fmla="*/ 6054865 h 6858000"/>
              <a:gd name="connsiteX24" fmla="*/ 571463 w 2422397"/>
              <a:gd name="connsiteY24" fmla="*/ 6045606 h 6858000"/>
              <a:gd name="connsiteX25" fmla="*/ 573012 w 2422397"/>
              <a:gd name="connsiteY25" fmla="*/ 6046223 h 6858000"/>
              <a:gd name="connsiteX26" fmla="*/ 584071 w 2422397"/>
              <a:gd name="connsiteY26" fmla="*/ 5992286 h 6858000"/>
              <a:gd name="connsiteX27" fmla="*/ 587812 w 2422397"/>
              <a:gd name="connsiteY27" fmla="*/ 5987907 h 6858000"/>
              <a:gd name="connsiteX28" fmla="*/ 592115 w 2422397"/>
              <a:gd name="connsiteY28" fmla="*/ 5949187 h 6858000"/>
              <a:gd name="connsiteX29" fmla="*/ 595889 w 2422397"/>
              <a:gd name="connsiteY29" fmla="*/ 5931081 h 6858000"/>
              <a:gd name="connsiteX30" fmla="*/ 593758 w 2422397"/>
              <a:gd name="connsiteY30" fmla="*/ 5922047 h 6858000"/>
              <a:gd name="connsiteX31" fmla="*/ 600949 w 2422397"/>
              <a:gd name="connsiteY31" fmla="*/ 5897316 h 6858000"/>
              <a:gd name="connsiteX32" fmla="*/ 602981 w 2422397"/>
              <a:gd name="connsiteY32" fmla="*/ 5895955 h 6858000"/>
              <a:gd name="connsiteX33" fmla="*/ 604430 w 2422397"/>
              <a:gd name="connsiteY33" fmla="*/ 5870052 h 6858000"/>
              <a:gd name="connsiteX34" fmla="*/ 631983 w 2422397"/>
              <a:gd name="connsiteY34" fmla="*/ 5814475 h 6858000"/>
              <a:gd name="connsiteX35" fmla="*/ 678370 w 2422397"/>
              <a:gd name="connsiteY35" fmla="*/ 5652188 h 6858000"/>
              <a:gd name="connsiteX36" fmla="*/ 694129 w 2422397"/>
              <a:gd name="connsiteY36" fmla="*/ 5471630 h 6858000"/>
              <a:gd name="connsiteX37" fmla="*/ 723657 w 2422397"/>
              <a:gd name="connsiteY37" fmla="*/ 5356170 h 6858000"/>
              <a:gd name="connsiteX38" fmla="*/ 723661 w 2422397"/>
              <a:gd name="connsiteY38" fmla="*/ 5356076 h 6858000"/>
              <a:gd name="connsiteX39" fmla="*/ 720651 w 2422397"/>
              <a:gd name="connsiteY39" fmla="*/ 5331990 h 6858000"/>
              <a:gd name="connsiteX40" fmla="*/ 725358 w 2422397"/>
              <a:gd name="connsiteY40" fmla="*/ 5309193 h 6858000"/>
              <a:gd name="connsiteX41" fmla="*/ 726926 w 2422397"/>
              <a:gd name="connsiteY41" fmla="*/ 5311182 h 6858000"/>
              <a:gd name="connsiteX42" fmla="*/ 727761 w 2422397"/>
              <a:gd name="connsiteY42" fmla="*/ 5304702 h 6858000"/>
              <a:gd name="connsiteX43" fmla="*/ 732974 w 2422397"/>
              <a:gd name="connsiteY43" fmla="*/ 5303522 h 6858000"/>
              <a:gd name="connsiteX44" fmla="*/ 762873 w 2422397"/>
              <a:gd name="connsiteY44" fmla="*/ 5269094 h 6858000"/>
              <a:gd name="connsiteX45" fmla="*/ 784867 w 2422397"/>
              <a:gd name="connsiteY45" fmla="*/ 5235785 h 6858000"/>
              <a:gd name="connsiteX46" fmla="*/ 796271 w 2422397"/>
              <a:gd name="connsiteY46" fmla="*/ 5175473 h 6858000"/>
              <a:gd name="connsiteX47" fmla="*/ 821529 w 2422397"/>
              <a:gd name="connsiteY47" fmla="*/ 5012929 h 6858000"/>
              <a:gd name="connsiteX48" fmla="*/ 846340 w 2422397"/>
              <a:gd name="connsiteY48" fmla="*/ 4944976 h 6858000"/>
              <a:gd name="connsiteX49" fmla="*/ 840157 w 2422397"/>
              <a:gd name="connsiteY49" fmla="*/ 4872869 h 6858000"/>
              <a:gd name="connsiteX50" fmla="*/ 855718 w 2422397"/>
              <a:gd name="connsiteY50" fmla="*/ 4850916 h 6858000"/>
              <a:gd name="connsiteX51" fmla="*/ 858709 w 2422397"/>
              <a:gd name="connsiteY51" fmla="*/ 4847264 h 6858000"/>
              <a:gd name="connsiteX52" fmla="*/ 863990 w 2422397"/>
              <a:gd name="connsiteY52" fmla="*/ 4829718 h 6858000"/>
              <a:gd name="connsiteX53" fmla="*/ 873842 w 2422397"/>
              <a:gd name="connsiteY53" fmla="*/ 4828439 h 6858000"/>
              <a:gd name="connsiteX54" fmla="*/ 887779 w 2422397"/>
              <a:gd name="connsiteY54" fmla="*/ 4804655 h 6858000"/>
              <a:gd name="connsiteX55" fmla="*/ 893894 w 2422397"/>
              <a:gd name="connsiteY55" fmla="*/ 4777060 h 6858000"/>
              <a:gd name="connsiteX56" fmla="*/ 883546 w 2422397"/>
              <a:gd name="connsiteY56" fmla="*/ 4777089 h 6858000"/>
              <a:gd name="connsiteX57" fmla="*/ 883812 w 2422397"/>
              <a:gd name="connsiteY57" fmla="*/ 4774559 h 6858000"/>
              <a:gd name="connsiteX58" fmla="*/ 903401 w 2422397"/>
              <a:gd name="connsiteY58" fmla="*/ 4679442 h 6858000"/>
              <a:gd name="connsiteX59" fmla="*/ 916253 w 2422397"/>
              <a:gd name="connsiteY59" fmla="*/ 4651970 h 6858000"/>
              <a:gd name="connsiteX60" fmla="*/ 922608 w 2422397"/>
              <a:gd name="connsiteY60" fmla="*/ 4649785 h 6858000"/>
              <a:gd name="connsiteX61" fmla="*/ 924139 w 2422397"/>
              <a:gd name="connsiteY61" fmla="*/ 4631605 h 6858000"/>
              <a:gd name="connsiteX62" fmla="*/ 985938 w 2422397"/>
              <a:gd name="connsiteY62" fmla="*/ 4515358 h 6858000"/>
              <a:gd name="connsiteX63" fmla="*/ 1011638 w 2422397"/>
              <a:gd name="connsiteY63" fmla="*/ 4352312 h 6858000"/>
              <a:gd name="connsiteX64" fmla="*/ 1049579 w 2422397"/>
              <a:gd name="connsiteY64" fmla="*/ 4237953 h 6858000"/>
              <a:gd name="connsiteX65" fmla="*/ 1041314 w 2422397"/>
              <a:gd name="connsiteY65" fmla="*/ 4139706 h 6858000"/>
              <a:gd name="connsiteX66" fmla="*/ 1049328 w 2422397"/>
              <a:gd name="connsiteY66" fmla="*/ 4134671 h 6858000"/>
              <a:gd name="connsiteX67" fmla="*/ 1061133 w 2422397"/>
              <a:gd name="connsiteY67" fmla="*/ 4074160 h 6858000"/>
              <a:gd name="connsiteX68" fmla="*/ 1059121 w 2422397"/>
              <a:gd name="connsiteY68" fmla="*/ 3844497 h 6858000"/>
              <a:gd name="connsiteX69" fmla="*/ 1083386 w 2422397"/>
              <a:gd name="connsiteY69" fmla="*/ 3726730 h 6858000"/>
              <a:gd name="connsiteX70" fmla="*/ 1098990 w 2422397"/>
              <a:gd name="connsiteY70" fmla="*/ 3687782 h 6858000"/>
              <a:gd name="connsiteX71" fmla="*/ 1124701 w 2422397"/>
              <a:gd name="connsiteY71" fmla="*/ 3622348 h 6858000"/>
              <a:gd name="connsiteX72" fmla="*/ 1161137 w 2422397"/>
              <a:gd name="connsiteY72" fmla="*/ 3580464 h 6858000"/>
              <a:gd name="connsiteX73" fmla="*/ 1175812 w 2422397"/>
              <a:gd name="connsiteY73" fmla="*/ 3522969 h 6858000"/>
              <a:gd name="connsiteX74" fmla="*/ 1156951 w 2422397"/>
              <a:gd name="connsiteY74" fmla="*/ 3500538 h 6858000"/>
              <a:gd name="connsiteX75" fmla="*/ 1179877 w 2422397"/>
              <a:gd name="connsiteY75" fmla="*/ 3441984 h 6858000"/>
              <a:gd name="connsiteX76" fmla="*/ 1217096 w 2422397"/>
              <a:gd name="connsiteY76" fmla="*/ 3354156 h 6858000"/>
              <a:gd name="connsiteX77" fmla="*/ 1232811 w 2422397"/>
              <a:gd name="connsiteY77" fmla="*/ 3301153 h 6858000"/>
              <a:gd name="connsiteX78" fmla="*/ 1281985 w 2422397"/>
              <a:gd name="connsiteY78" fmla="*/ 3158933 h 6858000"/>
              <a:gd name="connsiteX79" fmla="*/ 1335997 w 2422397"/>
              <a:gd name="connsiteY79" fmla="*/ 3018423 h 6858000"/>
              <a:gd name="connsiteX80" fmla="*/ 1394864 w 2422397"/>
              <a:gd name="connsiteY80" fmla="*/ 2946152 h 6858000"/>
              <a:gd name="connsiteX81" fmla="*/ 1436360 w 2422397"/>
              <a:gd name="connsiteY81" fmla="*/ 2829469 h 6858000"/>
              <a:gd name="connsiteX82" fmla="*/ 1447242 w 2422397"/>
              <a:gd name="connsiteY82" fmla="*/ 2811546 h 6858000"/>
              <a:gd name="connsiteX83" fmla="*/ 1449881 w 2422397"/>
              <a:gd name="connsiteY83" fmla="*/ 2781535 h 6858000"/>
              <a:gd name="connsiteX84" fmla="*/ 1459218 w 2422397"/>
              <a:gd name="connsiteY84" fmla="*/ 2660724 h 6858000"/>
              <a:gd name="connsiteX85" fmla="*/ 1455455 w 2422397"/>
              <a:gd name="connsiteY85" fmla="*/ 2560980 h 6858000"/>
              <a:gd name="connsiteX86" fmla="*/ 1497362 w 2422397"/>
              <a:gd name="connsiteY86" fmla="*/ 2456303 h 6858000"/>
              <a:gd name="connsiteX87" fmla="*/ 1507343 w 2422397"/>
              <a:gd name="connsiteY87" fmla="*/ 2385923 h 6858000"/>
              <a:gd name="connsiteX88" fmla="*/ 1540772 w 2422397"/>
              <a:gd name="connsiteY88" fmla="*/ 2256097 h 6858000"/>
              <a:gd name="connsiteX89" fmla="*/ 1569381 w 2422397"/>
              <a:gd name="connsiteY89" fmla="*/ 2165158 h 6858000"/>
              <a:gd name="connsiteX90" fmla="*/ 1576109 w 2422397"/>
              <a:gd name="connsiteY90" fmla="*/ 2078660 h 6858000"/>
              <a:gd name="connsiteX91" fmla="*/ 1564751 w 2422397"/>
              <a:gd name="connsiteY91" fmla="*/ 2009574 h 6858000"/>
              <a:gd name="connsiteX92" fmla="*/ 1571917 w 2422397"/>
              <a:gd name="connsiteY92" fmla="*/ 1903700 h 6858000"/>
              <a:gd name="connsiteX93" fmla="*/ 1564944 w 2422397"/>
              <a:gd name="connsiteY93" fmla="*/ 1821321 h 6858000"/>
              <a:gd name="connsiteX94" fmla="*/ 1579022 w 2422397"/>
              <a:gd name="connsiteY94" fmla="*/ 1718757 h 6858000"/>
              <a:gd name="connsiteX95" fmla="*/ 1590196 w 2422397"/>
              <a:gd name="connsiteY95" fmla="*/ 1595914 h 6858000"/>
              <a:gd name="connsiteX96" fmla="*/ 1624363 w 2422397"/>
              <a:gd name="connsiteY96" fmla="*/ 1502483 h 6858000"/>
              <a:gd name="connsiteX97" fmla="*/ 1631539 w 2422397"/>
              <a:gd name="connsiteY97" fmla="*/ 1431520 h 6858000"/>
              <a:gd name="connsiteX98" fmla="*/ 1646296 w 2422397"/>
              <a:gd name="connsiteY98" fmla="*/ 1333057 h 6858000"/>
              <a:gd name="connsiteX99" fmla="*/ 1696091 w 2422397"/>
              <a:gd name="connsiteY99" fmla="*/ 1202078 h 6858000"/>
              <a:gd name="connsiteX100" fmla="*/ 1706993 w 2422397"/>
              <a:gd name="connsiteY100" fmla="*/ 1104797 h 6858000"/>
              <a:gd name="connsiteX101" fmla="*/ 1777273 w 2422397"/>
              <a:gd name="connsiteY101" fmla="*/ 916268 h 6858000"/>
              <a:gd name="connsiteX102" fmla="*/ 1850836 w 2422397"/>
              <a:gd name="connsiteY102" fmla="*/ 825516 h 6858000"/>
              <a:gd name="connsiteX103" fmla="*/ 1911831 w 2422397"/>
              <a:gd name="connsiteY103" fmla="*/ 696577 h 6858000"/>
              <a:gd name="connsiteX104" fmla="*/ 1942209 w 2422397"/>
              <a:gd name="connsiteY104" fmla="*/ 575807 h 6858000"/>
              <a:gd name="connsiteX105" fmla="*/ 1951374 w 2422397"/>
              <a:gd name="connsiteY105" fmla="*/ 556682 h 6858000"/>
              <a:gd name="connsiteX106" fmla="*/ 1951170 w 2422397"/>
              <a:gd name="connsiteY106" fmla="*/ 526639 h 6858000"/>
              <a:gd name="connsiteX107" fmla="*/ 1949059 w 2422397"/>
              <a:gd name="connsiteY107" fmla="*/ 405872 h 6858000"/>
              <a:gd name="connsiteX108" fmla="*/ 1954018 w 2422397"/>
              <a:gd name="connsiteY108" fmla="*/ 307622 h 6858000"/>
              <a:gd name="connsiteX109" fmla="*/ 1967790 w 2422397"/>
              <a:gd name="connsiteY109" fmla="*/ 198682 h 6858000"/>
              <a:gd name="connsiteX110" fmla="*/ 1971093 w 2422397"/>
              <a:gd name="connsiteY110" fmla="*/ 127747 h 6858000"/>
              <a:gd name="connsiteX111" fmla="*/ 1951841 w 2422397"/>
              <a:gd name="connsiteY111" fmla="*/ 4678 h 6858000"/>
              <a:gd name="connsiteX112" fmla="*/ 1953649 w 2422397"/>
              <a:gd name="connsiteY112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393529 w 2422397"/>
              <a:gd name="connsiteY15" fmla="*/ 6259863 h 6858000"/>
              <a:gd name="connsiteX16" fmla="*/ 443949 w 2422397"/>
              <a:gd name="connsiteY16" fmla="*/ 6218313 h 6858000"/>
              <a:gd name="connsiteX17" fmla="*/ 478259 w 2422397"/>
              <a:gd name="connsiteY17" fmla="*/ 6183918 h 6858000"/>
              <a:gd name="connsiteX18" fmla="*/ 482177 w 2422397"/>
              <a:gd name="connsiteY18" fmla="*/ 6173358 h 6858000"/>
              <a:gd name="connsiteX19" fmla="*/ 482556 w 2422397"/>
              <a:gd name="connsiteY19" fmla="*/ 6173443 h 6858000"/>
              <a:gd name="connsiteX20" fmla="*/ 485673 w 2422397"/>
              <a:gd name="connsiteY20" fmla="*/ 6162875 h 6858000"/>
              <a:gd name="connsiteX21" fmla="*/ 524588 w 2422397"/>
              <a:gd name="connsiteY21" fmla="*/ 6111327 h 6858000"/>
              <a:gd name="connsiteX22" fmla="*/ 547843 w 2422397"/>
              <a:gd name="connsiteY22" fmla="*/ 6075666 h 6858000"/>
              <a:gd name="connsiteX23" fmla="*/ 562259 w 2422397"/>
              <a:gd name="connsiteY23" fmla="*/ 6054865 h 6858000"/>
              <a:gd name="connsiteX24" fmla="*/ 571463 w 2422397"/>
              <a:gd name="connsiteY24" fmla="*/ 6045606 h 6858000"/>
              <a:gd name="connsiteX25" fmla="*/ 573012 w 2422397"/>
              <a:gd name="connsiteY25" fmla="*/ 6046223 h 6858000"/>
              <a:gd name="connsiteX26" fmla="*/ 584071 w 2422397"/>
              <a:gd name="connsiteY26" fmla="*/ 5992286 h 6858000"/>
              <a:gd name="connsiteX27" fmla="*/ 587812 w 2422397"/>
              <a:gd name="connsiteY27" fmla="*/ 5987907 h 6858000"/>
              <a:gd name="connsiteX28" fmla="*/ 592115 w 2422397"/>
              <a:gd name="connsiteY28" fmla="*/ 5949187 h 6858000"/>
              <a:gd name="connsiteX29" fmla="*/ 595889 w 2422397"/>
              <a:gd name="connsiteY29" fmla="*/ 5931081 h 6858000"/>
              <a:gd name="connsiteX30" fmla="*/ 593758 w 2422397"/>
              <a:gd name="connsiteY30" fmla="*/ 5922047 h 6858000"/>
              <a:gd name="connsiteX31" fmla="*/ 600949 w 2422397"/>
              <a:gd name="connsiteY31" fmla="*/ 5897316 h 6858000"/>
              <a:gd name="connsiteX32" fmla="*/ 602981 w 2422397"/>
              <a:gd name="connsiteY32" fmla="*/ 5895955 h 6858000"/>
              <a:gd name="connsiteX33" fmla="*/ 604430 w 2422397"/>
              <a:gd name="connsiteY33" fmla="*/ 5870052 h 6858000"/>
              <a:gd name="connsiteX34" fmla="*/ 631983 w 2422397"/>
              <a:gd name="connsiteY34" fmla="*/ 5814475 h 6858000"/>
              <a:gd name="connsiteX35" fmla="*/ 694129 w 2422397"/>
              <a:gd name="connsiteY35" fmla="*/ 5471630 h 6858000"/>
              <a:gd name="connsiteX36" fmla="*/ 723657 w 2422397"/>
              <a:gd name="connsiteY36" fmla="*/ 5356170 h 6858000"/>
              <a:gd name="connsiteX37" fmla="*/ 723661 w 2422397"/>
              <a:gd name="connsiteY37" fmla="*/ 5356076 h 6858000"/>
              <a:gd name="connsiteX38" fmla="*/ 720651 w 2422397"/>
              <a:gd name="connsiteY38" fmla="*/ 5331990 h 6858000"/>
              <a:gd name="connsiteX39" fmla="*/ 725358 w 2422397"/>
              <a:gd name="connsiteY39" fmla="*/ 5309193 h 6858000"/>
              <a:gd name="connsiteX40" fmla="*/ 726926 w 2422397"/>
              <a:gd name="connsiteY40" fmla="*/ 5311182 h 6858000"/>
              <a:gd name="connsiteX41" fmla="*/ 727761 w 2422397"/>
              <a:gd name="connsiteY41" fmla="*/ 5304702 h 6858000"/>
              <a:gd name="connsiteX42" fmla="*/ 732974 w 2422397"/>
              <a:gd name="connsiteY42" fmla="*/ 5303522 h 6858000"/>
              <a:gd name="connsiteX43" fmla="*/ 762873 w 2422397"/>
              <a:gd name="connsiteY43" fmla="*/ 5269094 h 6858000"/>
              <a:gd name="connsiteX44" fmla="*/ 784867 w 2422397"/>
              <a:gd name="connsiteY44" fmla="*/ 5235785 h 6858000"/>
              <a:gd name="connsiteX45" fmla="*/ 796271 w 2422397"/>
              <a:gd name="connsiteY45" fmla="*/ 5175473 h 6858000"/>
              <a:gd name="connsiteX46" fmla="*/ 821529 w 2422397"/>
              <a:gd name="connsiteY46" fmla="*/ 5012929 h 6858000"/>
              <a:gd name="connsiteX47" fmla="*/ 846340 w 2422397"/>
              <a:gd name="connsiteY47" fmla="*/ 4944976 h 6858000"/>
              <a:gd name="connsiteX48" fmla="*/ 840157 w 2422397"/>
              <a:gd name="connsiteY48" fmla="*/ 4872869 h 6858000"/>
              <a:gd name="connsiteX49" fmla="*/ 855718 w 2422397"/>
              <a:gd name="connsiteY49" fmla="*/ 4850916 h 6858000"/>
              <a:gd name="connsiteX50" fmla="*/ 858709 w 2422397"/>
              <a:gd name="connsiteY50" fmla="*/ 4847264 h 6858000"/>
              <a:gd name="connsiteX51" fmla="*/ 863990 w 2422397"/>
              <a:gd name="connsiteY51" fmla="*/ 4829718 h 6858000"/>
              <a:gd name="connsiteX52" fmla="*/ 873842 w 2422397"/>
              <a:gd name="connsiteY52" fmla="*/ 4828439 h 6858000"/>
              <a:gd name="connsiteX53" fmla="*/ 887779 w 2422397"/>
              <a:gd name="connsiteY53" fmla="*/ 4804655 h 6858000"/>
              <a:gd name="connsiteX54" fmla="*/ 893894 w 2422397"/>
              <a:gd name="connsiteY54" fmla="*/ 4777060 h 6858000"/>
              <a:gd name="connsiteX55" fmla="*/ 883546 w 2422397"/>
              <a:gd name="connsiteY55" fmla="*/ 4777089 h 6858000"/>
              <a:gd name="connsiteX56" fmla="*/ 883812 w 2422397"/>
              <a:gd name="connsiteY56" fmla="*/ 4774559 h 6858000"/>
              <a:gd name="connsiteX57" fmla="*/ 903401 w 2422397"/>
              <a:gd name="connsiteY57" fmla="*/ 4679442 h 6858000"/>
              <a:gd name="connsiteX58" fmla="*/ 916253 w 2422397"/>
              <a:gd name="connsiteY58" fmla="*/ 4651970 h 6858000"/>
              <a:gd name="connsiteX59" fmla="*/ 922608 w 2422397"/>
              <a:gd name="connsiteY59" fmla="*/ 4649785 h 6858000"/>
              <a:gd name="connsiteX60" fmla="*/ 924139 w 2422397"/>
              <a:gd name="connsiteY60" fmla="*/ 4631605 h 6858000"/>
              <a:gd name="connsiteX61" fmla="*/ 985938 w 2422397"/>
              <a:gd name="connsiteY61" fmla="*/ 4515358 h 6858000"/>
              <a:gd name="connsiteX62" fmla="*/ 1011638 w 2422397"/>
              <a:gd name="connsiteY62" fmla="*/ 4352312 h 6858000"/>
              <a:gd name="connsiteX63" fmla="*/ 1049579 w 2422397"/>
              <a:gd name="connsiteY63" fmla="*/ 4237953 h 6858000"/>
              <a:gd name="connsiteX64" fmla="*/ 1041314 w 2422397"/>
              <a:gd name="connsiteY64" fmla="*/ 4139706 h 6858000"/>
              <a:gd name="connsiteX65" fmla="*/ 1049328 w 2422397"/>
              <a:gd name="connsiteY65" fmla="*/ 4134671 h 6858000"/>
              <a:gd name="connsiteX66" fmla="*/ 1061133 w 2422397"/>
              <a:gd name="connsiteY66" fmla="*/ 4074160 h 6858000"/>
              <a:gd name="connsiteX67" fmla="*/ 1059121 w 2422397"/>
              <a:gd name="connsiteY67" fmla="*/ 3844497 h 6858000"/>
              <a:gd name="connsiteX68" fmla="*/ 1083386 w 2422397"/>
              <a:gd name="connsiteY68" fmla="*/ 3726730 h 6858000"/>
              <a:gd name="connsiteX69" fmla="*/ 1098990 w 2422397"/>
              <a:gd name="connsiteY69" fmla="*/ 3687782 h 6858000"/>
              <a:gd name="connsiteX70" fmla="*/ 1124701 w 2422397"/>
              <a:gd name="connsiteY70" fmla="*/ 3622348 h 6858000"/>
              <a:gd name="connsiteX71" fmla="*/ 1161137 w 2422397"/>
              <a:gd name="connsiteY71" fmla="*/ 3580464 h 6858000"/>
              <a:gd name="connsiteX72" fmla="*/ 1175812 w 2422397"/>
              <a:gd name="connsiteY72" fmla="*/ 3522969 h 6858000"/>
              <a:gd name="connsiteX73" fmla="*/ 1156951 w 2422397"/>
              <a:gd name="connsiteY73" fmla="*/ 3500538 h 6858000"/>
              <a:gd name="connsiteX74" fmla="*/ 1179877 w 2422397"/>
              <a:gd name="connsiteY74" fmla="*/ 3441984 h 6858000"/>
              <a:gd name="connsiteX75" fmla="*/ 1217096 w 2422397"/>
              <a:gd name="connsiteY75" fmla="*/ 3354156 h 6858000"/>
              <a:gd name="connsiteX76" fmla="*/ 1232811 w 2422397"/>
              <a:gd name="connsiteY76" fmla="*/ 3301153 h 6858000"/>
              <a:gd name="connsiteX77" fmla="*/ 1281985 w 2422397"/>
              <a:gd name="connsiteY77" fmla="*/ 3158933 h 6858000"/>
              <a:gd name="connsiteX78" fmla="*/ 1335997 w 2422397"/>
              <a:gd name="connsiteY78" fmla="*/ 3018423 h 6858000"/>
              <a:gd name="connsiteX79" fmla="*/ 1394864 w 2422397"/>
              <a:gd name="connsiteY79" fmla="*/ 2946152 h 6858000"/>
              <a:gd name="connsiteX80" fmla="*/ 1436360 w 2422397"/>
              <a:gd name="connsiteY80" fmla="*/ 2829469 h 6858000"/>
              <a:gd name="connsiteX81" fmla="*/ 1447242 w 2422397"/>
              <a:gd name="connsiteY81" fmla="*/ 2811546 h 6858000"/>
              <a:gd name="connsiteX82" fmla="*/ 1449881 w 2422397"/>
              <a:gd name="connsiteY82" fmla="*/ 2781535 h 6858000"/>
              <a:gd name="connsiteX83" fmla="*/ 1459218 w 2422397"/>
              <a:gd name="connsiteY83" fmla="*/ 2660724 h 6858000"/>
              <a:gd name="connsiteX84" fmla="*/ 1455455 w 2422397"/>
              <a:gd name="connsiteY84" fmla="*/ 2560980 h 6858000"/>
              <a:gd name="connsiteX85" fmla="*/ 1497362 w 2422397"/>
              <a:gd name="connsiteY85" fmla="*/ 2456303 h 6858000"/>
              <a:gd name="connsiteX86" fmla="*/ 1507343 w 2422397"/>
              <a:gd name="connsiteY86" fmla="*/ 2385923 h 6858000"/>
              <a:gd name="connsiteX87" fmla="*/ 1540772 w 2422397"/>
              <a:gd name="connsiteY87" fmla="*/ 2256097 h 6858000"/>
              <a:gd name="connsiteX88" fmla="*/ 1569381 w 2422397"/>
              <a:gd name="connsiteY88" fmla="*/ 2165158 h 6858000"/>
              <a:gd name="connsiteX89" fmla="*/ 1576109 w 2422397"/>
              <a:gd name="connsiteY89" fmla="*/ 2078660 h 6858000"/>
              <a:gd name="connsiteX90" fmla="*/ 1564751 w 2422397"/>
              <a:gd name="connsiteY90" fmla="*/ 2009574 h 6858000"/>
              <a:gd name="connsiteX91" fmla="*/ 1571917 w 2422397"/>
              <a:gd name="connsiteY91" fmla="*/ 1903700 h 6858000"/>
              <a:gd name="connsiteX92" fmla="*/ 1564944 w 2422397"/>
              <a:gd name="connsiteY92" fmla="*/ 1821321 h 6858000"/>
              <a:gd name="connsiteX93" fmla="*/ 1579022 w 2422397"/>
              <a:gd name="connsiteY93" fmla="*/ 1718757 h 6858000"/>
              <a:gd name="connsiteX94" fmla="*/ 1590196 w 2422397"/>
              <a:gd name="connsiteY94" fmla="*/ 1595914 h 6858000"/>
              <a:gd name="connsiteX95" fmla="*/ 1624363 w 2422397"/>
              <a:gd name="connsiteY95" fmla="*/ 1502483 h 6858000"/>
              <a:gd name="connsiteX96" fmla="*/ 1631539 w 2422397"/>
              <a:gd name="connsiteY96" fmla="*/ 1431520 h 6858000"/>
              <a:gd name="connsiteX97" fmla="*/ 1646296 w 2422397"/>
              <a:gd name="connsiteY97" fmla="*/ 1333057 h 6858000"/>
              <a:gd name="connsiteX98" fmla="*/ 1696091 w 2422397"/>
              <a:gd name="connsiteY98" fmla="*/ 1202078 h 6858000"/>
              <a:gd name="connsiteX99" fmla="*/ 1706993 w 2422397"/>
              <a:gd name="connsiteY99" fmla="*/ 1104797 h 6858000"/>
              <a:gd name="connsiteX100" fmla="*/ 1777273 w 2422397"/>
              <a:gd name="connsiteY100" fmla="*/ 916268 h 6858000"/>
              <a:gd name="connsiteX101" fmla="*/ 1850836 w 2422397"/>
              <a:gd name="connsiteY101" fmla="*/ 825516 h 6858000"/>
              <a:gd name="connsiteX102" fmla="*/ 1911831 w 2422397"/>
              <a:gd name="connsiteY102" fmla="*/ 696577 h 6858000"/>
              <a:gd name="connsiteX103" fmla="*/ 1942209 w 2422397"/>
              <a:gd name="connsiteY103" fmla="*/ 575807 h 6858000"/>
              <a:gd name="connsiteX104" fmla="*/ 1951374 w 2422397"/>
              <a:gd name="connsiteY104" fmla="*/ 556682 h 6858000"/>
              <a:gd name="connsiteX105" fmla="*/ 1951170 w 2422397"/>
              <a:gd name="connsiteY105" fmla="*/ 526639 h 6858000"/>
              <a:gd name="connsiteX106" fmla="*/ 1949059 w 2422397"/>
              <a:gd name="connsiteY106" fmla="*/ 405872 h 6858000"/>
              <a:gd name="connsiteX107" fmla="*/ 1954018 w 2422397"/>
              <a:gd name="connsiteY107" fmla="*/ 307622 h 6858000"/>
              <a:gd name="connsiteX108" fmla="*/ 1967790 w 2422397"/>
              <a:gd name="connsiteY108" fmla="*/ 198682 h 6858000"/>
              <a:gd name="connsiteX109" fmla="*/ 1971093 w 2422397"/>
              <a:gd name="connsiteY109" fmla="*/ 127747 h 6858000"/>
              <a:gd name="connsiteX110" fmla="*/ 1951841 w 2422397"/>
              <a:gd name="connsiteY110" fmla="*/ 4678 h 6858000"/>
              <a:gd name="connsiteX111" fmla="*/ 1953649 w 2422397"/>
              <a:gd name="connsiteY111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393529 w 2422397"/>
              <a:gd name="connsiteY15" fmla="*/ 6259863 h 6858000"/>
              <a:gd name="connsiteX16" fmla="*/ 443949 w 2422397"/>
              <a:gd name="connsiteY16" fmla="*/ 6218313 h 6858000"/>
              <a:gd name="connsiteX17" fmla="*/ 478259 w 2422397"/>
              <a:gd name="connsiteY17" fmla="*/ 6183918 h 6858000"/>
              <a:gd name="connsiteX18" fmla="*/ 482177 w 2422397"/>
              <a:gd name="connsiteY18" fmla="*/ 6173358 h 6858000"/>
              <a:gd name="connsiteX19" fmla="*/ 482556 w 2422397"/>
              <a:gd name="connsiteY19" fmla="*/ 6173443 h 6858000"/>
              <a:gd name="connsiteX20" fmla="*/ 485673 w 2422397"/>
              <a:gd name="connsiteY20" fmla="*/ 6162875 h 6858000"/>
              <a:gd name="connsiteX21" fmla="*/ 524588 w 2422397"/>
              <a:gd name="connsiteY21" fmla="*/ 6111327 h 6858000"/>
              <a:gd name="connsiteX22" fmla="*/ 547843 w 2422397"/>
              <a:gd name="connsiteY22" fmla="*/ 6075666 h 6858000"/>
              <a:gd name="connsiteX23" fmla="*/ 562259 w 2422397"/>
              <a:gd name="connsiteY23" fmla="*/ 6054865 h 6858000"/>
              <a:gd name="connsiteX24" fmla="*/ 571463 w 2422397"/>
              <a:gd name="connsiteY24" fmla="*/ 6045606 h 6858000"/>
              <a:gd name="connsiteX25" fmla="*/ 573012 w 2422397"/>
              <a:gd name="connsiteY25" fmla="*/ 6046223 h 6858000"/>
              <a:gd name="connsiteX26" fmla="*/ 584071 w 2422397"/>
              <a:gd name="connsiteY26" fmla="*/ 5992286 h 6858000"/>
              <a:gd name="connsiteX27" fmla="*/ 587812 w 2422397"/>
              <a:gd name="connsiteY27" fmla="*/ 5987907 h 6858000"/>
              <a:gd name="connsiteX28" fmla="*/ 592115 w 2422397"/>
              <a:gd name="connsiteY28" fmla="*/ 5949187 h 6858000"/>
              <a:gd name="connsiteX29" fmla="*/ 595889 w 2422397"/>
              <a:gd name="connsiteY29" fmla="*/ 5931081 h 6858000"/>
              <a:gd name="connsiteX30" fmla="*/ 593758 w 2422397"/>
              <a:gd name="connsiteY30" fmla="*/ 5922047 h 6858000"/>
              <a:gd name="connsiteX31" fmla="*/ 600949 w 2422397"/>
              <a:gd name="connsiteY31" fmla="*/ 5897316 h 6858000"/>
              <a:gd name="connsiteX32" fmla="*/ 602981 w 2422397"/>
              <a:gd name="connsiteY32" fmla="*/ 5895955 h 6858000"/>
              <a:gd name="connsiteX33" fmla="*/ 604430 w 2422397"/>
              <a:gd name="connsiteY33" fmla="*/ 5870052 h 6858000"/>
              <a:gd name="connsiteX34" fmla="*/ 631983 w 2422397"/>
              <a:gd name="connsiteY34" fmla="*/ 5814475 h 6858000"/>
              <a:gd name="connsiteX35" fmla="*/ 694129 w 2422397"/>
              <a:gd name="connsiteY35" fmla="*/ 5471630 h 6858000"/>
              <a:gd name="connsiteX36" fmla="*/ 723657 w 2422397"/>
              <a:gd name="connsiteY36" fmla="*/ 5356170 h 6858000"/>
              <a:gd name="connsiteX37" fmla="*/ 723661 w 2422397"/>
              <a:gd name="connsiteY37" fmla="*/ 5356076 h 6858000"/>
              <a:gd name="connsiteX38" fmla="*/ 725358 w 2422397"/>
              <a:gd name="connsiteY38" fmla="*/ 5309193 h 6858000"/>
              <a:gd name="connsiteX39" fmla="*/ 726926 w 2422397"/>
              <a:gd name="connsiteY39" fmla="*/ 5311182 h 6858000"/>
              <a:gd name="connsiteX40" fmla="*/ 727761 w 2422397"/>
              <a:gd name="connsiteY40" fmla="*/ 5304702 h 6858000"/>
              <a:gd name="connsiteX41" fmla="*/ 732974 w 2422397"/>
              <a:gd name="connsiteY41" fmla="*/ 5303522 h 6858000"/>
              <a:gd name="connsiteX42" fmla="*/ 762873 w 2422397"/>
              <a:gd name="connsiteY42" fmla="*/ 5269094 h 6858000"/>
              <a:gd name="connsiteX43" fmla="*/ 784867 w 2422397"/>
              <a:gd name="connsiteY43" fmla="*/ 5235785 h 6858000"/>
              <a:gd name="connsiteX44" fmla="*/ 796271 w 2422397"/>
              <a:gd name="connsiteY44" fmla="*/ 5175473 h 6858000"/>
              <a:gd name="connsiteX45" fmla="*/ 821529 w 2422397"/>
              <a:gd name="connsiteY45" fmla="*/ 5012929 h 6858000"/>
              <a:gd name="connsiteX46" fmla="*/ 846340 w 2422397"/>
              <a:gd name="connsiteY46" fmla="*/ 4944976 h 6858000"/>
              <a:gd name="connsiteX47" fmla="*/ 840157 w 2422397"/>
              <a:gd name="connsiteY47" fmla="*/ 4872869 h 6858000"/>
              <a:gd name="connsiteX48" fmla="*/ 855718 w 2422397"/>
              <a:gd name="connsiteY48" fmla="*/ 4850916 h 6858000"/>
              <a:gd name="connsiteX49" fmla="*/ 858709 w 2422397"/>
              <a:gd name="connsiteY49" fmla="*/ 4847264 h 6858000"/>
              <a:gd name="connsiteX50" fmla="*/ 863990 w 2422397"/>
              <a:gd name="connsiteY50" fmla="*/ 4829718 h 6858000"/>
              <a:gd name="connsiteX51" fmla="*/ 873842 w 2422397"/>
              <a:gd name="connsiteY51" fmla="*/ 4828439 h 6858000"/>
              <a:gd name="connsiteX52" fmla="*/ 887779 w 2422397"/>
              <a:gd name="connsiteY52" fmla="*/ 4804655 h 6858000"/>
              <a:gd name="connsiteX53" fmla="*/ 893894 w 2422397"/>
              <a:gd name="connsiteY53" fmla="*/ 4777060 h 6858000"/>
              <a:gd name="connsiteX54" fmla="*/ 883546 w 2422397"/>
              <a:gd name="connsiteY54" fmla="*/ 4777089 h 6858000"/>
              <a:gd name="connsiteX55" fmla="*/ 883812 w 2422397"/>
              <a:gd name="connsiteY55" fmla="*/ 4774559 h 6858000"/>
              <a:gd name="connsiteX56" fmla="*/ 903401 w 2422397"/>
              <a:gd name="connsiteY56" fmla="*/ 4679442 h 6858000"/>
              <a:gd name="connsiteX57" fmla="*/ 916253 w 2422397"/>
              <a:gd name="connsiteY57" fmla="*/ 4651970 h 6858000"/>
              <a:gd name="connsiteX58" fmla="*/ 922608 w 2422397"/>
              <a:gd name="connsiteY58" fmla="*/ 4649785 h 6858000"/>
              <a:gd name="connsiteX59" fmla="*/ 924139 w 2422397"/>
              <a:gd name="connsiteY59" fmla="*/ 4631605 h 6858000"/>
              <a:gd name="connsiteX60" fmla="*/ 985938 w 2422397"/>
              <a:gd name="connsiteY60" fmla="*/ 4515358 h 6858000"/>
              <a:gd name="connsiteX61" fmla="*/ 1011638 w 2422397"/>
              <a:gd name="connsiteY61" fmla="*/ 4352312 h 6858000"/>
              <a:gd name="connsiteX62" fmla="*/ 1049579 w 2422397"/>
              <a:gd name="connsiteY62" fmla="*/ 4237953 h 6858000"/>
              <a:gd name="connsiteX63" fmla="*/ 1041314 w 2422397"/>
              <a:gd name="connsiteY63" fmla="*/ 4139706 h 6858000"/>
              <a:gd name="connsiteX64" fmla="*/ 1049328 w 2422397"/>
              <a:gd name="connsiteY64" fmla="*/ 4134671 h 6858000"/>
              <a:gd name="connsiteX65" fmla="*/ 1061133 w 2422397"/>
              <a:gd name="connsiteY65" fmla="*/ 4074160 h 6858000"/>
              <a:gd name="connsiteX66" fmla="*/ 1059121 w 2422397"/>
              <a:gd name="connsiteY66" fmla="*/ 3844497 h 6858000"/>
              <a:gd name="connsiteX67" fmla="*/ 1083386 w 2422397"/>
              <a:gd name="connsiteY67" fmla="*/ 3726730 h 6858000"/>
              <a:gd name="connsiteX68" fmla="*/ 1098990 w 2422397"/>
              <a:gd name="connsiteY68" fmla="*/ 3687782 h 6858000"/>
              <a:gd name="connsiteX69" fmla="*/ 1124701 w 2422397"/>
              <a:gd name="connsiteY69" fmla="*/ 3622348 h 6858000"/>
              <a:gd name="connsiteX70" fmla="*/ 1161137 w 2422397"/>
              <a:gd name="connsiteY70" fmla="*/ 3580464 h 6858000"/>
              <a:gd name="connsiteX71" fmla="*/ 1175812 w 2422397"/>
              <a:gd name="connsiteY71" fmla="*/ 3522969 h 6858000"/>
              <a:gd name="connsiteX72" fmla="*/ 1156951 w 2422397"/>
              <a:gd name="connsiteY72" fmla="*/ 3500538 h 6858000"/>
              <a:gd name="connsiteX73" fmla="*/ 1179877 w 2422397"/>
              <a:gd name="connsiteY73" fmla="*/ 3441984 h 6858000"/>
              <a:gd name="connsiteX74" fmla="*/ 1217096 w 2422397"/>
              <a:gd name="connsiteY74" fmla="*/ 3354156 h 6858000"/>
              <a:gd name="connsiteX75" fmla="*/ 1232811 w 2422397"/>
              <a:gd name="connsiteY75" fmla="*/ 3301153 h 6858000"/>
              <a:gd name="connsiteX76" fmla="*/ 1281985 w 2422397"/>
              <a:gd name="connsiteY76" fmla="*/ 3158933 h 6858000"/>
              <a:gd name="connsiteX77" fmla="*/ 1335997 w 2422397"/>
              <a:gd name="connsiteY77" fmla="*/ 3018423 h 6858000"/>
              <a:gd name="connsiteX78" fmla="*/ 1394864 w 2422397"/>
              <a:gd name="connsiteY78" fmla="*/ 2946152 h 6858000"/>
              <a:gd name="connsiteX79" fmla="*/ 1436360 w 2422397"/>
              <a:gd name="connsiteY79" fmla="*/ 2829469 h 6858000"/>
              <a:gd name="connsiteX80" fmla="*/ 1447242 w 2422397"/>
              <a:gd name="connsiteY80" fmla="*/ 2811546 h 6858000"/>
              <a:gd name="connsiteX81" fmla="*/ 1449881 w 2422397"/>
              <a:gd name="connsiteY81" fmla="*/ 2781535 h 6858000"/>
              <a:gd name="connsiteX82" fmla="*/ 1459218 w 2422397"/>
              <a:gd name="connsiteY82" fmla="*/ 2660724 h 6858000"/>
              <a:gd name="connsiteX83" fmla="*/ 1455455 w 2422397"/>
              <a:gd name="connsiteY83" fmla="*/ 2560980 h 6858000"/>
              <a:gd name="connsiteX84" fmla="*/ 1497362 w 2422397"/>
              <a:gd name="connsiteY84" fmla="*/ 2456303 h 6858000"/>
              <a:gd name="connsiteX85" fmla="*/ 1507343 w 2422397"/>
              <a:gd name="connsiteY85" fmla="*/ 2385923 h 6858000"/>
              <a:gd name="connsiteX86" fmla="*/ 1540772 w 2422397"/>
              <a:gd name="connsiteY86" fmla="*/ 2256097 h 6858000"/>
              <a:gd name="connsiteX87" fmla="*/ 1569381 w 2422397"/>
              <a:gd name="connsiteY87" fmla="*/ 2165158 h 6858000"/>
              <a:gd name="connsiteX88" fmla="*/ 1576109 w 2422397"/>
              <a:gd name="connsiteY88" fmla="*/ 2078660 h 6858000"/>
              <a:gd name="connsiteX89" fmla="*/ 1564751 w 2422397"/>
              <a:gd name="connsiteY89" fmla="*/ 2009574 h 6858000"/>
              <a:gd name="connsiteX90" fmla="*/ 1571917 w 2422397"/>
              <a:gd name="connsiteY90" fmla="*/ 1903700 h 6858000"/>
              <a:gd name="connsiteX91" fmla="*/ 1564944 w 2422397"/>
              <a:gd name="connsiteY91" fmla="*/ 1821321 h 6858000"/>
              <a:gd name="connsiteX92" fmla="*/ 1579022 w 2422397"/>
              <a:gd name="connsiteY92" fmla="*/ 1718757 h 6858000"/>
              <a:gd name="connsiteX93" fmla="*/ 1590196 w 2422397"/>
              <a:gd name="connsiteY93" fmla="*/ 1595914 h 6858000"/>
              <a:gd name="connsiteX94" fmla="*/ 1624363 w 2422397"/>
              <a:gd name="connsiteY94" fmla="*/ 1502483 h 6858000"/>
              <a:gd name="connsiteX95" fmla="*/ 1631539 w 2422397"/>
              <a:gd name="connsiteY95" fmla="*/ 1431520 h 6858000"/>
              <a:gd name="connsiteX96" fmla="*/ 1646296 w 2422397"/>
              <a:gd name="connsiteY96" fmla="*/ 1333057 h 6858000"/>
              <a:gd name="connsiteX97" fmla="*/ 1696091 w 2422397"/>
              <a:gd name="connsiteY97" fmla="*/ 1202078 h 6858000"/>
              <a:gd name="connsiteX98" fmla="*/ 1706993 w 2422397"/>
              <a:gd name="connsiteY98" fmla="*/ 1104797 h 6858000"/>
              <a:gd name="connsiteX99" fmla="*/ 1777273 w 2422397"/>
              <a:gd name="connsiteY99" fmla="*/ 916268 h 6858000"/>
              <a:gd name="connsiteX100" fmla="*/ 1850836 w 2422397"/>
              <a:gd name="connsiteY100" fmla="*/ 825516 h 6858000"/>
              <a:gd name="connsiteX101" fmla="*/ 1911831 w 2422397"/>
              <a:gd name="connsiteY101" fmla="*/ 696577 h 6858000"/>
              <a:gd name="connsiteX102" fmla="*/ 1942209 w 2422397"/>
              <a:gd name="connsiteY102" fmla="*/ 575807 h 6858000"/>
              <a:gd name="connsiteX103" fmla="*/ 1951374 w 2422397"/>
              <a:gd name="connsiteY103" fmla="*/ 556682 h 6858000"/>
              <a:gd name="connsiteX104" fmla="*/ 1951170 w 2422397"/>
              <a:gd name="connsiteY104" fmla="*/ 526639 h 6858000"/>
              <a:gd name="connsiteX105" fmla="*/ 1949059 w 2422397"/>
              <a:gd name="connsiteY105" fmla="*/ 405872 h 6858000"/>
              <a:gd name="connsiteX106" fmla="*/ 1954018 w 2422397"/>
              <a:gd name="connsiteY106" fmla="*/ 307622 h 6858000"/>
              <a:gd name="connsiteX107" fmla="*/ 1967790 w 2422397"/>
              <a:gd name="connsiteY107" fmla="*/ 198682 h 6858000"/>
              <a:gd name="connsiteX108" fmla="*/ 1971093 w 2422397"/>
              <a:gd name="connsiteY108" fmla="*/ 127747 h 6858000"/>
              <a:gd name="connsiteX109" fmla="*/ 1951841 w 2422397"/>
              <a:gd name="connsiteY109" fmla="*/ 4678 h 6858000"/>
              <a:gd name="connsiteX110" fmla="*/ 1953649 w 2422397"/>
              <a:gd name="connsiteY110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393529 w 2422397"/>
              <a:gd name="connsiteY15" fmla="*/ 6259863 h 6858000"/>
              <a:gd name="connsiteX16" fmla="*/ 443949 w 2422397"/>
              <a:gd name="connsiteY16" fmla="*/ 6218313 h 6858000"/>
              <a:gd name="connsiteX17" fmla="*/ 478259 w 2422397"/>
              <a:gd name="connsiteY17" fmla="*/ 6183918 h 6858000"/>
              <a:gd name="connsiteX18" fmla="*/ 482177 w 2422397"/>
              <a:gd name="connsiteY18" fmla="*/ 6173358 h 6858000"/>
              <a:gd name="connsiteX19" fmla="*/ 482556 w 2422397"/>
              <a:gd name="connsiteY19" fmla="*/ 6173443 h 6858000"/>
              <a:gd name="connsiteX20" fmla="*/ 485673 w 2422397"/>
              <a:gd name="connsiteY20" fmla="*/ 6162875 h 6858000"/>
              <a:gd name="connsiteX21" fmla="*/ 524588 w 2422397"/>
              <a:gd name="connsiteY21" fmla="*/ 6111327 h 6858000"/>
              <a:gd name="connsiteX22" fmla="*/ 547843 w 2422397"/>
              <a:gd name="connsiteY22" fmla="*/ 6075666 h 6858000"/>
              <a:gd name="connsiteX23" fmla="*/ 562259 w 2422397"/>
              <a:gd name="connsiteY23" fmla="*/ 6054865 h 6858000"/>
              <a:gd name="connsiteX24" fmla="*/ 571463 w 2422397"/>
              <a:gd name="connsiteY24" fmla="*/ 6045606 h 6858000"/>
              <a:gd name="connsiteX25" fmla="*/ 573012 w 2422397"/>
              <a:gd name="connsiteY25" fmla="*/ 6046223 h 6858000"/>
              <a:gd name="connsiteX26" fmla="*/ 584071 w 2422397"/>
              <a:gd name="connsiteY26" fmla="*/ 5992286 h 6858000"/>
              <a:gd name="connsiteX27" fmla="*/ 587812 w 2422397"/>
              <a:gd name="connsiteY27" fmla="*/ 5987907 h 6858000"/>
              <a:gd name="connsiteX28" fmla="*/ 592115 w 2422397"/>
              <a:gd name="connsiteY28" fmla="*/ 5949187 h 6858000"/>
              <a:gd name="connsiteX29" fmla="*/ 595889 w 2422397"/>
              <a:gd name="connsiteY29" fmla="*/ 5931081 h 6858000"/>
              <a:gd name="connsiteX30" fmla="*/ 593758 w 2422397"/>
              <a:gd name="connsiteY30" fmla="*/ 5922047 h 6858000"/>
              <a:gd name="connsiteX31" fmla="*/ 600949 w 2422397"/>
              <a:gd name="connsiteY31" fmla="*/ 5897316 h 6858000"/>
              <a:gd name="connsiteX32" fmla="*/ 602981 w 2422397"/>
              <a:gd name="connsiteY32" fmla="*/ 5895955 h 6858000"/>
              <a:gd name="connsiteX33" fmla="*/ 604430 w 2422397"/>
              <a:gd name="connsiteY33" fmla="*/ 5870052 h 6858000"/>
              <a:gd name="connsiteX34" fmla="*/ 631983 w 2422397"/>
              <a:gd name="connsiteY34" fmla="*/ 5814475 h 6858000"/>
              <a:gd name="connsiteX35" fmla="*/ 654861 w 2422397"/>
              <a:gd name="connsiteY35" fmla="*/ 5538948 h 6858000"/>
              <a:gd name="connsiteX36" fmla="*/ 723657 w 2422397"/>
              <a:gd name="connsiteY36" fmla="*/ 5356170 h 6858000"/>
              <a:gd name="connsiteX37" fmla="*/ 723661 w 2422397"/>
              <a:gd name="connsiteY37" fmla="*/ 5356076 h 6858000"/>
              <a:gd name="connsiteX38" fmla="*/ 725358 w 2422397"/>
              <a:gd name="connsiteY38" fmla="*/ 5309193 h 6858000"/>
              <a:gd name="connsiteX39" fmla="*/ 726926 w 2422397"/>
              <a:gd name="connsiteY39" fmla="*/ 5311182 h 6858000"/>
              <a:gd name="connsiteX40" fmla="*/ 727761 w 2422397"/>
              <a:gd name="connsiteY40" fmla="*/ 5304702 h 6858000"/>
              <a:gd name="connsiteX41" fmla="*/ 732974 w 2422397"/>
              <a:gd name="connsiteY41" fmla="*/ 5303522 h 6858000"/>
              <a:gd name="connsiteX42" fmla="*/ 762873 w 2422397"/>
              <a:gd name="connsiteY42" fmla="*/ 5269094 h 6858000"/>
              <a:gd name="connsiteX43" fmla="*/ 784867 w 2422397"/>
              <a:gd name="connsiteY43" fmla="*/ 5235785 h 6858000"/>
              <a:gd name="connsiteX44" fmla="*/ 796271 w 2422397"/>
              <a:gd name="connsiteY44" fmla="*/ 5175473 h 6858000"/>
              <a:gd name="connsiteX45" fmla="*/ 821529 w 2422397"/>
              <a:gd name="connsiteY45" fmla="*/ 5012929 h 6858000"/>
              <a:gd name="connsiteX46" fmla="*/ 846340 w 2422397"/>
              <a:gd name="connsiteY46" fmla="*/ 4944976 h 6858000"/>
              <a:gd name="connsiteX47" fmla="*/ 840157 w 2422397"/>
              <a:gd name="connsiteY47" fmla="*/ 4872869 h 6858000"/>
              <a:gd name="connsiteX48" fmla="*/ 855718 w 2422397"/>
              <a:gd name="connsiteY48" fmla="*/ 4850916 h 6858000"/>
              <a:gd name="connsiteX49" fmla="*/ 858709 w 2422397"/>
              <a:gd name="connsiteY49" fmla="*/ 4847264 h 6858000"/>
              <a:gd name="connsiteX50" fmla="*/ 863990 w 2422397"/>
              <a:gd name="connsiteY50" fmla="*/ 4829718 h 6858000"/>
              <a:gd name="connsiteX51" fmla="*/ 873842 w 2422397"/>
              <a:gd name="connsiteY51" fmla="*/ 4828439 h 6858000"/>
              <a:gd name="connsiteX52" fmla="*/ 887779 w 2422397"/>
              <a:gd name="connsiteY52" fmla="*/ 4804655 h 6858000"/>
              <a:gd name="connsiteX53" fmla="*/ 893894 w 2422397"/>
              <a:gd name="connsiteY53" fmla="*/ 4777060 h 6858000"/>
              <a:gd name="connsiteX54" fmla="*/ 883546 w 2422397"/>
              <a:gd name="connsiteY54" fmla="*/ 4777089 h 6858000"/>
              <a:gd name="connsiteX55" fmla="*/ 883812 w 2422397"/>
              <a:gd name="connsiteY55" fmla="*/ 4774559 h 6858000"/>
              <a:gd name="connsiteX56" fmla="*/ 903401 w 2422397"/>
              <a:gd name="connsiteY56" fmla="*/ 4679442 h 6858000"/>
              <a:gd name="connsiteX57" fmla="*/ 916253 w 2422397"/>
              <a:gd name="connsiteY57" fmla="*/ 4651970 h 6858000"/>
              <a:gd name="connsiteX58" fmla="*/ 922608 w 2422397"/>
              <a:gd name="connsiteY58" fmla="*/ 4649785 h 6858000"/>
              <a:gd name="connsiteX59" fmla="*/ 924139 w 2422397"/>
              <a:gd name="connsiteY59" fmla="*/ 4631605 h 6858000"/>
              <a:gd name="connsiteX60" fmla="*/ 985938 w 2422397"/>
              <a:gd name="connsiteY60" fmla="*/ 4515358 h 6858000"/>
              <a:gd name="connsiteX61" fmla="*/ 1011638 w 2422397"/>
              <a:gd name="connsiteY61" fmla="*/ 4352312 h 6858000"/>
              <a:gd name="connsiteX62" fmla="*/ 1049579 w 2422397"/>
              <a:gd name="connsiteY62" fmla="*/ 4237953 h 6858000"/>
              <a:gd name="connsiteX63" fmla="*/ 1041314 w 2422397"/>
              <a:gd name="connsiteY63" fmla="*/ 4139706 h 6858000"/>
              <a:gd name="connsiteX64" fmla="*/ 1049328 w 2422397"/>
              <a:gd name="connsiteY64" fmla="*/ 4134671 h 6858000"/>
              <a:gd name="connsiteX65" fmla="*/ 1061133 w 2422397"/>
              <a:gd name="connsiteY65" fmla="*/ 4074160 h 6858000"/>
              <a:gd name="connsiteX66" fmla="*/ 1059121 w 2422397"/>
              <a:gd name="connsiteY66" fmla="*/ 3844497 h 6858000"/>
              <a:gd name="connsiteX67" fmla="*/ 1083386 w 2422397"/>
              <a:gd name="connsiteY67" fmla="*/ 3726730 h 6858000"/>
              <a:gd name="connsiteX68" fmla="*/ 1098990 w 2422397"/>
              <a:gd name="connsiteY68" fmla="*/ 3687782 h 6858000"/>
              <a:gd name="connsiteX69" fmla="*/ 1124701 w 2422397"/>
              <a:gd name="connsiteY69" fmla="*/ 3622348 h 6858000"/>
              <a:gd name="connsiteX70" fmla="*/ 1161137 w 2422397"/>
              <a:gd name="connsiteY70" fmla="*/ 3580464 h 6858000"/>
              <a:gd name="connsiteX71" fmla="*/ 1175812 w 2422397"/>
              <a:gd name="connsiteY71" fmla="*/ 3522969 h 6858000"/>
              <a:gd name="connsiteX72" fmla="*/ 1156951 w 2422397"/>
              <a:gd name="connsiteY72" fmla="*/ 3500538 h 6858000"/>
              <a:gd name="connsiteX73" fmla="*/ 1179877 w 2422397"/>
              <a:gd name="connsiteY73" fmla="*/ 3441984 h 6858000"/>
              <a:gd name="connsiteX74" fmla="*/ 1217096 w 2422397"/>
              <a:gd name="connsiteY74" fmla="*/ 3354156 h 6858000"/>
              <a:gd name="connsiteX75" fmla="*/ 1232811 w 2422397"/>
              <a:gd name="connsiteY75" fmla="*/ 3301153 h 6858000"/>
              <a:gd name="connsiteX76" fmla="*/ 1281985 w 2422397"/>
              <a:gd name="connsiteY76" fmla="*/ 3158933 h 6858000"/>
              <a:gd name="connsiteX77" fmla="*/ 1335997 w 2422397"/>
              <a:gd name="connsiteY77" fmla="*/ 3018423 h 6858000"/>
              <a:gd name="connsiteX78" fmla="*/ 1394864 w 2422397"/>
              <a:gd name="connsiteY78" fmla="*/ 2946152 h 6858000"/>
              <a:gd name="connsiteX79" fmla="*/ 1436360 w 2422397"/>
              <a:gd name="connsiteY79" fmla="*/ 2829469 h 6858000"/>
              <a:gd name="connsiteX80" fmla="*/ 1447242 w 2422397"/>
              <a:gd name="connsiteY80" fmla="*/ 2811546 h 6858000"/>
              <a:gd name="connsiteX81" fmla="*/ 1449881 w 2422397"/>
              <a:gd name="connsiteY81" fmla="*/ 2781535 h 6858000"/>
              <a:gd name="connsiteX82" fmla="*/ 1459218 w 2422397"/>
              <a:gd name="connsiteY82" fmla="*/ 2660724 h 6858000"/>
              <a:gd name="connsiteX83" fmla="*/ 1455455 w 2422397"/>
              <a:gd name="connsiteY83" fmla="*/ 2560980 h 6858000"/>
              <a:gd name="connsiteX84" fmla="*/ 1497362 w 2422397"/>
              <a:gd name="connsiteY84" fmla="*/ 2456303 h 6858000"/>
              <a:gd name="connsiteX85" fmla="*/ 1507343 w 2422397"/>
              <a:gd name="connsiteY85" fmla="*/ 2385923 h 6858000"/>
              <a:gd name="connsiteX86" fmla="*/ 1540772 w 2422397"/>
              <a:gd name="connsiteY86" fmla="*/ 2256097 h 6858000"/>
              <a:gd name="connsiteX87" fmla="*/ 1569381 w 2422397"/>
              <a:gd name="connsiteY87" fmla="*/ 2165158 h 6858000"/>
              <a:gd name="connsiteX88" fmla="*/ 1576109 w 2422397"/>
              <a:gd name="connsiteY88" fmla="*/ 2078660 h 6858000"/>
              <a:gd name="connsiteX89" fmla="*/ 1564751 w 2422397"/>
              <a:gd name="connsiteY89" fmla="*/ 2009574 h 6858000"/>
              <a:gd name="connsiteX90" fmla="*/ 1571917 w 2422397"/>
              <a:gd name="connsiteY90" fmla="*/ 1903700 h 6858000"/>
              <a:gd name="connsiteX91" fmla="*/ 1564944 w 2422397"/>
              <a:gd name="connsiteY91" fmla="*/ 1821321 h 6858000"/>
              <a:gd name="connsiteX92" fmla="*/ 1579022 w 2422397"/>
              <a:gd name="connsiteY92" fmla="*/ 1718757 h 6858000"/>
              <a:gd name="connsiteX93" fmla="*/ 1590196 w 2422397"/>
              <a:gd name="connsiteY93" fmla="*/ 1595914 h 6858000"/>
              <a:gd name="connsiteX94" fmla="*/ 1624363 w 2422397"/>
              <a:gd name="connsiteY94" fmla="*/ 1502483 h 6858000"/>
              <a:gd name="connsiteX95" fmla="*/ 1631539 w 2422397"/>
              <a:gd name="connsiteY95" fmla="*/ 1431520 h 6858000"/>
              <a:gd name="connsiteX96" fmla="*/ 1646296 w 2422397"/>
              <a:gd name="connsiteY96" fmla="*/ 1333057 h 6858000"/>
              <a:gd name="connsiteX97" fmla="*/ 1696091 w 2422397"/>
              <a:gd name="connsiteY97" fmla="*/ 1202078 h 6858000"/>
              <a:gd name="connsiteX98" fmla="*/ 1706993 w 2422397"/>
              <a:gd name="connsiteY98" fmla="*/ 1104797 h 6858000"/>
              <a:gd name="connsiteX99" fmla="*/ 1777273 w 2422397"/>
              <a:gd name="connsiteY99" fmla="*/ 916268 h 6858000"/>
              <a:gd name="connsiteX100" fmla="*/ 1850836 w 2422397"/>
              <a:gd name="connsiteY100" fmla="*/ 825516 h 6858000"/>
              <a:gd name="connsiteX101" fmla="*/ 1911831 w 2422397"/>
              <a:gd name="connsiteY101" fmla="*/ 696577 h 6858000"/>
              <a:gd name="connsiteX102" fmla="*/ 1942209 w 2422397"/>
              <a:gd name="connsiteY102" fmla="*/ 575807 h 6858000"/>
              <a:gd name="connsiteX103" fmla="*/ 1951374 w 2422397"/>
              <a:gd name="connsiteY103" fmla="*/ 556682 h 6858000"/>
              <a:gd name="connsiteX104" fmla="*/ 1951170 w 2422397"/>
              <a:gd name="connsiteY104" fmla="*/ 526639 h 6858000"/>
              <a:gd name="connsiteX105" fmla="*/ 1949059 w 2422397"/>
              <a:gd name="connsiteY105" fmla="*/ 405872 h 6858000"/>
              <a:gd name="connsiteX106" fmla="*/ 1954018 w 2422397"/>
              <a:gd name="connsiteY106" fmla="*/ 307622 h 6858000"/>
              <a:gd name="connsiteX107" fmla="*/ 1967790 w 2422397"/>
              <a:gd name="connsiteY107" fmla="*/ 198682 h 6858000"/>
              <a:gd name="connsiteX108" fmla="*/ 1971093 w 2422397"/>
              <a:gd name="connsiteY108" fmla="*/ 127747 h 6858000"/>
              <a:gd name="connsiteX109" fmla="*/ 1951841 w 2422397"/>
              <a:gd name="connsiteY109" fmla="*/ 4678 h 6858000"/>
              <a:gd name="connsiteX110" fmla="*/ 1953649 w 2422397"/>
              <a:gd name="connsiteY110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68724 w 2422397"/>
              <a:gd name="connsiteY9" fmla="*/ 6547069 h 6858000"/>
              <a:gd name="connsiteX10" fmla="*/ 199197 w 2422397"/>
              <a:gd name="connsiteY10" fmla="*/ 6509743 h 6858000"/>
              <a:gd name="connsiteX11" fmla="*/ 247224 w 2422397"/>
              <a:gd name="connsiteY11" fmla="*/ 6455839 h 6858000"/>
              <a:gd name="connsiteX12" fmla="*/ 270687 w 2422397"/>
              <a:gd name="connsiteY12" fmla="*/ 6418363 h 6858000"/>
              <a:gd name="connsiteX13" fmla="*/ 339376 w 2422397"/>
              <a:gd name="connsiteY13" fmla="*/ 6322934 h 6858000"/>
              <a:gd name="connsiteX14" fmla="*/ 393529 w 2422397"/>
              <a:gd name="connsiteY14" fmla="*/ 6259863 h 6858000"/>
              <a:gd name="connsiteX15" fmla="*/ 443949 w 2422397"/>
              <a:gd name="connsiteY15" fmla="*/ 6218313 h 6858000"/>
              <a:gd name="connsiteX16" fmla="*/ 478259 w 2422397"/>
              <a:gd name="connsiteY16" fmla="*/ 6183918 h 6858000"/>
              <a:gd name="connsiteX17" fmla="*/ 482177 w 2422397"/>
              <a:gd name="connsiteY17" fmla="*/ 6173358 h 6858000"/>
              <a:gd name="connsiteX18" fmla="*/ 482556 w 2422397"/>
              <a:gd name="connsiteY18" fmla="*/ 6173443 h 6858000"/>
              <a:gd name="connsiteX19" fmla="*/ 485673 w 2422397"/>
              <a:gd name="connsiteY19" fmla="*/ 6162875 h 6858000"/>
              <a:gd name="connsiteX20" fmla="*/ 524588 w 2422397"/>
              <a:gd name="connsiteY20" fmla="*/ 6111327 h 6858000"/>
              <a:gd name="connsiteX21" fmla="*/ 547843 w 2422397"/>
              <a:gd name="connsiteY21" fmla="*/ 6075666 h 6858000"/>
              <a:gd name="connsiteX22" fmla="*/ 562259 w 2422397"/>
              <a:gd name="connsiteY22" fmla="*/ 6054865 h 6858000"/>
              <a:gd name="connsiteX23" fmla="*/ 571463 w 2422397"/>
              <a:gd name="connsiteY23" fmla="*/ 6045606 h 6858000"/>
              <a:gd name="connsiteX24" fmla="*/ 573012 w 2422397"/>
              <a:gd name="connsiteY24" fmla="*/ 6046223 h 6858000"/>
              <a:gd name="connsiteX25" fmla="*/ 584071 w 2422397"/>
              <a:gd name="connsiteY25" fmla="*/ 5992286 h 6858000"/>
              <a:gd name="connsiteX26" fmla="*/ 587812 w 2422397"/>
              <a:gd name="connsiteY26" fmla="*/ 5987907 h 6858000"/>
              <a:gd name="connsiteX27" fmla="*/ 592115 w 2422397"/>
              <a:gd name="connsiteY27" fmla="*/ 5949187 h 6858000"/>
              <a:gd name="connsiteX28" fmla="*/ 595889 w 2422397"/>
              <a:gd name="connsiteY28" fmla="*/ 5931081 h 6858000"/>
              <a:gd name="connsiteX29" fmla="*/ 593758 w 2422397"/>
              <a:gd name="connsiteY29" fmla="*/ 5922047 h 6858000"/>
              <a:gd name="connsiteX30" fmla="*/ 600949 w 2422397"/>
              <a:gd name="connsiteY30" fmla="*/ 5897316 h 6858000"/>
              <a:gd name="connsiteX31" fmla="*/ 602981 w 2422397"/>
              <a:gd name="connsiteY31" fmla="*/ 5895955 h 6858000"/>
              <a:gd name="connsiteX32" fmla="*/ 604430 w 2422397"/>
              <a:gd name="connsiteY32" fmla="*/ 5870052 h 6858000"/>
              <a:gd name="connsiteX33" fmla="*/ 631983 w 2422397"/>
              <a:gd name="connsiteY33" fmla="*/ 5814475 h 6858000"/>
              <a:gd name="connsiteX34" fmla="*/ 654861 w 2422397"/>
              <a:gd name="connsiteY34" fmla="*/ 5538948 h 6858000"/>
              <a:gd name="connsiteX35" fmla="*/ 723657 w 2422397"/>
              <a:gd name="connsiteY35" fmla="*/ 5356170 h 6858000"/>
              <a:gd name="connsiteX36" fmla="*/ 723661 w 2422397"/>
              <a:gd name="connsiteY36" fmla="*/ 5356076 h 6858000"/>
              <a:gd name="connsiteX37" fmla="*/ 725358 w 2422397"/>
              <a:gd name="connsiteY37" fmla="*/ 5309193 h 6858000"/>
              <a:gd name="connsiteX38" fmla="*/ 726926 w 2422397"/>
              <a:gd name="connsiteY38" fmla="*/ 5311182 h 6858000"/>
              <a:gd name="connsiteX39" fmla="*/ 727761 w 2422397"/>
              <a:gd name="connsiteY39" fmla="*/ 5304702 h 6858000"/>
              <a:gd name="connsiteX40" fmla="*/ 732974 w 2422397"/>
              <a:gd name="connsiteY40" fmla="*/ 5303522 h 6858000"/>
              <a:gd name="connsiteX41" fmla="*/ 762873 w 2422397"/>
              <a:gd name="connsiteY41" fmla="*/ 5269094 h 6858000"/>
              <a:gd name="connsiteX42" fmla="*/ 784867 w 2422397"/>
              <a:gd name="connsiteY42" fmla="*/ 5235785 h 6858000"/>
              <a:gd name="connsiteX43" fmla="*/ 796271 w 2422397"/>
              <a:gd name="connsiteY43" fmla="*/ 5175473 h 6858000"/>
              <a:gd name="connsiteX44" fmla="*/ 821529 w 2422397"/>
              <a:gd name="connsiteY44" fmla="*/ 5012929 h 6858000"/>
              <a:gd name="connsiteX45" fmla="*/ 846340 w 2422397"/>
              <a:gd name="connsiteY45" fmla="*/ 4944976 h 6858000"/>
              <a:gd name="connsiteX46" fmla="*/ 840157 w 2422397"/>
              <a:gd name="connsiteY46" fmla="*/ 4872869 h 6858000"/>
              <a:gd name="connsiteX47" fmla="*/ 855718 w 2422397"/>
              <a:gd name="connsiteY47" fmla="*/ 4850916 h 6858000"/>
              <a:gd name="connsiteX48" fmla="*/ 858709 w 2422397"/>
              <a:gd name="connsiteY48" fmla="*/ 4847264 h 6858000"/>
              <a:gd name="connsiteX49" fmla="*/ 863990 w 2422397"/>
              <a:gd name="connsiteY49" fmla="*/ 4829718 h 6858000"/>
              <a:gd name="connsiteX50" fmla="*/ 873842 w 2422397"/>
              <a:gd name="connsiteY50" fmla="*/ 4828439 h 6858000"/>
              <a:gd name="connsiteX51" fmla="*/ 887779 w 2422397"/>
              <a:gd name="connsiteY51" fmla="*/ 4804655 h 6858000"/>
              <a:gd name="connsiteX52" fmla="*/ 893894 w 2422397"/>
              <a:gd name="connsiteY52" fmla="*/ 4777060 h 6858000"/>
              <a:gd name="connsiteX53" fmla="*/ 883546 w 2422397"/>
              <a:gd name="connsiteY53" fmla="*/ 4777089 h 6858000"/>
              <a:gd name="connsiteX54" fmla="*/ 883812 w 2422397"/>
              <a:gd name="connsiteY54" fmla="*/ 4774559 h 6858000"/>
              <a:gd name="connsiteX55" fmla="*/ 903401 w 2422397"/>
              <a:gd name="connsiteY55" fmla="*/ 4679442 h 6858000"/>
              <a:gd name="connsiteX56" fmla="*/ 916253 w 2422397"/>
              <a:gd name="connsiteY56" fmla="*/ 4651970 h 6858000"/>
              <a:gd name="connsiteX57" fmla="*/ 922608 w 2422397"/>
              <a:gd name="connsiteY57" fmla="*/ 4649785 h 6858000"/>
              <a:gd name="connsiteX58" fmla="*/ 924139 w 2422397"/>
              <a:gd name="connsiteY58" fmla="*/ 4631605 h 6858000"/>
              <a:gd name="connsiteX59" fmla="*/ 985938 w 2422397"/>
              <a:gd name="connsiteY59" fmla="*/ 4515358 h 6858000"/>
              <a:gd name="connsiteX60" fmla="*/ 1011638 w 2422397"/>
              <a:gd name="connsiteY60" fmla="*/ 4352312 h 6858000"/>
              <a:gd name="connsiteX61" fmla="*/ 1049579 w 2422397"/>
              <a:gd name="connsiteY61" fmla="*/ 4237953 h 6858000"/>
              <a:gd name="connsiteX62" fmla="*/ 1041314 w 2422397"/>
              <a:gd name="connsiteY62" fmla="*/ 4139706 h 6858000"/>
              <a:gd name="connsiteX63" fmla="*/ 1049328 w 2422397"/>
              <a:gd name="connsiteY63" fmla="*/ 4134671 h 6858000"/>
              <a:gd name="connsiteX64" fmla="*/ 1061133 w 2422397"/>
              <a:gd name="connsiteY64" fmla="*/ 4074160 h 6858000"/>
              <a:gd name="connsiteX65" fmla="*/ 1059121 w 2422397"/>
              <a:gd name="connsiteY65" fmla="*/ 3844497 h 6858000"/>
              <a:gd name="connsiteX66" fmla="*/ 1083386 w 2422397"/>
              <a:gd name="connsiteY66" fmla="*/ 3726730 h 6858000"/>
              <a:gd name="connsiteX67" fmla="*/ 1098990 w 2422397"/>
              <a:gd name="connsiteY67" fmla="*/ 3687782 h 6858000"/>
              <a:gd name="connsiteX68" fmla="*/ 1124701 w 2422397"/>
              <a:gd name="connsiteY68" fmla="*/ 3622348 h 6858000"/>
              <a:gd name="connsiteX69" fmla="*/ 1161137 w 2422397"/>
              <a:gd name="connsiteY69" fmla="*/ 3580464 h 6858000"/>
              <a:gd name="connsiteX70" fmla="*/ 1175812 w 2422397"/>
              <a:gd name="connsiteY70" fmla="*/ 3522969 h 6858000"/>
              <a:gd name="connsiteX71" fmla="*/ 1156951 w 2422397"/>
              <a:gd name="connsiteY71" fmla="*/ 3500538 h 6858000"/>
              <a:gd name="connsiteX72" fmla="*/ 1179877 w 2422397"/>
              <a:gd name="connsiteY72" fmla="*/ 3441984 h 6858000"/>
              <a:gd name="connsiteX73" fmla="*/ 1217096 w 2422397"/>
              <a:gd name="connsiteY73" fmla="*/ 3354156 h 6858000"/>
              <a:gd name="connsiteX74" fmla="*/ 1232811 w 2422397"/>
              <a:gd name="connsiteY74" fmla="*/ 3301153 h 6858000"/>
              <a:gd name="connsiteX75" fmla="*/ 1281985 w 2422397"/>
              <a:gd name="connsiteY75" fmla="*/ 3158933 h 6858000"/>
              <a:gd name="connsiteX76" fmla="*/ 1335997 w 2422397"/>
              <a:gd name="connsiteY76" fmla="*/ 3018423 h 6858000"/>
              <a:gd name="connsiteX77" fmla="*/ 1394864 w 2422397"/>
              <a:gd name="connsiteY77" fmla="*/ 2946152 h 6858000"/>
              <a:gd name="connsiteX78" fmla="*/ 1436360 w 2422397"/>
              <a:gd name="connsiteY78" fmla="*/ 2829469 h 6858000"/>
              <a:gd name="connsiteX79" fmla="*/ 1447242 w 2422397"/>
              <a:gd name="connsiteY79" fmla="*/ 2811546 h 6858000"/>
              <a:gd name="connsiteX80" fmla="*/ 1449881 w 2422397"/>
              <a:gd name="connsiteY80" fmla="*/ 2781535 h 6858000"/>
              <a:gd name="connsiteX81" fmla="*/ 1459218 w 2422397"/>
              <a:gd name="connsiteY81" fmla="*/ 2660724 h 6858000"/>
              <a:gd name="connsiteX82" fmla="*/ 1455455 w 2422397"/>
              <a:gd name="connsiteY82" fmla="*/ 2560980 h 6858000"/>
              <a:gd name="connsiteX83" fmla="*/ 1497362 w 2422397"/>
              <a:gd name="connsiteY83" fmla="*/ 2456303 h 6858000"/>
              <a:gd name="connsiteX84" fmla="*/ 1507343 w 2422397"/>
              <a:gd name="connsiteY84" fmla="*/ 2385923 h 6858000"/>
              <a:gd name="connsiteX85" fmla="*/ 1540772 w 2422397"/>
              <a:gd name="connsiteY85" fmla="*/ 2256097 h 6858000"/>
              <a:gd name="connsiteX86" fmla="*/ 1569381 w 2422397"/>
              <a:gd name="connsiteY86" fmla="*/ 2165158 h 6858000"/>
              <a:gd name="connsiteX87" fmla="*/ 1576109 w 2422397"/>
              <a:gd name="connsiteY87" fmla="*/ 2078660 h 6858000"/>
              <a:gd name="connsiteX88" fmla="*/ 1564751 w 2422397"/>
              <a:gd name="connsiteY88" fmla="*/ 2009574 h 6858000"/>
              <a:gd name="connsiteX89" fmla="*/ 1571917 w 2422397"/>
              <a:gd name="connsiteY89" fmla="*/ 1903700 h 6858000"/>
              <a:gd name="connsiteX90" fmla="*/ 1564944 w 2422397"/>
              <a:gd name="connsiteY90" fmla="*/ 1821321 h 6858000"/>
              <a:gd name="connsiteX91" fmla="*/ 1579022 w 2422397"/>
              <a:gd name="connsiteY91" fmla="*/ 1718757 h 6858000"/>
              <a:gd name="connsiteX92" fmla="*/ 1590196 w 2422397"/>
              <a:gd name="connsiteY92" fmla="*/ 1595914 h 6858000"/>
              <a:gd name="connsiteX93" fmla="*/ 1624363 w 2422397"/>
              <a:gd name="connsiteY93" fmla="*/ 1502483 h 6858000"/>
              <a:gd name="connsiteX94" fmla="*/ 1631539 w 2422397"/>
              <a:gd name="connsiteY94" fmla="*/ 1431520 h 6858000"/>
              <a:gd name="connsiteX95" fmla="*/ 1646296 w 2422397"/>
              <a:gd name="connsiteY95" fmla="*/ 1333057 h 6858000"/>
              <a:gd name="connsiteX96" fmla="*/ 1696091 w 2422397"/>
              <a:gd name="connsiteY96" fmla="*/ 1202078 h 6858000"/>
              <a:gd name="connsiteX97" fmla="*/ 1706993 w 2422397"/>
              <a:gd name="connsiteY97" fmla="*/ 1104797 h 6858000"/>
              <a:gd name="connsiteX98" fmla="*/ 1777273 w 2422397"/>
              <a:gd name="connsiteY98" fmla="*/ 916268 h 6858000"/>
              <a:gd name="connsiteX99" fmla="*/ 1850836 w 2422397"/>
              <a:gd name="connsiteY99" fmla="*/ 825516 h 6858000"/>
              <a:gd name="connsiteX100" fmla="*/ 1911831 w 2422397"/>
              <a:gd name="connsiteY100" fmla="*/ 696577 h 6858000"/>
              <a:gd name="connsiteX101" fmla="*/ 1942209 w 2422397"/>
              <a:gd name="connsiteY101" fmla="*/ 575807 h 6858000"/>
              <a:gd name="connsiteX102" fmla="*/ 1951374 w 2422397"/>
              <a:gd name="connsiteY102" fmla="*/ 556682 h 6858000"/>
              <a:gd name="connsiteX103" fmla="*/ 1951170 w 2422397"/>
              <a:gd name="connsiteY103" fmla="*/ 526639 h 6858000"/>
              <a:gd name="connsiteX104" fmla="*/ 1949059 w 2422397"/>
              <a:gd name="connsiteY104" fmla="*/ 405872 h 6858000"/>
              <a:gd name="connsiteX105" fmla="*/ 1954018 w 2422397"/>
              <a:gd name="connsiteY105" fmla="*/ 307622 h 6858000"/>
              <a:gd name="connsiteX106" fmla="*/ 1967790 w 2422397"/>
              <a:gd name="connsiteY106" fmla="*/ 198682 h 6858000"/>
              <a:gd name="connsiteX107" fmla="*/ 1971093 w 2422397"/>
              <a:gd name="connsiteY107" fmla="*/ 127747 h 6858000"/>
              <a:gd name="connsiteX108" fmla="*/ 1951841 w 2422397"/>
              <a:gd name="connsiteY108" fmla="*/ 4678 h 6858000"/>
              <a:gd name="connsiteX109" fmla="*/ 1953649 w 2422397"/>
              <a:gd name="connsiteY109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68724 w 2422397"/>
              <a:gd name="connsiteY8" fmla="*/ 6547069 h 6858000"/>
              <a:gd name="connsiteX9" fmla="*/ 199197 w 2422397"/>
              <a:gd name="connsiteY9" fmla="*/ 6509743 h 6858000"/>
              <a:gd name="connsiteX10" fmla="*/ 247224 w 2422397"/>
              <a:gd name="connsiteY10" fmla="*/ 6455839 h 6858000"/>
              <a:gd name="connsiteX11" fmla="*/ 270687 w 2422397"/>
              <a:gd name="connsiteY11" fmla="*/ 6418363 h 6858000"/>
              <a:gd name="connsiteX12" fmla="*/ 339376 w 2422397"/>
              <a:gd name="connsiteY12" fmla="*/ 6322934 h 6858000"/>
              <a:gd name="connsiteX13" fmla="*/ 393529 w 2422397"/>
              <a:gd name="connsiteY13" fmla="*/ 6259863 h 6858000"/>
              <a:gd name="connsiteX14" fmla="*/ 443949 w 2422397"/>
              <a:gd name="connsiteY14" fmla="*/ 6218313 h 6858000"/>
              <a:gd name="connsiteX15" fmla="*/ 478259 w 2422397"/>
              <a:gd name="connsiteY15" fmla="*/ 6183918 h 6858000"/>
              <a:gd name="connsiteX16" fmla="*/ 482177 w 2422397"/>
              <a:gd name="connsiteY16" fmla="*/ 6173358 h 6858000"/>
              <a:gd name="connsiteX17" fmla="*/ 482556 w 2422397"/>
              <a:gd name="connsiteY17" fmla="*/ 6173443 h 6858000"/>
              <a:gd name="connsiteX18" fmla="*/ 485673 w 2422397"/>
              <a:gd name="connsiteY18" fmla="*/ 6162875 h 6858000"/>
              <a:gd name="connsiteX19" fmla="*/ 524588 w 2422397"/>
              <a:gd name="connsiteY19" fmla="*/ 6111327 h 6858000"/>
              <a:gd name="connsiteX20" fmla="*/ 547843 w 2422397"/>
              <a:gd name="connsiteY20" fmla="*/ 6075666 h 6858000"/>
              <a:gd name="connsiteX21" fmla="*/ 562259 w 2422397"/>
              <a:gd name="connsiteY21" fmla="*/ 6054865 h 6858000"/>
              <a:gd name="connsiteX22" fmla="*/ 571463 w 2422397"/>
              <a:gd name="connsiteY22" fmla="*/ 6045606 h 6858000"/>
              <a:gd name="connsiteX23" fmla="*/ 573012 w 2422397"/>
              <a:gd name="connsiteY23" fmla="*/ 6046223 h 6858000"/>
              <a:gd name="connsiteX24" fmla="*/ 584071 w 2422397"/>
              <a:gd name="connsiteY24" fmla="*/ 5992286 h 6858000"/>
              <a:gd name="connsiteX25" fmla="*/ 587812 w 2422397"/>
              <a:gd name="connsiteY25" fmla="*/ 5987907 h 6858000"/>
              <a:gd name="connsiteX26" fmla="*/ 592115 w 2422397"/>
              <a:gd name="connsiteY26" fmla="*/ 5949187 h 6858000"/>
              <a:gd name="connsiteX27" fmla="*/ 595889 w 2422397"/>
              <a:gd name="connsiteY27" fmla="*/ 5931081 h 6858000"/>
              <a:gd name="connsiteX28" fmla="*/ 593758 w 2422397"/>
              <a:gd name="connsiteY28" fmla="*/ 5922047 h 6858000"/>
              <a:gd name="connsiteX29" fmla="*/ 600949 w 2422397"/>
              <a:gd name="connsiteY29" fmla="*/ 5897316 h 6858000"/>
              <a:gd name="connsiteX30" fmla="*/ 602981 w 2422397"/>
              <a:gd name="connsiteY30" fmla="*/ 5895955 h 6858000"/>
              <a:gd name="connsiteX31" fmla="*/ 604430 w 2422397"/>
              <a:gd name="connsiteY31" fmla="*/ 5870052 h 6858000"/>
              <a:gd name="connsiteX32" fmla="*/ 631983 w 2422397"/>
              <a:gd name="connsiteY32" fmla="*/ 5814475 h 6858000"/>
              <a:gd name="connsiteX33" fmla="*/ 654861 w 2422397"/>
              <a:gd name="connsiteY33" fmla="*/ 5538948 h 6858000"/>
              <a:gd name="connsiteX34" fmla="*/ 723657 w 2422397"/>
              <a:gd name="connsiteY34" fmla="*/ 5356170 h 6858000"/>
              <a:gd name="connsiteX35" fmla="*/ 723661 w 2422397"/>
              <a:gd name="connsiteY35" fmla="*/ 5356076 h 6858000"/>
              <a:gd name="connsiteX36" fmla="*/ 725358 w 2422397"/>
              <a:gd name="connsiteY36" fmla="*/ 5309193 h 6858000"/>
              <a:gd name="connsiteX37" fmla="*/ 726926 w 2422397"/>
              <a:gd name="connsiteY37" fmla="*/ 5311182 h 6858000"/>
              <a:gd name="connsiteX38" fmla="*/ 727761 w 2422397"/>
              <a:gd name="connsiteY38" fmla="*/ 5304702 h 6858000"/>
              <a:gd name="connsiteX39" fmla="*/ 732974 w 2422397"/>
              <a:gd name="connsiteY39" fmla="*/ 5303522 h 6858000"/>
              <a:gd name="connsiteX40" fmla="*/ 762873 w 2422397"/>
              <a:gd name="connsiteY40" fmla="*/ 5269094 h 6858000"/>
              <a:gd name="connsiteX41" fmla="*/ 784867 w 2422397"/>
              <a:gd name="connsiteY41" fmla="*/ 5235785 h 6858000"/>
              <a:gd name="connsiteX42" fmla="*/ 796271 w 2422397"/>
              <a:gd name="connsiteY42" fmla="*/ 5175473 h 6858000"/>
              <a:gd name="connsiteX43" fmla="*/ 821529 w 2422397"/>
              <a:gd name="connsiteY43" fmla="*/ 5012929 h 6858000"/>
              <a:gd name="connsiteX44" fmla="*/ 846340 w 2422397"/>
              <a:gd name="connsiteY44" fmla="*/ 4944976 h 6858000"/>
              <a:gd name="connsiteX45" fmla="*/ 840157 w 2422397"/>
              <a:gd name="connsiteY45" fmla="*/ 4872869 h 6858000"/>
              <a:gd name="connsiteX46" fmla="*/ 855718 w 2422397"/>
              <a:gd name="connsiteY46" fmla="*/ 4850916 h 6858000"/>
              <a:gd name="connsiteX47" fmla="*/ 858709 w 2422397"/>
              <a:gd name="connsiteY47" fmla="*/ 4847264 h 6858000"/>
              <a:gd name="connsiteX48" fmla="*/ 863990 w 2422397"/>
              <a:gd name="connsiteY48" fmla="*/ 4829718 h 6858000"/>
              <a:gd name="connsiteX49" fmla="*/ 873842 w 2422397"/>
              <a:gd name="connsiteY49" fmla="*/ 4828439 h 6858000"/>
              <a:gd name="connsiteX50" fmla="*/ 887779 w 2422397"/>
              <a:gd name="connsiteY50" fmla="*/ 4804655 h 6858000"/>
              <a:gd name="connsiteX51" fmla="*/ 893894 w 2422397"/>
              <a:gd name="connsiteY51" fmla="*/ 4777060 h 6858000"/>
              <a:gd name="connsiteX52" fmla="*/ 883546 w 2422397"/>
              <a:gd name="connsiteY52" fmla="*/ 4777089 h 6858000"/>
              <a:gd name="connsiteX53" fmla="*/ 883812 w 2422397"/>
              <a:gd name="connsiteY53" fmla="*/ 4774559 h 6858000"/>
              <a:gd name="connsiteX54" fmla="*/ 903401 w 2422397"/>
              <a:gd name="connsiteY54" fmla="*/ 4679442 h 6858000"/>
              <a:gd name="connsiteX55" fmla="*/ 916253 w 2422397"/>
              <a:gd name="connsiteY55" fmla="*/ 4651970 h 6858000"/>
              <a:gd name="connsiteX56" fmla="*/ 922608 w 2422397"/>
              <a:gd name="connsiteY56" fmla="*/ 4649785 h 6858000"/>
              <a:gd name="connsiteX57" fmla="*/ 924139 w 2422397"/>
              <a:gd name="connsiteY57" fmla="*/ 4631605 h 6858000"/>
              <a:gd name="connsiteX58" fmla="*/ 985938 w 2422397"/>
              <a:gd name="connsiteY58" fmla="*/ 4515358 h 6858000"/>
              <a:gd name="connsiteX59" fmla="*/ 1011638 w 2422397"/>
              <a:gd name="connsiteY59" fmla="*/ 4352312 h 6858000"/>
              <a:gd name="connsiteX60" fmla="*/ 1049579 w 2422397"/>
              <a:gd name="connsiteY60" fmla="*/ 4237953 h 6858000"/>
              <a:gd name="connsiteX61" fmla="*/ 1041314 w 2422397"/>
              <a:gd name="connsiteY61" fmla="*/ 4139706 h 6858000"/>
              <a:gd name="connsiteX62" fmla="*/ 1049328 w 2422397"/>
              <a:gd name="connsiteY62" fmla="*/ 4134671 h 6858000"/>
              <a:gd name="connsiteX63" fmla="*/ 1061133 w 2422397"/>
              <a:gd name="connsiteY63" fmla="*/ 4074160 h 6858000"/>
              <a:gd name="connsiteX64" fmla="*/ 1059121 w 2422397"/>
              <a:gd name="connsiteY64" fmla="*/ 3844497 h 6858000"/>
              <a:gd name="connsiteX65" fmla="*/ 1083386 w 2422397"/>
              <a:gd name="connsiteY65" fmla="*/ 3726730 h 6858000"/>
              <a:gd name="connsiteX66" fmla="*/ 1098990 w 2422397"/>
              <a:gd name="connsiteY66" fmla="*/ 3687782 h 6858000"/>
              <a:gd name="connsiteX67" fmla="*/ 1124701 w 2422397"/>
              <a:gd name="connsiteY67" fmla="*/ 3622348 h 6858000"/>
              <a:gd name="connsiteX68" fmla="*/ 1161137 w 2422397"/>
              <a:gd name="connsiteY68" fmla="*/ 3580464 h 6858000"/>
              <a:gd name="connsiteX69" fmla="*/ 1175812 w 2422397"/>
              <a:gd name="connsiteY69" fmla="*/ 3522969 h 6858000"/>
              <a:gd name="connsiteX70" fmla="*/ 1156951 w 2422397"/>
              <a:gd name="connsiteY70" fmla="*/ 3500538 h 6858000"/>
              <a:gd name="connsiteX71" fmla="*/ 1179877 w 2422397"/>
              <a:gd name="connsiteY71" fmla="*/ 3441984 h 6858000"/>
              <a:gd name="connsiteX72" fmla="*/ 1217096 w 2422397"/>
              <a:gd name="connsiteY72" fmla="*/ 3354156 h 6858000"/>
              <a:gd name="connsiteX73" fmla="*/ 1232811 w 2422397"/>
              <a:gd name="connsiteY73" fmla="*/ 3301153 h 6858000"/>
              <a:gd name="connsiteX74" fmla="*/ 1281985 w 2422397"/>
              <a:gd name="connsiteY74" fmla="*/ 3158933 h 6858000"/>
              <a:gd name="connsiteX75" fmla="*/ 1335997 w 2422397"/>
              <a:gd name="connsiteY75" fmla="*/ 3018423 h 6858000"/>
              <a:gd name="connsiteX76" fmla="*/ 1394864 w 2422397"/>
              <a:gd name="connsiteY76" fmla="*/ 2946152 h 6858000"/>
              <a:gd name="connsiteX77" fmla="*/ 1436360 w 2422397"/>
              <a:gd name="connsiteY77" fmla="*/ 2829469 h 6858000"/>
              <a:gd name="connsiteX78" fmla="*/ 1447242 w 2422397"/>
              <a:gd name="connsiteY78" fmla="*/ 2811546 h 6858000"/>
              <a:gd name="connsiteX79" fmla="*/ 1449881 w 2422397"/>
              <a:gd name="connsiteY79" fmla="*/ 2781535 h 6858000"/>
              <a:gd name="connsiteX80" fmla="*/ 1459218 w 2422397"/>
              <a:gd name="connsiteY80" fmla="*/ 2660724 h 6858000"/>
              <a:gd name="connsiteX81" fmla="*/ 1455455 w 2422397"/>
              <a:gd name="connsiteY81" fmla="*/ 2560980 h 6858000"/>
              <a:gd name="connsiteX82" fmla="*/ 1497362 w 2422397"/>
              <a:gd name="connsiteY82" fmla="*/ 2456303 h 6858000"/>
              <a:gd name="connsiteX83" fmla="*/ 1507343 w 2422397"/>
              <a:gd name="connsiteY83" fmla="*/ 2385923 h 6858000"/>
              <a:gd name="connsiteX84" fmla="*/ 1540772 w 2422397"/>
              <a:gd name="connsiteY84" fmla="*/ 2256097 h 6858000"/>
              <a:gd name="connsiteX85" fmla="*/ 1569381 w 2422397"/>
              <a:gd name="connsiteY85" fmla="*/ 2165158 h 6858000"/>
              <a:gd name="connsiteX86" fmla="*/ 1576109 w 2422397"/>
              <a:gd name="connsiteY86" fmla="*/ 2078660 h 6858000"/>
              <a:gd name="connsiteX87" fmla="*/ 1564751 w 2422397"/>
              <a:gd name="connsiteY87" fmla="*/ 2009574 h 6858000"/>
              <a:gd name="connsiteX88" fmla="*/ 1571917 w 2422397"/>
              <a:gd name="connsiteY88" fmla="*/ 1903700 h 6858000"/>
              <a:gd name="connsiteX89" fmla="*/ 1564944 w 2422397"/>
              <a:gd name="connsiteY89" fmla="*/ 1821321 h 6858000"/>
              <a:gd name="connsiteX90" fmla="*/ 1579022 w 2422397"/>
              <a:gd name="connsiteY90" fmla="*/ 1718757 h 6858000"/>
              <a:gd name="connsiteX91" fmla="*/ 1590196 w 2422397"/>
              <a:gd name="connsiteY91" fmla="*/ 1595914 h 6858000"/>
              <a:gd name="connsiteX92" fmla="*/ 1624363 w 2422397"/>
              <a:gd name="connsiteY92" fmla="*/ 1502483 h 6858000"/>
              <a:gd name="connsiteX93" fmla="*/ 1631539 w 2422397"/>
              <a:gd name="connsiteY93" fmla="*/ 1431520 h 6858000"/>
              <a:gd name="connsiteX94" fmla="*/ 1646296 w 2422397"/>
              <a:gd name="connsiteY94" fmla="*/ 1333057 h 6858000"/>
              <a:gd name="connsiteX95" fmla="*/ 1696091 w 2422397"/>
              <a:gd name="connsiteY95" fmla="*/ 1202078 h 6858000"/>
              <a:gd name="connsiteX96" fmla="*/ 1706993 w 2422397"/>
              <a:gd name="connsiteY96" fmla="*/ 1104797 h 6858000"/>
              <a:gd name="connsiteX97" fmla="*/ 1777273 w 2422397"/>
              <a:gd name="connsiteY97" fmla="*/ 916268 h 6858000"/>
              <a:gd name="connsiteX98" fmla="*/ 1850836 w 2422397"/>
              <a:gd name="connsiteY98" fmla="*/ 825516 h 6858000"/>
              <a:gd name="connsiteX99" fmla="*/ 1911831 w 2422397"/>
              <a:gd name="connsiteY99" fmla="*/ 696577 h 6858000"/>
              <a:gd name="connsiteX100" fmla="*/ 1942209 w 2422397"/>
              <a:gd name="connsiteY100" fmla="*/ 575807 h 6858000"/>
              <a:gd name="connsiteX101" fmla="*/ 1951374 w 2422397"/>
              <a:gd name="connsiteY101" fmla="*/ 556682 h 6858000"/>
              <a:gd name="connsiteX102" fmla="*/ 1951170 w 2422397"/>
              <a:gd name="connsiteY102" fmla="*/ 526639 h 6858000"/>
              <a:gd name="connsiteX103" fmla="*/ 1949059 w 2422397"/>
              <a:gd name="connsiteY103" fmla="*/ 405872 h 6858000"/>
              <a:gd name="connsiteX104" fmla="*/ 1954018 w 2422397"/>
              <a:gd name="connsiteY104" fmla="*/ 307622 h 6858000"/>
              <a:gd name="connsiteX105" fmla="*/ 1967790 w 2422397"/>
              <a:gd name="connsiteY105" fmla="*/ 198682 h 6858000"/>
              <a:gd name="connsiteX106" fmla="*/ 1971093 w 2422397"/>
              <a:gd name="connsiteY106" fmla="*/ 127747 h 6858000"/>
              <a:gd name="connsiteX107" fmla="*/ 1951841 w 2422397"/>
              <a:gd name="connsiteY107" fmla="*/ 4678 h 6858000"/>
              <a:gd name="connsiteX108" fmla="*/ 1953649 w 2422397"/>
              <a:gd name="connsiteY108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68724 w 2422397"/>
              <a:gd name="connsiteY8" fmla="*/ 6547069 h 6858000"/>
              <a:gd name="connsiteX9" fmla="*/ 199197 w 2422397"/>
              <a:gd name="connsiteY9" fmla="*/ 6509743 h 6858000"/>
              <a:gd name="connsiteX10" fmla="*/ 247224 w 2422397"/>
              <a:gd name="connsiteY10" fmla="*/ 6455839 h 6858000"/>
              <a:gd name="connsiteX11" fmla="*/ 270687 w 2422397"/>
              <a:gd name="connsiteY11" fmla="*/ 6418363 h 6858000"/>
              <a:gd name="connsiteX12" fmla="*/ 339376 w 2422397"/>
              <a:gd name="connsiteY12" fmla="*/ 6322934 h 6858000"/>
              <a:gd name="connsiteX13" fmla="*/ 443949 w 2422397"/>
              <a:gd name="connsiteY13" fmla="*/ 6218313 h 6858000"/>
              <a:gd name="connsiteX14" fmla="*/ 478259 w 2422397"/>
              <a:gd name="connsiteY14" fmla="*/ 6183918 h 6858000"/>
              <a:gd name="connsiteX15" fmla="*/ 482177 w 2422397"/>
              <a:gd name="connsiteY15" fmla="*/ 6173358 h 6858000"/>
              <a:gd name="connsiteX16" fmla="*/ 482556 w 2422397"/>
              <a:gd name="connsiteY16" fmla="*/ 6173443 h 6858000"/>
              <a:gd name="connsiteX17" fmla="*/ 485673 w 2422397"/>
              <a:gd name="connsiteY17" fmla="*/ 6162875 h 6858000"/>
              <a:gd name="connsiteX18" fmla="*/ 524588 w 2422397"/>
              <a:gd name="connsiteY18" fmla="*/ 6111327 h 6858000"/>
              <a:gd name="connsiteX19" fmla="*/ 547843 w 2422397"/>
              <a:gd name="connsiteY19" fmla="*/ 6075666 h 6858000"/>
              <a:gd name="connsiteX20" fmla="*/ 562259 w 2422397"/>
              <a:gd name="connsiteY20" fmla="*/ 6054865 h 6858000"/>
              <a:gd name="connsiteX21" fmla="*/ 571463 w 2422397"/>
              <a:gd name="connsiteY21" fmla="*/ 6045606 h 6858000"/>
              <a:gd name="connsiteX22" fmla="*/ 573012 w 2422397"/>
              <a:gd name="connsiteY22" fmla="*/ 6046223 h 6858000"/>
              <a:gd name="connsiteX23" fmla="*/ 584071 w 2422397"/>
              <a:gd name="connsiteY23" fmla="*/ 5992286 h 6858000"/>
              <a:gd name="connsiteX24" fmla="*/ 587812 w 2422397"/>
              <a:gd name="connsiteY24" fmla="*/ 5987907 h 6858000"/>
              <a:gd name="connsiteX25" fmla="*/ 592115 w 2422397"/>
              <a:gd name="connsiteY25" fmla="*/ 5949187 h 6858000"/>
              <a:gd name="connsiteX26" fmla="*/ 595889 w 2422397"/>
              <a:gd name="connsiteY26" fmla="*/ 5931081 h 6858000"/>
              <a:gd name="connsiteX27" fmla="*/ 593758 w 2422397"/>
              <a:gd name="connsiteY27" fmla="*/ 5922047 h 6858000"/>
              <a:gd name="connsiteX28" fmla="*/ 600949 w 2422397"/>
              <a:gd name="connsiteY28" fmla="*/ 5897316 h 6858000"/>
              <a:gd name="connsiteX29" fmla="*/ 602981 w 2422397"/>
              <a:gd name="connsiteY29" fmla="*/ 5895955 h 6858000"/>
              <a:gd name="connsiteX30" fmla="*/ 604430 w 2422397"/>
              <a:gd name="connsiteY30" fmla="*/ 5870052 h 6858000"/>
              <a:gd name="connsiteX31" fmla="*/ 631983 w 2422397"/>
              <a:gd name="connsiteY31" fmla="*/ 5814475 h 6858000"/>
              <a:gd name="connsiteX32" fmla="*/ 654861 w 2422397"/>
              <a:gd name="connsiteY32" fmla="*/ 5538948 h 6858000"/>
              <a:gd name="connsiteX33" fmla="*/ 723657 w 2422397"/>
              <a:gd name="connsiteY33" fmla="*/ 5356170 h 6858000"/>
              <a:gd name="connsiteX34" fmla="*/ 723661 w 2422397"/>
              <a:gd name="connsiteY34" fmla="*/ 5356076 h 6858000"/>
              <a:gd name="connsiteX35" fmla="*/ 725358 w 2422397"/>
              <a:gd name="connsiteY35" fmla="*/ 5309193 h 6858000"/>
              <a:gd name="connsiteX36" fmla="*/ 726926 w 2422397"/>
              <a:gd name="connsiteY36" fmla="*/ 5311182 h 6858000"/>
              <a:gd name="connsiteX37" fmla="*/ 727761 w 2422397"/>
              <a:gd name="connsiteY37" fmla="*/ 5304702 h 6858000"/>
              <a:gd name="connsiteX38" fmla="*/ 732974 w 2422397"/>
              <a:gd name="connsiteY38" fmla="*/ 5303522 h 6858000"/>
              <a:gd name="connsiteX39" fmla="*/ 762873 w 2422397"/>
              <a:gd name="connsiteY39" fmla="*/ 5269094 h 6858000"/>
              <a:gd name="connsiteX40" fmla="*/ 784867 w 2422397"/>
              <a:gd name="connsiteY40" fmla="*/ 5235785 h 6858000"/>
              <a:gd name="connsiteX41" fmla="*/ 796271 w 2422397"/>
              <a:gd name="connsiteY41" fmla="*/ 5175473 h 6858000"/>
              <a:gd name="connsiteX42" fmla="*/ 821529 w 2422397"/>
              <a:gd name="connsiteY42" fmla="*/ 5012929 h 6858000"/>
              <a:gd name="connsiteX43" fmla="*/ 846340 w 2422397"/>
              <a:gd name="connsiteY43" fmla="*/ 4944976 h 6858000"/>
              <a:gd name="connsiteX44" fmla="*/ 840157 w 2422397"/>
              <a:gd name="connsiteY44" fmla="*/ 4872869 h 6858000"/>
              <a:gd name="connsiteX45" fmla="*/ 855718 w 2422397"/>
              <a:gd name="connsiteY45" fmla="*/ 4850916 h 6858000"/>
              <a:gd name="connsiteX46" fmla="*/ 858709 w 2422397"/>
              <a:gd name="connsiteY46" fmla="*/ 4847264 h 6858000"/>
              <a:gd name="connsiteX47" fmla="*/ 863990 w 2422397"/>
              <a:gd name="connsiteY47" fmla="*/ 4829718 h 6858000"/>
              <a:gd name="connsiteX48" fmla="*/ 873842 w 2422397"/>
              <a:gd name="connsiteY48" fmla="*/ 4828439 h 6858000"/>
              <a:gd name="connsiteX49" fmla="*/ 887779 w 2422397"/>
              <a:gd name="connsiteY49" fmla="*/ 4804655 h 6858000"/>
              <a:gd name="connsiteX50" fmla="*/ 893894 w 2422397"/>
              <a:gd name="connsiteY50" fmla="*/ 4777060 h 6858000"/>
              <a:gd name="connsiteX51" fmla="*/ 883546 w 2422397"/>
              <a:gd name="connsiteY51" fmla="*/ 4777089 h 6858000"/>
              <a:gd name="connsiteX52" fmla="*/ 883812 w 2422397"/>
              <a:gd name="connsiteY52" fmla="*/ 4774559 h 6858000"/>
              <a:gd name="connsiteX53" fmla="*/ 903401 w 2422397"/>
              <a:gd name="connsiteY53" fmla="*/ 4679442 h 6858000"/>
              <a:gd name="connsiteX54" fmla="*/ 916253 w 2422397"/>
              <a:gd name="connsiteY54" fmla="*/ 4651970 h 6858000"/>
              <a:gd name="connsiteX55" fmla="*/ 922608 w 2422397"/>
              <a:gd name="connsiteY55" fmla="*/ 4649785 h 6858000"/>
              <a:gd name="connsiteX56" fmla="*/ 924139 w 2422397"/>
              <a:gd name="connsiteY56" fmla="*/ 4631605 h 6858000"/>
              <a:gd name="connsiteX57" fmla="*/ 985938 w 2422397"/>
              <a:gd name="connsiteY57" fmla="*/ 4515358 h 6858000"/>
              <a:gd name="connsiteX58" fmla="*/ 1011638 w 2422397"/>
              <a:gd name="connsiteY58" fmla="*/ 4352312 h 6858000"/>
              <a:gd name="connsiteX59" fmla="*/ 1049579 w 2422397"/>
              <a:gd name="connsiteY59" fmla="*/ 4237953 h 6858000"/>
              <a:gd name="connsiteX60" fmla="*/ 1041314 w 2422397"/>
              <a:gd name="connsiteY60" fmla="*/ 4139706 h 6858000"/>
              <a:gd name="connsiteX61" fmla="*/ 1049328 w 2422397"/>
              <a:gd name="connsiteY61" fmla="*/ 4134671 h 6858000"/>
              <a:gd name="connsiteX62" fmla="*/ 1061133 w 2422397"/>
              <a:gd name="connsiteY62" fmla="*/ 4074160 h 6858000"/>
              <a:gd name="connsiteX63" fmla="*/ 1059121 w 2422397"/>
              <a:gd name="connsiteY63" fmla="*/ 3844497 h 6858000"/>
              <a:gd name="connsiteX64" fmla="*/ 1083386 w 2422397"/>
              <a:gd name="connsiteY64" fmla="*/ 3726730 h 6858000"/>
              <a:gd name="connsiteX65" fmla="*/ 1098990 w 2422397"/>
              <a:gd name="connsiteY65" fmla="*/ 3687782 h 6858000"/>
              <a:gd name="connsiteX66" fmla="*/ 1124701 w 2422397"/>
              <a:gd name="connsiteY66" fmla="*/ 3622348 h 6858000"/>
              <a:gd name="connsiteX67" fmla="*/ 1161137 w 2422397"/>
              <a:gd name="connsiteY67" fmla="*/ 3580464 h 6858000"/>
              <a:gd name="connsiteX68" fmla="*/ 1175812 w 2422397"/>
              <a:gd name="connsiteY68" fmla="*/ 3522969 h 6858000"/>
              <a:gd name="connsiteX69" fmla="*/ 1156951 w 2422397"/>
              <a:gd name="connsiteY69" fmla="*/ 3500538 h 6858000"/>
              <a:gd name="connsiteX70" fmla="*/ 1179877 w 2422397"/>
              <a:gd name="connsiteY70" fmla="*/ 3441984 h 6858000"/>
              <a:gd name="connsiteX71" fmla="*/ 1217096 w 2422397"/>
              <a:gd name="connsiteY71" fmla="*/ 3354156 h 6858000"/>
              <a:gd name="connsiteX72" fmla="*/ 1232811 w 2422397"/>
              <a:gd name="connsiteY72" fmla="*/ 3301153 h 6858000"/>
              <a:gd name="connsiteX73" fmla="*/ 1281985 w 2422397"/>
              <a:gd name="connsiteY73" fmla="*/ 3158933 h 6858000"/>
              <a:gd name="connsiteX74" fmla="*/ 1335997 w 2422397"/>
              <a:gd name="connsiteY74" fmla="*/ 3018423 h 6858000"/>
              <a:gd name="connsiteX75" fmla="*/ 1394864 w 2422397"/>
              <a:gd name="connsiteY75" fmla="*/ 2946152 h 6858000"/>
              <a:gd name="connsiteX76" fmla="*/ 1436360 w 2422397"/>
              <a:gd name="connsiteY76" fmla="*/ 2829469 h 6858000"/>
              <a:gd name="connsiteX77" fmla="*/ 1447242 w 2422397"/>
              <a:gd name="connsiteY77" fmla="*/ 2811546 h 6858000"/>
              <a:gd name="connsiteX78" fmla="*/ 1449881 w 2422397"/>
              <a:gd name="connsiteY78" fmla="*/ 2781535 h 6858000"/>
              <a:gd name="connsiteX79" fmla="*/ 1459218 w 2422397"/>
              <a:gd name="connsiteY79" fmla="*/ 2660724 h 6858000"/>
              <a:gd name="connsiteX80" fmla="*/ 1455455 w 2422397"/>
              <a:gd name="connsiteY80" fmla="*/ 2560980 h 6858000"/>
              <a:gd name="connsiteX81" fmla="*/ 1497362 w 2422397"/>
              <a:gd name="connsiteY81" fmla="*/ 2456303 h 6858000"/>
              <a:gd name="connsiteX82" fmla="*/ 1507343 w 2422397"/>
              <a:gd name="connsiteY82" fmla="*/ 2385923 h 6858000"/>
              <a:gd name="connsiteX83" fmla="*/ 1540772 w 2422397"/>
              <a:gd name="connsiteY83" fmla="*/ 2256097 h 6858000"/>
              <a:gd name="connsiteX84" fmla="*/ 1569381 w 2422397"/>
              <a:gd name="connsiteY84" fmla="*/ 2165158 h 6858000"/>
              <a:gd name="connsiteX85" fmla="*/ 1576109 w 2422397"/>
              <a:gd name="connsiteY85" fmla="*/ 2078660 h 6858000"/>
              <a:gd name="connsiteX86" fmla="*/ 1564751 w 2422397"/>
              <a:gd name="connsiteY86" fmla="*/ 2009574 h 6858000"/>
              <a:gd name="connsiteX87" fmla="*/ 1571917 w 2422397"/>
              <a:gd name="connsiteY87" fmla="*/ 1903700 h 6858000"/>
              <a:gd name="connsiteX88" fmla="*/ 1564944 w 2422397"/>
              <a:gd name="connsiteY88" fmla="*/ 1821321 h 6858000"/>
              <a:gd name="connsiteX89" fmla="*/ 1579022 w 2422397"/>
              <a:gd name="connsiteY89" fmla="*/ 1718757 h 6858000"/>
              <a:gd name="connsiteX90" fmla="*/ 1590196 w 2422397"/>
              <a:gd name="connsiteY90" fmla="*/ 1595914 h 6858000"/>
              <a:gd name="connsiteX91" fmla="*/ 1624363 w 2422397"/>
              <a:gd name="connsiteY91" fmla="*/ 1502483 h 6858000"/>
              <a:gd name="connsiteX92" fmla="*/ 1631539 w 2422397"/>
              <a:gd name="connsiteY92" fmla="*/ 1431520 h 6858000"/>
              <a:gd name="connsiteX93" fmla="*/ 1646296 w 2422397"/>
              <a:gd name="connsiteY93" fmla="*/ 1333057 h 6858000"/>
              <a:gd name="connsiteX94" fmla="*/ 1696091 w 2422397"/>
              <a:gd name="connsiteY94" fmla="*/ 1202078 h 6858000"/>
              <a:gd name="connsiteX95" fmla="*/ 1706993 w 2422397"/>
              <a:gd name="connsiteY95" fmla="*/ 1104797 h 6858000"/>
              <a:gd name="connsiteX96" fmla="*/ 1777273 w 2422397"/>
              <a:gd name="connsiteY96" fmla="*/ 916268 h 6858000"/>
              <a:gd name="connsiteX97" fmla="*/ 1850836 w 2422397"/>
              <a:gd name="connsiteY97" fmla="*/ 825516 h 6858000"/>
              <a:gd name="connsiteX98" fmla="*/ 1911831 w 2422397"/>
              <a:gd name="connsiteY98" fmla="*/ 696577 h 6858000"/>
              <a:gd name="connsiteX99" fmla="*/ 1942209 w 2422397"/>
              <a:gd name="connsiteY99" fmla="*/ 575807 h 6858000"/>
              <a:gd name="connsiteX100" fmla="*/ 1951374 w 2422397"/>
              <a:gd name="connsiteY100" fmla="*/ 556682 h 6858000"/>
              <a:gd name="connsiteX101" fmla="*/ 1951170 w 2422397"/>
              <a:gd name="connsiteY101" fmla="*/ 526639 h 6858000"/>
              <a:gd name="connsiteX102" fmla="*/ 1949059 w 2422397"/>
              <a:gd name="connsiteY102" fmla="*/ 405872 h 6858000"/>
              <a:gd name="connsiteX103" fmla="*/ 1954018 w 2422397"/>
              <a:gd name="connsiteY103" fmla="*/ 307622 h 6858000"/>
              <a:gd name="connsiteX104" fmla="*/ 1967790 w 2422397"/>
              <a:gd name="connsiteY104" fmla="*/ 198682 h 6858000"/>
              <a:gd name="connsiteX105" fmla="*/ 1971093 w 2422397"/>
              <a:gd name="connsiteY105" fmla="*/ 127747 h 6858000"/>
              <a:gd name="connsiteX106" fmla="*/ 1951841 w 2422397"/>
              <a:gd name="connsiteY106" fmla="*/ 4678 h 6858000"/>
              <a:gd name="connsiteX107" fmla="*/ 1953649 w 2422397"/>
              <a:gd name="connsiteY107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68724 w 2422397"/>
              <a:gd name="connsiteY8" fmla="*/ 6547069 h 6858000"/>
              <a:gd name="connsiteX9" fmla="*/ 199197 w 2422397"/>
              <a:gd name="connsiteY9" fmla="*/ 6509743 h 6858000"/>
              <a:gd name="connsiteX10" fmla="*/ 247224 w 2422397"/>
              <a:gd name="connsiteY10" fmla="*/ 6455839 h 6858000"/>
              <a:gd name="connsiteX11" fmla="*/ 270687 w 2422397"/>
              <a:gd name="connsiteY11" fmla="*/ 6418363 h 6858000"/>
              <a:gd name="connsiteX12" fmla="*/ 339376 w 2422397"/>
              <a:gd name="connsiteY12" fmla="*/ 6322934 h 6858000"/>
              <a:gd name="connsiteX13" fmla="*/ 443949 w 2422397"/>
              <a:gd name="connsiteY13" fmla="*/ 6218313 h 6858000"/>
              <a:gd name="connsiteX14" fmla="*/ 478259 w 2422397"/>
              <a:gd name="connsiteY14" fmla="*/ 6183918 h 6858000"/>
              <a:gd name="connsiteX15" fmla="*/ 482177 w 2422397"/>
              <a:gd name="connsiteY15" fmla="*/ 6173358 h 6858000"/>
              <a:gd name="connsiteX16" fmla="*/ 482556 w 2422397"/>
              <a:gd name="connsiteY16" fmla="*/ 6173443 h 6858000"/>
              <a:gd name="connsiteX17" fmla="*/ 485673 w 2422397"/>
              <a:gd name="connsiteY17" fmla="*/ 6162875 h 6858000"/>
              <a:gd name="connsiteX18" fmla="*/ 524588 w 2422397"/>
              <a:gd name="connsiteY18" fmla="*/ 6111327 h 6858000"/>
              <a:gd name="connsiteX19" fmla="*/ 547843 w 2422397"/>
              <a:gd name="connsiteY19" fmla="*/ 6075666 h 6858000"/>
              <a:gd name="connsiteX20" fmla="*/ 562259 w 2422397"/>
              <a:gd name="connsiteY20" fmla="*/ 6054865 h 6858000"/>
              <a:gd name="connsiteX21" fmla="*/ 571463 w 2422397"/>
              <a:gd name="connsiteY21" fmla="*/ 6045606 h 6858000"/>
              <a:gd name="connsiteX22" fmla="*/ 584071 w 2422397"/>
              <a:gd name="connsiteY22" fmla="*/ 5992286 h 6858000"/>
              <a:gd name="connsiteX23" fmla="*/ 587812 w 2422397"/>
              <a:gd name="connsiteY23" fmla="*/ 5987907 h 6858000"/>
              <a:gd name="connsiteX24" fmla="*/ 592115 w 2422397"/>
              <a:gd name="connsiteY24" fmla="*/ 5949187 h 6858000"/>
              <a:gd name="connsiteX25" fmla="*/ 595889 w 2422397"/>
              <a:gd name="connsiteY25" fmla="*/ 5931081 h 6858000"/>
              <a:gd name="connsiteX26" fmla="*/ 593758 w 2422397"/>
              <a:gd name="connsiteY26" fmla="*/ 5922047 h 6858000"/>
              <a:gd name="connsiteX27" fmla="*/ 600949 w 2422397"/>
              <a:gd name="connsiteY27" fmla="*/ 5897316 h 6858000"/>
              <a:gd name="connsiteX28" fmla="*/ 602981 w 2422397"/>
              <a:gd name="connsiteY28" fmla="*/ 5895955 h 6858000"/>
              <a:gd name="connsiteX29" fmla="*/ 604430 w 2422397"/>
              <a:gd name="connsiteY29" fmla="*/ 5870052 h 6858000"/>
              <a:gd name="connsiteX30" fmla="*/ 631983 w 2422397"/>
              <a:gd name="connsiteY30" fmla="*/ 5814475 h 6858000"/>
              <a:gd name="connsiteX31" fmla="*/ 654861 w 2422397"/>
              <a:gd name="connsiteY31" fmla="*/ 5538948 h 6858000"/>
              <a:gd name="connsiteX32" fmla="*/ 723657 w 2422397"/>
              <a:gd name="connsiteY32" fmla="*/ 5356170 h 6858000"/>
              <a:gd name="connsiteX33" fmla="*/ 723661 w 2422397"/>
              <a:gd name="connsiteY33" fmla="*/ 5356076 h 6858000"/>
              <a:gd name="connsiteX34" fmla="*/ 725358 w 2422397"/>
              <a:gd name="connsiteY34" fmla="*/ 5309193 h 6858000"/>
              <a:gd name="connsiteX35" fmla="*/ 726926 w 2422397"/>
              <a:gd name="connsiteY35" fmla="*/ 5311182 h 6858000"/>
              <a:gd name="connsiteX36" fmla="*/ 727761 w 2422397"/>
              <a:gd name="connsiteY36" fmla="*/ 5304702 h 6858000"/>
              <a:gd name="connsiteX37" fmla="*/ 732974 w 2422397"/>
              <a:gd name="connsiteY37" fmla="*/ 5303522 h 6858000"/>
              <a:gd name="connsiteX38" fmla="*/ 762873 w 2422397"/>
              <a:gd name="connsiteY38" fmla="*/ 5269094 h 6858000"/>
              <a:gd name="connsiteX39" fmla="*/ 784867 w 2422397"/>
              <a:gd name="connsiteY39" fmla="*/ 5235785 h 6858000"/>
              <a:gd name="connsiteX40" fmla="*/ 796271 w 2422397"/>
              <a:gd name="connsiteY40" fmla="*/ 5175473 h 6858000"/>
              <a:gd name="connsiteX41" fmla="*/ 821529 w 2422397"/>
              <a:gd name="connsiteY41" fmla="*/ 5012929 h 6858000"/>
              <a:gd name="connsiteX42" fmla="*/ 846340 w 2422397"/>
              <a:gd name="connsiteY42" fmla="*/ 4944976 h 6858000"/>
              <a:gd name="connsiteX43" fmla="*/ 840157 w 2422397"/>
              <a:gd name="connsiteY43" fmla="*/ 4872869 h 6858000"/>
              <a:gd name="connsiteX44" fmla="*/ 855718 w 2422397"/>
              <a:gd name="connsiteY44" fmla="*/ 4850916 h 6858000"/>
              <a:gd name="connsiteX45" fmla="*/ 858709 w 2422397"/>
              <a:gd name="connsiteY45" fmla="*/ 4847264 h 6858000"/>
              <a:gd name="connsiteX46" fmla="*/ 863990 w 2422397"/>
              <a:gd name="connsiteY46" fmla="*/ 4829718 h 6858000"/>
              <a:gd name="connsiteX47" fmla="*/ 873842 w 2422397"/>
              <a:gd name="connsiteY47" fmla="*/ 4828439 h 6858000"/>
              <a:gd name="connsiteX48" fmla="*/ 887779 w 2422397"/>
              <a:gd name="connsiteY48" fmla="*/ 4804655 h 6858000"/>
              <a:gd name="connsiteX49" fmla="*/ 893894 w 2422397"/>
              <a:gd name="connsiteY49" fmla="*/ 4777060 h 6858000"/>
              <a:gd name="connsiteX50" fmla="*/ 883546 w 2422397"/>
              <a:gd name="connsiteY50" fmla="*/ 4777089 h 6858000"/>
              <a:gd name="connsiteX51" fmla="*/ 883812 w 2422397"/>
              <a:gd name="connsiteY51" fmla="*/ 4774559 h 6858000"/>
              <a:gd name="connsiteX52" fmla="*/ 903401 w 2422397"/>
              <a:gd name="connsiteY52" fmla="*/ 4679442 h 6858000"/>
              <a:gd name="connsiteX53" fmla="*/ 916253 w 2422397"/>
              <a:gd name="connsiteY53" fmla="*/ 4651970 h 6858000"/>
              <a:gd name="connsiteX54" fmla="*/ 922608 w 2422397"/>
              <a:gd name="connsiteY54" fmla="*/ 4649785 h 6858000"/>
              <a:gd name="connsiteX55" fmla="*/ 924139 w 2422397"/>
              <a:gd name="connsiteY55" fmla="*/ 4631605 h 6858000"/>
              <a:gd name="connsiteX56" fmla="*/ 985938 w 2422397"/>
              <a:gd name="connsiteY56" fmla="*/ 4515358 h 6858000"/>
              <a:gd name="connsiteX57" fmla="*/ 1011638 w 2422397"/>
              <a:gd name="connsiteY57" fmla="*/ 4352312 h 6858000"/>
              <a:gd name="connsiteX58" fmla="*/ 1049579 w 2422397"/>
              <a:gd name="connsiteY58" fmla="*/ 4237953 h 6858000"/>
              <a:gd name="connsiteX59" fmla="*/ 1041314 w 2422397"/>
              <a:gd name="connsiteY59" fmla="*/ 4139706 h 6858000"/>
              <a:gd name="connsiteX60" fmla="*/ 1049328 w 2422397"/>
              <a:gd name="connsiteY60" fmla="*/ 4134671 h 6858000"/>
              <a:gd name="connsiteX61" fmla="*/ 1061133 w 2422397"/>
              <a:gd name="connsiteY61" fmla="*/ 4074160 h 6858000"/>
              <a:gd name="connsiteX62" fmla="*/ 1059121 w 2422397"/>
              <a:gd name="connsiteY62" fmla="*/ 3844497 h 6858000"/>
              <a:gd name="connsiteX63" fmla="*/ 1083386 w 2422397"/>
              <a:gd name="connsiteY63" fmla="*/ 3726730 h 6858000"/>
              <a:gd name="connsiteX64" fmla="*/ 1098990 w 2422397"/>
              <a:gd name="connsiteY64" fmla="*/ 3687782 h 6858000"/>
              <a:gd name="connsiteX65" fmla="*/ 1124701 w 2422397"/>
              <a:gd name="connsiteY65" fmla="*/ 3622348 h 6858000"/>
              <a:gd name="connsiteX66" fmla="*/ 1161137 w 2422397"/>
              <a:gd name="connsiteY66" fmla="*/ 3580464 h 6858000"/>
              <a:gd name="connsiteX67" fmla="*/ 1175812 w 2422397"/>
              <a:gd name="connsiteY67" fmla="*/ 3522969 h 6858000"/>
              <a:gd name="connsiteX68" fmla="*/ 1156951 w 2422397"/>
              <a:gd name="connsiteY68" fmla="*/ 3500538 h 6858000"/>
              <a:gd name="connsiteX69" fmla="*/ 1179877 w 2422397"/>
              <a:gd name="connsiteY69" fmla="*/ 3441984 h 6858000"/>
              <a:gd name="connsiteX70" fmla="*/ 1217096 w 2422397"/>
              <a:gd name="connsiteY70" fmla="*/ 3354156 h 6858000"/>
              <a:gd name="connsiteX71" fmla="*/ 1232811 w 2422397"/>
              <a:gd name="connsiteY71" fmla="*/ 3301153 h 6858000"/>
              <a:gd name="connsiteX72" fmla="*/ 1281985 w 2422397"/>
              <a:gd name="connsiteY72" fmla="*/ 3158933 h 6858000"/>
              <a:gd name="connsiteX73" fmla="*/ 1335997 w 2422397"/>
              <a:gd name="connsiteY73" fmla="*/ 3018423 h 6858000"/>
              <a:gd name="connsiteX74" fmla="*/ 1394864 w 2422397"/>
              <a:gd name="connsiteY74" fmla="*/ 2946152 h 6858000"/>
              <a:gd name="connsiteX75" fmla="*/ 1436360 w 2422397"/>
              <a:gd name="connsiteY75" fmla="*/ 2829469 h 6858000"/>
              <a:gd name="connsiteX76" fmla="*/ 1447242 w 2422397"/>
              <a:gd name="connsiteY76" fmla="*/ 2811546 h 6858000"/>
              <a:gd name="connsiteX77" fmla="*/ 1449881 w 2422397"/>
              <a:gd name="connsiteY77" fmla="*/ 2781535 h 6858000"/>
              <a:gd name="connsiteX78" fmla="*/ 1459218 w 2422397"/>
              <a:gd name="connsiteY78" fmla="*/ 2660724 h 6858000"/>
              <a:gd name="connsiteX79" fmla="*/ 1455455 w 2422397"/>
              <a:gd name="connsiteY79" fmla="*/ 2560980 h 6858000"/>
              <a:gd name="connsiteX80" fmla="*/ 1497362 w 2422397"/>
              <a:gd name="connsiteY80" fmla="*/ 2456303 h 6858000"/>
              <a:gd name="connsiteX81" fmla="*/ 1507343 w 2422397"/>
              <a:gd name="connsiteY81" fmla="*/ 2385923 h 6858000"/>
              <a:gd name="connsiteX82" fmla="*/ 1540772 w 2422397"/>
              <a:gd name="connsiteY82" fmla="*/ 2256097 h 6858000"/>
              <a:gd name="connsiteX83" fmla="*/ 1569381 w 2422397"/>
              <a:gd name="connsiteY83" fmla="*/ 2165158 h 6858000"/>
              <a:gd name="connsiteX84" fmla="*/ 1576109 w 2422397"/>
              <a:gd name="connsiteY84" fmla="*/ 2078660 h 6858000"/>
              <a:gd name="connsiteX85" fmla="*/ 1564751 w 2422397"/>
              <a:gd name="connsiteY85" fmla="*/ 2009574 h 6858000"/>
              <a:gd name="connsiteX86" fmla="*/ 1571917 w 2422397"/>
              <a:gd name="connsiteY86" fmla="*/ 1903700 h 6858000"/>
              <a:gd name="connsiteX87" fmla="*/ 1564944 w 2422397"/>
              <a:gd name="connsiteY87" fmla="*/ 1821321 h 6858000"/>
              <a:gd name="connsiteX88" fmla="*/ 1579022 w 2422397"/>
              <a:gd name="connsiteY88" fmla="*/ 1718757 h 6858000"/>
              <a:gd name="connsiteX89" fmla="*/ 1590196 w 2422397"/>
              <a:gd name="connsiteY89" fmla="*/ 1595914 h 6858000"/>
              <a:gd name="connsiteX90" fmla="*/ 1624363 w 2422397"/>
              <a:gd name="connsiteY90" fmla="*/ 1502483 h 6858000"/>
              <a:gd name="connsiteX91" fmla="*/ 1631539 w 2422397"/>
              <a:gd name="connsiteY91" fmla="*/ 1431520 h 6858000"/>
              <a:gd name="connsiteX92" fmla="*/ 1646296 w 2422397"/>
              <a:gd name="connsiteY92" fmla="*/ 1333057 h 6858000"/>
              <a:gd name="connsiteX93" fmla="*/ 1696091 w 2422397"/>
              <a:gd name="connsiteY93" fmla="*/ 1202078 h 6858000"/>
              <a:gd name="connsiteX94" fmla="*/ 1706993 w 2422397"/>
              <a:gd name="connsiteY94" fmla="*/ 1104797 h 6858000"/>
              <a:gd name="connsiteX95" fmla="*/ 1777273 w 2422397"/>
              <a:gd name="connsiteY95" fmla="*/ 916268 h 6858000"/>
              <a:gd name="connsiteX96" fmla="*/ 1850836 w 2422397"/>
              <a:gd name="connsiteY96" fmla="*/ 825516 h 6858000"/>
              <a:gd name="connsiteX97" fmla="*/ 1911831 w 2422397"/>
              <a:gd name="connsiteY97" fmla="*/ 696577 h 6858000"/>
              <a:gd name="connsiteX98" fmla="*/ 1942209 w 2422397"/>
              <a:gd name="connsiteY98" fmla="*/ 575807 h 6858000"/>
              <a:gd name="connsiteX99" fmla="*/ 1951374 w 2422397"/>
              <a:gd name="connsiteY99" fmla="*/ 556682 h 6858000"/>
              <a:gd name="connsiteX100" fmla="*/ 1951170 w 2422397"/>
              <a:gd name="connsiteY100" fmla="*/ 526639 h 6858000"/>
              <a:gd name="connsiteX101" fmla="*/ 1949059 w 2422397"/>
              <a:gd name="connsiteY101" fmla="*/ 405872 h 6858000"/>
              <a:gd name="connsiteX102" fmla="*/ 1954018 w 2422397"/>
              <a:gd name="connsiteY102" fmla="*/ 307622 h 6858000"/>
              <a:gd name="connsiteX103" fmla="*/ 1967790 w 2422397"/>
              <a:gd name="connsiteY103" fmla="*/ 198682 h 6858000"/>
              <a:gd name="connsiteX104" fmla="*/ 1971093 w 2422397"/>
              <a:gd name="connsiteY104" fmla="*/ 127747 h 6858000"/>
              <a:gd name="connsiteX105" fmla="*/ 1951841 w 2422397"/>
              <a:gd name="connsiteY105" fmla="*/ 4678 h 6858000"/>
              <a:gd name="connsiteX106" fmla="*/ 1953649 w 2422397"/>
              <a:gd name="connsiteY106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68724 w 2422397"/>
              <a:gd name="connsiteY8" fmla="*/ 6547069 h 6858000"/>
              <a:gd name="connsiteX9" fmla="*/ 199197 w 2422397"/>
              <a:gd name="connsiteY9" fmla="*/ 6509743 h 6858000"/>
              <a:gd name="connsiteX10" fmla="*/ 247224 w 2422397"/>
              <a:gd name="connsiteY10" fmla="*/ 6455839 h 6858000"/>
              <a:gd name="connsiteX11" fmla="*/ 270687 w 2422397"/>
              <a:gd name="connsiteY11" fmla="*/ 6418363 h 6858000"/>
              <a:gd name="connsiteX12" fmla="*/ 339376 w 2422397"/>
              <a:gd name="connsiteY12" fmla="*/ 6322934 h 6858000"/>
              <a:gd name="connsiteX13" fmla="*/ 443949 w 2422397"/>
              <a:gd name="connsiteY13" fmla="*/ 6218313 h 6858000"/>
              <a:gd name="connsiteX14" fmla="*/ 478259 w 2422397"/>
              <a:gd name="connsiteY14" fmla="*/ 6183918 h 6858000"/>
              <a:gd name="connsiteX15" fmla="*/ 482177 w 2422397"/>
              <a:gd name="connsiteY15" fmla="*/ 6173358 h 6858000"/>
              <a:gd name="connsiteX16" fmla="*/ 482556 w 2422397"/>
              <a:gd name="connsiteY16" fmla="*/ 6173443 h 6858000"/>
              <a:gd name="connsiteX17" fmla="*/ 485673 w 2422397"/>
              <a:gd name="connsiteY17" fmla="*/ 6162875 h 6858000"/>
              <a:gd name="connsiteX18" fmla="*/ 524588 w 2422397"/>
              <a:gd name="connsiteY18" fmla="*/ 6111327 h 6858000"/>
              <a:gd name="connsiteX19" fmla="*/ 547843 w 2422397"/>
              <a:gd name="connsiteY19" fmla="*/ 6075666 h 6858000"/>
              <a:gd name="connsiteX20" fmla="*/ 562259 w 2422397"/>
              <a:gd name="connsiteY20" fmla="*/ 6054865 h 6858000"/>
              <a:gd name="connsiteX21" fmla="*/ 571463 w 2422397"/>
              <a:gd name="connsiteY21" fmla="*/ 6045606 h 6858000"/>
              <a:gd name="connsiteX22" fmla="*/ 584071 w 2422397"/>
              <a:gd name="connsiteY22" fmla="*/ 5992286 h 6858000"/>
              <a:gd name="connsiteX23" fmla="*/ 587812 w 2422397"/>
              <a:gd name="connsiteY23" fmla="*/ 5987907 h 6858000"/>
              <a:gd name="connsiteX24" fmla="*/ 592115 w 2422397"/>
              <a:gd name="connsiteY24" fmla="*/ 5949187 h 6858000"/>
              <a:gd name="connsiteX25" fmla="*/ 595889 w 2422397"/>
              <a:gd name="connsiteY25" fmla="*/ 5931081 h 6858000"/>
              <a:gd name="connsiteX26" fmla="*/ 593758 w 2422397"/>
              <a:gd name="connsiteY26" fmla="*/ 5922047 h 6858000"/>
              <a:gd name="connsiteX27" fmla="*/ 600949 w 2422397"/>
              <a:gd name="connsiteY27" fmla="*/ 5897316 h 6858000"/>
              <a:gd name="connsiteX28" fmla="*/ 602981 w 2422397"/>
              <a:gd name="connsiteY28" fmla="*/ 5895955 h 6858000"/>
              <a:gd name="connsiteX29" fmla="*/ 604430 w 2422397"/>
              <a:gd name="connsiteY29" fmla="*/ 5870052 h 6858000"/>
              <a:gd name="connsiteX30" fmla="*/ 631983 w 2422397"/>
              <a:gd name="connsiteY30" fmla="*/ 5814475 h 6858000"/>
              <a:gd name="connsiteX31" fmla="*/ 699739 w 2422397"/>
              <a:gd name="connsiteY31" fmla="*/ 5516509 h 6858000"/>
              <a:gd name="connsiteX32" fmla="*/ 723657 w 2422397"/>
              <a:gd name="connsiteY32" fmla="*/ 5356170 h 6858000"/>
              <a:gd name="connsiteX33" fmla="*/ 723661 w 2422397"/>
              <a:gd name="connsiteY33" fmla="*/ 5356076 h 6858000"/>
              <a:gd name="connsiteX34" fmla="*/ 725358 w 2422397"/>
              <a:gd name="connsiteY34" fmla="*/ 5309193 h 6858000"/>
              <a:gd name="connsiteX35" fmla="*/ 726926 w 2422397"/>
              <a:gd name="connsiteY35" fmla="*/ 5311182 h 6858000"/>
              <a:gd name="connsiteX36" fmla="*/ 727761 w 2422397"/>
              <a:gd name="connsiteY36" fmla="*/ 5304702 h 6858000"/>
              <a:gd name="connsiteX37" fmla="*/ 732974 w 2422397"/>
              <a:gd name="connsiteY37" fmla="*/ 5303522 h 6858000"/>
              <a:gd name="connsiteX38" fmla="*/ 762873 w 2422397"/>
              <a:gd name="connsiteY38" fmla="*/ 5269094 h 6858000"/>
              <a:gd name="connsiteX39" fmla="*/ 784867 w 2422397"/>
              <a:gd name="connsiteY39" fmla="*/ 5235785 h 6858000"/>
              <a:gd name="connsiteX40" fmla="*/ 796271 w 2422397"/>
              <a:gd name="connsiteY40" fmla="*/ 5175473 h 6858000"/>
              <a:gd name="connsiteX41" fmla="*/ 821529 w 2422397"/>
              <a:gd name="connsiteY41" fmla="*/ 5012929 h 6858000"/>
              <a:gd name="connsiteX42" fmla="*/ 846340 w 2422397"/>
              <a:gd name="connsiteY42" fmla="*/ 4944976 h 6858000"/>
              <a:gd name="connsiteX43" fmla="*/ 840157 w 2422397"/>
              <a:gd name="connsiteY43" fmla="*/ 4872869 h 6858000"/>
              <a:gd name="connsiteX44" fmla="*/ 855718 w 2422397"/>
              <a:gd name="connsiteY44" fmla="*/ 4850916 h 6858000"/>
              <a:gd name="connsiteX45" fmla="*/ 858709 w 2422397"/>
              <a:gd name="connsiteY45" fmla="*/ 4847264 h 6858000"/>
              <a:gd name="connsiteX46" fmla="*/ 863990 w 2422397"/>
              <a:gd name="connsiteY46" fmla="*/ 4829718 h 6858000"/>
              <a:gd name="connsiteX47" fmla="*/ 873842 w 2422397"/>
              <a:gd name="connsiteY47" fmla="*/ 4828439 h 6858000"/>
              <a:gd name="connsiteX48" fmla="*/ 887779 w 2422397"/>
              <a:gd name="connsiteY48" fmla="*/ 4804655 h 6858000"/>
              <a:gd name="connsiteX49" fmla="*/ 893894 w 2422397"/>
              <a:gd name="connsiteY49" fmla="*/ 4777060 h 6858000"/>
              <a:gd name="connsiteX50" fmla="*/ 883546 w 2422397"/>
              <a:gd name="connsiteY50" fmla="*/ 4777089 h 6858000"/>
              <a:gd name="connsiteX51" fmla="*/ 883812 w 2422397"/>
              <a:gd name="connsiteY51" fmla="*/ 4774559 h 6858000"/>
              <a:gd name="connsiteX52" fmla="*/ 903401 w 2422397"/>
              <a:gd name="connsiteY52" fmla="*/ 4679442 h 6858000"/>
              <a:gd name="connsiteX53" fmla="*/ 916253 w 2422397"/>
              <a:gd name="connsiteY53" fmla="*/ 4651970 h 6858000"/>
              <a:gd name="connsiteX54" fmla="*/ 922608 w 2422397"/>
              <a:gd name="connsiteY54" fmla="*/ 4649785 h 6858000"/>
              <a:gd name="connsiteX55" fmla="*/ 924139 w 2422397"/>
              <a:gd name="connsiteY55" fmla="*/ 4631605 h 6858000"/>
              <a:gd name="connsiteX56" fmla="*/ 985938 w 2422397"/>
              <a:gd name="connsiteY56" fmla="*/ 4515358 h 6858000"/>
              <a:gd name="connsiteX57" fmla="*/ 1011638 w 2422397"/>
              <a:gd name="connsiteY57" fmla="*/ 4352312 h 6858000"/>
              <a:gd name="connsiteX58" fmla="*/ 1049579 w 2422397"/>
              <a:gd name="connsiteY58" fmla="*/ 4237953 h 6858000"/>
              <a:gd name="connsiteX59" fmla="*/ 1041314 w 2422397"/>
              <a:gd name="connsiteY59" fmla="*/ 4139706 h 6858000"/>
              <a:gd name="connsiteX60" fmla="*/ 1049328 w 2422397"/>
              <a:gd name="connsiteY60" fmla="*/ 4134671 h 6858000"/>
              <a:gd name="connsiteX61" fmla="*/ 1061133 w 2422397"/>
              <a:gd name="connsiteY61" fmla="*/ 4074160 h 6858000"/>
              <a:gd name="connsiteX62" fmla="*/ 1059121 w 2422397"/>
              <a:gd name="connsiteY62" fmla="*/ 3844497 h 6858000"/>
              <a:gd name="connsiteX63" fmla="*/ 1083386 w 2422397"/>
              <a:gd name="connsiteY63" fmla="*/ 3726730 h 6858000"/>
              <a:gd name="connsiteX64" fmla="*/ 1098990 w 2422397"/>
              <a:gd name="connsiteY64" fmla="*/ 3687782 h 6858000"/>
              <a:gd name="connsiteX65" fmla="*/ 1124701 w 2422397"/>
              <a:gd name="connsiteY65" fmla="*/ 3622348 h 6858000"/>
              <a:gd name="connsiteX66" fmla="*/ 1161137 w 2422397"/>
              <a:gd name="connsiteY66" fmla="*/ 3580464 h 6858000"/>
              <a:gd name="connsiteX67" fmla="*/ 1175812 w 2422397"/>
              <a:gd name="connsiteY67" fmla="*/ 3522969 h 6858000"/>
              <a:gd name="connsiteX68" fmla="*/ 1156951 w 2422397"/>
              <a:gd name="connsiteY68" fmla="*/ 3500538 h 6858000"/>
              <a:gd name="connsiteX69" fmla="*/ 1179877 w 2422397"/>
              <a:gd name="connsiteY69" fmla="*/ 3441984 h 6858000"/>
              <a:gd name="connsiteX70" fmla="*/ 1217096 w 2422397"/>
              <a:gd name="connsiteY70" fmla="*/ 3354156 h 6858000"/>
              <a:gd name="connsiteX71" fmla="*/ 1232811 w 2422397"/>
              <a:gd name="connsiteY71" fmla="*/ 3301153 h 6858000"/>
              <a:gd name="connsiteX72" fmla="*/ 1281985 w 2422397"/>
              <a:gd name="connsiteY72" fmla="*/ 3158933 h 6858000"/>
              <a:gd name="connsiteX73" fmla="*/ 1335997 w 2422397"/>
              <a:gd name="connsiteY73" fmla="*/ 3018423 h 6858000"/>
              <a:gd name="connsiteX74" fmla="*/ 1394864 w 2422397"/>
              <a:gd name="connsiteY74" fmla="*/ 2946152 h 6858000"/>
              <a:gd name="connsiteX75" fmla="*/ 1436360 w 2422397"/>
              <a:gd name="connsiteY75" fmla="*/ 2829469 h 6858000"/>
              <a:gd name="connsiteX76" fmla="*/ 1447242 w 2422397"/>
              <a:gd name="connsiteY76" fmla="*/ 2811546 h 6858000"/>
              <a:gd name="connsiteX77" fmla="*/ 1449881 w 2422397"/>
              <a:gd name="connsiteY77" fmla="*/ 2781535 h 6858000"/>
              <a:gd name="connsiteX78" fmla="*/ 1459218 w 2422397"/>
              <a:gd name="connsiteY78" fmla="*/ 2660724 h 6858000"/>
              <a:gd name="connsiteX79" fmla="*/ 1455455 w 2422397"/>
              <a:gd name="connsiteY79" fmla="*/ 2560980 h 6858000"/>
              <a:gd name="connsiteX80" fmla="*/ 1497362 w 2422397"/>
              <a:gd name="connsiteY80" fmla="*/ 2456303 h 6858000"/>
              <a:gd name="connsiteX81" fmla="*/ 1507343 w 2422397"/>
              <a:gd name="connsiteY81" fmla="*/ 2385923 h 6858000"/>
              <a:gd name="connsiteX82" fmla="*/ 1540772 w 2422397"/>
              <a:gd name="connsiteY82" fmla="*/ 2256097 h 6858000"/>
              <a:gd name="connsiteX83" fmla="*/ 1569381 w 2422397"/>
              <a:gd name="connsiteY83" fmla="*/ 2165158 h 6858000"/>
              <a:gd name="connsiteX84" fmla="*/ 1576109 w 2422397"/>
              <a:gd name="connsiteY84" fmla="*/ 2078660 h 6858000"/>
              <a:gd name="connsiteX85" fmla="*/ 1564751 w 2422397"/>
              <a:gd name="connsiteY85" fmla="*/ 2009574 h 6858000"/>
              <a:gd name="connsiteX86" fmla="*/ 1571917 w 2422397"/>
              <a:gd name="connsiteY86" fmla="*/ 1903700 h 6858000"/>
              <a:gd name="connsiteX87" fmla="*/ 1564944 w 2422397"/>
              <a:gd name="connsiteY87" fmla="*/ 1821321 h 6858000"/>
              <a:gd name="connsiteX88" fmla="*/ 1579022 w 2422397"/>
              <a:gd name="connsiteY88" fmla="*/ 1718757 h 6858000"/>
              <a:gd name="connsiteX89" fmla="*/ 1590196 w 2422397"/>
              <a:gd name="connsiteY89" fmla="*/ 1595914 h 6858000"/>
              <a:gd name="connsiteX90" fmla="*/ 1624363 w 2422397"/>
              <a:gd name="connsiteY90" fmla="*/ 1502483 h 6858000"/>
              <a:gd name="connsiteX91" fmla="*/ 1631539 w 2422397"/>
              <a:gd name="connsiteY91" fmla="*/ 1431520 h 6858000"/>
              <a:gd name="connsiteX92" fmla="*/ 1646296 w 2422397"/>
              <a:gd name="connsiteY92" fmla="*/ 1333057 h 6858000"/>
              <a:gd name="connsiteX93" fmla="*/ 1696091 w 2422397"/>
              <a:gd name="connsiteY93" fmla="*/ 1202078 h 6858000"/>
              <a:gd name="connsiteX94" fmla="*/ 1706993 w 2422397"/>
              <a:gd name="connsiteY94" fmla="*/ 1104797 h 6858000"/>
              <a:gd name="connsiteX95" fmla="*/ 1777273 w 2422397"/>
              <a:gd name="connsiteY95" fmla="*/ 916268 h 6858000"/>
              <a:gd name="connsiteX96" fmla="*/ 1850836 w 2422397"/>
              <a:gd name="connsiteY96" fmla="*/ 825516 h 6858000"/>
              <a:gd name="connsiteX97" fmla="*/ 1911831 w 2422397"/>
              <a:gd name="connsiteY97" fmla="*/ 696577 h 6858000"/>
              <a:gd name="connsiteX98" fmla="*/ 1942209 w 2422397"/>
              <a:gd name="connsiteY98" fmla="*/ 575807 h 6858000"/>
              <a:gd name="connsiteX99" fmla="*/ 1951374 w 2422397"/>
              <a:gd name="connsiteY99" fmla="*/ 556682 h 6858000"/>
              <a:gd name="connsiteX100" fmla="*/ 1951170 w 2422397"/>
              <a:gd name="connsiteY100" fmla="*/ 526639 h 6858000"/>
              <a:gd name="connsiteX101" fmla="*/ 1949059 w 2422397"/>
              <a:gd name="connsiteY101" fmla="*/ 405872 h 6858000"/>
              <a:gd name="connsiteX102" fmla="*/ 1954018 w 2422397"/>
              <a:gd name="connsiteY102" fmla="*/ 307622 h 6858000"/>
              <a:gd name="connsiteX103" fmla="*/ 1967790 w 2422397"/>
              <a:gd name="connsiteY103" fmla="*/ 198682 h 6858000"/>
              <a:gd name="connsiteX104" fmla="*/ 1971093 w 2422397"/>
              <a:gd name="connsiteY104" fmla="*/ 127747 h 6858000"/>
              <a:gd name="connsiteX105" fmla="*/ 1951841 w 2422397"/>
              <a:gd name="connsiteY105" fmla="*/ 4678 h 6858000"/>
              <a:gd name="connsiteX106" fmla="*/ 1953649 w 2422397"/>
              <a:gd name="connsiteY106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68724 w 2422397"/>
              <a:gd name="connsiteY8" fmla="*/ 6547069 h 6858000"/>
              <a:gd name="connsiteX9" fmla="*/ 199197 w 2422397"/>
              <a:gd name="connsiteY9" fmla="*/ 6509743 h 6858000"/>
              <a:gd name="connsiteX10" fmla="*/ 247224 w 2422397"/>
              <a:gd name="connsiteY10" fmla="*/ 6455839 h 6858000"/>
              <a:gd name="connsiteX11" fmla="*/ 270687 w 2422397"/>
              <a:gd name="connsiteY11" fmla="*/ 6418363 h 6858000"/>
              <a:gd name="connsiteX12" fmla="*/ 339376 w 2422397"/>
              <a:gd name="connsiteY12" fmla="*/ 6322934 h 6858000"/>
              <a:gd name="connsiteX13" fmla="*/ 443949 w 2422397"/>
              <a:gd name="connsiteY13" fmla="*/ 6218313 h 6858000"/>
              <a:gd name="connsiteX14" fmla="*/ 478259 w 2422397"/>
              <a:gd name="connsiteY14" fmla="*/ 6183918 h 6858000"/>
              <a:gd name="connsiteX15" fmla="*/ 482177 w 2422397"/>
              <a:gd name="connsiteY15" fmla="*/ 6173358 h 6858000"/>
              <a:gd name="connsiteX16" fmla="*/ 482556 w 2422397"/>
              <a:gd name="connsiteY16" fmla="*/ 6173443 h 6858000"/>
              <a:gd name="connsiteX17" fmla="*/ 485673 w 2422397"/>
              <a:gd name="connsiteY17" fmla="*/ 6162875 h 6858000"/>
              <a:gd name="connsiteX18" fmla="*/ 524588 w 2422397"/>
              <a:gd name="connsiteY18" fmla="*/ 6111327 h 6858000"/>
              <a:gd name="connsiteX19" fmla="*/ 547843 w 2422397"/>
              <a:gd name="connsiteY19" fmla="*/ 6075666 h 6858000"/>
              <a:gd name="connsiteX20" fmla="*/ 562259 w 2422397"/>
              <a:gd name="connsiteY20" fmla="*/ 6054865 h 6858000"/>
              <a:gd name="connsiteX21" fmla="*/ 571463 w 2422397"/>
              <a:gd name="connsiteY21" fmla="*/ 6045606 h 6858000"/>
              <a:gd name="connsiteX22" fmla="*/ 584071 w 2422397"/>
              <a:gd name="connsiteY22" fmla="*/ 5992286 h 6858000"/>
              <a:gd name="connsiteX23" fmla="*/ 587812 w 2422397"/>
              <a:gd name="connsiteY23" fmla="*/ 5987907 h 6858000"/>
              <a:gd name="connsiteX24" fmla="*/ 592115 w 2422397"/>
              <a:gd name="connsiteY24" fmla="*/ 5949187 h 6858000"/>
              <a:gd name="connsiteX25" fmla="*/ 595889 w 2422397"/>
              <a:gd name="connsiteY25" fmla="*/ 5931081 h 6858000"/>
              <a:gd name="connsiteX26" fmla="*/ 593758 w 2422397"/>
              <a:gd name="connsiteY26" fmla="*/ 5922047 h 6858000"/>
              <a:gd name="connsiteX27" fmla="*/ 600949 w 2422397"/>
              <a:gd name="connsiteY27" fmla="*/ 5897316 h 6858000"/>
              <a:gd name="connsiteX28" fmla="*/ 602981 w 2422397"/>
              <a:gd name="connsiteY28" fmla="*/ 5895955 h 6858000"/>
              <a:gd name="connsiteX29" fmla="*/ 604430 w 2422397"/>
              <a:gd name="connsiteY29" fmla="*/ 5870052 h 6858000"/>
              <a:gd name="connsiteX30" fmla="*/ 631983 w 2422397"/>
              <a:gd name="connsiteY30" fmla="*/ 5814475 h 6858000"/>
              <a:gd name="connsiteX31" fmla="*/ 699739 w 2422397"/>
              <a:gd name="connsiteY31" fmla="*/ 5516509 h 6858000"/>
              <a:gd name="connsiteX32" fmla="*/ 723657 w 2422397"/>
              <a:gd name="connsiteY32" fmla="*/ 5356170 h 6858000"/>
              <a:gd name="connsiteX33" fmla="*/ 723661 w 2422397"/>
              <a:gd name="connsiteY33" fmla="*/ 5356076 h 6858000"/>
              <a:gd name="connsiteX34" fmla="*/ 725358 w 2422397"/>
              <a:gd name="connsiteY34" fmla="*/ 5309193 h 6858000"/>
              <a:gd name="connsiteX35" fmla="*/ 726926 w 2422397"/>
              <a:gd name="connsiteY35" fmla="*/ 5311182 h 6858000"/>
              <a:gd name="connsiteX36" fmla="*/ 727761 w 2422397"/>
              <a:gd name="connsiteY36" fmla="*/ 5304702 h 6858000"/>
              <a:gd name="connsiteX37" fmla="*/ 732974 w 2422397"/>
              <a:gd name="connsiteY37" fmla="*/ 5303522 h 6858000"/>
              <a:gd name="connsiteX38" fmla="*/ 762873 w 2422397"/>
              <a:gd name="connsiteY38" fmla="*/ 5269094 h 6858000"/>
              <a:gd name="connsiteX39" fmla="*/ 784867 w 2422397"/>
              <a:gd name="connsiteY39" fmla="*/ 5235785 h 6858000"/>
              <a:gd name="connsiteX40" fmla="*/ 796271 w 2422397"/>
              <a:gd name="connsiteY40" fmla="*/ 5175473 h 6858000"/>
              <a:gd name="connsiteX41" fmla="*/ 821529 w 2422397"/>
              <a:gd name="connsiteY41" fmla="*/ 5012929 h 6858000"/>
              <a:gd name="connsiteX42" fmla="*/ 846340 w 2422397"/>
              <a:gd name="connsiteY42" fmla="*/ 4944976 h 6858000"/>
              <a:gd name="connsiteX43" fmla="*/ 840157 w 2422397"/>
              <a:gd name="connsiteY43" fmla="*/ 4872869 h 6858000"/>
              <a:gd name="connsiteX44" fmla="*/ 855718 w 2422397"/>
              <a:gd name="connsiteY44" fmla="*/ 4850916 h 6858000"/>
              <a:gd name="connsiteX45" fmla="*/ 858709 w 2422397"/>
              <a:gd name="connsiteY45" fmla="*/ 4847264 h 6858000"/>
              <a:gd name="connsiteX46" fmla="*/ 863990 w 2422397"/>
              <a:gd name="connsiteY46" fmla="*/ 4829718 h 6858000"/>
              <a:gd name="connsiteX47" fmla="*/ 873842 w 2422397"/>
              <a:gd name="connsiteY47" fmla="*/ 4828439 h 6858000"/>
              <a:gd name="connsiteX48" fmla="*/ 887779 w 2422397"/>
              <a:gd name="connsiteY48" fmla="*/ 4804655 h 6858000"/>
              <a:gd name="connsiteX49" fmla="*/ 893894 w 2422397"/>
              <a:gd name="connsiteY49" fmla="*/ 4777060 h 6858000"/>
              <a:gd name="connsiteX50" fmla="*/ 883546 w 2422397"/>
              <a:gd name="connsiteY50" fmla="*/ 4777089 h 6858000"/>
              <a:gd name="connsiteX51" fmla="*/ 883812 w 2422397"/>
              <a:gd name="connsiteY51" fmla="*/ 4774559 h 6858000"/>
              <a:gd name="connsiteX52" fmla="*/ 903401 w 2422397"/>
              <a:gd name="connsiteY52" fmla="*/ 4679442 h 6858000"/>
              <a:gd name="connsiteX53" fmla="*/ 916253 w 2422397"/>
              <a:gd name="connsiteY53" fmla="*/ 4651970 h 6858000"/>
              <a:gd name="connsiteX54" fmla="*/ 922608 w 2422397"/>
              <a:gd name="connsiteY54" fmla="*/ 4649785 h 6858000"/>
              <a:gd name="connsiteX55" fmla="*/ 924139 w 2422397"/>
              <a:gd name="connsiteY55" fmla="*/ 4631605 h 6858000"/>
              <a:gd name="connsiteX56" fmla="*/ 985938 w 2422397"/>
              <a:gd name="connsiteY56" fmla="*/ 4515358 h 6858000"/>
              <a:gd name="connsiteX57" fmla="*/ 1011638 w 2422397"/>
              <a:gd name="connsiteY57" fmla="*/ 4352312 h 6858000"/>
              <a:gd name="connsiteX58" fmla="*/ 1049579 w 2422397"/>
              <a:gd name="connsiteY58" fmla="*/ 4237953 h 6858000"/>
              <a:gd name="connsiteX59" fmla="*/ 1041314 w 2422397"/>
              <a:gd name="connsiteY59" fmla="*/ 4139706 h 6858000"/>
              <a:gd name="connsiteX60" fmla="*/ 1049328 w 2422397"/>
              <a:gd name="connsiteY60" fmla="*/ 4134671 h 6858000"/>
              <a:gd name="connsiteX61" fmla="*/ 1061133 w 2422397"/>
              <a:gd name="connsiteY61" fmla="*/ 4074160 h 6858000"/>
              <a:gd name="connsiteX62" fmla="*/ 1059121 w 2422397"/>
              <a:gd name="connsiteY62" fmla="*/ 3844497 h 6858000"/>
              <a:gd name="connsiteX63" fmla="*/ 1083386 w 2422397"/>
              <a:gd name="connsiteY63" fmla="*/ 3726730 h 6858000"/>
              <a:gd name="connsiteX64" fmla="*/ 1098990 w 2422397"/>
              <a:gd name="connsiteY64" fmla="*/ 3687782 h 6858000"/>
              <a:gd name="connsiteX65" fmla="*/ 1124701 w 2422397"/>
              <a:gd name="connsiteY65" fmla="*/ 3622348 h 6858000"/>
              <a:gd name="connsiteX66" fmla="*/ 1161137 w 2422397"/>
              <a:gd name="connsiteY66" fmla="*/ 3580464 h 6858000"/>
              <a:gd name="connsiteX67" fmla="*/ 1175812 w 2422397"/>
              <a:gd name="connsiteY67" fmla="*/ 3522969 h 6858000"/>
              <a:gd name="connsiteX68" fmla="*/ 1179877 w 2422397"/>
              <a:gd name="connsiteY68" fmla="*/ 3441984 h 6858000"/>
              <a:gd name="connsiteX69" fmla="*/ 1217096 w 2422397"/>
              <a:gd name="connsiteY69" fmla="*/ 3354156 h 6858000"/>
              <a:gd name="connsiteX70" fmla="*/ 1232811 w 2422397"/>
              <a:gd name="connsiteY70" fmla="*/ 3301153 h 6858000"/>
              <a:gd name="connsiteX71" fmla="*/ 1281985 w 2422397"/>
              <a:gd name="connsiteY71" fmla="*/ 3158933 h 6858000"/>
              <a:gd name="connsiteX72" fmla="*/ 1335997 w 2422397"/>
              <a:gd name="connsiteY72" fmla="*/ 3018423 h 6858000"/>
              <a:gd name="connsiteX73" fmla="*/ 1394864 w 2422397"/>
              <a:gd name="connsiteY73" fmla="*/ 2946152 h 6858000"/>
              <a:gd name="connsiteX74" fmla="*/ 1436360 w 2422397"/>
              <a:gd name="connsiteY74" fmla="*/ 2829469 h 6858000"/>
              <a:gd name="connsiteX75" fmla="*/ 1447242 w 2422397"/>
              <a:gd name="connsiteY75" fmla="*/ 2811546 h 6858000"/>
              <a:gd name="connsiteX76" fmla="*/ 1449881 w 2422397"/>
              <a:gd name="connsiteY76" fmla="*/ 2781535 h 6858000"/>
              <a:gd name="connsiteX77" fmla="*/ 1459218 w 2422397"/>
              <a:gd name="connsiteY77" fmla="*/ 2660724 h 6858000"/>
              <a:gd name="connsiteX78" fmla="*/ 1455455 w 2422397"/>
              <a:gd name="connsiteY78" fmla="*/ 2560980 h 6858000"/>
              <a:gd name="connsiteX79" fmla="*/ 1497362 w 2422397"/>
              <a:gd name="connsiteY79" fmla="*/ 2456303 h 6858000"/>
              <a:gd name="connsiteX80" fmla="*/ 1507343 w 2422397"/>
              <a:gd name="connsiteY80" fmla="*/ 2385923 h 6858000"/>
              <a:gd name="connsiteX81" fmla="*/ 1540772 w 2422397"/>
              <a:gd name="connsiteY81" fmla="*/ 2256097 h 6858000"/>
              <a:gd name="connsiteX82" fmla="*/ 1569381 w 2422397"/>
              <a:gd name="connsiteY82" fmla="*/ 2165158 h 6858000"/>
              <a:gd name="connsiteX83" fmla="*/ 1576109 w 2422397"/>
              <a:gd name="connsiteY83" fmla="*/ 2078660 h 6858000"/>
              <a:gd name="connsiteX84" fmla="*/ 1564751 w 2422397"/>
              <a:gd name="connsiteY84" fmla="*/ 2009574 h 6858000"/>
              <a:gd name="connsiteX85" fmla="*/ 1571917 w 2422397"/>
              <a:gd name="connsiteY85" fmla="*/ 1903700 h 6858000"/>
              <a:gd name="connsiteX86" fmla="*/ 1564944 w 2422397"/>
              <a:gd name="connsiteY86" fmla="*/ 1821321 h 6858000"/>
              <a:gd name="connsiteX87" fmla="*/ 1579022 w 2422397"/>
              <a:gd name="connsiteY87" fmla="*/ 1718757 h 6858000"/>
              <a:gd name="connsiteX88" fmla="*/ 1590196 w 2422397"/>
              <a:gd name="connsiteY88" fmla="*/ 1595914 h 6858000"/>
              <a:gd name="connsiteX89" fmla="*/ 1624363 w 2422397"/>
              <a:gd name="connsiteY89" fmla="*/ 1502483 h 6858000"/>
              <a:gd name="connsiteX90" fmla="*/ 1631539 w 2422397"/>
              <a:gd name="connsiteY90" fmla="*/ 1431520 h 6858000"/>
              <a:gd name="connsiteX91" fmla="*/ 1646296 w 2422397"/>
              <a:gd name="connsiteY91" fmla="*/ 1333057 h 6858000"/>
              <a:gd name="connsiteX92" fmla="*/ 1696091 w 2422397"/>
              <a:gd name="connsiteY92" fmla="*/ 1202078 h 6858000"/>
              <a:gd name="connsiteX93" fmla="*/ 1706993 w 2422397"/>
              <a:gd name="connsiteY93" fmla="*/ 1104797 h 6858000"/>
              <a:gd name="connsiteX94" fmla="*/ 1777273 w 2422397"/>
              <a:gd name="connsiteY94" fmla="*/ 916268 h 6858000"/>
              <a:gd name="connsiteX95" fmla="*/ 1850836 w 2422397"/>
              <a:gd name="connsiteY95" fmla="*/ 825516 h 6858000"/>
              <a:gd name="connsiteX96" fmla="*/ 1911831 w 2422397"/>
              <a:gd name="connsiteY96" fmla="*/ 696577 h 6858000"/>
              <a:gd name="connsiteX97" fmla="*/ 1942209 w 2422397"/>
              <a:gd name="connsiteY97" fmla="*/ 575807 h 6858000"/>
              <a:gd name="connsiteX98" fmla="*/ 1951374 w 2422397"/>
              <a:gd name="connsiteY98" fmla="*/ 556682 h 6858000"/>
              <a:gd name="connsiteX99" fmla="*/ 1951170 w 2422397"/>
              <a:gd name="connsiteY99" fmla="*/ 526639 h 6858000"/>
              <a:gd name="connsiteX100" fmla="*/ 1949059 w 2422397"/>
              <a:gd name="connsiteY100" fmla="*/ 405872 h 6858000"/>
              <a:gd name="connsiteX101" fmla="*/ 1954018 w 2422397"/>
              <a:gd name="connsiteY101" fmla="*/ 307622 h 6858000"/>
              <a:gd name="connsiteX102" fmla="*/ 1967790 w 2422397"/>
              <a:gd name="connsiteY102" fmla="*/ 198682 h 6858000"/>
              <a:gd name="connsiteX103" fmla="*/ 1971093 w 2422397"/>
              <a:gd name="connsiteY103" fmla="*/ 127747 h 6858000"/>
              <a:gd name="connsiteX104" fmla="*/ 1951841 w 2422397"/>
              <a:gd name="connsiteY104" fmla="*/ 4678 h 6858000"/>
              <a:gd name="connsiteX105" fmla="*/ 1953649 w 2422397"/>
              <a:gd name="connsiteY105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68724 w 2422397"/>
              <a:gd name="connsiteY8" fmla="*/ 6547069 h 6858000"/>
              <a:gd name="connsiteX9" fmla="*/ 199197 w 2422397"/>
              <a:gd name="connsiteY9" fmla="*/ 6509743 h 6858000"/>
              <a:gd name="connsiteX10" fmla="*/ 247224 w 2422397"/>
              <a:gd name="connsiteY10" fmla="*/ 6455839 h 6858000"/>
              <a:gd name="connsiteX11" fmla="*/ 270687 w 2422397"/>
              <a:gd name="connsiteY11" fmla="*/ 6418363 h 6858000"/>
              <a:gd name="connsiteX12" fmla="*/ 339376 w 2422397"/>
              <a:gd name="connsiteY12" fmla="*/ 6322934 h 6858000"/>
              <a:gd name="connsiteX13" fmla="*/ 443949 w 2422397"/>
              <a:gd name="connsiteY13" fmla="*/ 6218313 h 6858000"/>
              <a:gd name="connsiteX14" fmla="*/ 478259 w 2422397"/>
              <a:gd name="connsiteY14" fmla="*/ 6183918 h 6858000"/>
              <a:gd name="connsiteX15" fmla="*/ 482177 w 2422397"/>
              <a:gd name="connsiteY15" fmla="*/ 6173358 h 6858000"/>
              <a:gd name="connsiteX16" fmla="*/ 482556 w 2422397"/>
              <a:gd name="connsiteY16" fmla="*/ 6173443 h 6858000"/>
              <a:gd name="connsiteX17" fmla="*/ 485673 w 2422397"/>
              <a:gd name="connsiteY17" fmla="*/ 6162875 h 6858000"/>
              <a:gd name="connsiteX18" fmla="*/ 524588 w 2422397"/>
              <a:gd name="connsiteY18" fmla="*/ 6111327 h 6858000"/>
              <a:gd name="connsiteX19" fmla="*/ 547843 w 2422397"/>
              <a:gd name="connsiteY19" fmla="*/ 6075666 h 6858000"/>
              <a:gd name="connsiteX20" fmla="*/ 562259 w 2422397"/>
              <a:gd name="connsiteY20" fmla="*/ 6054865 h 6858000"/>
              <a:gd name="connsiteX21" fmla="*/ 571463 w 2422397"/>
              <a:gd name="connsiteY21" fmla="*/ 6045606 h 6858000"/>
              <a:gd name="connsiteX22" fmla="*/ 584071 w 2422397"/>
              <a:gd name="connsiteY22" fmla="*/ 5992286 h 6858000"/>
              <a:gd name="connsiteX23" fmla="*/ 587812 w 2422397"/>
              <a:gd name="connsiteY23" fmla="*/ 5987907 h 6858000"/>
              <a:gd name="connsiteX24" fmla="*/ 592115 w 2422397"/>
              <a:gd name="connsiteY24" fmla="*/ 5949187 h 6858000"/>
              <a:gd name="connsiteX25" fmla="*/ 595889 w 2422397"/>
              <a:gd name="connsiteY25" fmla="*/ 5931081 h 6858000"/>
              <a:gd name="connsiteX26" fmla="*/ 593758 w 2422397"/>
              <a:gd name="connsiteY26" fmla="*/ 5922047 h 6858000"/>
              <a:gd name="connsiteX27" fmla="*/ 600949 w 2422397"/>
              <a:gd name="connsiteY27" fmla="*/ 5897316 h 6858000"/>
              <a:gd name="connsiteX28" fmla="*/ 602981 w 2422397"/>
              <a:gd name="connsiteY28" fmla="*/ 5895955 h 6858000"/>
              <a:gd name="connsiteX29" fmla="*/ 604430 w 2422397"/>
              <a:gd name="connsiteY29" fmla="*/ 5870052 h 6858000"/>
              <a:gd name="connsiteX30" fmla="*/ 631983 w 2422397"/>
              <a:gd name="connsiteY30" fmla="*/ 5814475 h 6858000"/>
              <a:gd name="connsiteX31" fmla="*/ 699739 w 2422397"/>
              <a:gd name="connsiteY31" fmla="*/ 5516509 h 6858000"/>
              <a:gd name="connsiteX32" fmla="*/ 723657 w 2422397"/>
              <a:gd name="connsiteY32" fmla="*/ 5356170 h 6858000"/>
              <a:gd name="connsiteX33" fmla="*/ 723661 w 2422397"/>
              <a:gd name="connsiteY33" fmla="*/ 5356076 h 6858000"/>
              <a:gd name="connsiteX34" fmla="*/ 725358 w 2422397"/>
              <a:gd name="connsiteY34" fmla="*/ 5309193 h 6858000"/>
              <a:gd name="connsiteX35" fmla="*/ 726926 w 2422397"/>
              <a:gd name="connsiteY35" fmla="*/ 5311182 h 6858000"/>
              <a:gd name="connsiteX36" fmla="*/ 727761 w 2422397"/>
              <a:gd name="connsiteY36" fmla="*/ 5304702 h 6858000"/>
              <a:gd name="connsiteX37" fmla="*/ 732974 w 2422397"/>
              <a:gd name="connsiteY37" fmla="*/ 5303522 h 6858000"/>
              <a:gd name="connsiteX38" fmla="*/ 762873 w 2422397"/>
              <a:gd name="connsiteY38" fmla="*/ 5269094 h 6858000"/>
              <a:gd name="connsiteX39" fmla="*/ 784867 w 2422397"/>
              <a:gd name="connsiteY39" fmla="*/ 5235785 h 6858000"/>
              <a:gd name="connsiteX40" fmla="*/ 796271 w 2422397"/>
              <a:gd name="connsiteY40" fmla="*/ 5175473 h 6858000"/>
              <a:gd name="connsiteX41" fmla="*/ 821529 w 2422397"/>
              <a:gd name="connsiteY41" fmla="*/ 5012929 h 6858000"/>
              <a:gd name="connsiteX42" fmla="*/ 846340 w 2422397"/>
              <a:gd name="connsiteY42" fmla="*/ 4944976 h 6858000"/>
              <a:gd name="connsiteX43" fmla="*/ 840157 w 2422397"/>
              <a:gd name="connsiteY43" fmla="*/ 4872869 h 6858000"/>
              <a:gd name="connsiteX44" fmla="*/ 855718 w 2422397"/>
              <a:gd name="connsiteY44" fmla="*/ 4850916 h 6858000"/>
              <a:gd name="connsiteX45" fmla="*/ 858709 w 2422397"/>
              <a:gd name="connsiteY45" fmla="*/ 4847264 h 6858000"/>
              <a:gd name="connsiteX46" fmla="*/ 863990 w 2422397"/>
              <a:gd name="connsiteY46" fmla="*/ 4829718 h 6858000"/>
              <a:gd name="connsiteX47" fmla="*/ 873842 w 2422397"/>
              <a:gd name="connsiteY47" fmla="*/ 4828439 h 6858000"/>
              <a:gd name="connsiteX48" fmla="*/ 887779 w 2422397"/>
              <a:gd name="connsiteY48" fmla="*/ 4804655 h 6858000"/>
              <a:gd name="connsiteX49" fmla="*/ 893894 w 2422397"/>
              <a:gd name="connsiteY49" fmla="*/ 4777060 h 6858000"/>
              <a:gd name="connsiteX50" fmla="*/ 883546 w 2422397"/>
              <a:gd name="connsiteY50" fmla="*/ 4777089 h 6858000"/>
              <a:gd name="connsiteX51" fmla="*/ 883812 w 2422397"/>
              <a:gd name="connsiteY51" fmla="*/ 4774559 h 6858000"/>
              <a:gd name="connsiteX52" fmla="*/ 903401 w 2422397"/>
              <a:gd name="connsiteY52" fmla="*/ 4679442 h 6858000"/>
              <a:gd name="connsiteX53" fmla="*/ 916253 w 2422397"/>
              <a:gd name="connsiteY53" fmla="*/ 4651970 h 6858000"/>
              <a:gd name="connsiteX54" fmla="*/ 922608 w 2422397"/>
              <a:gd name="connsiteY54" fmla="*/ 4649785 h 6858000"/>
              <a:gd name="connsiteX55" fmla="*/ 924139 w 2422397"/>
              <a:gd name="connsiteY55" fmla="*/ 4631605 h 6858000"/>
              <a:gd name="connsiteX56" fmla="*/ 985938 w 2422397"/>
              <a:gd name="connsiteY56" fmla="*/ 4515358 h 6858000"/>
              <a:gd name="connsiteX57" fmla="*/ 1011638 w 2422397"/>
              <a:gd name="connsiteY57" fmla="*/ 4352312 h 6858000"/>
              <a:gd name="connsiteX58" fmla="*/ 1049579 w 2422397"/>
              <a:gd name="connsiteY58" fmla="*/ 4237953 h 6858000"/>
              <a:gd name="connsiteX59" fmla="*/ 1041314 w 2422397"/>
              <a:gd name="connsiteY59" fmla="*/ 4139706 h 6858000"/>
              <a:gd name="connsiteX60" fmla="*/ 1049328 w 2422397"/>
              <a:gd name="connsiteY60" fmla="*/ 4134671 h 6858000"/>
              <a:gd name="connsiteX61" fmla="*/ 1061133 w 2422397"/>
              <a:gd name="connsiteY61" fmla="*/ 4074160 h 6858000"/>
              <a:gd name="connsiteX62" fmla="*/ 1059121 w 2422397"/>
              <a:gd name="connsiteY62" fmla="*/ 3844497 h 6858000"/>
              <a:gd name="connsiteX63" fmla="*/ 1083386 w 2422397"/>
              <a:gd name="connsiteY63" fmla="*/ 3726730 h 6858000"/>
              <a:gd name="connsiteX64" fmla="*/ 1098990 w 2422397"/>
              <a:gd name="connsiteY64" fmla="*/ 3687782 h 6858000"/>
              <a:gd name="connsiteX65" fmla="*/ 1124701 w 2422397"/>
              <a:gd name="connsiteY65" fmla="*/ 3622348 h 6858000"/>
              <a:gd name="connsiteX66" fmla="*/ 1161137 w 2422397"/>
              <a:gd name="connsiteY66" fmla="*/ 3580464 h 6858000"/>
              <a:gd name="connsiteX67" fmla="*/ 1179877 w 2422397"/>
              <a:gd name="connsiteY67" fmla="*/ 3441984 h 6858000"/>
              <a:gd name="connsiteX68" fmla="*/ 1217096 w 2422397"/>
              <a:gd name="connsiteY68" fmla="*/ 3354156 h 6858000"/>
              <a:gd name="connsiteX69" fmla="*/ 1232811 w 2422397"/>
              <a:gd name="connsiteY69" fmla="*/ 3301153 h 6858000"/>
              <a:gd name="connsiteX70" fmla="*/ 1281985 w 2422397"/>
              <a:gd name="connsiteY70" fmla="*/ 3158933 h 6858000"/>
              <a:gd name="connsiteX71" fmla="*/ 1335997 w 2422397"/>
              <a:gd name="connsiteY71" fmla="*/ 3018423 h 6858000"/>
              <a:gd name="connsiteX72" fmla="*/ 1394864 w 2422397"/>
              <a:gd name="connsiteY72" fmla="*/ 2946152 h 6858000"/>
              <a:gd name="connsiteX73" fmla="*/ 1436360 w 2422397"/>
              <a:gd name="connsiteY73" fmla="*/ 2829469 h 6858000"/>
              <a:gd name="connsiteX74" fmla="*/ 1447242 w 2422397"/>
              <a:gd name="connsiteY74" fmla="*/ 2811546 h 6858000"/>
              <a:gd name="connsiteX75" fmla="*/ 1449881 w 2422397"/>
              <a:gd name="connsiteY75" fmla="*/ 2781535 h 6858000"/>
              <a:gd name="connsiteX76" fmla="*/ 1459218 w 2422397"/>
              <a:gd name="connsiteY76" fmla="*/ 2660724 h 6858000"/>
              <a:gd name="connsiteX77" fmla="*/ 1455455 w 2422397"/>
              <a:gd name="connsiteY77" fmla="*/ 2560980 h 6858000"/>
              <a:gd name="connsiteX78" fmla="*/ 1497362 w 2422397"/>
              <a:gd name="connsiteY78" fmla="*/ 2456303 h 6858000"/>
              <a:gd name="connsiteX79" fmla="*/ 1507343 w 2422397"/>
              <a:gd name="connsiteY79" fmla="*/ 2385923 h 6858000"/>
              <a:gd name="connsiteX80" fmla="*/ 1540772 w 2422397"/>
              <a:gd name="connsiteY80" fmla="*/ 2256097 h 6858000"/>
              <a:gd name="connsiteX81" fmla="*/ 1569381 w 2422397"/>
              <a:gd name="connsiteY81" fmla="*/ 2165158 h 6858000"/>
              <a:gd name="connsiteX82" fmla="*/ 1576109 w 2422397"/>
              <a:gd name="connsiteY82" fmla="*/ 2078660 h 6858000"/>
              <a:gd name="connsiteX83" fmla="*/ 1564751 w 2422397"/>
              <a:gd name="connsiteY83" fmla="*/ 2009574 h 6858000"/>
              <a:gd name="connsiteX84" fmla="*/ 1571917 w 2422397"/>
              <a:gd name="connsiteY84" fmla="*/ 1903700 h 6858000"/>
              <a:gd name="connsiteX85" fmla="*/ 1564944 w 2422397"/>
              <a:gd name="connsiteY85" fmla="*/ 1821321 h 6858000"/>
              <a:gd name="connsiteX86" fmla="*/ 1579022 w 2422397"/>
              <a:gd name="connsiteY86" fmla="*/ 1718757 h 6858000"/>
              <a:gd name="connsiteX87" fmla="*/ 1590196 w 2422397"/>
              <a:gd name="connsiteY87" fmla="*/ 1595914 h 6858000"/>
              <a:gd name="connsiteX88" fmla="*/ 1624363 w 2422397"/>
              <a:gd name="connsiteY88" fmla="*/ 1502483 h 6858000"/>
              <a:gd name="connsiteX89" fmla="*/ 1631539 w 2422397"/>
              <a:gd name="connsiteY89" fmla="*/ 1431520 h 6858000"/>
              <a:gd name="connsiteX90" fmla="*/ 1646296 w 2422397"/>
              <a:gd name="connsiteY90" fmla="*/ 1333057 h 6858000"/>
              <a:gd name="connsiteX91" fmla="*/ 1696091 w 2422397"/>
              <a:gd name="connsiteY91" fmla="*/ 1202078 h 6858000"/>
              <a:gd name="connsiteX92" fmla="*/ 1706993 w 2422397"/>
              <a:gd name="connsiteY92" fmla="*/ 1104797 h 6858000"/>
              <a:gd name="connsiteX93" fmla="*/ 1777273 w 2422397"/>
              <a:gd name="connsiteY93" fmla="*/ 916268 h 6858000"/>
              <a:gd name="connsiteX94" fmla="*/ 1850836 w 2422397"/>
              <a:gd name="connsiteY94" fmla="*/ 825516 h 6858000"/>
              <a:gd name="connsiteX95" fmla="*/ 1911831 w 2422397"/>
              <a:gd name="connsiteY95" fmla="*/ 696577 h 6858000"/>
              <a:gd name="connsiteX96" fmla="*/ 1942209 w 2422397"/>
              <a:gd name="connsiteY96" fmla="*/ 575807 h 6858000"/>
              <a:gd name="connsiteX97" fmla="*/ 1951374 w 2422397"/>
              <a:gd name="connsiteY97" fmla="*/ 556682 h 6858000"/>
              <a:gd name="connsiteX98" fmla="*/ 1951170 w 2422397"/>
              <a:gd name="connsiteY98" fmla="*/ 526639 h 6858000"/>
              <a:gd name="connsiteX99" fmla="*/ 1949059 w 2422397"/>
              <a:gd name="connsiteY99" fmla="*/ 405872 h 6858000"/>
              <a:gd name="connsiteX100" fmla="*/ 1954018 w 2422397"/>
              <a:gd name="connsiteY100" fmla="*/ 307622 h 6858000"/>
              <a:gd name="connsiteX101" fmla="*/ 1967790 w 2422397"/>
              <a:gd name="connsiteY101" fmla="*/ 198682 h 6858000"/>
              <a:gd name="connsiteX102" fmla="*/ 1971093 w 2422397"/>
              <a:gd name="connsiteY102" fmla="*/ 127747 h 6858000"/>
              <a:gd name="connsiteX103" fmla="*/ 1951841 w 2422397"/>
              <a:gd name="connsiteY103" fmla="*/ 4678 h 6858000"/>
              <a:gd name="connsiteX104" fmla="*/ 1953649 w 2422397"/>
              <a:gd name="connsiteY104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68724 w 2422397"/>
              <a:gd name="connsiteY8" fmla="*/ 6547069 h 6858000"/>
              <a:gd name="connsiteX9" fmla="*/ 199197 w 2422397"/>
              <a:gd name="connsiteY9" fmla="*/ 6509743 h 6858000"/>
              <a:gd name="connsiteX10" fmla="*/ 247224 w 2422397"/>
              <a:gd name="connsiteY10" fmla="*/ 6455839 h 6858000"/>
              <a:gd name="connsiteX11" fmla="*/ 270687 w 2422397"/>
              <a:gd name="connsiteY11" fmla="*/ 6418363 h 6858000"/>
              <a:gd name="connsiteX12" fmla="*/ 339376 w 2422397"/>
              <a:gd name="connsiteY12" fmla="*/ 6322934 h 6858000"/>
              <a:gd name="connsiteX13" fmla="*/ 443949 w 2422397"/>
              <a:gd name="connsiteY13" fmla="*/ 6218313 h 6858000"/>
              <a:gd name="connsiteX14" fmla="*/ 478259 w 2422397"/>
              <a:gd name="connsiteY14" fmla="*/ 6183918 h 6858000"/>
              <a:gd name="connsiteX15" fmla="*/ 482177 w 2422397"/>
              <a:gd name="connsiteY15" fmla="*/ 6173358 h 6858000"/>
              <a:gd name="connsiteX16" fmla="*/ 482556 w 2422397"/>
              <a:gd name="connsiteY16" fmla="*/ 6173443 h 6858000"/>
              <a:gd name="connsiteX17" fmla="*/ 485673 w 2422397"/>
              <a:gd name="connsiteY17" fmla="*/ 6162875 h 6858000"/>
              <a:gd name="connsiteX18" fmla="*/ 524588 w 2422397"/>
              <a:gd name="connsiteY18" fmla="*/ 6111327 h 6858000"/>
              <a:gd name="connsiteX19" fmla="*/ 547843 w 2422397"/>
              <a:gd name="connsiteY19" fmla="*/ 6075666 h 6858000"/>
              <a:gd name="connsiteX20" fmla="*/ 562259 w 2422397"/>
              <a:gd name="connsiteY20" fmla="*/ 6054865 h 6858000"/>
              <a:gd name="connsiteX21" fmla="*/ 571463 w 2422397"/>
              <a:gd name="connsiteY21" fmla="*/ 6045606 h 6858000"/>
              <a:gd name="connsiteX22" fmla="*/ 584071 w 2422397"/>
              <a:gd name="connsiteY22" fmla="*/ 5992286 h 6858000"/>
              <a:gd name="connsiteX23" fmla="*/ 587812 w 2422397"/>
              <a:gd name="connsiteY23" fmla="*/ 5987907 h 6858000"/>
              <a:gd name="connsiteX24" fmla="*/ 592115 w 2422397"/>
              <a:gd name="connsiteY24" fmla="*/ 5949187 h 6858000"/>
              <a:gd name="connsiteX25" fmla="*/ 595889 w 2422397"/>
              <a:gd name="connsiteY25" fmla="*/ 5931081 h 6858000"/>
              <a:gd name="connsiteX26" fmla="*/ 593758 w 2422397"/>
              <a:gd name="connsiteY26" fmla="*/ 5922047 h 6858000"/>
              <a:gd name="connsiteX27" fmla="*/ 600949 w 2422397"/>
              <a:gd name="connsiteY27" fmla="*/ 5897316 h 6858000"/>
              <a:gd name="connsiteX28" fmla="*/ 602981 w 2422397"/>
              <a:gd name="connsiteY28" fmla="*/ 5895955 h 6858000"/>
              <a:gd name="connsiteX29" fmla="*/ 604430 w 2422397"/>
              <a:gd name="connsiteY29" fmla="*/ 5870052 h 6858000"/>
              <a:gd name="connsiteX30" fmla="*/ 631983 w 2422397"/>
              <a:gd name="connsiteY30" fmla="*/ 5814475 h 6858000"/>
              <a:gd name="connsiteX31" fmla="*/ 699739 w 2422397"/>
              <a:gd name="connsiteY31" fmla="*/ 5516509 h 6858000"/>
              <a:gd name="connsiteX32" fmla="*/ 723657 w 2422397"/>
              <a:gd name="connsiteY32" fmla="*/ 5356170 h 6858000"/>
              <a:gd name="connsiteX33" fmla="*/ 723661 w 2422397"/>
              <a:gd name="connsiteY33" fmla="*/ 5356076 h 6858000"/>
              <a:gd name="connsiteX34" fmla="*/ 725358 w 2422397"/>
              <a:gd name="connsiteY34" fmla="*/ 5309193 h 6858000"/>
              <a:gd name="connsiteX35" fmla="*/ 726926 w 2422397"/>
              <a:gd name="connsiteY35" fmla="*/ 5311182 h 6858000"/>
              <a:gd name="connsiteX36" fmla="*/ 727761 w 2422397"/>
              <a:gd name="connsiteY36" fmla="*/ 5304702 h 6858000"/>
              <a:gd name="connsiteX37" fmla="*/ 732974 w 2422397"/>
              <a:gd name="connsiteY37" fmla="*/ 5303522 h 6858000"/>
              <a:gd name="connsiteX38" fmla="*/ 762873 w 2422397"/>
              <a:gd name="connsiteY38" fmla="*/ 5269094 h 6858000"/>
              <a:gd name="connsiteX39" fmla="*/ 784867 w 2422397"/>
              <a:gd name="connsiteY39" fmla="*/ 5235785 h 6858000"/>
              <a:gd name="connsiteX40" fmla="*/ 796271 w 2422397"/>
              <a:gd name="connsiteY40" fmla="*/ 5175473 h 6858000"/>
              <a:gd name="connsiteX41" fmla="*/ 821529 w 2422397"/>
              <a:gd name="connsiteY41" fmla="*/ 5012929 h 6858000"/>
              <a:gd name="connsiteX42" fmla="*/ 846340 w 2422397"/>
              <a:gd name="connsiteY42" fmla="*/ 4944976 h 6858000"/>
              <a:gd name="connsiteX43" fmla="*/ 840157 w 2422397"/>
              <a:gd name="connsiteY43" fmla="*/ 4872869 h 6858000"/>
              <a:gd name="connsiteX44" fmla="*/ 855718 w 2422397"/>
              <a:gd name="connsiteY44" fmla="*/ 4850916 h 6858000"/>
              <a:gd name="connsiteX45" fmla="*/ 858709 w 2422397"/>
              <a:gd name="connsiteY45" fmla="*/ 4847264 h 6858000"/>
              <a:gd name="connsiteX46" fmla="*/ 863990 w 2422397"/>
              <a:gd name="connsiteY46" fmla="*/ 4829718 h 6858000"/>
              <a:gd name="connsiteX47" fmla="*/ 873842 w 2422397"/>
              <a:gd name="connsiteY47" fmla="*/ 4828439 h 6858000"/>
              <a:gd name="connsiteX48" fmla="*/ 887779 w 2422397"/>
              <a:gd name="connsiteY48" fmla="*/ 4804655 h 6858000"/>
              <a:gd name="connsiteX49" fmla="*/ 893894 w 2422397"/>
              <a:gd name="connsiteY49" fmla="*/ 4777060 h 6858000"/>
              <a:gd name="connsiteX50" fmla="*/ 883546 w 2422397"/>
              <a:gd name="connsiteY50" fmla="*/ 4777089 h 6858000"/>
              <a:gd name="connsiteX51" fmla="*/ 883812 w 2422397"/>
              <a:gd name="connsiteY51" fmla="*/ 4774559 h 6858000"/>
              <a:gd name="connsiteX52" fmla="*/ 903401 w 2422397"/>
              <a:gd name="connsiteY52" fmla="*/ 4679442 h 6858000"/>
              <a:gd name="connsiteX53" fmla="*/ 916253 w 2422397"/>
              <a:gd name="connsiteY53" fmla="*/ 4651970 h 6858000"/>
              <a:gd name="connsiteX54" fmla="*/ 922608 w 2422397"/>
              <a:gd name="connsiteY54" fmla="*/ 4649785 h 6858000"/>
              <a:gd name="connsiteX55" fmla="*/ 924139 w 2422397"/>
              <a:gd name="connsiteY55" fmla="*/ 4631605 h 6858000"/>
              <a:gd name="connsiteX56" fmla="*/ 985938 w 2422397"/>
              <a:gd name="connsiteY56" fmla="*/ 4515358 h 6858000"/>
              <a:gd name="connsiteX57" fmla="*/ 1011638 w 2422397"/>
              <a:gd name="connsiteY57" fmla="*/ 4352312 h 6858000"/>
              <a:gd name="connsiteX58" fmla="*/ 1049579 w 2422397"/>
              <a:gd name="connsiteY58" fmla="*/ 4237953 h 6858000"/>
              <a:gd name="connsiteX59" fmla="*/ 1041314 w 2422397"/>
              <a:gd name="connsiteY59" fmla="*/ 4139706 h 6858000"/>
              <a:gd name="connsiteX60" fmla="*/ 1049328 w 2422397"/>
              <a:gd name="connsiteY60" fmla="*/ 4134671 h 6858000"/>
              <a:gd name="connsiteX61" fmla="*/ 1061133 w 2422397"/>
              <a:gd name="connsiteY61" fmla="*/ 4074160 h 6858000"/>
              <a:gd name="connsiteX62" fmla="*/ 1059121 w 2422397"/>
              <a:gd name="connsiteY62" fmla="*/ 3844497 h 6858000"/>
              <a:gd name="connsiteX63" fmla="*/ 1083386 w 2422397"/>
              <a:gd name="connsiteY63" fmla="*/ 3726730 h 6858000"/>
              <a:gd name="connsiteX64" fmla="*/ 1098990 w 2422397"/>
              <a:gd name="connsiteY64" fmla="*/ 3687782 h 6858000"/>
              <a:gd name="connsiteX65" fmla="*/ 1124701 w 2422397"/>
              <a:gd name="connsiteY65" fmla="*/ 3622348 h 6858000"/>
              <a:gd name="connsiteX66" fmla="*/ 1149917 w 2422397"/>
              <a:gd name="connsiteY66" fmla="*/ 3558025 h 6858000"/>
              <a:gd name="connsiteX67" fmla="*/ 1179877 w 2422397"/>
              <a:gd name="connsiteY67" fmla="*/ 3441984 h 6858000"/>
              <a:gd name="connsiteX68" fmla="*/ 1217096 w 2422397"/>
              <a:gd name="connsiteY68" fmla="*/ 3354156 h 6858000"/>
              <a:gd name="connsiteX69" fmla="*/ 1232811 w 2422397"/>
              <a:gd name="connsiteY69" fmla="*/ 3301153 h 6858000"/>
              <a:gd name="connsiteX70" fmla="*/ 1281985 w 2422397"/>
              <a:gd name="connsiteY70" fmla="*/ 3158933 h 6858000"/>
              <a:gd name="connsiteX71" fmla="*/ 1335997 w 2422397"/>
              <a:gd name="connsiteY71" fmla="*/ 3018423 h 6858000"/>
              <a:gd name="connsiteX72" fmla="*/ 1394864 w 2422397"/>
              <a:gd name="connsiteY72" fmla="*/ 2946152 h 6858000"/>
              <a:gd name="connsiteX73" fmla="*/ 1436360 w 2422397"/>
              <a:gd name="connsiteY73" fmla="*/ 2829469 h 6858000"/>
              <a:gd name="connsiteX74" fmla="*/ 1447242 w 2422397"/>
              <a:gd name="connsiteY74" fmla="*/ 2811546 h 6858000"/>
              <a:gd name="connsiteX75" fmla="*/ 1449881 w 2422397"/>
              <a:gd name="connsiteY75" fmla="*/ 2781535 h 6858000"/>
              <a:gd name="connsiteX76" fmla="*/ 1459218 w 2422397"/>
              <a:gd name="connsiteY76" fmla="*/ 2660724 h 6858000"/>
              <a:gd name="connsiteX77" fmla="*/ 1455455 w 2422397"/>
              <a:gd name="connsiteY77" fmla="*/ 2560980 h 6858000"/>
              <a:gd name="connsiteX78" fmla="*/ 1497362 w 2422397"/>
              <a:gd name="connsiteY78" fmla="*/ 2456303 h 6858000"/>
              <a:gd name="connsiteX79" fmla="*/ 1507343 w 2422397"/>
              <a:gd name="connsiteY79" fmla="*/ 2385923 h 6858000"/>
              <a:gd name="connsiteX80" fmla="*/ 1540772 w 2422397"/>
              <a:gd name="connsiteY80" fmla="*/ 2256097 h 6858000"/>
              <a:gd name="connsiteX81" fmla="*/ 1569381 w 2422397"/>
              <a:gd name="connsiteY81" fmla="*/ 2165158 h 6858000"/>
              <a:gd name="connsiteX82" fmla="*/ 1576109 w 2422397"/>
              <a:gd name="connsiteY82" fmla="*/ 2078660 h 6858000"/>
              <a:gd name="connsiteX83" fmla="*/ 1564751 w 2422397"/>
              <a:gd name="connsiteY83" fmla="*/ 2009574 h 6858000"/>
              <a:gd name="connsiteX84" fmla="*/ 1571917 w 2422397"/>
              <a:gd name="connsiteY84" fmla="*/ 1903700 h 6858000"/>
              <a:gd name="connsiteX85" fmla="*/ 1564944 w 2422397"/>
              <a:gd name="connsiteY85" fmla="*/ 1821321 h 6858000"/>
              <a:gd name="connsiteX86" fmla="*/ 1579022 w 2422397"/>
              <a:gd name="connsiteY86" fmla="*/ 1718757 h 6858000"/>
              <a:gd name="connsiteX87" fmla="*/ 1590196 w 2422397"/>
              <a:gd name="connsiteY87" fmla="*/ 1595914 h 6858000"/>
              <a:gd name="connsiteX88" fmla="*/ 1624363 w 2422397"/>
              <a:gd name="connsiteY88" fmla="*/ 1502483 h 6858000"/>
              <a:gd name="connsiteX89" fmla="*/ 1631539 w 2422397"/>
              <a:gd name="connsiteY89" fmla="*/ 1431520 h 6858000"/>
              <a:gd name="connsiteX90" fmla="*/ 1646296 w 2422397"/>
              <a:gd name="connsiteY90" fmla="*/ 1333057 h 6858000"/>
              <a:gd name="connsiteX91" fmla="*/ 1696091 w 2422397"/>
              <a:gd name="connsiteY91" fmla="*/ 1202078 h 6858000"/>
              <a:gd name="connsiteX92" fmla="*/ 1706993 w 2422397"/>
              <a:gd name="connsiteY92" fmla="*/ 1104797 h 6858000"/>
              <a:gd name="connsiteX93" fmla="*/ 1777273 w 2422397"/>
              <a:gd name="connsiteY93" fmla="*/ 916268 h 6858000"/>
              <a:gd name="connsiteX94" fmla="*/ 1850836 w 2422397"/>
              <a:gd name="connsiteY94" fmla="*/ 825516 h 6858000"/>
              <a:gd name="connsiteX95" fmla="*/ 1911831 w 2422397"/>
              <a:gd name="connsiteY95" fmla="*/ 696577 h 6858000"/>
              <a:gd name="connsiteX96" fmla="*/ 1942209 w 2422397"/>
              <a:gd name="connsiteY96" fmla="*/ 575807 h 6858000"/>
              <a:gd name="connsiteX97" fmla="*/ 1951374 w 2422397"/>
              <a:gd name="connsiteY97" fmla="*/ 556682 h 6858000"/>
              <a:gd name="connsiteX98" fmla="*/ 1951170 w 2422397"/>
              <a:gd name="connsiteY98" fmla="*/ 526639 h 6858000"/>
              <a:gd name="connsiteX99" fmla="*/ 1949059 w 2422397"/>
              <a:gd name="connsiteY99" fmla="*/ 405872 h 6858000"/>
              <a:gd name="connsiteX100" fmla="*/ 1954018 w 2422397"/>
              <a:gd name="connsiteY100" fmla="*/ 307622 h 6858000"/>
              <a:gd name="connsiteX101" fmla="*/ 1967790 w 2422397"/>
              <a:gd name="connsiteY101" fmla="*/ 198682 h 6858000"/>
              <a:gd name="connsiteX102" fmla="*/ 1971093 w 2422397"/>
              <a:gd name="connsiteY102" fmla="*/ 127747 h 6858000"/>
              <a:gd name="connsiteX103" fmla="*/ 1951841 w 2422397"/>
              <a:gd name="connsiteY103" fmla="*/ 4678 h 6858000"/>
              <a:gd name="connsiteX104" fmla="*/ 1953649 w 2422397"/>
              <a:gd name="connsiteY104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68724 w 2422397"/>
              <a:gd name="connsiteY8" fmla="*/ 6547069 h 6858000"/>
              <a:gd name="connsiteX9" fmla="*/ 199197 w 2422397"/>
              <a:gd name="connsiteY9" fmla="*/ 6509743 h 6858000"/>
              <a:gd name="connsiteX10" fmla="*/ 247224 w 2422397"/>
              <a:gd name="connsiteY10" fmla="*/ 6455839 h 6858000"/>
              <a:gd name="connsiteX11" fmla="*/ 270687 w 2422397"/>
              <a:gd name="connsiteY11" fmla="*/ 6418363 h 6858000"/>
              <a:gd name="connsiteX12" fmla="*/ 339376 w 2422397"/>
              <a:gd name="connsiteY12" fmla="*/ 6322934 h 6858000"/>
              <a:gd name="connsiteX13" fmla="*/ 443949 w 2422397"/>
              <a:gd name="connsiteY13" fmla="*/ 6218313 h 6858000"/>
              <a:gd name="connsiteX14" fmla="*/ 478259 w 2422397"/>
              <a:gd name="connsiteY14" fmla="*/ 6183918 h 6858000"/>
              <a:gd name="connsiteX15" fmla="*/ 482177 w 2422397"/>
              <a:gd name="connsiteY15" fmla="*/ 6173358 h 6858000"/>
              <a:gd name="connsiteX16" fmla="*/ 482556 w 2422397"/>
              <a:gd name="connsiteY16" fmla="*/ 6173443 h 6858000"/>
              <a:gd name="connsiteX17" fmla="*/ 485673 w 2422397"/>
              <a:gd name="connsiteY17" fmla="*/ 6162875 h 6858000"/>
              <a:gd name="connsiteX18" fmla="*/ 524588 w 2422397"/>
              <a:gd name="connsiteY18" fmla="*/ 6111327 h 6858000"/>
              <a:gd name="connsiteX19" fmla="*/ 547843 w 2422397"/>
              <a:gd name="connsiteY19" fmla="*/ 6075666 h 6858000"/>
              <a:gd name="connsiteX20" fmla="*/ 562259 w 2422397"/>
              <a:gd name="connsiteY20" fmla="*/ 6054865 h 6858000"/>
              <a:gd name="connsiteX21" fmla="*/ 571463 w 2422397"/>
              <a:gd name="connsiteY21" fmla="*/ 6045606 h 6858000"/>
              <a:gd name="connsiteX22" fmla="*/ 584071 w 2422397"/>
              <a:gd name="connsiteY22" fmla="*/ 5992286 h 6858000"/>
              <a:gd name="connsiteX23" fmla="*/ 587812 w 2422397"/>
              <a:gd name="connsiteY23" fmla="*/ 5987907 h 6858000"/>
              <a:gd name="connsiteX24" fmla="*/ 592115 w 2422397"/>
              <a:gd name="connsiteY24" fmla="*/ 5949187 h 6858000"/>
              <a:gd name="connsiteX25" fmla="*/ 595889 w 2422397"/>
              <a:gd name="connsiteY25" fmla="*/ 5931081 h 6858000"/>
              <a:gd name="connsiteX26" fmla="*/ 593758 w 2422397"/>
              <a:gd name="connsiteY26" fmla="*/ 5922047 h 6858000"/>
              <a:gd name="connsiteX27" fmla="*/ 600949 w 2422397"/>
              <a:gd name="connsiteY27" fmla="*/ 5897316 h 6858000"/>
              <a:gd name="connsiteX28" fmla="*/ 602981 w 2422397"/>
              <a:gd name="connsiteY28" fmla="*/ 5895955 h 6858000"/>
              <a:gd name="connsiteX29" fmla="*/ 604430 w 2422397"/>
              <a:gd name="connsiteY29" fmla="*/ 5870052 h 6858000"/>
              <a:gd name="connsiteX30" fmla="*/ 631983 w 2422397"/>
              <a:gd name="connsiteY30" fmla="*/ 5814475 h 6858000"/>
              <a:gd name="connsiteX31" fmla="*/ 699739 w 2422397"/>
              <a:gd name="connsiteY31" fmla="*/ 5516509 h 6858000"/>
              <a:gd name="connsiteX32" fmla="*/ 723657 w 2422397"/>
              <a:gd name="connsiteY32" fmla="*/ 5356170 h 6858000"/>
              <a:gd name="connsiteX33" fmla="*/ 723661 w 2422397"/>
              <a:gd name="connsiteY33" fmla="*/ 5356076 h 6858000"/>
              <a:gd name="connsiteX34" fmla="*/ 725358 w 2422397"/>
              <a:gd name="connsiteY34" fmla="*/ 5309193 h 6858000"/>
              <a:gd name="connsiteX35" fmla="*/ 726926 w 2422397"/>
              <a:gd name="connsiteY35" fmla="*/ 5311182 h 6858000"/>
              <a:gd name="connsiteX36" fmla="*/ 727761 w 2422397"/>
              <a:gd name="connsiteY36" fmla="*/ 5304702 h 6858000"/>
              <a:gd name="connsiteX37" fmla="*/ 732974 w 2422397"/>
              <a:gd name="connsiteY37" fmla="*/ 5303522 h 6858000"/>
              <a:gd name="connsiteX38" fmla="*/ 762873 w 2422397"/>
              <a:gd name="connsiteY38" fmla="*/ 5269094 h 6858000"/>
              <a:gd name="connsiteX39" fmla="*/ 784867 w 2422397"/>
              <a:gd name="connsiteY39" fmla="*/ 5235785 h 6858000"/>
              <a:gd name="connsiteX40" fmla="*/ 796271 w 2422397"/>
              <a:gd name="connsiteY40" fmla="*/ 5175473 h 6858000"/>
              <a:gd name="connsiteX41" fmla="*/ 821529 w 2422397"/>
              <a:gd name="connsiteY41" fmla="*/ 5012929 h 6858000"/>
              <a:gd name="connsiteX42" fmla="*/ 846340 w 2422397"/>
              <a:gd name="connsiteY42" fmla="*/ 4944976 h 6858000"/>
              <a:gd name="connsiteX43" fmla="*/ 840157 w 2422397"/>
              <a:gd name="connsiteY43" fmla="*/ 4872869 h 6858000"/>
              <a:gd name="connsiteX44" fmla="*/ 855718 w 2422397"/>
              <a:gd name="connsiteY44" fmla="*/ 4850916 h 6858000"/>
              <a:gd name="connsiteX45" fmla="*/ 858709 w 2422397"/>
              <a:gd name="connsiteY45" fmla="*/ 4847264 h 6858000"/>
              <a:gd name="connsiteX46" fmla="*/ 863990 w 2422397"/>
              <a:gd name="connsiteY46" fmla="*/ 4829718 h 6858000"/>
              <a:gd name="connsiteX47" fmla="*/ 873842 w 2422397"/>
              <a:gd name="connsiteY47" fmla="*/ 4828439 h 6858000"/>
              <a:gd name="connsiteX48" fmla="*/ 887779 w 2422397"/>
              <a:gd name="connsiteY48" fmla="*/ 4804655 h 6858000"/>
              <a:gd name="connsiteX49" fmla="*/ 893894 w 2422397"/>
              <a:gd name="connsiteY49" fmla="*/ 4777060 h 6858000"/>
              <a:gd name="connsiteX50" fmla="*/ 883546 w 2422397"/>
              <a:gd name="connsiteY50" fmla="*/ 4777089 h 6858000"/>
              <a:gd name="connsiteX51" fmla="*/ 883812 w 2422397"/>
              <a:gd name="connsiteY51" fmla="*/ 4774559 h 6858000"/>
              <a:gd name="connsiteX52" fmla="*/ 903401 w 2422397"/>
              <a:gd name="connsiteY52" fmla="*/ 4679442 h 6858000"/>
              <a:gd name="connsiteX53" fmla="*/ 916253 w 2422397"/>
              <a:gd name="connsiteY53" fmla="*/ 4651970 h 6858000"/>
              <a:gd name="connsiteX54" fmla="*/ 922608 w 2422397"/>
              <a:gd name="connsiteY54" fmla="*/ 4649785 h 6858000"/>
              <a:gd name="connsiteX55" fmla="*/ 924139 w 2422397"/>
              <a:gd name="connsiteY55" fmla="*/ 4631605 h 6858000"/>
              <a:gd name="connsiteX56" fmla="*/ 985938 w 2422397"/>
              <a:gd name="connsiteY56" fmla="*/ 4515358 h 6858000"/>
              <a:gd name="connsiteX57" fmla="*/ 1011638 w 2422397"/>
              <a:gd name="connsiteY57" fmla="*/ 4352312 h 6858000"/>
              <a:gd name="connsiteX58" fmla="*/ 1049579 w 2422397"/>
              <a:gd name="connsiteY58" fmla="*/ 4237953 h 6858000"/>
              <a:gd name="connsiteX59" fmla="*/ 1041314 w 2422397"/>
              <a:gd name="connsiteY59" fmla="*/ 4139706 h 6858000"/>
              <a:gd name="connsiteX60" fmla="*/ 1049328 w 2422397"/>
              <a:gd name="connsiteY60" fmla="*/ 4134671 h 6858000"/>
              <a:gd name="connsiteX61" fmla="*/ 1061133 w 2422397"/>
              <a:gd name="connsiteY61" fmla="*/ 4074160 h 6858000"/>
              <a:gd name="connsiteX62" fmla="*/ 1059121 w 2422397"/>
              <a:gd name="connsiteY62" fmla="*/ 3844497 h 6858000"/>
              <a:gd name="connsiteX63" fmla="*/ 1083386 w 2422397"/>
              <a:gd name="connsiteY63" fmla="*/ 3726730 h 6858000"/>
              <a:gd name="connsiteX64" fmla="*/ 1098990 w 2422397"/>
              <a:gd name="connsiteY64" fmla="*/ 3687782 h 6858000"/>
              <a:gd name="connsiteX65" fmla="*/ 1124701 w 2422397"/>
              <a:gd name="connsiteY65" fmla="*/ 3622348 h 6858000"/>
              <a:gd name="connsiteX66" fmla="*/ 1179877 w 2422397"/>
              <a:gd name="connsiteY66" fmla="*/ 3441984 h 6858000"/>
              <a:gd name="connsiteX67" fmla="*/ 1217096 w 2422397"/>
              <a:gd name="connsiteY67" fmla="*/ 3354156 h 6858000"/>
              <a:gd name="connsiteX68" fmla="*/ 1232811 w 2422397"/>
              <a:gd name="connsiteY68" fmla="*/ 3301153 h 6858000"/>
              <a:gd name="connsiteX69" fmla="*/ 1281985 w 2422397"/>
              <a:gd name="connsiteY69" fmla="*/ 3158933 h 6858000"/>
              <a:gd name="connsiteX70" fmla="*/ 1335997 w 2422397"/>
              <a:gd name="connsiteY70" fmla="*/ 3018423 h 6858000"/>
              <a:gd name="connsiteX71" fmla="*/ 1394864 w 2422397"/>
              <a:gd name="connsiteY71" fmla="*/ 2946152 h 6858000"/>
              <a:gd name="connsiteX72" fmla="*/ 1436360 w 2422397"/>
              <a:gd name="connsiteY72" fmla="*/ 2829469 h 6858000"/>
              <a:gd name="connsiteX73" fmla="*/ 1447242 w 2422397"/>
              <a:gd name="connsiteY73" fmla="*/ 2811546 h 6858000"/>
              <a:gd name="connsiteX74" fmla="*/ 1449881 w 2422397"/>
              <a:gd name="connsiteY74" fmla="*/ 2781535 h 6858000"/>
              <a:gd name="connsiteX75" fmla="*/ 1459218 w 2422397"/>
              <a:gd name="connsiteY75" fmla="*/ 2660724 h 6858000"/>
              <a:gd name="connsiteX76" fmla="*/ 1455455 w 2422397"/>
              <a:gd name="connsiteY76" fmla="*/ 2560980 h 6858000"/>
              <a:gd name="connsiteX77" fmla="*/ 1497362 w 2422397"/>
              <a:gd name="connsiteY77" fmla="*/ 2456303 h 6858000"/>
              <a:gd name="connsiteX78" fmla="*/ 1507343 w 2422397"/>
              <a:gd name="connsiteY78" fmla="*/ 2385923 h 6858000"/>
              <a:gd name="connsiteX79" fmla="*/ 1540772 w 2422397"/>
              <a:gd name="connsiteY79" fmla="*/ 2256097 h 6858000"/>
              <a:gd name="connsiteX80" fmla="*/ 1569381 w 2422397"/>
              <a:gd name="connsiteY80" fmla="*/ 2165158 h 6858000"/>
              <a:gd name="connsiteX81" fmla="*/ 1576109 w 2422397"/>
              <a:gd name="connsiteY81" fmla="*/ 2078660 h 6858000"/>
              <a:gd name="connsiteX82" fmla="*/ 1564751 w 2422397"/>
              <a:gd name="connsiteY82" fmla="*/ 2009574 h 6858000"/>
              <a:gd name="connsiteX83" fmla="*/ 1571917 w 2422397"/>
              <a:gd name="connsiteY83" fmla="*/ 1903700 h 6858000"/>
              <a:gd name="connsiteX84" fmla="*/ 1564944 w 2422397"/>
              <a:gd name="connsiteY84" fmla="*/ 1821321 h 6858000"/>
              <a:gd name="connsiteX85" fmla="*/ 1579022 w 2422397"/>
              <a:gd name="connsiteY85" fmla="*/ 1718757 h 6858000"/>
              <a:gd name="connsiteX86" fmla="*/ 1590196 w 2422397"/>
              <a:gd name="connsiteY86" fmla="*/ 1595914 h 6858000"/>
              <a:gd name="connsiteX87" fmla="*/ 1624363 w 2422397"/>
              <a:gd name="connsiteY87" fmla="*/ 1502483 h 6858000"/>
              <a:gd name="connsiteX88" fmla="*/ 1631539 w 2422397"/>
              <a:gd name="connsiteY88" fmla="*/ 1431520 h 6858000"/>
              <a:gd name="connsiteX89" fmla="*/ 1646296 w 2422397"/>
              <a:gd name="connsiteY89" fmla="*/ 1333057 h 6858000"/>
              <a:gd name="connsiteX90" fmla="*/ 1696091 w 2422397"/>
              <a:gd name="connsiteY90" fmla="*/ 1202078 h 6858000"/>
              <a:gd name="connsiteX91" fmla="*/ 1706993 w 2422397"/>
              <a:gd name="connsiteY91" fmla="*/ 1104797 h 6858000"/>
              <a:gd name="connsiteX92" fmla="*/ 1777273 w 2422397"/>
              <a:gd name="connsiteY92" fmla="*/ 916268 h 6858000"/>
              <a:gd name="connsiteX93" fmla="*/ 1850836 w 2422397"/>
              <a:gd name="connsiteY93" fmla="*/ 825516 h 6858000"/>
              <a:gd name="connsiteX94" fmla="*/ 1911831 w 2422397"/>
              <a:gd name="connsiteY94" fmla="*/ 696577 h 6858000"/>
              <a:gd name="connsiteX95" fmla="*/ 1942209 w 2422397"/>
              <a:gd name="connsiteY95" fmla="*/ 575807 h 6858000"/>
              <a:gd name="connsiteX96" fmla="*/ 1951374 w 2422397"/>
              <a:gd name="connsiteY96" fmla="*/ 556682 h 6858000"/>
              <a:gd name="connsiteX97" fmla="*/ 1951170 w 2422397"/>
              <a:gd name="connsiteY97" fmla="*/ 526639 h 6858000"/>
              <a:gd name="connsiteX98" fmla="*/ 1949059 w 2422397"/>
              <a:gd name="connsiteY98" fmla="*/ 405872 h 6858000"/>
              <a:gd name="connsiteX99" fmla="*/ 1954018 w 2422397"/>
              <a:gd name="connsiteY99" fmla="*/ 307622 h 6858000"/>
              <a:gd name="connsiteX100" fmla="*/ 1967790 w 2422397"/>
              <a:gd name="connsiteY100" fmla="*/ 198682 h 6858000"/>
              <a:gd name="connsiteX101" fmla="*/ 1971093 w 2422397"/>
              <a:gd name="connsiteY101" fmla="*/ 127747 h 6858000"/>
              <a:gd name="connsiteX102" fmla="*/ 1951841 w 2422397"/>
              <a:gd name="connsiteY102" fmla="*/ 4678 h 6858000"/>
              <a:gd name="connsiteX103" fmla="*/ 1953649 w 2422397"/>
              <a:gd name="connsiteY103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68724 w 2422397"/>
              <a:gd name="connsiteY8" fmla="*/ 6547069 h 6858000"/>
              <a:gd name="connsiteX9" fmla="*/ 199197 w 2422397"/>
              <a:gd name="connsiteY9" fmla="*/ 6509743 h 6858000"/>
              <a:gd name="connsiteX10" fmla="*/ 247224 w 2422397"/>
              <a:gd name="connsiteY10" fmla="*/ 6455839 h 6858000"/>
              <a:gd name="connsiteX11" fmla="*/ 270687 w 2422397"/>
              <a:gd name="connsiteY11" fmla="*/ 6418363 h 6858000"/>
              <a:gd name="connsiteX12" fmla="*/ 339376 w 2422397"/>
              <a:gd name="connsiteY12" fmla="*/ 6322934 h 6858000"/>
              <a:gd name="connsiteX13" fmla="*/ 443949 w 2422397"/>
              <a:gd name="connsiteY13" fmla="*/ 6218313 h 6858000"/>
              <a:gd name="connsiteX14" fmla="*/ 478259 w 2422397"/>
              <a:gd name="connsiteY14" fmla="*/ 6183918 h 6858000"/>
              <a:gd name="connsiteX15" fmla="*/ 482177 w 2422397"/>
              <a:gd name="connsiteY15" fmla="*/ 6173358 h 6858000"/>
              <a:gd name="connsiteX16" fmla="*/ 482556 w 2422397"/>
              <a:gd name="connsiteY16" fmla="*/ 6173443 h 6858000"/>
              <a:gd name="connsiteX17" fmla="*/ 485673 w 2422397"/>
              <a:gd name="connsiteY17" fmla="*/ 6162875 h 6858000"/>
              <a:gd name="connsiteX18" fmla="*/ 524588 w 2422397"/>
              <a:gd name="connsiteY18" fmla="*/ 6111327 h 6858000"/>
              <a:gd name="connsiteX19" fmla="*/ 547843 w 2422397"/>
              <a:gd name="connsiteY19" fmla="*/ 6075666 h 6858000"/>
              <a:gd name="connsiteX20" fmla="*/ 562259 w 2422397"/>
              <a:gd name="connsiteY20" fmla="*/ 6054865 h 6858000"/>
              <a:gd name="connsiteX21" fmla="*/ 571463 w 2422397"/>
              <a:gd name="connsiteY21" fmla="*/ 6045606 h 6858000"/>
              <a:gd name="connsiteX22" fmla="*/ 584071 w 2422397"/>
              <a:gd name="connsiteY22" fmla="*/ 5992286 h 6858000"/>
              <a:gd name="connsiteX23" fmla="*/ 587812 w 2422397"/>
              <a:gd name="connsiteY23" fmla="*/ 5987907 h 6858000"/>
              <a:gd name="connsiteX24" fmla="*/ 592115 w 2422397"/>
              <a:gd name="connsiteY24" fmla="*/ 5949187 h 6858000"/>
              <a:gd name="connsiteX25" fmla="*/ 595889 w 2422397"/>
              <a:gd name="connsiteY25" fmla="*/ 5931081 h 6858000"/>
              <a:gd name="connsiteX26" fmla="*/ 593758 w 2422397"/>
              <a:gd name="connsiteY26" fmla="*/ 5922047 h 6858000"/>
              <a:gd name="connsiteX27" fmla="*/ 600949 w 2422397"/>
              <a:gd name="connsiteY27" fmla="*/ 5897316 h 6858000"/>
              <a:gd name="connsiteX28" fmla="*/ 602981 w 2422397"/>
              <a:gd name="connsiteY28" fmla="*/ 5895955 h 6858000"/>
              <a:gd name="connsiteX29" fmla="*/ 604430 w 2422397"/>
              <a:gd name="connsiteY29" fmla="*/ 5870052 h 6858000"/>
              <a:gd name="connsiteX30" fmla="*/ 631983 w 2422397"/>
              <a:gd name="connsiteY30" fmla="*/ 5814475 h 6858000"/>
              <a:gd name="connsiteX31" fmla="*/ 699739 w 2422397"/>
              <a:gd name="connsiteY31" fmla="*/ 5516509 h 6858000"/>
              <a:gd name="connsiteX32" fmla="*/ 723657 w 2422397"/>
              <a:gd name="connsiteY32" fmla="*/ 5356170 h 6858000"/>
              <a:gd name="connsiteX33" fmla="*/ 723661 w 2422397"/>
              <a:gd name="connsiteY33" fmla="*/ 5356076 h 6858000"/>
              <a:gd name="connsiteX34" fmla="*/ 725358 w 2422397"/>
              <a:gd name="connsiteY34" fmla="*/ 5309193 h 6858000"/>
              <a:gd name="connsiteX35" fmla="*/ 726926 w 2422397"/>
              <a:gd name="connsiteY35" fmla="*/ 5311182 h 6858000"/>
              <a:gd name="connsiteX36" fmla="*/ 727761 w 2422397"/>
              <a:gd name="connsiteY36" fmla="*/ 5304702 h 6858000"/>
              <a:gd name="connsiteX37" fmla="*/ 732974 w 2422397"/>
              <a:gd name="connsiteY37" fmla="*/ 5303522 h 6858000"/>
              <a:gd name="connsiteX38" fmla="*/ 762873 w 2422397"/>
              <a:gd name="connsiteY38" fmla="*/ 5269094 h 6858000"/>
              <a:gd name="connsiteX39" fmla="*/ 784867 w 2422397"/>
              <a:gd name="connsiteY39" fmla="*/ 5235785 h 6858000"/>
              <a:gd name="connsiteX40" fmla="*/ 796271 w 2422397"/>
              <a:gd name="connsiteY40" fmla="*/ 5175473 h 6858000"/>
              <a:gd name="connsiteX41" fmla="*/ 821529 w 2422397"/>
              <a:gd name="connsiteY41" fmla="*/ 5012929 h 6858000"/>
              <a:gd name="connsiteX42" fmla="*/ 846340 w 2422397"/>
              <a:gd name="connsiteY42" fmla="*/ 4944976 h 6858000"/>
              <a:gd name="connsiteX43" fmla="*/ 840157 w 2422397"/>
              <a:gd name="connsiteY43" fmla="*/ 4872869 h 6858000"/>
              <a:gd name="connsiteX44" fmla="*/ 855718 w 2422397"/>
              <a:gd name="connsiteY44" fmla="*/ 4850916 h 6858000"/>
              <a:gd name="connsiteX45" fmla="*/ 858709 w 2422397"/>
              <a:gd name="connsiteY45" fmla="*/ 4847264 h 6858000"/>
              <a:gd name="connsiteX46" fmla="*/ 863990 w 2422397"/>
              <a:gd name="connsiteY46" fmla="*/ 4829718 h 6858000"/>
              <a:gd name="connsiteX47" fmla="*/ 873842 w 2422397"/>
              <a:gd name="connsiteY47" fmla="*/ 4828439 h 6858000"/>
              <a:gd name="connsiteX48" fmla="*/ 887779 w 2422397"/>
              <a:gd name="connsiteY48" fmla="*/ 4804655 h 6858000"/>
              <a:gd name="connsiteX49" fmla="*/ 893894 w 2422397"/>
              <a:gd name="connsiteY49" fmla="*/ 4777060 h 6858000"/>
              <a:gd name="connsiteX50" fmla="*/ 883546 w 2422397"/>
              <a:gd name="connsiteY50" fmla="*/ 4777089 h 6858000"/>
              <a:gd name="connsiteX51" fmla="*/ 883812 w 2422397"/>
              <a:gd name="connsiteY51" fmla="*/ 4774559 h 6858000"/>
              <a:gd name="connsiteX52" fmla="*/ 903401 w 2422397"/>
              <a:gd name="connsiteY52" fmla="*/ 4679442 h 6858000"/>
              <a:gd name="connsiteX53" fmla="*/ 916253 w 2422397"/>
              <a:gd name="connsiteY53" fmla="*/ 4651970 h 6858000"/>
              <a:gd name="connsiteX54" fmla="*/ 922608 w 2422397"/>
              <a:gd name="connsiteY54" fmla="*/ 4649785 h 6858000"/>
              <a:gd name="connsiteX55" fmla="*/ 924139 w 2422397"/>
              <a:gd name="connsiteY55" fmla="*/ 4631605 h 6858000"/>
              <a:gd name="connsiteX56" fmla="*/ 985938 w 2422397"/>
              <a:gd name="connsiteY56" fmla="*/ 4515358 h 6858000"/>
              <a:gd name="connsiteX57" fmla="*/ 1011638 w 2422397"/>
              <a:gd name="connsiteY57" fmla="*/ 4352312 h 6858000"/>
              <a:gd name="connsiteX58" fmla="*/ 1049579 w 2422397"/>
              <a:gd name="connsiteY58" fmla="*/ 4237953 h 6858000"/>
              <a:gd name="connsiteX59" fmla="*/ 1041314 w 2422397"/>
              <a:gd name="connsiteY59" fmla="*/ 4139706 h 6858000"/>
              <a:gd name="connsiteX60" fmla="*/ 1049328 w 2422397"/>
              <a:gd name="connsiteY60" fmla="*/ 4134671 h 6858000"/>
              <a:gd name="connsiteX61" fmla="*/ 1061133 w 2422397"/>
              <a:gd name="connsiteY61" fmla="*/ 4074160 h 6858000"/>
              <a:gd name="connsiteX62" fmla="*/ 1059121 w 2422397"/>
              <a:gd name="connsiteY62" fmla="*/ 3844497 h 6858000"/>
              <a:gd name="connsiteX63" fmla="*/ 1083386 w 2422397"/>
              <a:gd name="connsiteY63" fmla="*/ 3726730 h 6858000"/>
              <a:gd name="connsiteX64" fmla="*/ 1098990 w 2422397"/>
              <a:gd name="connsiteY64" fmla="*/ 3687782 h 6858000"/>
              <a:gd name="connsiteX65" fmla="*/ 1147140 w 2422397"/>
              <a:gd name="connsiteY65" fmla="*/ 3543810 h 6858000"/>
              <a:gd name="connsiteX66" fmla="*/ 1179877 w 2422397"/>
              <a:gd name="connsiteY66" fmla="*/ 3441984 h 6858000"/>
              <a:gd name="connsiteX67" fmla="*/ 1217096 w 2422397"/>
              <a:gd name="connsiteY67" fmla="*/ 3354156 h 6858000"/>
              <a:gd name="connsiteX68" fmla="*/ 1232811 w 2422397"/>
              <a:gd name="connsiteY68" fmla="*/ 3301153 h 6858000"/>
              <a:gd name="connsiteX69" fmla="*/ 1281985 w 2422397"/>
              <a:gd name="connsiteY69" fmla="*/ 3158933 h 6858000"/>
              <a:gd name="connsiteX70" fmla="*/ 1335997 w 2422397"/>
              <a:gd name="connsiteY70" fmla="*/ 3018423 h 6858000"/>
              <a:gd name="connsiteX71" fmla="*/ 1394864 w 2422397"/>
              <a:gd name="connsiteY71" fmla="*/ 2946152 h 6858000"/>
              <a:gd name="connsiteX72" fmla="*/ 1436360 w 2422397"/>
              <a:gd name="connsiteY72" fmla="*/ 2829469 h 6858000"/>
              <a:gd name="connsiteX73" fmla="*/ 1447242 w 2422397"/>
              <a:gd name="connsiteY73" fmla="*/ 2811546 h 6858000"/>
              <a:gd name="connsiteX74" fmla="*/ 1449881 w 2422397"/>
              <a:gd name="connsiteY74" fmla="*/ 2781535 h 6858000"/>
              <a:gd name="connsiteX75" fmla="*/ 1459218 w 2422397"/>
              <a:gd name="connsiteY75" fmla="*/ 2660724 h 6858000"/>
              <a:gd name="connsiteX76" fmla="*/ 1455455 w 2422397"/>
              <a:gd name="connsiteY76" fmla="*/ 2560980 h 6858000"/>
              <a:gd name="connsiteX77" fmla="*/ 1497362 w 2422397"/>
              <a:gd name="connsiteY77" fmla="*/ 2456303 h 6858000"/>
              <a:gd name="connsiteX78" fmla="*/ 1507343 w 2422397"/>
              <a:gd name="connsiteY78" fmla="*/ 2385923 h 6858000"/>
              <a:gd name="connsiteX79" fmla="*/ 1540772 w 2422397"/>
              <a:gd name="connsiteY79" fmla="*/ 2256097 h 6858000"/>
              <a:gd name="connsiteX80" fmla="*/ 1569381 w 2422397"/>
              <a:gd name="connsiteY80" fmla="*/ 2165158 h 6858000"/>
              <a:gd name="connsiteX81" fmla="*/ 1576109 w 2422397"/>
              <a:gd name="connsiteY81" fmla="*/ 2078660 h 6858000"/>
              <a:gd name="connsiteX82" fmla="*/ 1564751 w 2422397"/>
              <a:gd name="connsiteY82" fmla="*/ 2009574 h 6858000"/>
              <a:gd name="connsiteX83" fmla="*/ 1571917 w 2422397"/>
              <a:gd name="connsiteY83" fmla="*/ 1903700 h 6858000"/>
              <a:gd name="connsiteX84" fmla="*/ 1564944 w 2422397"/>
              <a:gd name="connsiteY84" fmla="*/ 1821321 h 6858000"/>
              <a:gd name="connsiteX85" fmla="*/ 1579022 w 2422397"/>
              <a:gd name="connsiteY85" fmla="*/ 1718757 h 6858000"/>
              <a:gd name="connsiteX86" fmla="*/ 1590196 w 2422397"/>
              <a:gd name="connsiteY86" fmla="*/ 1595914 h 6858000"/>
              <a:gd name="connsiteX87" fmla="*/ 1624363 w 2422397"/>
              <a:gd name="connsiteY87" fmla="*/ 1502483 h 6858000"/>
              <a:gd name="connsiteX88" fmla="*/ 1631539 w 2422397"/>
              <a:gd name="connsiteY88" fmla="*/ 1431520 h 6858000"/>
              <a:gd name="connsiteX89" fmla="*/ 1646296 w 2422397"/>
              <a:gd name="connsiteY89" fmla="*/ 1333057 h 6858000"/>
              <a:gd name="connsiteX90" fmla="*/ 1696091 w 2422397"/>
              <a:gd name="connsiteY90" fmla="*/ 1202078 h 6858000"/>
              <a:gd name="connsiteX91" fmla="*/ 1706993 w 2422397"/>
              <a:gd name="connsiteY91" fmla="*/ 1104797 h 6858000"/>
              <a:gd name="connsiteX92" fmla="*/ 1777273 w 2422397"/>
              <a:gd name="connsiteY92" fmla="*/ 916268 h 6858000"/>
              <a:gd name="connsiteX93" fmla="*/ 1850836 w 2422397"/>
              <a:gd name="connsiteY93" fmla="*/ 825516 h 6858000"/>
              <a:gd name="connsiteX94" fmla="*/ 1911831 w 2422397"/>
              <a:gd name="connsiteY94" fmla="*/ 696577 h 6858000"/>
              <a:gd name="connsiteX95" fmla="*/ 1942209 w 2422397"/>
              <a:gd name="connsiteY95" fmla="*/ 575807 h 6858000"/>
              <a:gd name="connsiteX96" fmla="*/ 1951374 w 2422397"/>
              <a:gd name="connsiteY96" fmla="*/ 556682 h 6858000"/>
              <a:gd name="connsiteX97" fmla="*/ 1951170 w 2422397"/>
              <a:gd name="connsiteY97" fmla="*/ 526639 h 6858000"/>
              <a:gd name="connsiteX98" fmla="*/ 1949059 w 2422397"/>
              <a:gd name="connsiteY98" fmla="*/ 405872 h 6858000"/>
              <a:gd name="connsiteX99" fmla="*/ 1954018 w 2422397"/>
              <a:gd name="connsiteY99" fmla="*/ 307622 h 6858000"/>
              <a:gd name="connsiteX100" fmla="*/ 1967790 w 2422397"/>
              <a:gd name="connsiteY100" fmla="*/ 198682 h 6858000"/>
              <a:gd name="connsiteX101" fmla="*/ 1971093 w 2422397"/>
              <a:gd name="connsiteY101" fmla="*/ 127747 h 6858000"/>
              <a:gd name="connsiteX102" fmla="*/ 1951841 w 2422397"/>
              <a:gd name="connsiteY102" fmla="*/ 4678 h 6858000"/>
              <a:gd name="connsiteX103" fmla="*/ 1953649 w 2422397"/>
              <a:gd name="connsiteY103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68724 w 2422397"/>
              <a:gd name="connsiteY8" fmla="*/ 6547069 h 6858000"/>
              <a:gd name="connsiteX9" fmla="*/ 199197 w 2422397"/>
              <a:gd name="connsiteY9" fmla="*/ 6509743 h 6858000"/>
              <a:gd name="connsiteX10" fmla="*/ 247224 w 2422397"/>
              <a:gd name="connsiteY10" fmla="*/ 6455839 h 6858000"/>
              <a:gd name="connsiteX11" fmla="*/ 270687 w 2422397"/>
              <a:gd name="connsiteY11" fmla="*/ 6418363 h 6858000"/>
              <a:gd name="connsiteX12" fmla="*/ 339376 w 2422397"/>
              <a:gd name="connsiteY12" fmla="*/ 6322934 h 6858000"/>
              <a:gd name="connsiteX13" fmla="*/ 443949 w 2422397"/>
              <a:gd name="connsiteY13" fmla="*/ 6218313 h 6858000"/>
              <a:gd name="connsiteX14" fmla="*/ 478259 w 2422397"/>
              <a:gd name="connsiteY14" fmla="*/ 6183918 h 6858000"/>
              <a:gd name="connsiteX15" fmla="*/ 482177 w 2422397"/>
              <a:gd name="connsiteY15" fmla="*/ 6173358 h 6858000"/>
              <a:gd name="connsiteX16" fmla="*/ 482556 w 2422397"/>
              <a:gd name="connsiteY16" fmla="*/ 6173443 h 6858000"/>
              <a:gd name="connsiteX17" fmla="*/ 485673 w 2422397"/>
              <a:gd name="connsiteY17" fmla="*/ 6162875 h 6858000"/>
              <a:gd name="connsiteX18" fmla="*/ 524588 w 2422397"/>
              <a:gd name="connsiteY18" fmla="*/ 6111327 h 6858000"/>
              <a:gd name="connsiteX19" fmla="*/ 547843 w 2422397"/>
              <a:gd name="connsiteY19" fmla="*/ 6075666 h 6858000"/>
              <a:gd name="connsiteX20" fmla="*/ 562259 w 2422397"/>
              <a:gd name="connsiteY20" fmla="*/ 6054865 h 6858000"/>
              <a:gd name="connsiteX21" fmla="*/ 571463 w 2422397"/>
              <a:gd name="connsiteY21" fmla="*/ 6045606 h 6858000"/>
              <a:gd name="connsiteX22" fmla="*/ 584071 w 2422397"/>
              <a:gd name="connsiteY22" fmla="*/ 5992286 h 6858000"/>
              <a:gd name="connsiteX23" fmla="*/ 587812 w 2422397"/>
              <a:gd name="connsiteY23" fmla="*/ 5987907 h 6858000"/>
              <a:gd name="connsiteX24" fmla="*/ 592115 w 2422397"/>
              <a:gd name="connsiteY24" fmla="*/ 5949187 h 6858000"/>
              <a:gd name="connsiteX25" fmla="*/ 595889 w 2422397"/>
              <a:gd name="connsiteY25" fmla="*/ 5931081 h 6858000"/>
              <a:gd name="connsiteX26" fmla="*/ 593758 w 2422397"/>
              <a:gd name="connsiteY26" fmla="*/ 5922047 h 6858000"/>
              <a:gd name="connsiteX27" fmla="*/ 600949 w 2422397"/>
              <a:gd name="connsiteY27" fmla="*/ 5897316 h 6858000"/>
              <a:gd name="connsiteX28" fmla="*/ 602981 w 2422397"/>
              <a:gd name="connsiteY28" fmla="*/ 5895955 h 6858000"/>
              <a:gd name="connsiteX29" fmla="*/ 604430 w 2422397"/>
              <a:gd name="connsiteY29" fmla="*/ 5870052 h 6858000"/>
              <a:gd name="connsiteX30" fmla="*/ 631983 w 2422397"/>
              <a:gd name="connsiteY30" fmla="*/ 5814475 h 6858000"/>
              <a:gd name="connsiteX31" fmla="*/ 699739 w 2422397"/>
              <a:gd name="connsiteY31" fmla="*/ 5516509 h 6858000"/>
              <a:gd name="connsiteX32" fmla="*/ 723657 w 2422397"/>
              <a:gd name="connsiteY32" fmla="*/ 5356170 h 6858000"/>
              <a:gd name="connsiteX33" fmla="*/ 723661 w 2422397"/>
              <a:gd name="connsiteY33" fmla="*/ 5356076 h 6858000"/>
              <a:gd name="connsiteX34" fmla="*/ 725358 w 2422397"/>
              <a:gd name="connsiteY34" fmla="*/ 5309193 h 6858000"/>
              <a:gd name="connsiteX35" fmla="*/ 726926 w 2422397"/>
              <a:gd name="connsiteY35" fmla="*/ 5311182 h 6858000"/>
              <a:gd name="connsiteX36" fmla="*/ 727761 w 2422397"/>
              <a:gd name="connsiteY36" fmla="*/ 5304702 h 6858000"/>
              <a:gd name="connsiteX37" fmla="*/ 732974 w 2422397"/>
              <a:gd name="connsiteY37" fmla="*/ 5303522 h 6858000"/>
              <a:gd name="connsiteX38" fmla="*/ 762873 w 2422397"/>
              <a:gd name="connsiteY38" fmla="*/ 5269094 h 6858000"/>
              <a:gd name="connsiteX39" fmla="*/ 784867 w 2422397"/>
              <a:gd name="connsiteY39" fmla="*/ 5235785 h 6858000"/>
              <a:gd name="connsiteX40" fmla="*/ 796271 w 2422397"/>
              <a:gd name="connsiteY40" fmla="*/ 5175473 h 6858000"/>
              <a:gd name="connsiteX41" fmla="*/ 821529 w 2422397"/>
              <a:gd name="connsiteY41" fmla="*/ 5012929 h 6858000"/>
              <a:gd name="connsiteX42" fmla="*/ 846340 w 2422397"/>
              <a:gd name="connsiteY42" fmla="*/ 4944976 h 6858000"/>
              <a:gd name="connsiteX43" fmla="*/ 840157 w 2422397"/>
              <a:gd name="connsiteY43" fmla="*/ 4872869 h 6858000"/>
              <a:gd name="connsiteX44" fmla="*/ 855718 w 2422397"/>
              <a:gd name="connsiteY44" fmla="*/ 4850916 h 6858000"/>
              <a:gd name="connsiteX45" fmla="*/ 858709 w 2422397"/>
              <a:gd name="connsiteY45" fmla="*/ 4847264 h 6858000"/>
              <a:gd name="connsiteX46" fmla="*/ 863990 w 2422397"/>
              <a:gd name="connsiteY46" fmla="*/ 4829718 h 6858000"/>
              <a:gd name="connsiteX47" fmla="*/ 873842 w 2422397"/>
              <a:gd name="connsiteY47" fmla="*/ 4828439 h 6858000"/>
              <a:gd name="connsiteX48" fmla="*/ 887779 w 2422397"/>
              <a:gd name="connsiteY48" fmla="*/ 4804655 h 6858000"/>
              <a:gd name="connsiteX49" fmla="*/ 893894 w 2422397"/>
              <a:gd name="connsiteY49" fmla="*/ 4777060 h 6858000"/>
              <a:gd name="connsiteX50" fmla="*/ 883546 w 2422397"/>
              <a:gd name="connsiteY50" fmla="*/ 4777089 h 6858000"/>
              <a:gd name="connsiteX51" fmla="*/ 883812 w 2422397"/>
              <a:gd name="connsiteY51" fmla="*/ 4774559 h 6858000"/>
              <a:gd name="connsiteX52" fmla="*/ 903401 w 2422397"/>
              <a:gd name="connsiteY52" fmla="*/ 4679442 h 6858000"/>
              <a:gd name="connsiteX53" fmla="*/ 916253 w 2422397"/>
              <a:gd name="connsiteY53" fmla="*/ 4651970 h 6858000"/>
              <a:gd name="connsiteX54" fmla="*/ 922608 w 2422397"/>
              <a:gd name="connsiteY54" fmla="*/ 4649785 h 6858000"/>
              <a:gd name="connsiteX55" fmla="*/ 924139 w 2422397"/>
              <a:gd name="connsiteY55" fmla="*/ 4631605 h 6858000"/>
              <a:gd name="connsiteX56" fmla="*/ 985938 w 2422397"/>
              <a:gd name="connsiteY56" fmla="*/ 4515358 h 6858000"/>
              <a:gd name="connsiteX57" fmla="*/ 1011638 w 2422397"/>
              <a:gd name="connsiteY57" fmla="*/ 4352312 h 6858000"/>
              <a:gd name="connsiteX58" fmla="*/ 1049579 w 2422397"/>
              <a:gd name="connsiteY58" fmla="*/ 4237953 h 6858000"/>
              <a:gd name="connsiteX59" fmla="*/ 1041314 w 2422397"/>
              <a:gd name="connsiteY59" fmla="*/ 4139706 h 6858000"/>
              <a:gd name="connsiteX60" fmla="*/ 1049328 w 2422397"/>
              <a:gd name="connsiteY60" fmla="*/ 4134671 h 6858000"/>
              <a:gd name="connsiteX61" fmla="*/ 1061133 w 2422397"/>
              <a:gd name="connsiteY61" fmla="*/ 4074160 h 6858000"/>
              <a:gd name="connsiteX62" fmla="*/ 1059121 w 2422397"/>
              <a:gd name="connsiteY62" fmla="*/ 3844497 h 6858000"/>
              <a:gd name="connsiteX63" fmla="*/ 1083386 w 2422397"/>
              <a:gd name="connsiteY63" fmla="*/ 3726730 h 6858000"/>
              <a:gd name="connsiteX64" fmla="*/ 1098990 w 2422397"/>
              <a:gd name="connsiteY64" fmla="*/ 3687782 h 6858000"/>
              <a:gd name="connsiteX65" fmla="*/ 1147140 w 2422397"/>
              <a:gd name="connsiteY65" fmla="*/ 3543810 h 6858000"/>
              <a:gd name="connsiteX66" fmla="*/ 1179877 w 2422397"/>
              <a:gd name="connsiteY66" fmla="*/ 3441984 h 6858000"/>
              <a:gd name="connsiteX67" fmla="*/ 1217096 w 2422397"/>
              <a:gd name="connsiteY67" fmla="*/ 3354156 h 6858000"/>
              <a:gd name="connsiteX68" fmla="*/ 1232811 w 2422397"/>
              <a:gd name="connsiteY68" fmla="*/ 3301153 h 6858000"/>
              <a:gd name="connsiteX69" fmla="*/ 1281985 w 2422397"/>
              <a:gd name="connsiteY69" fmla="*/ 3158933 h 6858000"/>
              <a:gd name="connsiteX70" fmla="*/ 1335997 w 2422397"/>
              <a:gd name="connsiteY70" fmla="*/ 3018423 h 6858000"/>
              <a:gd name="connsiteX71" fmla="*/ 1394864 w 2422397"/>
              <a:gd name="connsiteY71" fmla="*/ 2946152 h 6858000"/>
              <a:gd name="connsiteX72" fmla="*/ 1436360 w 2422397"/>
              <a:gd name="connsiteY72" fmla="*/ 2829469 h 6858000"/>
              <a:gd name="connsiteX73" fmla="*/ 1447242 w 2422397"/>
              <a:gd name="connsiteY73" fmla="*/ 2811546 h 6858000"/>
              <a:gd name="connsiteX74" fmla="*/ 1449881 w 2422397"/>
              <a:gd name="connsiteY74" fmla="*/ 2781535 h 6858000"/>
              <a:gd name="connsiteX75" fmla="*/ 1459218 w 2422397"/>
              <a:gd name="connsiteY75" fmla="*/ 2660724 h 6858000"/>
              <a:gd name="connsiteX76" fmla="*/ 1483504 w 2422397"/>
              <a:gd name="connsiteY76" fmla="*/ 2560980 h 6858000"/>
              <a:gd name="connsiteX77" fmla="*/ 1497362 w 2422397"/>
              <a:gd name="connsiteY77" fmla="*/ 2456303 h 6858000"/>
              <a:gd name="connsiteX78" fmla="*/ 1507343 w 2422397"/>
              <a:gd name="connsiteY78" fmla="*/ 2385923 h 6858000"/>
              <a:gd name="connsiteX79" fmla="*/ 1540772 w 2422397"/>
              <a:gd name="connsiteY79" fmla="*/ 2256097 h 6858000"/>
              <a:gd name="connsiteX80" fmla="*/ 1569381 w 2422397"/>
              <a:gd name="connsiteY80" fmla="*/ 2165158 h 6858000"/>
              <a:gd name="connsiteX81" fmla="*/ 1576109 w 2422397"/>
              <a:gd name="connsiteY81" fmla="*/ 2078660 h 6858000"/>
              <a:gd name="connsiteX82" fmla="*/ 1564751 w 2422397"/>
              <a:gd name="connsiteY82" fmla="*/ 2009574 h 6858000"/>
              <a:gd name="connsiteX83" fmla="*/ 1571917 w 2422397"/>
              <a:gd name="connsiteY83" fmla="*/ 1903700 h 6858000"/>
              <a:gd name="connsiteX84" fmla="*/ 1564944 w 2422397"/>
              <a:gd name="connsiteY84" fmla="*/ 1821321 h 6858000"/>
              <a:gd name="connsiteX85" fmla="*/ 1579022 w 2422397"/>
              <a:gd name="connsiteY85" fmla="*/ 1718757 h 6858000"/>
              <a:gd name="connsiteX86" fmla="*/ 1590196 w 2422397"/>
              <a:gd name="connsiteY86" fmla="*/ 1595914 h 6858000"/>
              <a:gd name="connsiteX87" fmla="*/ 1624363 w 2422397"/>
              <a:gd name="connsiteY87" fmla="*/ 1502483 h 6858000"/>
              <a:gd name="connsiteX88" fmla="*/ 1631539 w 2422397"/>
              <a:gd name="connsiteY88" fmla="*/ 1431520 h 6858000"/>
              <a:gd name="connsiteX89" fmla="*/ 1646296 w 2422397"/>
              <a:gd name="connsiteY89" fmla="*/ 1333057 h 6858000"/>
              <a:gd name="connsiteX90" fmla="*/ 1696091 w 2422397"/>
              <a:gd name="connsiteY90" fmla="*/ 1202078 h 6858000"/>
              <a:gd name="connsiteX91" fmla="*/ 1706993 w 2422397"/>
              <a:gd name="connsiteY91" fmla="*/ 1104797 h 6858000"/>
              <a:gd name="connsiteX92" fmla="*/ 1777273 w 2422397"/>
              <a:gd name="connsiteY92" fmla="*/ 916268 h 6858000"/>
              <a:gd name="connsiteX93" fmla="*/ 1850836 w 2422397"/>
              <a:gd name="connsiteY93" fmla="*/ 825516 h 6858000"/>
              <a:gd name="connsiteX94" fmla="*/ 1911831 w 2422397"/>
              <a:gd name="connsiteY94" fmla="*/ 696577 h 6858000"/>
              <a:gd name="connsiteX95" fmla="*/ 1942209 w 2422397"/>
              <a:gd name="connsiteY95" fmla="*/ 575807 h 6858000"/>
              <a:gd name="connsiteX96" fmla="*/ 1951374 w 2422397"/>
              <a:gd name="connsiteY96" fmla="*/ 556682 h 6858000"/>
              <a:gd name="connsiteX97" fmla="*/ 1951170 w 2422397"/>
              <a:gd name="connsiteY97" fmla="*/ 526639 h 6858000"/>
              <a:gd name="connsiteX98" fmla="*/ 1949059 w 2422397"/>
              <a:gd name="connsiteY98" fmla="*/ 405872 h 6858000"/>
              <a:gd name="connsiteX99" fmla="*/ 1954018 w 2422397"/>
              <a:gd name="connsiteY99" fmla="*/ 307622 h 6858000"/>
              <a:gd name="connsiteX100" fmla="*/ 1967790 w 2422397"/>
              <a:gd name="connsiteY100" fmla="*/ 198682 h 6858000"/>
              <a:gd name="connsiteX101" fmla="*/ 1971093 w 2422397"/>
              <a:gd name="connsiteY101" fmla="*/ 127747 h 6858000"/>
              <a:gd name="connsiteX102" fmla="*/ 1951841 w 2422397"/>
              <a:gd name="connsiteY102" fmla="*/ 4678 h 6858000"/>
              <a:gd name="connsiteX103" fmla="*/ 1953649 w 2422397"/>
              <a:gd name="connsiteY103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68724 w 2422397"/>
              <a:gd name="connsiteY8" fmla="*/ 6547069 h 6858000"/>
              <a:gd name="connsiteX9" fmla="*/ 199197 w 2422397"/>
              <a:gd name="connsiteY9" fmla="*/ 6509743 h 6858000"/>
              <a:gd name="connsiteX10" fmla="*/ 247224 w 2422397"/>
              <a:gd name="connsiteY10" fmla="*/ 6455839 h 6858000"/>
              <a:gd name="connsiteX11" fmla="*/ 270687 w 2422397"/>
              <a:gd name="connsiteY11" fmla="*/ 6418363 h 6858000"/>
              <a:gd name="connsiteX12" fmla="*/ 339376 w 2422397"/>
              <a:gd name="connsiteY12" fmla="*/ 6322934 h 6858000"/>
              <a:gd name="connsiteX13" fmla="*/ 443949 w 2422397"/>
              <a:gd name="connsiteY13" fmla="*/ 6218313 h 6858000"/>
              <a:gd name="connsiteX14" fmla="*/ 478259 w 2422397"/>
              <a:gd name="connsiteY14" fmla="*/ 6183918 h 6858000"/>
              <a:gd name="connsiteX15" fmla="*/ 482177 w 2422397"/>
              <a:gd name="connsiteY15" fmla="*/ 6173358 h 6858000"/>
              <a:gd name="connsiteX16" fmla="*/ 482556 w 2422397"/>
              <a:gd name="connsiteY16" fmla="*/ 6173443 h 6858000"/>
              <a:gd name="connsiteX17" fmla="*/ 485673 w 2422397"/>
              <a:gd name="connsiteY17" fmla="*/ 6162875 h 6858000"/>
              <a:gd name="connsiteX18" fmla="*/ 524588 w 2422397"/>
              <a:gd name="connsiteY18" fmla="*/ 6111327 h 6858000"/>
              <a:gd name="connsiteX19" fmla="*/ 547843 w 2422397"/>
              <a:gd name="connsiteY19" fmla="*/ 6075666 h 6858000"/>
              <a:gd name="connsiteX20" fmla="*/ 562259 w 2422397"/>
              <a:gd name="connsiteY20" fmla="*/ 6054865 h 6858000"/>
              <a:gd name="connsiteX21" fmla="*/ 571463 w 2422397"/>
              <a:gd name="connsiteY21" fmla="*/ 6045606 h 6858000"/>
              <a:gd name="connsiteX22" fmla="*/ 584071 w 2422397"/>
              <a:gd name="connsiteY22" fmla="*/ 5992286 h 6858000"/>
              <a:gd name="connsiteX23" fmla="*/ 587812 w 2422397"/>
              <a:gd name="connsiteY23" fmla="*/ 5987907 h 6858000"/>
              <a:gd name="connsiteX24" fmla="*/ 592115 w 2422397"/>
              <a:gd name="connsiteY24" fmla="*/ 5949187 h 6858000"/>
              <a:gd name="connsiteX25" fmla="*/ 595889 w 2422397"/>
              <a:gd name="connsiteY25" fmla="*/ 5931081 h 6858000"/>
              <a:gd name="connsiteX26" fmla="*/ 593758 w 2422397"/>
              <a:gd name="connsiteY26" fmla="*/ 5922047 h 6858000"/>
              <a:gd name="connsiteX27" fmla="*/ 600949 w 2422397"/>
              <a:gd name="connsiteY27" fmla="*/ 5897316 h 6858000"/>
              <a:gd name="connsiteX28" fmla="*/ 602981 w 2422397"/>
              <a:gd name="connsiteY28" fmla="*/ 5895955 h 6858000"/>
              <a:gd name="connsiteX29" fmla="*/ 604430 w 2422397"/>
              <a:gd name="connsiteY29" fmla="*/ 5870052 h 6858000"/>
              <a:gd name="connsiteX30" fmla="*/ 631983 w 2422397"/>
              <a:gd name="connsiteY30" fmla="*/ 5814475 h 6858000"/>
              <a:gd name="connsiteX31" fmla="*/ 699739 w 2422397"/>
              <a:gd name="connsiteY31" fmla="*/ 5516509 h 6858000"/>
              <a:gd name="connsiteX32" fmla="*/ 723657 w 2422397"/>
              <a:gd name="connsiteY32" fmla="*/ 5356170 h 6858000"/>
              <a:gd name="connsiteX33" fmla="*/ 723661 w 2422397"/>
              <a:gd name="connsiteY33" fmla="*/ 5356076 h 6858000"/>
              <a:gd name="connsiteX34" fmla="*/ 725358 w 2422397"/>
              <a:gd name="connsiteY34" fmla="*/ 5309193 h 6858000"/>
              <a:gd name="connsiteX35" fmla="*/ 726926 w 2422397"/>
              <a:gd name="connsiteY35" fmla="*/ 5311182 h 6858000"/>
              <a:gd name="connsiteX36" fmla="*/ 727761 w 2422397"/>
              <a:gd name="connsiteY36" fmla="*/ 5304702 h 6858000"/>
              <a:gd name="connsiteX37" fmla="*/ 732974 w 2422397"/>
              <a:gd name="connsiteY37" fmla="*/ 5303522 h 6858000"/>
              <a:gd name="connsiteX38" fmla="*/ 762873 w 2422397"/>
              <a:gd name="connsiteY38" fmla="*/ 5269094 h 6858000"/>
              <a:gd name="connsiteX39" fmla="*/ 784867 w 2422397"/>
              <a:gd name="connsiteY39" fmla="*/ 5235785 h 6858000"/>
              <a:gd name="connsiteX40" fmla="*/ 796271 w 2422397"/>
              <a:gd name="connsiteY40" fmla="*/ 5175473 h 6858000"/>
              <a:gd name="connsiteX41" fmla="*/ 821529 w 2422397"/>
              <a:gd name="connsiteY41" fmla="*/ 5012929 h 6858000"/>
              <a:gd name="connsiteX42" fmla="*/ 846340 w 2422397"/>
              <a:gd name="connsiteY42" fmla="*/ 4944976 h 6858000"/>
              <a:gd name="connsiteX43" fmla="*/ 840157 w 2422397"/>
              <a:gd name="connsiteY43" fmla="*/ 4872869 h 6858000"/>
              <a:gd name="connsiteX44" fmla="*/ 855718 w 2422397"/>
              <a:gd name="connsiteY44" fmla="*/ 4850916 h 6858000"/>
              <a:gd name="connsiteX45" fmla="*/ 858709 w 2422397"/>
              <a:gd name="connsiteY45" fmla="*/ 4847264 h 6858000"/>
              <a:gd name="connsiteX46" fmla="*/ 863990 w 2422397"/>
              <a:gd name="connsiteY46" fmla="*/ 4829718 h 6858000"/>
              <a:gd name="connsiteX47" fmla="*/ 873842 w 2422397"/>
              <a:gd name="connsiteY47" fmla="*/ 4828439 h 6858000"/>
              <a:gd name="connsiteX48" fmla="*/ 887779 w 2422397"/>
              <a:gd name="connsiteY48" fmla="*/ 4804655 h 6858000"/>
              <a:gd name="connsiteX49" fmla="*/ 893894 w 2422397"/>
              <a:gd name="connsiteY49" fmla="*/ 4777060 h 6858000"/>
              <a:gd name="connsiteX50" fmla="*/ 883546 w 2422397"/>
              <a:gd name="connsiteY50" fmla="*/ 4777089 h 6858000"/>
              <a:gd name="connsiteX51" fmla="*/ 883812 w 2422397"/>
              <a:gd name="connsiteY51" fmla="*/ 4774559 h 6858000"/>
              <a:gd name="connsiteX52" fmla="*/ 903401 w 2422397"/>
              <a:gd name="connsiteY52" fmla="*/ 4679442 h 6858000"/>
              <a:gd name="connsiteX53" fmla="*/ 916253 w 2422397"/>
              <a:gd name="connsiteY53" fmla="*/ 4651970 h 6858000"/>
              <a:gd name="connsiteX54" fmla="*/ 922608 w 2422397"/>
              <a:gd name="connsiteY54" fmla="*/ 4649785 h 6858000"/>
              <a:gd name="connsiteX55" fmla="*/ 924139 w 2422397"/>
              <a:gd name="connsiteY55" fmla="*/ 4631605 h 6858000"/>
              <a:gd name="connsiteX56" fmla="*/ 985938 w 2422397"/>
              <a:gd name="connsiteY56" fmla="*/ 4515358 h 6858000"/>
              <a:gd name="connsiteX57" fmla="*/ 1011638 w 2422397"/>
              <a:gd name="connsiteY57" fmla="*/ 4352312 h 6858000"/>
              <a:gd name="connsiteX58" fmla="*/ 1049579 w 2422397"/>
              <a:gd name="connsiteY58" fmla="*/ 4237953 h 6858000"/>
              <a:gd name="connsiteX59" fmla="*/ 1041314 w 2422397"/>
              <a:gd name="connsiteY59" fmla="*/ 4139706 h 6858000"/>
              <a:gd name="connsiteX60" fmla="*/ 1049328 w 2422397"/>
              <a:gd name="connsiteY60" fmla="*/ 4134671 h 6858000"/>
              <a:gd name="connsiteX61" fmla="*/ 1061133 w 2422397"/>
              <a:gd name="connsiteY61" fmla="*/ 4074160 h 6858000"/>
              <a:gd name="connsiteX62" fmla="*/ 1059121 w 2422397"/>
              <a:gd name="connsiteY62" fmla="*/ 3844497 h 6858000"/>
              <a:gd name="connsiteX63" fmla="*/ 1083386 w 2422397"/>
              <a:gd name="connsiteY63" fmla="*/ 3726730 h 6858000"/>
              <a:gd name="connsiteX64" fmla="*/ 1098990 w 2422397"/>
              <a:gd name="connsiteY64" fmla="*/ 3687782 h 6858000"/>
              <a:gd name="connsiteX65" fmla="*/ 1147140 w 2422397"/>
              <a:gd name="connsiteY65" fmla="*/ 3543810 h 6858000"/>
              <a:gd name="connsiteX66" fmla="*/ 1179877 w 2422397"/>
              <a:gd name="connsiteY66" fmla="*/ 3441984 h 6858000"/>
              <a:gd name="connsiteX67" fmla="*/ 1217096 w 2422397"/>
              <a:gd name="connsiteY67" fmla="*/ 3354156 h 6858000"/>
              <a:gd name="connsiteX68" fmla="*/ 1232811 w 2422397"/>
              <a:gd name="connsiteY68" fmla="*/ 3301153 h 6858000"/>
              <a:gd name="connsiteX69" fmla="*/ 1281985 w 2422397"/>
              <a:gd name="connsiteY69" fmla="*/ 3158933 h 6858000"/>
              <a:gd name="connsiteX70" fmla="*/ 1335997 w 2422397"/>
              <a:gd name="connsiteY70" fmla="*/ 3018423 h 6858000"/>
              <a:gd name="connsiteX71" fmla="*/ 1394864 w 2422397"/>
              <a:gd name="connsiteY71" fmla="*/ 2946152 h 6858000"/>
              <a:gd name="connsiteX72" fmla="*/ 1436360 w 2422397"/>
              <a:gd name="connsiteY72" fmla="*/ 2829469 h 6858000"/>
              <a:gd name="connsiteX73" fmla="*/ 1447242 w 2422397"/>
              <a:gd name="connsiteY73" fmla="*/ 2811546 h 6858000"/>
              <a:gd name="connsiteX74" fmla="*/ 1449881 w 2422397"/>
              <a:gd name="connsiteY74" fmla="*/ 2781535 h 6858000"/>
              <a:gd name="connsiteX75" fmla="*/ 1459218 w 2422397"/>
              <a:gd name="connsiteY75" fmla="*/ 2660724 h 6858000"/>
              <a:gd name="connsiteX76" fmla="*/ 1483504 w 2422397"/>
              <a:gd name="connsiteY76" fmla="*/ 2560980 h 6858000"/>
              <a:gd name="connsiteX77" fmla="*/ 1497362 w 2422397"/>
              <a:gd name="connsiteY77" fmla="*/ 2456303 h 6858000"/>
              <a:gd name="connsiteX78" fmla="*/ 1507343 w 2422397"/>
              <a:gd name="connsiteY78" fmla="*/ 2357874 h 6858000"/>
              <a:gd name="connsiteX79" fmla="*/ 1540772 w 2422397"/>
              <a:gd name="connsiteY79" fmla="*/ 2256097 h 6858000"/>
              <a:gd name="connsiteX80" fmla="*/ 1569381 w 2422397"/>
              <a:gd name="connsiteY80" fmla="*/ 2165158 h 6858000"/>
              <a:gd name="connsiteX81" fmla="*/ 1576109 w 2422397"/>
              <a:gd name="connsiteY81" fmla="*/ 2078660 h 6858000"/>
              <a:gd name="connsiteX82" fmla="*/ 1564751 w 2422397"/>
              <a:gd name="connsiteY82" fmla="*/ 2009574 h 6858000"/>
              <a:gd name="connsiteX83" fmla="*/ 1571917 w 2422397"/>
              <a:gd name="connsiteY83" fmla="*/ 1903700 h 6858000"/>
              <a:gd name="connsiteX84" fmla="*/ 1564944 w 2422397"/>
              <a:gd name="connsiteY84" fmla="*/ 1821321 h 6858000"/>
              <a:gd name="connsiteX85" fmla="*/ 1579022 w 2422397"/>
              <a:gd name="connsiteY85" fmla="*/ 1718757 h 6858000"/>
              <a:gd name="connsiteX86" fmla="*/ 1590196 w 2422397"/>
              <a:gd name="connsiteY86" fmla="*/ 1595914 h 6858000"/>
              <a:gd name="connsiteX87" fmla="*/ 1624363 w 2422397"/>
              <a:gd name="connsiteY87" fmla="*/ 1502483 h 6858000"/>
              <a:gd name="connsiteX88" fmla="*/ 1631539 w 2422397"/>
              <a:gd name="connsiteY88" fmla="*/ 1431520 h 6858000"/>
              <a:gd name="connsiteX89" fmla="*/ 1646296 w 2422397"/>
              <a:gd name="connsiteY89" fmla="*/ 1333057 h 6858000"/>
              <a:gd name="connsiteX90" fmla="*/ 1696091 w 2422397"/>
              <a:gd name="connsiteY90" fmla="*/ 1202078 h 6858000"/>
              <a:gd name="connsiteX91" fmla="*/ 1706993 w 2422397"/>
              <a:gd name="connsiteY91" fmla="*/ 1104797 h 6858000"/>
              <a:gd name="connsiteX92" fmla="*/ 1777273 w 2422397"/>
              <a:gd name="connsiteY92" fmla="*/ 916268 h 6858000"/>
              <a:gd name="connsiteX93" fmla="*/ 1850836 w 2422397"/>
              <a:gd name="connsiteY93" fmla="*/ 825516 h 6858000"/>
              <a:gd name="connsiteX94" fmla="*/ 1911831 w 2422397"/>
              <a:gd name="connsiteY94" fmla="*/ 696577 h 6858000"/>
              <a:gd name="connsiteX95" fmla="*/ 1942209 w 2422397"/>
              <a:gd name="connsiteY95" fmla="*/ 575807 h 6858000"/>
              <a:gd name="connsiteX96" fmla="*/ 1951374 w 2422397"/>
              <a:gd name="connsiteY96" fmla="*/ 556682 h 6858000"/>
              <a:gd name="connsiteX97" fmla="*/ 1951170 w 2422397"/>
              <a:gd name="connsiteY97" fmla="*/ 526639 h 6858000"/>
              <a:gd name="connsiteX98" fmla="*/ 1949059 w 2422397"/>
              <a:gd name="connsiteY98" fmla="*/ 405872 h 6858000"/>
              <a:gd name="connsiteX99" fmla="*/ 1954018 w 2422397"/>
              <a:gd name="connsiteY99" fmla="*/ 307622 h 6858000"/>
              <a:gd name="connsiteX100" fmla="*/ 1967790 w 2422397"/>
              <a:gd name="connsiteY100" fmla="*/ 198682 h 6858000"/>
              <a:gd name="connsiteX101" fmla="*/ 1971093 w 2422397"/>
              <a:gd name="connsiteY101" fmla="*/ 127747 h 6858000"/>
              <a:gd name="connsiteX102" fmla="*/ 1951841 w 2422397"/>
              <a:gd name="connsiteY102" fmla="*/ 4678 h 6858000"/>
              <a:gd name="connsiteX103" fmla="*/ 1953649 w 2422397"/>
              <a:gd name="connsiteY103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68724 w 2422397"/>
              <a:gd name="connsiteY8" fmla="*/ 6547069 h 6858000"/>
              <a:gd name="connsiteX9" fmla="*/ 199197 w 2422397"/>
              <a:gd name="connsiteY9" fmla="*/ 6509743 h 6858000"/>
              <a:gd name="connsiteX10" fmla="*/ 247224 w 2422397"/>
              <a:gd name="connsiteY10" fmla="*/ 6455839 h 6858000"/>
              <a:gd name="connsiteX11" fmla="*/ 270687 w 2422397"/>
              <a:gd name="connsiteY11" fmla="*/ 6418363 h 6858000"/>
              <a:gd name="connsiteX12" fmla="*/ 339376 w 2422397"/>
              <a:gd name="connsiteY12" fmla="*/ 6322934 h 6858000"/>
              <a:gd name="connsiteX13" fmla="*/ 443949 w 2422397"/>
              <a:gd name="connsiteY13" fmla="*/ 6218313 h 6858000"/>
              <a:gd name="connsiteX14" fmla="*/ 478259 w 2422397"/>
              <a:gd name="connsiteY14" fmla="*/ 6183918 h 6858000"/>
              <a:gd name="connsiteX15" fmla="*/ 482177 w 2422397"/>
              <a:gd name="connsiteY15" fmla="*/ 6173358 h 6858000"/>
              <a:gd name="connsiteX16" fmla="*/ 482556 w 2422397"/>
              <a:gd name="connsiteY16" fmla="*/ 6173443 h 6858000"/>
              <a:gd name="connsiteX17" fmla="*/ 485673 w 2422397"/>
              <a:gd name="connsiteY17" fmla="*/ 6162875 h 6858000"/>
              <a:gd name="connsiteX18" fmla="*/ 524588 w 2422397"/>
              <a:gd name="connsiteY18" fmla="*/ 6111327 h 6858000"/>
              <a:gd name="connsiteX19" fmla="*/ 547843 w 2422397"/>
              <a:gd name="connsiteY19" fmla="*/ 6075666 h 6858000"/>
              <a:gd name="connsiteX20" fmla="*/ 562259 w 2422397"/>
              <a:gd name="connsiteY20" fmla="*/ 6054865 h 6858000"/>
              <a:gd name="connsiteX21" fmla="*/ 571463 w 2422397"/>
              <a:gd name="connsiteY21" fmla="*/ 6045606 h 6858000"/>
              <a:gd name="connsiteX22" fmla="*/ 584071 w 2422397"/>
              <a:gd name="connsiteY22" fmla="*/ 5992286 h 6858000"/>
              <a:gd name="connsiteX23" fmla="*/ 587812 w 2422397"/>
              <a:gd name="connsiteY23" fmla="*/ 5987907 h 6858000"/>
              <a:gd name="connsiteX24" fmla="*/ 592115 w 2422397"/>
              <a:gd name="connsiteY24" fmla="*/ 5949187 h 6858000"/>
              <a:gd name="connsiteX25" fmla="*/ 595889 w 2422397"/>
              <a:gd name="connsiteY25" fmla="*/ 5931081 h 6858000"/>
              <a:gd name="connsiteX26" fmla="*/ 593758 w 2422397"/>
              <a:gd name="connsiteY26" fmla="*/ 5922047 h 6858000"/>
              <a:gd name="connsiteX27" fmla="*/ 600949 w 2422397"/>
              <a:gd name="connsiteY27" fmla="*/ 5897316 h 6858000"/>
              <a:gd name="connsiteX28" fmla="*/ 602981 w 2422397"/>
              <a:gd name="connsiteY28" fmla="*/ 5895955 h 6858000"/>
              <a:gd name="connsiteX29" fmla="*/ 604430 w 2422397"/>
              <a:gd name="connsiteY29" fmla="*/ 5870052 h 6858000"/>
              <a:gd name="connsiteX30" fmla="*/ 631983 w 2422397"/>
              <a:gd name="connsiteY30" fmla="*/ 5814475 h 6858000"/>
              <a:gd name="connsiteX31" fmla="*/ 699739 w 2422397"/>
              <a:gd name="connsiteY31" fmla="*/ 5516509 h 6858000"/>
              <a:gd name="connsiteX32" fmla="*/ 723657 w 2422397"/>
              <a:gd name="connsiteY32" fmla="*/ 5356170 h 6858000"/>
              <a:gd name="connsiteX33" fmla="*/ 723661 w 2422397"/>
              <a:gd name="connsiteY33" fmla="*/ 5356076 h 6858000"/>
              <a:gd name="connsiteX34" fmla="*/ 725358 w 2422397"/>
              <a:gd name="connsiteY34" fmla="*/ 5309193 h 6858000"/>
              <a:gd name="connsiteX35" fmla="*/ 726926 w 2422397"/>
              <a:gd name="connsiteY35" fmla="*/ 5311182 h 6858000"/>
              <a:gd name="connsiteX36" fmla="*/ 727761 w 2422397"/>
              <a:gd name="connsiteY36" fmla="*/ 5304702 h 6858000"/>
              <a:gd name="connsiteX37" fmla="*/ 732974 w 2422397"/>
              <a:gd name="connsiteY37" fmla="*/ 5303522 h 6858000"/>
              <a:gd name="connsiteX38" fmla="*/ 762873 w 2422397"/>
              <a:gd name="connsiteY38" fmla="*/ 5269094 h 6858000"/>
              <a:gd name="connsiteX39" fmla="*/ 784867 w 2422397"/>
              <a:gd name="connsiteY39" fmla="*/ 5235785 h 6858000"/>
              <a:gd name="connsiteX40" fmla="*/ 796271 w 2422397"/>
              <a:gd name="connsiteY40" fmla="*/ 5175473 h 6858000"/>
              <a:gd name="connsiteX41" fmla="*/ 821529 w 2422397"/>
              <a:gd name="connsiteY41" fmla="*/ 5012929 h 6858000"/>
              <a:gd name="connsiteX42" fmla="*/ 846340 w 2422397"/>
              <a:gd name="connsiteY42" fmla="*/ 4944976 h 6858000"/>
              <a:gd name="connsiteX43" fmla="*/ 840157 w 2422397"/>
              <a:gd name="connsiteY43" fmla="*/ 4872869 h 6858000"/>
              <a:gd name="connsiteX44" fmla="*/ 855718 w 2422397"/>
              <a:gd name="connsiteY44" fmla="*/ 4850916 h 6858000"/>
              <a:gd name="connsiteX45" fmla="*/ 858709 w 2422397"/>
              <a:gd name="connsiteY45" fmla="*/ 4847264 h 6858000"/>
              <a:gd name="connsiteX46" fmla="*/ 863990 w 2422397"/>
              <a:gd name="connsiteY46" fmla="*/ 4829718 h 6858000"/>
              <a:gd name="connsiteX47" fmla="*/ 873842 w 2422397"/>
              <a:gd name="connsiteY47" fmla="*/ 4828439 h 6858000"/>
              <a:gd name="connsiteX48" fmla="*/ 887779 w 2422397"/>
              <a:gd name="connsiteY48" fmla="*/ 4804655 h 6858000"/>
              <a:gd name="connsiteX49" fmla="*/ 893894 w 2422397"/>
              <a:gd name="connsiteY49" fmla="*/ 4777060 h 6858000"/>
              <a:gd name="connsiteX50" fmla="*/ 883546 w 2422397"/>
              <a:gd name="connsiteY50" fmla="*/ 4777089 h 6858000"/>
              <a:gd name="connsiteX51" fmla="*/ 883812 w 2422397"/>
              <a:gd name="connsiteY51" fmla="*/ 4774559 h 6858000"/>
              <a:gd name="connsiteX52" fmla="*/ 903401 w 2422397"/>
              <a:gd name="connsiteY52" fmla="*/ 4679442 h 6858000"/>
              <a:gd name="connsiteX53" fmla="*/ 916253 w 2422397"/>
              <a:gd name="connsiteY53" fmla="*/ 4651970 h 6858000"/>
              <a:gd name="connsiteX54" fmla="*/ 922608 w 2422397"/>
              <a:gd name="connsiteY54" fmla="*/ 4649785 h 6858000"/>
              <a:gd name="connsiteX55" fmla="*/ 924139 w 2422397"/>
              <a:gd name="connsiteY55" fmla="*/ 4631605 h 6858000"/>
              <a:gd name="connsiteX56" fmla="*/ 985938 w 2422397"/>
              <a:gd name="connsiteY56" fmla="*/ 4515358 h 6858000"/>
              <a:gd name="connsiteX57" fmla="*/ 1011638 w 2422397"/>
              <a:gd name="connsiteY57" fmla="*/ 4352312 h 6858000"/>
              <a:gd name="connsiteX58" fmla="*/ 1049579 w 2422397"/>
              <a:gd name="connsiteY58" fmla="*/ 4237953 h 6858000"/>
              <a:gd name="connsiteX59" fmla="*/ 1041314 w 2422397"/>
              <a:gd name="connsiteY59" fmla="*/ 4139706 h 6858000"/>
              <a:gd name="connsiteX60" fmla="*/ 1049328 w 2422397"/>
              <a:gd name="connsiteY60" fmla="*/ 4134671 h 6858000"/>
              <a:gd name="connsiteX61" fmla="*/ 1061133 w 2422397"/>
              <a:gd name="connsiteY61" fmla="*/ 4074160 h 6858000"/>
              <a:gd name="connsiteX62" fmla="*/ 1059121 w 2422397"/>
              <a:gd name="connsiteY62" fmla="*/ 3844497 h 6858000"/>
              <a:gd name="connsiteX63" fmla="*/ 1083386 w 2422397"/>
              <a:gd name="connsiteY63" fmla="*/ 3726730 h 6858000"/>
              <a:gd name="connsiteX64" fmla="*/ 1098990 w 2422397"/>
              <a:gd name="connsiteY64" fmla="*/ 3687782 h 6858000"/>
              <a:gd name="connsiteX65" fmla="*/ 1147140 w 2422397"/>
              <a:gd name="connsiteY65" fmla="*/ 3543810 h 6858000"/>
              <a:gd name="connsiteX66" fmla="*/ 1179877 w 2422397"/>
              <a:gd name="connsiteY66" fmla="*/ 3441984 h 6858000"/>
              <a:gd name="connsiteX67" fmla="*/ 1217096 w 2422397"/>
              <a:gd name="connsiteY67" fmla="*/ 3354156 h 6858000"/>
              <a:gd name="connsiteX68" fmla="*/ 1232811 w 2422397"/>
              <a:gd name="connsiteY68" fmla="*/ 3301153 h 6858000"/>
              <a:gd name="connsiteX69" fmla="*/ 1281985 w 2422397"/>
              <a:gd name="connsiteY69" fmla="*/ 3158933 h 6858000"/>
              <a:gd name="connsiteX70" fmla="*/ 1335997 w 2422397"/>
              <a:gd name="connsiteY70" fmla="*/ 3018423 h 6858000"/>
              <a:gd name="connsiteX71" fmla="*/ 1394864 w 2422397"/>
              <a:gd name="connsiteY71" fmla="*/ 2946152 h 6858000"/>
              <a:gd name="connsiteX72" fmla="*/ 1436360 w 2422397"/>
              <a:gd name="connsiteY72" fmla="*/ 2829469 h 6858000"/>
              <a:gd name="connsiteX73" fmla="*/ 1447242 w 2422397"/>
              <a:gd name="connsiteY73" fmla="*/ 2811546 h 6858000"/>
              <a:gd name="connsiteX74" fmla="*/ 1449881 w 2422397"/>
              <a:gd name="connsiteY74" fmla="*/ 2781535 h 6858000"/>
              <a:gd name="connsiteX75" fmla="*/ 1459218 w 2422397"/>
              <a:gd name="connsiteY75" fmla="*/ 2660724 h 6858000"/>
              <a:gd name="connsiteX76" fmla="*/ 1483504 w 2422397"/>
              <a:gd name="connsiteY76" fmla="*/ 2560980 h 6858000"/>
              <a:gd name="connsiteX77" fmla="*/ 1519801 w 2422397"/>
              <a:gd name="connsiteY77" fmla="*/ 2467523 h 6858000"/>
              <a:gd name="connsiteX78" fmla="*/ 1507343 w 2422397"/>
              <a:gd name="connsiteY78" fmla="*/ 2357874 h 6858000"/>
              <a:gd name="connsiteX79" fmla="*/ 1540772 w 2422397"/>
              <a:gd name="connsiteY79" fmla="*/ 2256097 h 6858000"/>
              <a:gd name="connsiteX80" fmla="*/ 1569381 w 2422397"/>
              <a:gd name="connsiteY80" fmla="*/ 2165158 h 6858000"/>
              <a:gd name="connsiteX81" fmla="*/ 1576109 w 2422397"/>
              <a:gd name="connsiteY81" fmla="*/ 2078660 h 6858000"/>
              <a:gd name="connsiteX82" fmla="*/ 1564751 w 2422397"/>
              <a:gd name="connsiteY82" fmla="*/ 2009574 h 6858000"/>
              <a:gd name="connsiteX83" fmla="*/ 1571917 w 2422397"/>
              <a:gd name="connsiteY83" fmla="*/ 1903700 h 6858000"/>
              <a:gd name="connsiteX84" fmla="*/ 1564944 w 2422397"/>
              <a:gd name="connsiteY84" fmla="*/ 1821321 h 6858000"/>
              <a:gd name="connsiteX85" fmla="*/ 1579022 w 2422397"/>
              <a:gd name="connsiteY85" fmla="*/ 1718757 h 6858000"/>
              <a:gd name="connsiteX86" fmla="*/ 1590196 w 2422397"/>
              <a:gd name="connsiteY86" fmla="*/ 1595914 h 6858000"/>
              <a:gd name="connsiteX87" fmla="*/ 1624363 w 2422397"/>
              <a:gd name="connsiteY87" fmla="*/ 1502483 h 6858000"/>
              <a:gd name="connsiteX88" fmla="*/ 1631539 w 2422397"/>
              <a:gd name="connsiteY88" fmla="*/ 1431520 h 6858000"/>
              <a:gd name="connsiteX89" fmla="*/ 1646296 w 2422397"/>
              <a:gd name="connsiteY89" fmla="*/ 1333057 h 6858000"/>
              <a:gd name="connsiteX90" fmla="*/ 1696091 w 2422397"/>
              <a:gd name="connsiteY90" fmla="*/ 1202078 h 6858000"/>
              <a:gd name="connsiteX91" fmla="*/ 1706993 w 2422397"/>
              <a:gd name="connsiteY91" fmla="*/ 1104797 h 6858000"/>
              <a:gd name="connsiteX92" fmla="*/ 1777273 w 2422397"/>
              <a:gd name="connsiteY92" fmla="*/ 916268 h 6858000"/>
              <a:gd name="connsiteX93" fmla="*/ 1850836 w 2422397"/>
              <a:gd name="connsiteY93" fmla="*/ 825516 h 6858000"/>
              <a:gd name="connsiteX94" fmla="*/ 1911831 w 2422397"/>
              <a:gd name="connsiteY94" fmla="*/ 696577 h 6858000"/>
              <a:gd name="connsiteX95" fmla="*/ 1942209 w 2422397"/>
              <a:gd name="connsiteY95" fmla="*/ 575807 h 6858000"/>
              <a:gd name="connsiteX96" fmla="*/ 1951374 w 2422397"/>
              <a:gd name="connsiteY96" fmla="*/ 556682 h 6858000"/>
              <a:gd name="connsiteX97" fmla="*/ 1951170 w 2422397"/>
              <a:gd name="connsiteY97" fmla="*/ 526639 h 6858000"/>
              <a:gd name="connsiteX98" fmla="*/ 1949059 w 2422397"/>
              <a:gd name="connsiteY98" fmla="*/ 405872 h 6858000"/>
              <a:gd name="connsiteX99" fmla="*/ 1954018 w 2422397"/>
              <a:gd name="connsiteY99" fmla="*/ 307622 h 6858000"/>
              <a:gd name="connsiteX100" fmla="*/ 1967790 w 2422397"/>
              <a:gd name="connsiteY100" fmla="*/ 198682 h 6858000"/>
              <a:gd name="connsiteX101" fmla="*/ 1971093 w 2422397"/>
              <a:gd name="connsiteY101" fmla="*/ 127747 h 6858000"/>
              <a:gd name="connsiteX102" fmla="*/ 1951841 w 2422397"/>
              <a:gd name="connsiteY102" fmla="*/ 4678 h 6858000"/>
              <a:gd name="connsiteX103" fmla="*/ 1953649 w 2422397"/>
              <a:gd name="connsiteY103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68724 w 2422397"/>
              <a:gd name="connsiteY8" fmla="*/ 6547069 h 6858000"/>
              <a:gd name="connsiteX9" fmla="*/ 199197 w 2422397"/>
              <a:gd name="connsiteY9" fmla="*/ 6509743 h 6858000"/>
              <a:gd name="connsiteX10" fmla="*/ 247224 w 2422397"/>
              <a:gd name="connsiteY10" fmla="*/ 6455839 h 6858000"/>
              <a:gd name="connsiteX11" fmla="*/ 270687 w 2422397"/>
              <a:gd name="connsiteY11" fmla="*/ 6418363 h 6858000"/>
              <a:gd name="connsiteX12" fmla="*/ 339376 w 2422397"/>
              <a:gd name="connsiteY12" fmla="*/ 6322934 h 6858000"/>
              <a:gd name="connsiteX13" fmla="*/ 443949 w 2422397"/>
              <a:gd name="connsiteY13" fmla="*/ 6218313 h 6858000"/>
              <a:gd name="connsiteX14" fmla="*/ 478259 w 2422397"/>
              <a:gd name="connsiteY14" fmla="*/ 6183918 h 6858000"/>
              <a:gd name="connsiteX15" fmla="*/ 482177 w 2422397"/>
              <a:gd name="connsiteY15" fmla="*/ 6173358 h 6858000"/>
              <a:gd name="connsiteX16" fmla="*/ 482556 w 2422397"/>
              <a:gd name="connsiteY16" fmla="*/ 6173443 h 6858000"/>
              <a:gd name="connsiteX17" fmla="*/ 485673 w 2422397"/>
              <a:gd name="connsiteY17" fmla="*/ 6162875 h 6858000"/>
              <a:gd name="connsiteX18" fmla="*/ 524588 w 2422397"/>
              <a:gd name="connsiteY18" fmla="*/ 6111327 h 6858000"/>
              <a:gd name="connsiteX19" fmla="*/ 547843 w 2422397"/>
              <a:gd name="connsiteY19" fmla="*/ 6075666 h 6858000"/>
              <a:gd name="connsiteX20" fmla="*/ 562259 w 2422397"/>
              <a:gd name="connsiteY20" fmla="*/ 6054865 h 6858000"/>
              <a:gd name="connsiteX21" fmla="*/ 571463 w 2422397"/>
              <a:gd name="connsiteY21" fmla="*/ 6045606 h 6858000"/>
              <a:gd name="connsiteX22" fmla="*/ 584071 w 2422397"/>
              <a:gd name="connsiteY22" fmla="*/ 5992286 h 6858000"/>
              <a:gd name="connsiteX23" fmla="*/ 587812 w 2422397"/>
              <a:gd name="connsiteY23" fmla="*/ 5987907 h 6858000"/>
              <a:gd name="connsiteX24" fmla="*/ 592115 w 2422397"/>
              <a:gd name="connsiteY24" fmla="*/ 5949187 h 6858000"/>
              <a:gd name="connsiteX25" fmla="*/ 595889 w 2422397"/>
              <a:gd name="connsiteY25" fmla="*/ 5931081 h 6858000"/>
              <a:gd name="connsiteX26" fmla="*/ 593758 w 2422397"/>
              <a:gd name="connsiteY26" fmla="*/ 5922047 h 6858000"/>
              <a:gd name="connsiteX27" fmla="*/ 600949 w 2422397"/>
              <a:gd name="connsiteY27" fmla="*/ 5897316 h 6858000"/>
              <a:gd name="connsiteX28" fmla="*/ 602981 w 2422397"/>
              <a:gd name="connsiteY28" fmla="*/ 5895955 h 6858000"/>
              <a:gd name="connsiteX29" fmla="*/ 604430 w 2422397"/>
              <a:gd name="connsiteY29" fmla="*/ 5870052 h 6858000"/>
              <a:gd name="connsiteX30" fmla="*/ 631983 w 2422397"/>
              <a:gd name="connsiteY30" fmla="*/ 5814475 h 6858000"/>
              <a:gd name="connsiteX31" fmla="*/ 699739 w 2422397"/>
              <a:gd name="connsiteY31" fmla="*/ 5516509 h 6858000"/>
              <a:gd name="connsiteX32" fmla="*/ 723657 w 2422397"/>
              <a:gd name="connsiteY32" fmla="*/ 5356170 h 6858000"/>
              <a:gd name="connsiteX33" fmla="*/ 723661 w 2422397"/>
              <a:gd name="connsiteY33" fmla="*/ 5356076 h 6858000"/>
              <a:gd name="connsiteX34" fmla="*/ 725358 w 2422397"/>
              <a:gd name="connsiteY34" fmla="*/ 5309193 h 6858000"/>
              <a:gd name="connsiteX35" fmla="*/ 726926 w 2422397"/>
              <a:gd name="connsiteY35" fmla="*/ 5311182 h 6858000"/>
              <a:gd name="connsiteX36" fmla="*/ 727761 w 2422397"/>
              <a:gd name="connsiteY36" fmla="*/ 5304702 h 6858000"/>
              <a:gd name="connsiteX37" fmla="*/ 732974 w 2422397"/>
              <a:gd name="connsiteY37" fmla="*/ 5303522 h 6858000"/>
              <a:gd name="connsiteX38" fmla="*/ 762873 w 2422397"/>
              <a:gd name="connsiteY38" fmla="*/ 5269094 h 6858000"/>
              <a:gd name="connsiteX39" fmla="*/ 784867 w 2422397"/>
              <a:gd name="connsiteY39" fmla="*/ 5235785 h 6858000"/>
              <a:gd name="connsiteX40" fmla="*/ 796271 w 2422397"/>
              <a:gd name="connsiteY40" fmla="*/ 5175473 h 6858000"/>
              <a:gd name="connsiteX41" fmla="*/ 821529 w 2422397"/>
              <a:gd name="connsiteY41" fmla="*/ 5012929 h 6858000"/>
              <a:gd name="connsiteX42" fmla="*/ 846340 w 2422397"/>
              <a:gd name="connsiteY42" fmla="*/ 4944976 h 6858000"/>
              <a:gd name="connsiteX43" fmla="*/ 840157 w 2422397"/>
              <a:gd name="connsiteY43" fmla="*/ 4872869 h 6858000"/>
              <a:gd name="connsiteX44" fmla="*/ 855718 w 2422397"/>
              <a:gd name="connsiteY44" fmla="*/ 4850916 h 6858000"/>
              <a:gd name="connsiteX45" fmla="*/ 858709 w 2422397"/>
              <a:gd name="connsiteY45" fmla="*/ 4847264 h 6858000"/>
              <a:gd name="connsiteX46" fmla="*/ 863990 w 2422397"/>
              <a:gd name="connsiteY46" fmla="*/ 4829718 h 6858000"/>
              <a:gd name="connsiteX47" fmla="*/ 873842 w 2422397"/>
              <a:gd name="connsiteY47" fmla="*/ 4828439 h 6858000"/>
              <a:gd name="connsiteX48" fmla="*/ 887779 w 2422397"/>
              <a:gd name="connsiteY48" fmla="*/ 4804655 h 6858000"/>
              <a:gd name="connsiteX49" fmla="*/ 893894 w 2422397"/>
              <a:gd name="connsiteY49" fmla="*/ 4777060 h 6858000"/>
              <a:gd name="connsiteX50" fmla="*/ 883546 w 2422397"/>
              <a:gd name="connsiteY50" fmla="*/ 4777089 h 6858000"/>
              <a:gd name="connsiteX51" fmla="*/ 883812 w 2422397"/>
              <a:gd name="connsiteY51" fmla="*/ 4774559 h 6858000"/>
              <a:gd name="connsiteX52" fmla="*/ 903401 w 2422397"/>
              <a:gd name="connsiteY52" fmla="*/ 4679442 h 6858000"/>
              <a:gd name="connsiteX53" fmla="*/ 916253 w 2422397"/>
              <a:gd name="connsiteY53" fmla="*/ 4651970 h 6858000"/>
              <a:gd name="connsiteX54" fmla="*/ 922608 w 2422397"/>
              <a:gd name="connsiteY54" fmla="*/ 4649785 h 6858000"/>
              <a:gd name="connsiteX55" fmla="*/ 924139 w 2422397"/>
              <a:gd name="connsiteY55" fmla="*/ 4631605 h 6858000"/>
              <a:gd name="connsiteX56" fmla="*/ 985938 w 2422397"/>
              <a:gd name="connsiteY56" fmla="*/ 4515358 h 6858000"/>
              <a:gd name="connsiteX57" fmla="*/ 1011638 w 2422397"/>
              <a:gd name="connsiteY57" fmla="*/ 4352312 h 6858000"/>
              <a:gd name="connsiteX58" fmla="*/ 1049579 w 2422397"/>
              <a:gd name="connsiteY58" fmla="*/ 4237953 h 6858000"/>
              <a:gd name="connsiteX59" fmla="*/ 1041314 w 2422397"/>
              <a:gd name="connsiteY59" fmla="*/ 4139706 h 6858000"/>
              <a:gd name="connsiteX60" fmla="*/ 1049328 w 2422397"/>
              <a:gd name="connsiteY60" fmla="*/ 4134671 h 6858000"/>
              <a:gd name="connsiteX61" fmla="*/ 1061133 w 2422397"/>
              <a:gd name="connsiteY61" fmla="*/ 4074160 h 6858000"/>
              <a:gd name="connsiteX62" fmla="*/ 1059121 w 2422397"/>
              <a:gd name="connsiteY62" fmla="*/ 3844497 h 6858000"/>
              <a:gd name="connsiteX63" fmla="*/ 1083386 w 2422397"/>
              <a:gd name="connsiteY63" fmla="*/ 3726730 h 6858000"/>
              <a:gd name="connsiteX64" fmla="*/ 1098990 w 2422397"/>
              <a:gd name="connsiteY64" fmla="*/ 3687782 h 6858000"/>
              <a:gd name="connsiteX65" fmla="*/ 1147140 w 2422397"/>
              <a:gd name="connsiteY65" fmla="*/ 3543810 h 6858000"/>
              <a:gd name="connsiteX66" fmla="*/ 1179877 w 2422397"/>
              <a:gd name="connsiteY66" fmla="*/ 3441984 h 6858000"/>
              <a:gd name="connsiteX67" fmla="*/ 1217096 w 2422397"/>
              <a:gd name="connsiteY67" fmla="*/ 3354156 h 6858000"/>
              <a:gd name="connsiteX68" fmla="*/ 1232811 w 2422397"/>
              <a:gd name="connsiteY68" fmla="*/ 3301153 h 6858000"/>
              <a:gd name="connsiteX69" fmla="*/ 1281985 w 2422397"/>
              <a:gd name="connsiteY69" fmla="*/ 3158933 h 6858000"/>
              <a:gd name="connsiteX70" fmla="*/ 1335997 w 2422397"/>
              <a:gd name="connsiteY70" fmla="*/ 3018423 h 6858000"/>
              <a:gd name="connsiteX71" fmla="*/ 1394864 w 2422397"/>
              <a:gd name="connsiteY71" fmla="*/ 2946152 h 6858000"/>
              <a:gd name="connsiteX72" fmla="*/ 1436360 w 2422397"/>
              <a:gd name="connsiteY72" fmla="*/ 2829469 h 6858000"/>
              <a:gd name="connsiteX73" fmla="*/ 1447242 w 2422397"/>
              <a:gd name="connsiteY73" fmla="*/ 2811546 h 6858000"/>
              <a:gd name="connsiteX74" fmla="*/ 1449881 w 2422397"/>
              <a:gd name="connsiteY74" fmla="*/ 2781535 h 6858000"/>
              <a:gd name="connsiteX75" fmla="*/ 1459218 w 2422397"/>
              <a:gd name="connsiteY75" fmla="*/ 2660724 h 6858000"/>
              <a:gd name="connsiteX76" fmla="*/ 1483504 w 2422397"/>
              <a:gd name="connsiteY76" fmla="*/ 2560980 h 6858000"/>
              <a:gd name="connsiteX77" fmla="*/ 1519801 w 2422397"/>
              <a:gd name="connsiteY77" fmla="*/ 2467523 h 6858000"/>
              <a:gd name="connsiteX78" fmla="*/ 1507343 w 2422397"/>
              <a:gd name="connsiteY78" fmla="*/ 2357874 h 6858000"/>
              <a:gd name="connsiteX79" fmla="*/ 1540772 w 2422397"/>
              <a:gd name="connsiteY79" fmla="*/ 2256097 h 6858000"/>
              <a:gd name="connsiteX80" fmla="*/ 1569381 w 2422397"/>
              <a:gd name="connsiteY80" fmla="*/ 2165158 h 6858000"/>
              <a:gd name="connsiteX81" fmla="*/ 1576109 w 2422397"/>
              <a:gd name="connsiteY81" fmla="*/ 2078660 h 6858000"/>
              <a:gd name="connsiteX82" fmla="*/ 1564751 w 2422397"/>
              <a:gd name="connsiteY82" fmla="*/ 2009574 h 6858000"/>
              <a:gd name="connsiteX83" fmla="*/ 1571917 w 2422397"/>
              <a:gd name="connsiteY83" fmla="*/ 1903700 h 6858000"/>
              <a:gd name="connsiteX84" fmla="*/ 1564944 w 2422397"/>
              <a:gd name="connsiteY84" fmla="*/ 1821321 h 6858000"/>
              <a:gd name="connsiteX85" fmla="*/ 1579022 w 2422397"/>
              <a:gd name="connsiteY85" fmla="*/ 1718757 h 6858000"/>
              <a:gd name="connsiteX86" fmla="*/ 1590196 w 2422397"/>
              <a:gd name="connsiteY86" fmla="*/ 1595914 h 6858000"/>
              <a:gd name="connsiteX87" fmla="*/ 1624363 w 2422397"/>
              <a:gd name="connsiteY87" fmla="*/ 1502483 h 6858000"/>
              <a:gd name="connsiteX88" fmla="*/ 1631539 w 2422397"/>
              <a:gd name="connsiteY88" fmla="*/ 1431520 h 6858000"/>
              <a:gd name="connsiteX89" fmla="*/ 1646296 w 2422397"/>
              <a:gd name="connsiteY89" fmla="*/ 1333057 h 6858000"/>
              <a:gd name="connsiteX90" fmla="*/ 1696091 w 2422397"/>
              <a:gd name="connsiteY90" fmla="*/ 1202078 h 6858000"/>
              <a:gd name="connsiteX91" fmla="*/ 1706993 w 2422397"/>
              <a:gd name="connsiteY91" fmla="*/ 1104797 h 6858000"/>
              <a:gd name="connsiteX92" fmla="*/ 1777273 w 2422397"/>
              <a:gd name="connsiteY92" fmla="*/ 916268 h 6858000"/>
              <a:gd name="connsiteX93" fmla="*/ 1850836 w 2422397"/>
              <a:gd name="connsiteY93" fmla="*/ 825516 h 6858000"/>
              <a:gd name="connsiteX94" fmla="*/ 1911831 w 2422397"/>
              <a:gd name="connsiteY94" fmla="*/ 696577 h 6858000"/>
              <a:gd name="connsiteX95" fmla="*/ 1942209 w 2422397"/>
              <a:gd name="connsiteY95" fmla="*/ 575807 h 6858000"/>
              <a:gd name="connsiteX96" fmla="*/ 1951374 w 2422397"/>
              <a:gd name="connsiteY96" fmla="*/ 556682 h 6858000"/>
              <a:gd name="connsiteX97" fmla="*/ 1951170 w 2422397"/>
              <a:gd name="connsiteY97" fmla="*/ 526639 h 6858000"/>
              <a:gd name="connsiteX98" fmla="*/ 1949059 w 2422397"/>
              <a:gd name="connsiteY98" fmla="*/ 405872 h 6858000"/>
              <a:gd name="connsiteX99" fmla="*/ 1954018 w 2422397"/>
              <a:gd name="connsiteY99" fmla="*/ 307622 h 6858000"/>
              <a:gd name="connsiteX100" fmla="*/ 1967790 w 2422397"/>
              <a:gd name="connsiteY100" fmla="*/ 198682 h 6858000"/>
              <a:gd name="connsiteX101" fmla="*/ 1971093 w 2422397"/>
              <a:gd name="connsiteY101" fmla="*/ 127747 h 6858000"/>
              <a:gd name="connsiteX102" fmla="*/ 1951841 w 2422397"/>
              <a:gd name="connsiteY102" fmla="*/ 4678 h 6858000"/>
              <a:gd name="connsiteX103" fmla="*/ 1953649 w 2422397"/>
              <a:gd name="connsiteY103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68724 w 2422397"/>
              <a:gd name="connsiteY8" fmla="*/ 6547069 h 6858000"/>
              <a:gd name="connsiteX9" fmla="*/ 199197 w 2422397"/>
              <a:gd name="connsiteY9" fmla="*/ 6509743 h 6858000"/>
              <a:gd name="connsiteX10" fmla="*/ 247224 w 2422397"/>
              <a:gd name="connsiteY10" fmla="*/ 6455839 h 6858000"/>
              <a:gd name="connsiteX11" fmla="*/ 270687 w 2422397"/>
              <a:gd name="connsiteY11" fmla="*/ 6418363 h 6858000"/>
              <a:gd name="connsiteX12" fmla="*/ 339376 w 2422397"/>
              <a:gd name="connsiteY12" fmla="*/ 6322934 h 6858000"/>
              <a:gd name="connsiteX13" fmla="*/ 443949 w 2422397"/>
              <a:gd name="connsiteY13" fmla="*/ 6218313 h 6858000"/>
              <a:gd name="connsiteX14" fmla="*/ 478259 w 2422397"/>
              <a:gd name="connsiteY14" fmla="*/ 6183918 h 6858000"/>
              <a:gd name="connsiteX15" fmla="*/ 482177 w 2422397"/>
              <a:gd name="connsiteY15" fmla="*/ 6173358 h 6858000"/>
              <a:gd name="connsiteX16" fmla="*/ 482556 w 2422397"/>
              <a:gd name="connsiteY16" fmla="*/ 6173443 h 6858000"/>
              <a:gd name="connsiteX17" fmla="*/ 485673 w 2422397"/>
              <a:gd name="connsiteY17" fmla="*/ 6162875 h 6858000"/>
              <a:gd name="connsiteX18" fmla="*/ 524588 w 2422397"/>
              <a:gd name="connsiteY18" fmla="*/ 6111327 h 6858000"/>
              <a:gd name="connsiteX19" fmla="*/ 547843 w 2422397"/>
              <a:gd name="connsiteY19" fmla="*/ 6075666 h 6858000"/>
              <a:gd name="connsiteX20" fmla="*/ 562259 w 2422397"/>
              <a:gd name="connsiteY20" fmla="*/ 6054865 h 6858000"/>
              <a:gd name="connsiteX21" fmla="*/ 571463 w 2422397"/>
              <a:gd name="connsiteY21" fmla="*/ 6045606 h 6858000"/>
              <a:gd name="connsiteX22" fmla="*/ 584071 w 2422397"/>
              <a:gd name="connsiteY22" fmla="*/ 5992286 h 6858000"/>
              <a:gd name="connsiteX23" fmla="*/ 587812 w 2422397"/>
              <a:gd name="connsiteY23" fmla="*/ 5987907 h 6858000"/>
              <a:gd name="connsiteX24" fmla="*/ 592115 w 2422397"/>
              <a:gd name="connsiteY24" fmla="*/ 5949187 h 6858000"/>
              <a:gd name="connsiteX25" fmla="*/ 595889 w 2422397"/>
              <a:gd name="connsiteY25" fmla="*/ 5931081 h 6858000"/>
              <a:gd name="connsiteX26" fmla="*/ 593758 w 2422397"/>
              <a:gd name="connsiteY26" fmla="*/ 5922047 h 6858000"/>
              <a:gd name="connsiteX27" fmla="*/ 600949 w 2422397"/>
              <a:gd name="connsiteY27" fmla="*/ 5897316 h 6858000"/>
              <a:gd name="connsiteX28" fmla="*/ 602981 w 2422397"/>
              <a:gd name="connsiteY28" fmla="*/ 5895955 h 6858000"/>
              <a:gd name="connsiteX29" fmla="*/ 604430 w 2422397"/>
              <a:gd name="connsiteY29" fmla="*/ 5870052 h 6858000"/>
              <a:gd name="connsiteX30" fmla="*/ 631983 w 2422397"/>
              <a:gd name="connsiteY30" fmla="*/ 5814475 h 6858000"/>
              <a:gd name="connsiteX31" fmla="*/ 699739 w 2422397"/>
              <a:gd name="connsiteY31" fmla="*/ 5516509 h 6858000"/>
              <a:gd name="connsiteX32" fmla="*/ 723657 w 2422397"/>
              <a:gd name="connsiteY32" fmla="*/ 5356170 h 6858000"/>
              <a:gd name="connsiteX33" fmla="*/ 723661 w 2422397"/>
              <a:gd name="connsiteY33" fmla="*/ 5356076 h 6858000"/>
              <a:gd name="connsiteX34" fmla="*/ 725358 w 2422397"/>
              <a:gd name="connsiteY34" fmla="*/ 5309193 h 6858000"/>
              <a:gd name="connsiteX35" fmla="*/ 726926 w 2422397"/>
              <a:gd name="connsiteY35" fmla="*/ 5311182 h 6858000"/>
              <a:gd name="connsiteX36" fmla="*/ 727761 w 2422397"/>
              <a:gd name="connsiteY36" fmla="*/ 5304702 h 6858000"/>
              <a:gd name="connsiteX37" fmla="*/ 732974 w 2422397"/>
              <a:gd name="connsiteY37" fmla="*/ 5303522 h 6858000"/>
              <a:gd name="connsiteX38" fmla="*/ 762873 w 2422397"/>
              <a:gd name="connsiteY38" fmla="*/ 5269094 h 6858000"/>
              <a:gd name="connsiteX39" fmla="*/ 784867 w 2422397"/>
              <a:gd name="connsiteY39" fmla="*/ 5235785 h 6858000"/>
              <a:gd name="connsiteX40" fmla="*/ 796271 w 2422397"/>
              <a:gd name="connsiteY40" fmla="*/ 5175473 h 6858000"/>
              <a:gd name="connsiteX41" fmla="*/ 821529 w 2422397"/>
              <a:gd name="connsiteY41" fmla="*/ 5012929 h 6858000"/>
              <a:gd name="connsiteX42" fmla="*/ 846340 w 2422397"/>
              <a:gd name="connsiteY42" fmla="*/ 4944976 h 6858000"/>
              <a:gd name="connsiteX43" fmla="*/ 840157 w 2422397"/>
              <a:gd name="connsiteY43" fmla="*/ 4872869 h 6858000"/>
              <a:gd name="connsiteX44" fmla="*/ 855718 w 2422397"/>
              <a:gd name="connsiteY44" fmla="*/ 4850916 h 6858000"/>
              <a:gd name="connsiteX45" fmla="*/ 858709 w 2422397"/>
              <a:gd name="connsiteY45" fmla="*/ 4847264 h 6858000"/>
              <a:gd name="connsiteX46" fmla="*/ 863990 w 2422397"/>
              <a:gd name="connsiteY46" fmla="*/ 4829718 h 6858000"/>
              <a:gd name="connsiteX47" fmla="*/ 873842 w 2422397"/>
              <a:gd name="connsiteY47" fmla="*/ 4828439 h 6858000"/>
              <a:gd name="connsiteX48" fmla="*/ 887779 w 2422397"/>
              <a:gd name="connsiteY48" fmla="*/ 4804655 h 6858000"/>
              <a:gd name="connsiteX49" fmla="*/ 893894 w 2422397"/>
              <a:gd name="connsiteY49" fmla="*/ 4777060 h 6858000"/>
              <a:gd name="connsiteX50" fmla="*/ 883546 w 2422397"/>
              <a:gd name="connsiteY50" fmla="*/ 4777089 h 6858000"/>
              <a:gd name="connsiteX51" fmla="*/ 883812 w 2422397"/>
              <a:gd name="connsiteY51" fmla="*/ 4774559 h 6858000"/>
              <a:gd name="connsiteX52" fmla="*/ 903401 w 2422397"/>
              <a:gd name="connsiteY52" fmla="*/ 4679442 h 6858000"/>
              <a:gd name="connsiteX53" fmla="*/ 916253 w 2422397"/>
              <a:gd name="connsiteY53" fmla="*/ 4651970 h 6858000"/>
              <a:gd name="connsiteX54" fmla="*/ 922608 w 2422397"/>
              <a:gd name="connsiteY54" fmla="*/ 4649785 h 6858000"/>
              <a:gd name="connsiteX55" fmla="*/ 924139 w 2422397"/>
              <a:gd name="connsiteY55" fmla="*/ 4631605 h 6858000"/>
              <a:gd name="connsiteX56" fmla="*/ 985938 w 2422397"/>
              <a:gd name="connsiteY56" fmla="*/ 4515358 h 6858000"/>
              <a:gd name="connsiteX57" fmla="*/ 1011638 w 2422397"/>
              <a:gd name="connsiteY57" fmla="*/ 4352312 h 6858000"/>
              <a:gd name="connsiteX58" fmla="*/ 1049579 w 2422397"/>
              <a:gd name="connsiteY58" fmla="*/ 4237953 h 6858000"/>
              <a:gd name="connsiteX59" fmla="*/ 1041314 w 2422397"/>
              <a:gd name="connsiteY59" fmla="*/ 4139706 h 6858000"/>
              <a:gd name="connsiteX60" fmla="*/ 1049328 w 2422397"/>
              <a:gd name="connsiteY60" fmla="*/ 4134671 h 6858000"/>
              <a:gd name="connsiteX61" fmla="*/ 1061133 w 2422397"/>
              <a:gd name="connsiteY61" fmla="*/ 4074160 h 6858000"/>
              <a:gd name="connsiteX62" fmla="*/ 1059121 w 2422397"/>
              <a:gd name="connsiteY62" fmla="*/ 3844497 h 6858000"/>
              <a:gd name="connsiteX63" fmla="*/ 1083386 w 2422397"/>
              <a:gd name="connsiteY63" fmla="*/ 3726730 h 6858000"/>
              <a:gd name="connsiteX64" fmla="*/ 1098990 w 2422397"/>
              <a:gd name="connsiteY64" fmla="*/ 3687782 h 6858000"/>
              <a:gd name="connsiteX65" fmla="*/ 1147140 w 2422397"/>
              <a:gd name="connsiteY65" fmla="*/ 3543810 h 6858000"/>
              <a:gd name="connsiteX66" fmla="*/ 1179877 w 2422397"/>
              <a:gd name="connsiteY66" fmla="*/ 3441984 h 6858000"/>
              <a:gd name="connsiteX67" fmla="*/ 1217096 w 2422397"/>
              <a:gd name="connsiteY67" fmla="*/ 3354156 h 6858000"/>
              <a:gd name="connsiteX68" fmla="*/ 1232811 w 2422397"/>
              <a:gd name="connsiteY68" fmla="*/ 3301153 h 6858000"/>
              <a:gd name="connsiteX69" fmla="*/ 1281985 w 2422397"/>
              <a:gd name="connsiteY69" fmla="*/ 3158933 h 6858000"/>
              <a:gd name="connsiteX70" fmla="*/ 1335997 w 2422397"/>
              <a:gd name="connsiteY70" fmla="*/ 3018423 h 6858000"/>
              <a:gd name="connsiteX71" fmla="*/ 1394864 w 2422397"/>
              <a:gd name="connsiteY71" fmla="*/ 2946152 h 6858000"/>
              <a:gd name="connsiteX72" fmla="*/ 1436360 w 2422397"/>
              <a:gd name="connsiteY72" fmla="*/ 2829469 h 6858000"/>
              <a:gd name="connsiteX73" fmla="*/ 1447242 w 2422397"/>
              <a:gd name="connsiteY73" fmla="*/ 2811546 h 6858000"/>
              <a:gd name="connsiteX74" fmla="*/ 1449881 w 2422397"/>
              <a:gd name="connsiteY74" fmla="*/ 2781535 h 6858000"/>
              <a:gd name="connsiteX75" fmla="*/ 1459218 w 2422397"/>
              <a:gd name="connsiteY75" fmla="*/ 2660724 h 6858000"/>
              <a:gd name="connsiteX76" fmla="*/ 1483504 w 2422397"/>
              <a:gd name="connsiteY76" fmla="*/ 2560980 h 6858000"/>
              <a:gd name="connsiteX77" fmla="*/ 1519801 w 2422397"/>
              <a:gd name="connsiteY77" fmla="*/ 2467523 h 6858000"/>
              <a:gd name="connsiteX78" fmla="*/ 1507343 w 2422397"/>
              <a:gd name="connsiteY78" fmla="*/ 2357874 h 6858000"/>
              <a:gd name="connsiteX79" fmla="*/ 1540772 w 2422397"/>
              <a:gd name="connsiteY79" fmla="*/ 2256097 h 6858000"/>
              <a:gd name="connsiteX80" fmla="*/ 1569381 w 2422397"/>
              <a:gd name="connsiteY80" fmla="*/ 2165158 h 6858000"/>
              <a:gd name="connsiteX81" fmla="*/ 1576109 w 2422397"/>
              <a:gd name="connsiteY81" fmla="*/ 2078660 h 6858000"/>
              <a:gd name="connsiteX82" fmla="*/ 1564751 w 2422397"/>
              <a:gd name="connsiteY82" fmla="*/ 2009574 h 6858000"/>
              <a:gd name="connsiteX83" fmla="*/ 1571917 w 2422397"/>
              <a:gd name="connsiteY83" fmla="*/ 1903700 h 6858000"/>
              <a:gd name="connsiteX84" fmla="*/ 1564944 w 2422397"/>
              <a:gd name="connsiteY84" fmla="*/ 1821321 h 6858000"/>
              <a:gd name="connsiteX85" fmla="*/ 1579022 w 2422397"/>
              <a:gd name="connsiteY85" fmla="*/ 1718757 h 6858000"/>
              <a:gd name="connsiteX86" fmla="*/ 1590196 w 2422397"/>
              <a:gd name="connsiteY86" fmla="*/ 1595914 h 6858000"/>
              <a:gd name="connsiteX87" fmla="*/ 1624363 w 2422397"/>
              <a:gd name="connsiteY87" fmla="*/ 1502483 h 6858000"/>
              <a:gd name="connsiteX88" fmla="*/ 1631539 w 2422397"/>
              <a:gd name="connsiteY88" fmla="*/ 1431520 h 6858000"/>
              <a:gd name="connsiteX89" fmla="*/ 1646296 w 2422397"/>
              <a:gd name="connsiteY89" fmla="*/ 1333057 h 6858000"/>
              <a:gd name="connsiteX90" fmla="*/ 1696091 w 2422397"/>
              <a:gd name="connsiteY90" fmla="*/ 1202078 h 6858000"/>
              <a:gd name="connsiteX91" fmla="*/ 1706993 w 2422397"/>
              <a:gd name="connsiteY91" fmla="*/ 1104797 h 6858000"/>
              <a:gd name="connsiteX92" fmla="*/ 1850836 w 2422397"/>
              <a:gd name="connsiteY92" fmla="*/ 825516 h 6858000"/>
              <a:gd name="connsiteX93" fmla="*/ 1911831 w 2422397"/>
              <a:gd name="connsiteY93" fmla="*/ 696577 h 6858000"/>
              <a:gd name="connsiteX94" fmla="*/ 1942209 w 2422397"/>
              <a:gd name="connsiteY94" fmla="*/ 575807 h 6858000"/>
              <a:gd name="connsiteX95" fmla="*/ 1951374 w 2422397"/>
              <a:gd name="connsiteY95" fmla="*/ 556682 h 6858000"/>
              <a:gd name="connsiteX96" fmla="*/ 1951170 w 2422397"/>
              <a:gd name="connsiteY96" fmla="*/ 526639 h 6858000"/>
              <a:gd name="connsiteX97" fmla="*/ 1949059 w 2422397"/>
              <a:gd name="connsiteY97" fmla="*/ 405872 h 6858000"/>
              <a:gd name="connsiteX98" fmla="*/ 1954018 w 2422397"/>
              <a:gd name="connsiteY98" fmla="*/ 307622 h 6858000"/>
              <a:gd name="connsiteX99" fmla="*/ 1967790 w 2422397"/>
              <a:gd name="connsiteY99" fmla="*/ 198682 h 6858000"/>
              <a:gd name="connsiteX100" fmla="*/ 1971093 w 2422397"/>
              <a:gd name="connsiteY100" fmla="*/ 127747 h 6858000"/>
              <a:gd name="connsiteX101" fmla="*/ 1951841 w 2422397"/>
              <a:gd name="connsiteY101" fmla="*/ 4678 h 6858000"/>
              <a:gd name="connsiteX102" fmla="*/ 1953649 w 2422397"/>
              <a:gd name="connsiteY102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68724 w 2422397"/>
              <a:gd name="connsiteY8" fmla="*/ 6547069 h 6858000"/>
              <a:gd name="connsiteX9" fmla="*/ 199197 w 2422397"/>
              <a:gd name="connsiteY9" fmla="*/ 6509743 h 6858000"/>
              <a:gd name="connsiteX10" fmla="*/ 247224 w 2422397"/>
              <a:gd name="connsiteY10" fmla="*/ 6455839 h 6858000"/>
              <a:gd name="connsiteX11" fmla="*/ 270687 w 2422397"/>
              <a:gd name="connsiteY11" fmla="*/ 6418363 h 6858000"/>
              <a:gd name="connsiteX12" fmla="*/ 339376 w 2422397"/>
              <a:gd name="connsiteY12" fmla="*/ 6322934 h 6858000"/>
              <a:gd name="connsiteX13" fmla="*/ 443949 w 2422397"/>
              <a:gd name="connsiteY13" fmla="*/ 6218313 h 6858000"/>
              <a:gd name="connsiteX14" fmla="*/ 478259 w 2422397"/>
              <a:gd name="connsiteY14" fmla="*/ 6183918 h 6858000"/>
              <a:gd name="connsiteX15" fmla="*/ 482177 w 2422397"/>
              <a:gd name="connsiteY15" fmla="*/ 6173358 h 6858000"/>
              <a:gd name="connsiteX16" fmla="*/ 482556 w 2422397"/>
              <a:gd name="connsiteY16" fmla="*/ 6173443 h 6858000"/>
              <a:gd name="connsiteX17" fmla="*/ 485673 w 2422397"/>
              <a:gd name="connsiteY17" fmla="*/ 6162875 h 6858000"/>
              <a:gd name="connsiteX18" fmla="*/ 524588 w 2422397"/>
              <a:gd name="connsiteY18" fmla="*/ 6111327 h 6858000"/>
              <a:gd name="connsiteX19" fmla="*/ 547843 w 2422397"/>
              <a:gd name="connsiteY19" fmla="*/ 6075666 h 6858000"/>
              <a:gd name="connsiteX20" fmla="*/ 562259 w 2422397"/>
              <a:gd name="connsiteY20" fmla="*/ 6054865 h 6858000"/>
              <a:gd name="connsiteX21" fmla="*/ 571463 w 2422397"/>
              <a:gd name="connsiteY21" fmla="*/ 6045606 h 6858000"/>
              <a:gd name="connsiteX22" fmla="*/ 584071 w 2422397"/>
              <a:gd name="connsiteY22" fmla="*/ 5992286 h 6858000"/>
              <a:gd name="connsiteX23" fmla="*/ 587812 w 2422397"/>
              <a:gd name="connsiteY23" fmla="*/ 5987907 h 6858000"/>
              <a:gd name="connsiteX24" fmla="*/ 592115 w 2422397"/>
              <a:gd name="connsiteY24" fmla="*/ 5949187 h 6858000"/>
              <a:gd name="connsiteX25" fmla="*/ 595889 w 2422397"/>
              <a:gd name="connsiteY25" fmla="*/ 5931081 h 6858000"/>
              <a:gd name="connsiteX26" fmla="*/ 593758 w 2422397"/>
              <a:gd name="connsiteY26" fmla="*/ 5922047 h 6858000"/>
              <a:gd name="connsiteX27" fmla="*/ 600949 w 2422397"/>
              <a:gd name="connsiteY27" fmla="*/ 5897316 h 6858000"/>
              <a:gd name="connsiteX28" fmla="*/ 602981 w 2422397"/>
              <a:gd name="connsiteY28" fmla="*/ 5895955 h 6858000"/>
              <a:gd name="connsiteX29" fmla="*/ 604430 w 2422397"/>
              <a:gd name="connsiteY29" fmla="*/ 5870052 h 6858000"/>
              <a:gd name="connsiteX30" fmla="*/ 631983 w 2422397"/>
              <a:gd name="connsiteY30" fmla="*/ 5814475 h 6858000"/>
              <a:gd name="connsiteX31" fmla="*/ 699739 w 2422397"/>
              <a:gd name="connsiteY31" fmla="*/ 5516509 h 6858000"/>
              <a:gd name="connsiteX32" fmla="*/ 723657 w 2422397"/>
              <a:gd name="connsiteY32" fmla="*/ 5356170 h 6858000"/>
              <a:gd name="connsiteX33" fmla="*/ 723661 w 2422397"/>
              <a:gd name="connsiteY33" fmla="*/ 5356076 h 6858000"/>
              <a:gd name="connsiteX34" fmla="*/ 725358 w 2422397"/>
              <a:gd name="connsiteY34" fmla="*/ 5309193 h 6858000"/>
              <a:gd name="connsiteX35" fmla="*/ 726926 w 2422397"/>
              <a:gd name="connsiteY35" fmla="*/ 5311182 h 6858000"/>
              <a:gd name="connsiteX36" fmla="*/ 727761 w 2422397"/>
              <a:gd name="connsiteY36" fmla="*/ 5304702 h 6858000"/>
              <a:gd name="connsiteX37" fmla="*/ 732974 w 2422397"/>
              <a:gd name="connsiteY37" fmla="*/ 5303522 h 6858000"/>
              <a:gd name="connsiteX38" fmla="*/ 762873 w 2422397"/>
              <a:gd name="connsiteY38" fmla="*/ 5269094 h 6858000"/>
              <a:gd name="connsiteX39" fmla="*/ 784867 w 2422397"/>
              <a:gd name="connsiteY39" fmla="*/ 5235785 h 6858000"/>
              <a:gd name="connsiteX40" fmla="*/ 796271 w 2422397"/>
              <a:gd name="connsiteY40" fmla="*/ 5175473 h 6858000"/>
              <a:gd name="connsiteX41" fmla="*/ 821529 w 2422397"/>
              <a:gd name="connsiteY41" fmla="*/ 5012929 h 6858000"/>
              <a:gd name="connsiteX42" fmla="*/ 846340 w 2422397"/>
              <a:gd name="connsiteY42" fmla="*/ 4944976 h 6858000"/>
              <a:gd name="connsiteX43" fmla="*/ 840157 w 2422397"/>
              <a:gd name="connsiteY43" fmla="*/ 4872869 h 6858000"/>
              <a:gd name="connsiteX44" fmla="*/ 855718 w 2422397"/>
              <a:gd name="connsiteY44" fmla="*/ 4850916 h 6858000"/>
              <a:gd name="connsiteX45" fmla="*/ 858709 w 2422397"/>
              <a:gd name="connsiteY45" fmla="*/ 4847264 h 6858000"/>
              <a:gd name="connsiteX46" fmla="*/ 863990 w 2422397"/>
              <a:gd name="connsiteY46" fmla="*/ 4829718 h 6858000"/>
              <a:gd name="connsiteX47" fmla="*/ 873842 w 2422397"/>
              <a:gd name="connsiteY47" fmla="*/ 4828439 h 6858000"/>
              <a:gd name="connsiteX48" fmla="*/ 887779 w 2422397"/>
              <a:gd name="connsiteY48" fmla="*/ 4804655 h 6858000"/>
              <a:gd name="connsiteX49" fmla="*/ 893894 w 2422397"/>
              <a:gd name="connsiteY49" fmla="*/ 4777060 h 6858000"/>
              <a:gd name="connsiteX50" fmla="*/ 883546 w 2422397"/>
              <a:gd name="connsiteY50" fmla="*/ 4777089 h 6858000"/>
              <a:gd name="connsiteX51" fmla="*/ 883812 w 2422397"/>
              <a:gd name="connsiteY51" fmla="*/ 4774559 h 6858000"/>
              <a:gd name="connsiteX52" fmla="*/ 903401 w 2422397"/>
              <a:gd name="connsiteY52" fmla="*/ 4679442 h 6858000"/>
              <a:gd name="connsiteX53" fmla="*/ 916253 w 2422397"/>
              <a:gd name="connsiteY53" fmla="*/ 4651970 h 6858000"/>
              <a:gd name="connsiteX54" fmla="*/ 922608 w 2422397"/>
              <a:gd name="connsiteY54" fmla="*/ 4649785 h 6858000"/>
              <a:gd name="connsiteX55" fmla="*/ 924139 w 2422397"/>
              <a:gd name="connsiteY55" fmla="*/ 4631605 h 6858000"/>
              <a:gd name="connsiteX56" fmla="*/ 985938 w 2422397"/>
              <a:gd name="connsiteY56" fmla="*/ 4515358 h 6858000"/>
              <a:gd name="connsiteX57" fmla="*/ 1011638 w 2422397"/>
              <a:gd name="connsiteY57" fmla="*/ 4352312 h 6858000"/>
              <a:gd name="connsiteX58" fmla="*/ 1049579 w 2422397"/>
              <a:gd name="connsiteY58" fmla="*/ 4237953 h 6858000"/>
              <a:gd name="connsiteX59" fmla="*/ 1041314 w 2422397"/>
              <a:gd name="connsiteY59" fmla="*/ 4139706 h 6858000"/>
              <a:gd name="connsiteX60" fmla="*/ 1049328 w 2422397"/>
              <a:gd name="connsiteY60" fmla="*/ 4134671 h 6858000"/>
              <a:gd name="connsiteX61" fmla="*/ 1061133 w 2422397"/>
              <a:gd name="connsiteY61" fmla="*/ 4074160 h 6858000"/>
              <a:gd name="connsiteX62" fmla="*/ 1059121 w 2422397"/>
              <a:gd name="connsiteY62" fmla="*/ 3844497 h 6858000"/>
              <a:gd name="connsiteX63" fmla="*/ 1083386 w 2422397"/>
              <a:gd name="connsiteY63" fmla="*/ 3726730 h 6858000"/>
              <a:gd name="connsiteX64" fmla="*/ 1098990 w 2422397"/>
              <a:gd name="connsiteY64" fmla="*/ 3687782 h 6858000"/>
              <a:gd name="connsiteX65" fmla="*/ 1147140 w 2422397"/>
              <a:gd name="connsiteY65" fmla="*/ 3543810 h 6858000"/>
              <a:gd name="connsiteX66" fmla="*/ 1179877 w 2422397"/>
              <a:gd name="connsiteY66" fmla="*/ 3441984 h 6858000"/>
              <a:gd name="connsiteX67" fmla="*/ 1217096 w 2422397"/>
              <a:gd name="connsiteY67" fmla="*/ 3354156 h 6858000"/>
              <a:gd name="connsiteX68" fmla="*/ 1232811 w 2422397"/>
              <a:gd name="connsiteY68" fmla="*/ 3301153 h 6858000"/>
              <a:gd name="connsiteX69" fmla="*/ 1281985 w 2422397"/>
              <a:gd name="connsiteY69" fmla="*/ 3158933 h 6858000"/>
              <a:gd name="connsiteX70" fmla="*/ 1335997 w 2422397"/>
              <a:gd name="connsiteY70" fmla="*/ 3018423 h 6858000"/>
              <a:gd name="connsiteX71" fmla="*/ 1394864 w 2422397"/>
              <a:gd name="connsiteY71" fmla="*/ 2946152 h 6858000"/>
              <a:gd name="connsiteX72" fmla="*/ 1436360 w 2422397"/>
              <a:gd name="connsiteY72" fmla="*/ 2829469 h 6858000"/>
              <a:gd name="connsiteX73" fmla="*/ 1447242 w 2422397"/>
              <a:gd name="connsiteY73" fmla="*/ 2811546 h 6858000"/>
              <a:gd name="connsiteX74" fmla="*/ 1449881 w 2422397"/>
              <a:gd name="connsiteY74" fmla="*/ 2781535 h 6858000"/>
              <a:gd name="connsiteX75" fmla="*/ 1459218 w 2422397"/>
              <a:gd name="connsiteY75" fmla="*/ 2660724 h 6858000"/>
              <a:gd name="connsiteX76" fmla="*/ 1483504 w 2422397"/>
              <a:gd name="connsiteY76" fmla="*/ 2560980 h 6858000"/>
              <a:gd name="connsiteX77" fmla="*/ 1519801 w 2422397"/>
              <a:gd name="connsiteY77" fmla="*/ 2467523 h 6858000"/>
              <a:gd name="connsiteX78" fmla="*/ 1507343 w 2422397"/>
              <a:gd name="connsiteY78" fmla="*/ 2357874 h 6858000"/>
              <a:gd name="connsiteX79" fmla="*/ 1540772 w 2422397"/>
              <a:gd name="connsiteY79" fmla="*/ 2256097 h 6858000"/>
              <a:gd name="connsiteX80" fmla="*/ 1569381 w 2422397"/>
              <a:gd name="connsiteY80" fmla="*/ 2165158 h 6858000"/>
              <a:gd name="connsiteX81" fmla="*/ 1576109 w 2422397"/>
              <a:gd name="connsiteY81" fmla="*/ 2078660 h 6858000"/>
              <a:gd name="connsiteX82" fmla="*/ 1564751 w 2422397"/>
              <a:gd name="connsiteY82" fmla="*/ 2009574 h 6858000"/>
              <a:gd name="connsiteX83" fmla="*/ 1571917 w 2422397"/>
              <a:gd name="connsiteY83" fmla="*/ 1903700 h 6858000"/>
              <a:gd name="connsiteX84" fmla="*/ 1564944 w 2422397"/>
              <a:gd name="connsiteY84" fmla="*/ 1821321 h 6858000"/>
              <a:gd name="connsiteX85" fmla="*/ 1579022 w 2422397"/>
              <a:gd name="connsiteY85" fmla="*/ 1718757 h 6858000"/>
              <a:gd name="connsiteX86" fmla="*/ 1590196 w 2422397"/>
              <a:gd name="connsiteY86" fmla="*/ 1595914 h 6858000"/>
              <a:gd name="connsiteX87" fmla="*/ 1624363 w 2422397"/>
              <a:gd name="connsiteY87" fmla="*/ 1502483 h 6858000"/>
              <a:gd name="connsiteX88" fmla="*/ 1631539 w 2422397"/>
              <a:gd name="connsiteY88" fmla="*/ 1431520 h 6858000"/>
              <a:gd name="connsiteX89" fmla="*/ 1646296 w 2422397"/>
              <a:gd name="connsiteY89" fmla="*/ 1333057 h 6858000"/>
              <a:gd name="connsiteX90" fmla="*/ 1696091 w 2422397"/>
              <a:gd name="connsiteY90" fmla="*/ 1202078 h 6858000"/>
              <a:gd name="connsiteX91" fmla="*/ 1735042 w 2422397"/>
              <a:gd name="connsiteY91" fmla="*/ 1076748 h 6858000"/>
              <a:gd name="connsiteX92" fmla="*/ 1850836 w 2422397"/>
              <a:gd name="connsiteY92" fmla="*/ 825516 h 6858000"/>
              <a:gd name="connsiteX93" fmla="*/ 1911831 w 2422397"/>
              <a:gd name="connsiteY93" fmla="*/ 696577 h 6858000"/>
              <a:gd name="connsiteX94" fmla="*/ 1942209 w 2422397"/>
              <a:gd name="connsiteY94" fmla="*/ 575807 h 6858000"/>
              <a:gd name="connsiteX95" fmla="*/ 1951374 w 2422397"/>
              <a:gd name="connsiteY95" fmla="*/ 556682 h 6858000"/>
              <a:gd name="connsiteX96" fmla="*/ 1951170 w 2422397"/>
              <a:gd name="connsiteY96" fmla="*/ 526639 h 6858000"/>
              <a:gd name="connsiteX97" fmla="*/ 1949059 w 2422397"/>
              <a:gd name="connsiteY97" fmla="*/ 405872 h 6858000"/>
              <a:gd name="connsiteX98" fmla="*/ 1954018 w 2422397"/>
              <a:gd name="connsiteY98" fmla="*/ 307622 h 6858000"/>
              <a:gd name="connsiteX99" fmla="*/ 1967790 w 2422397"/>
              <a:gd name="connsiteY99" fmla="*/ 198682 h 6858000"/>
              <a:gd name="connsiteX100" fmla="*/ 1971093 w 2422397"/>
              <a:gd name="connsiteY100" fmla="*/ 127747 h 6858000"/>
              <a:gd name="connsiteX101" fmla="*/ 1951841 w 2422397"/>
              <a:gd name="connsiteY101" fmla="*/ 4678 h 6858000"/>
              <a:gd name="connsiteX102" fmla="*/ 1953649 w 2422397"/>
              <a:gd name="connsiteY102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68724 w 2422397"/>
              <a:gd name="connsiteY8" fmla="*/ 6547069 h 6858000"/>
              <a:gd name="connsiteX9" fmla="*/ 199197 w 2422397"/>
              <a:gd name="connsiteY9" fmla="*/ 6509743 h 6858000"/>
              <a:gd name="connsiteX10" fmla="*/ 247224 w 2422397"/>
              <a:gd name="connsiteY10" fmla="*/ 6455839 h 6858000"/>
              <a:gd name="connsiteX11" fmla="*/ 270687 w 2422397"/>
              <a:gd name="connsiteY11" fmla="*/ 6418363 h 6858000"/>
              <a:gd name="connsiteX12" fmla="*/ 339376 w 2422397"/>
              <a:gd name="connsiteY12" fmla="*/ 6322934 h 6858000"/>
              <a:gd name="connsiteX13" fmla="*/ 443949 w 2422397"/>
              <a:gd name="connsiteY13" fmla="*/ 6218313 h 6858000"/>
              <a:gd name="connsiteX14" fmla="*/ 478259 w 2422397"/>
              <a:gd name="connsiteY14" fmla="*/ 6183918 h 6858000"/>
              <a:gd name="connsiteX15" fmla="*/ 482177 w 2422397"/>
              <a:gd name="connsiteY15" fmla="*/ 6173358 h 6858000"/>
              <a:gd name="connsiteX16" fmla="*/ 482556 w 2422397"/>
              <a:gd name="connsiteY16" fmla="*/ 6173443 h 6858000"/>
              <a:gd name="connsiteX17" fmla="*/ 485673 w 2422397"/>
              <a:gd name="connsiteY17" fmla="*/ 6162875 h 6858000"/>
              <a:gd name="connsiteX18" fmla="*/ 524588 w 2422397"/>
              <a:gd name="connsiteY18" fmla="*/ 6111327 h 6858000"/>
              <a:gd name="connsiteX19" fmla="*/ 547843 w 2422397"/>
              <a:gd name="connsiteY19" fmla="*/ 6075666 h 6858000"/>
              <a:gd name="connsiteX20" fmla="*/ 562259 w 2422397"/>
              <a:gd name="connsiteY20" fmla="*/ 6054865 h 6858000"/>
              <a:gd name="connsiteX21" fmla="*/ 571463 w 2422397"/>
              <a:gd name="connsiteY21" fmla="*/ 6045606 h 6858000"/>
              <a:gd name="connsiteX22" fmla="*/ 584071 w 2422397"/>
              <a:gd name="connsiteY22" fmla="*/ 5992286 h 6858000"/>
              <a:gd name="connsiteX23" fmla="*/ 587812 w 2422397"/>
              <a:gd name="connsiteY23" fmla="*/ 5987907 h 6858000"/>
              <a:gd name="connsiteX24" fmla="*/ 592115 w 2422397"/>
              <a:gd name="connsiteY24" fmla="*/ 5949187 h 6858000"/>
              <a:gd name="connsiteX25" fmla="*/ 595889 w 2422397"/>
              <a:gd name="connsiteY25" fmla="*/ 5931081 h 6858000"/>
              <a:gd name="connsiteX26" fmla="*/ 593758 w 2422397"/>
              <a:gd name="connsiteY26" fmla="*/ 5922047 h 6858000"/>
              <a:gd name="connsiteX27" fmla="*/ 600949 w 2422397"/>
              <a:gd name="connsiteY27" fmla="*/ 5897316 h 6858000"/>
              <a:gd name="connsiteX28" fmla="*/ 602981 w 2422397"/>
              <a:gd name="connsiteY28" fmla="*/ 5895955 h 6858000"/>
              <a:gd name="connsiteX29" fmla="*/ 604430 w 2422397"/>
              <a:gd name="connsiteY29" fmla="*/ 5870052 h 6858000"/>
              <a:gd name="connsiteX30" fmla="*/ 631983 w 2422397"/>
              <a:gd name="connsiteY30" fmla="*/ 5814475 h 6858000"/>
              <a:gd name="connsiteX31" fmla="*/ 699739 w 2422397"/>
              <a:gd name="connsiteY31" fmla="*/ 5516509 h 6858000"/>
              <a:gd name="connsiteX32" fmla="*/ 723657 w 2422397"/>
              <a:gd name="connsiteY32" fmla="*/ 5356170 h 6858000"/>
              <a:gd name="connsiteX33" fmla="*/ 723661 w 2422397"/>
              <a:gd name="connsiteY33" fmla="*/ 5356076 h 6858000"/>
              <a:gd name="connsiteX34" fmla="*/ 725358 w 2422397"/>
              <a:gd name="connsiteY34" fmla="*/ 5309193 h 6858000"/>
              <a:gd name="connsiteX35" fmla="*/ 726926 w 2422397"/>
              <a:gd name="connsiteY35" fmla="*/ 5311182 h 6858000"/>
              <a:gd name="connsiteX36" fmla="*/ 727761 w 2422397"/>
              <a:gd name="connsiteY36" fmla="*/ 5304702 h 6858000"/>
              <a:gd name="connsiteX37" fmla="*/ 732974 w 2422397"/>
              <a:gd name="connsiteY37" fmla="*/ 5303522 h 6858000"/>
              <a:gd name="connsiteX38" fmla="*/ 762873 w 2422397"/>
              <a:gd name="connsiteY38" fmla="*/ 5269094 h 6858000"/>
              <a:gd name="connsiteX39" fmla="*/ 784867 w 2422397"/>
              <a:gd name="connsiteY39" fmla="*/ 5235785 h 6858000"/>
              <a:gd name="connsiteX40" fmla="*/ 796271 w 2422397"/>
              <a:gd name="connsiteY40" fmla="*/ 5175473 h 6858000"/>
              <a:gd name="connsiteX41" fmla="*/ 821529 w 2422397"/>
              <a:gd name="connsiteY41" fmla="*/ 5012929 h 6858000"/>
              <a:gd name="connsiteX42" fmla="*/ 846340 w 2422397"/>
              <a:gd name="connsiteY42" fmla="*/ 4944976 h 6858000"/>
              <a:gd name="connsiteX43" fmla="*/ 840157 w 2422397"/>
              <a:gd name="connsiteY43" fmla="*/ 4872869 h 6858000"/>
              <a:gd name="connsiteX44" fmla="*/ 855718 w 2422397"/>
              <a:gd name="connsiteY44" fmla="*/ 4850916 h 6858000"/>
              <a:gd name="connsiteX45" fmla="*/ 858709 w 2422397"/>
              <a:gd name="connsiteY45" fmla="*/ 4847264 h 6858000"/>
              <a:gd name="connsiteX46" fmla="*/ 863990 w 2422397"/>
              <a:gd name="connsiteY46" fmla="*/ 4829718 h 6858000"/>
              <a:gd name="connsiteX47" fmla="*/ 873842 w 2422397"/>
              <a:gd name="connsiteY47" fmla="*/ 4828439 h 6858000"/>
              <a:gd name="connsiteX48" fmla="*/ 887779 w 2422397"/>
              <a:gd name="connsiteY48" fmla="*/ 4804655 h 6858000"/>
              <a:gd name="connsiteX49" fmla="*/ 893894 w 2422397"/>
              <a:gd name="connsiteY49" fmla="*/ 4777060 h 6858000"/>
              <a:gd name="connsiteX50" fmla="*/ 883546 w 2422397"/>
              <a:gd name="connsiteY50" fmla="*/ 4777089 h 6858000"/>
              <a:gd name="connsiteX51" fmla="*/ 883812 w 2422397"/>
              <a:gd name="connsiteY51" fmla="*/ 4774559 h 6858000"/>
              <a:gd name="connsiteX52" fmla="*/ 903401 w 2422397"/>
              <a:gd name="connsiteY52" fmla="*/ 4679442 h 6858000"/>
              <a:gd name="connsiteX53" fmla="*/ 916253 w 2422397"/>
              <a:gd name="connsiteY53" fmla="*/ 4651970 h 6858000"/>
              <a:gd name="connsiteX54" fmla="*/ 922608 w 2422397"/>
              <a:gd name="connsiteY54" fmla="*/ 4649785 h 6858000"/>
              <a:gd name="connsiteX55" fmla="*/ 924139 w 2422397"/>
              <a:gd name="connsiteY55" fmla="*/ 4631605 h 6858000"/>
              <a:gd name="connsiteX56" fmla="*/ 985938 w 2422397"/>
              <a:gd name="connsiteY56" fmla="*/ 4515358 h 6858000"/>
              <a:gd name="connsiteX57" fmla="*/ 1011638 w 2422397"/>
              <a:gd name="connsiteY57" fmla="*/ 4352312 h 6858000"/>
              <a:gd name="connsiteX58" fmla="*/ 1049579 w 2422397"/>
              <a:gd name="connsiteY58" fmla="*/ 4237953 h 6858000"/>
              <a:gd name="connsiteX59" fmla="*/ 1041314 w 2422397"/>
              <a:gd name="connsiteY59" fmla="*/ 4139706 h 6858000"/>
              <a:gd name="connsiteX60" fmla="*/ 1049328 w 2422397"/>
              <a:gd name="connsiteY60" fmla="*/ 4134671 h 6858000"/>
              <a:gd name="connsiteX61" fmla="*/ 1061133 w 2422397"/>
              <a:gd name="connsiteY61" fmla="*/ 4074160 h 6858000"/>
              <a:gd name="connsiteX62" fmla="*/ 1059121 w 2422397"/>
              <a:gd name="connsiteY62" fmla="*/ 3844497 h 6858000"/>
              <a:gd name="connsiteX63" fmla="*/ 1083386 w 2422397"/>
              <a:gd name="connsiteY63" fmla="*/ 3726730 h 6858000"/>
              <a:gd name="connsiteX64" fmla="*/ 1098990 w 2422397"/>
              <a:gd name="connsiteY64" fmla="*/ 3687782 h 6858000"/>
              <a:gd name="connsiteX65" fmla="*/ 1147140 w 2422397"/>
              <a:gd name="connsiteY65" fmla="*/ 3543810 h 6858000"/>
              <a:gd name="connsiteX66" fmla="*/ 1179877 w 2422397"/>
              <a:gd name="connsiteY66" fmla="*/ 3441984 h 6858000"/>
              <a:gd name="connsiteX67" fmla="*/ 1217096 w 2422397"/>
              <a:gd name="connsiteY67" fmla="*/ 3354156 h 6858000"/>
              <a:gd name="connsiteX68" fmla="*/ 1232811 w 2422397"/>
              <a:gd name="connsiteY68" fmla="*/ 3301153 h 6858000"/>
              <a:gd name="connsiteX69" fmla="*/ 1281985 w 2422397"/>
              <a:gd name="connsiteY69" fmla="*/ 3158933 h 6858000"/>
              <a:gd name="connsiteX70" fmla="*/ 1335997 w 2422397"/>
              <a:gd name="connsiteY70" fmla="*/ 3018423 h 6858000"/>
              <a:gd name="connsiteX71" fmla="*/ 1394864 w 2422397"/>
              <a:gd name="connsiteY71" fmla="*/ 2946152 h 6858000"/>
              <a:gd name="connsiteX72" fmla="*/ 1436360 w 2422397"/>
              <a:gd name="connsiteY72" fmla="*/ 2829469 h 6858000"/>
              <a:gd name="connsiteX73" fmla="*/ 1447242 w 2422397"/>
              <a:gd name="connsiteY73" fmla="*/ 2811546 h 6858000"/>
              <a:gd name="connsiteX74" fmla="*/ 1449881 w 2422397"/>
              <a:gd name="connsiteY74" fmla="*/ 2781535 h 6858000"/>
              <a:gd name="connsiteX75" fmla="*/ 1459218 w 2422397"/>
              <a:gd name="connsiteY75" fmla="*/ 2660724 h 6858000"/>
              <a:gd name="connsiteX76" fmla="*/ 1483504 w 2422397"/>
              <a:gd name="connsiteY76" fmla="*/ 2560980 h 6858000"/>
              <a:gd name="connsiteX77" fmla="*/ 1519801 w 2422397"/>
              <a:gd name="connsiteY77" fmla="*/ 2467523 h 6858000"/>
              <a:gd name="connsiteX78" fmla="*/ 1507343 w 2422397"/>
              <a:gd name="connsiteY78" fmla="*/ 2357874 h 6858000"/>
              <a:gd name="connsiteX79" fmla="*/ 1540772 w 2422397"/>
              <a:gd name="connsiteY79" fmla="*/ 2256097 h 6858000"/>
              <a:gd name="connsiteX80" fmla="*/ 1569381 w 2422397"/>
              <a:gd name="connsiteY80" fmla="*/ 2165158 h 6858000"/>
              <a:gd name="connsiteX81" fmla="*/ 1576109 w 2422397"/>
              <a:gd name="connsiteY81" fmla="*/ 2078660 h 6858000"/>
              <a:gd name="connsiteX82" fmla="*/ 1564751 w 2422397"/>
              <a:gd name="connsiteY82" fmla="*/ 2009574 h 6858000"/>
              <a:gd name="connsiteX83" fmla="*/ 1571917 w 2422397"/>
              <a:gd name="connsiteY83" fmla="*/ 1903700 h 6858000"/>
              <a:gd name="connsiteX84" fmla="*/ 1564944 w 2422397"/>
              <a:gd name="connsiteY84" fmla="*/ 1821321 h 6858000"/>
              <a:gd name="connsiteX85" fmla="*/ 1579022 w 2422397"/>
              <a:gd name="connsiteY85" fmla="*/ 1718757 h 6858000"/>
              <a:gd name="connsiteX86" fmla="*/ 1590196 w 2422397"/>
              <a:gd name="connsiteY86" fmla="*/ 1595914 h 6858000"/>
              <a:gd name="connsiteX87" fmla="*/ 1624363 w 2422397"/>
              <a:gd name="connsiteY87" fmla="*/ 1502483 h 6858000"/>
              <a:gd name="connsiteX88" fmla="*/ 1631539 w 2422397"/>
              <a:gd name="connsiteY88" fmla="*/ 1431520 h 6858000"/>
              <a:gd name="connsiteX89" fmla="*/ 1646296 w 2422397"/>
              <a:gd name="connsiteY89" fmla="*/ 1333057 h 6858000"/>
              <a:gd name="connsiteX90" fmla="*/ 1696091 w 2422397"/>
              <a:gd name="connsiteY90" fmla="*/ 1202078 h 6858000"/>
              <a:gd name="connsiteX91" fmla="*/ 1735042 w 2422397"/>
              <a:gd name="connsiteY91" fmla="*/ 1076748 h 6858000"/>
              <a:gd name="connsiteX92" fmla="*/ 1890105 w 2422397"/>
              <a:gd name="connsiteY92" fmla="*/ 825516 h 6858000"/>
              <a:gd name="connsiteX93" fmla="*/ 1911831 w 2422397"/>
              <a:gd name="connsiteY93" fmla="*/ 696577 h 6858000"/>
              <a:gd name="connsiteX94" fmla="*/ 1942209 w 2422397"/>
              <a:gd name="connsiteY94" fmla="*/ 575807 h 6858000"/>
              <a:gd name="connsiteX95" fmla="*/ 1951374 w 2422397"/>
              <a:gd name="connsiteY95" fmla="*/ 556682 h 6858000"/>
              <a:gd name="connsiteX96" fmla="*/ 1951170 w 2422397"/>
              <a:gd name="connsiteY96" fmla="*/ 526639 h 6858000"/>
              <a:gd name="connsiteX97" fmla="*/ 1949059 w 2422397"/>
              <a:gd name="connsiteY97" fmla="*/ 405872 h 6858000"/>
              <a:gd name="connsiteX98" fmla="*/ 1954018 w 2422397"/>
              <a:gd name="connsiteY98" fmla="*/ 307622 h 6858000"/>
              <a:gd name="connsiteX99" fmla="*/ 1967790 w 2422397"/>
              <a:gd name="connsiteY99" fmla="*/ 198682 h 6858000"/>
              <a:gd name="connsiteX100" fmla="*/ 1971093 w 2422397"/>
              <a:gd name="connsiteY100" fmla="*/ 127747 h 6858000"/>
              <a:gd name="connsiteX101" fmla="*/ 1951841 w 2422397"/>
              <a:gd name="connsiteY101" fmla="*/ 4678 h 6858000"/>
              <a:gd name="connsiteX102" fmla="*/ 1953649 w 2422397"/>
              <a:gd name="connsiteY102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68724 w 2422397"/>
              <a:gd name="connsiteY8" fmla="*/ 6547069 h 6858000"/>
              <a:gd name="connsiteX9" fmla="*/ 199197 w 2422397"/>
              <a:gd name="connsiteY9" fmla="*/ 6509743 h 6858000"/>
              <a:gd name="connsiteX10" fmla="*/ 247224 w 2422397"/>
              <a:gd name="connsiteY10" fmla="*/ 6455839 h 6858000"/>
              <a:gd name="connsiteX11" fmla="*/ 270687 w 2422397"/>
              <a:gd name="connsiteY11" fmla="*/ 6418363 h 6858000"/>
              <a:gd name="connsiteX12" fmla="*/ 339376 w 2422397"/>
              <a:gd name="connsiteY12" fmla="*/ 6322934 h 6858000"/>
              <a:gd name="connsiteX13" fmla="*/ 443949 w 2422397"/>
              <a:gd name="connsiteY13" fmla="*/ 6218313 h 6858000"/>
              <a:gd name="connsiteX14" fmla="*/ 478259 w 2422397"/>
              <a:gd name="connsiteY14" fmla="*/ 6183918 h 6858000"/>
              <a:gd name="connsiteX15" fmla="*/ 482177 w 2422397"/>
              <a:gd name="connsiteY15" fmla="*/ 6173358 h 6858000"/>
              <a:gd name="connsiteX16" fmla="*/ 482556 w 2422397"/>
              <a:gd name="connsiteY16" fmla="*/ 6173443 h 6858000"/>
              <a:gd name="connsiteX17" fmla="*/ 485673 w 2422397"/>
              <a:gd name="connsiteY17" fmla="*/ 6162875 h 6858000"/>
              <a:gd name="connsiteX18" fmla="*/ 524588 w 2422397"/>
              <a:gd name="connsiteY18" fmla="*/ 6111327 h 6858000"/>
              <a:gd name="connsiteX19" fmla="*/ 547843 w 2422397"/>
              <a:gd name="connsiteY19" fmla="*/ 6075666 h 6858000"/>
              <a:gd name="connsiteX20" fmla="*/ 562259 w 2422397"/>
              <a:gd name="connsiteY20" fmla="*/ 6054865 h 6858000"/>
              <a:gd name="connsiteX21" fmla="*/ 571463 w 2422397"/>
              <a:gd name="connsiteY21" fmla="*/ 6045606 h 6858000"/>
              <a:gd name="connsiteX22" fmla="*/ 584071 w 2422397"/>
              <a:gd name="connsiteY22" fmla="*/ 5992286 h 6858000"/>
              <a:gd name="connsiteX23" fmla="*/ 587812 w 2422397"/>
              <a:gd name="connsiteY23" fmla="*/ 5987907 h 6858000"/>
              <a:gd name="connsiteX24" fmla="*/ 592115 w 2422397"/>
              <a:gd name="connsiteY24" fmla="*/ 5949187 h 6858000"/>
              <a:gd name="connsiteX25" fmla="*/ 595889 w 2422397"/>
              <a:gd name="connsiteY25" fmla="*/ 5931081 h 6858000"/>
              <a:gd name="connsiteX26" fmla="*/ 593758 w 2422397"/>
              <a:gd name="connsiteY26" fmla="*/ 5922047 h 6858000"/>
              <a:gd name="connsiteX27" fmla="*/ 600949 w 2422397"/>
              <a:gd name="connsiteY27" fmla="*/ 5897316 h 6858000"/>
              <a:gd name="connsiteX28" fmla="*/ 602981 w 2422397"/>
              <a:gd name="connsiteY28" fmla="*/ 5895955 h 6858000"/>
              <a:gd name="connsiteX29" fmla="*/ 604430 w 2422397"/>
              <a:gd name="connsiteY29" fmla="*/ 5870052 h 6858000"/>
              <a:gd name="connsiteX30" fmla="*/ 631983 w 2422397"/>
              <a:gd name="connsiteY30" fmla="*/ 5814475 h 6858000"/>
              <a:gd name="connsiteX31" fmla="*/ 699739 w 2422397"/>
              <a:gd name="connsiteY31" fmla="*/ 5516509 h 6858000"/>
              <a:gd name="connsiteX32" fmla="*/ 723657 w 2422397"/>
              <a:gd name="connsiteY32" fmla="*/ 5356170 h 6858000"/>
              <a:gd name="connsiteX33" fmla="*/ 723661 w 2422397"/>
              <a:gd name="connsiteY33" fmla="*/ 5356076 h 6858000"/>
              <a:gd name="connsiteX34" fmla="*/ 725358 w 2422397"/>
              <a:gd name="connsiteY34" fmla="*/ 5309193 h 6858000"/>
              <a:gd name="connsiteX35" fmla="*/ 726926 w 2422397"/>
              <a:gd name="connsiteY35" fmla="*/ 5311182 h 6858000"/>
              <a:gd name="connsiteX36" fmla="*/ 727761 w 2422397"/>
              <a:gd name="connsiteY36" fmla="*/ 5304702 h 6858000"/>
              <a:gd name="connsiteX37" fmla="*/ 732974 w 2422397"/>
              <a:gd name="connsiteY37" fmla="*/ 5303522 h 6858000"/>
              <a:gd name="connsiteX38" fmla="*/ 762873 w 2422397"/>
              <a:gd name="connsiteY38" fmla="*/ 5269094 h 6858000"/>
              <a:gd name="connsiteX39" fmla="*/ 784867 w 2422397"/>
              <a:gd name="connsiteY39" fmla="*/ 5235785 h 6858000"/>
              <a:gd name="connsiteX40" fmla="*/ 796271 w 2422397"/>
              <a:gd name="connsiteY40" fmla="*/ 5175473 h 6858000"/>
              <a:gd name="connsiteX41" fmla="*/ 821529 w 2422397"/>
              <a:gd name="connsiteY41" fmla="*/ 5012929 h 6858000"/>
              <a:gd name="connsiteX42" fmla="*/ 846340 w 2422397"/>
              <a:gd name="connsiteY42" fmla="*/ 4944976 h 6858000"/>
              <a:gd name="connsiteX43" fmla="*/ 840157 w 2422397"/>
              <a:gd name="connsiteY43" fmla="*/ 4872869 h 6858000"/>
              <a:gd name="connsiteX44" fmla="*/ 855718 w 2422397"/>
              <a:gd name="connsiteY44" fmla="*/ 4850916 h 6858000"/>
              <a:gd name="connsiteX45" fmla="*/ 858709 w 2422397"/>
              <a:gd name="connsiteY45" fmla="*/ 4847264 h 6858000"/>
              <a:gd name="connsiteX46" fmla="*/ 863990 w 2422397"/>
              <a:gd name="connsiteY46" fmla="*/ 4829718 h 6858000"/>
              <a:gd name="connsiteX47" fmla="*/ 873842 w 2422397"/>
              <a:gd name="connsiteY47" fmla="*/ 4828439 h 6858000"/>
              <a:gd name="connsiteX48" fmla="*/ 887779 w 2422397"/>
              <a:gd name="connsiteY48" fmla="*/ 4804655 h 6858000"/>
              <a:gd name="connsiteX49" fmla="*/ 893894 w 2422397"/>
              <a:gd name="connsiteY49" fmla="*/ 4777060 h 6858000"/>
              <a:gd name="connsiteX50" fmla="*/ 883546 w 2422397"/>
              <a:gd name="connsiteY50" fmla="*/ 4777089 h 6858000"/>
              <a:gd name="connsiteX51" fmla="*/ 883812 w 2422397"/>
              <a:gd name="connsiteY51" fmla="*/ 4774559 h 6858000"/>
              <a:gd name="connsiteX52" fmla="*/ 903401 w 2422397"/>
              <a:gd name="connsiteY52" fmla="*/ 4679442 h 6858000"/>
              <a:gd name="connsiteX53" fmla="*/ 916253 w 2422397"/>
              <a:gd name="connsiteY53" fmla="*/ 4651970 h 6858000"/>
              <a:gd name="connsiteX54" fmla="*/ 922608 w 2422397"/>
              <a:gd name="connsiteY54" fmla="*/ 4649785 h 6858000"/>
              <a:gd name="connsiteX55" fmla="*/ 924139 w 2422397"/>
              <a:gd name="connsiteY55" fmla="*/ 4631605 h 6858000"/>
              <a:gd name="connsiteX56" fmla="*/ 985938 w 2422397"/>
              <a:gd name="connsiteY56" fmla="*/ 4515358 h 6858000"/>
              <a:gd name="connsiteX57" fmla="*/ 1011638 w 2422397"/>
              <a:gd name="connsiteY57" fmla="*/ 4352312 h 6858000"/>
              <a:gd name="connsiteX58" fmla="*/ 1049579 w 2422397"/>
              <a:gd name="connsiteY58" fmla="*/ 4237953 h 6858000"/>
              <a:gd name="connsiteX59" fmla="*/ 1041314 w 2422397"/>
              <a:gd name="connsiteY59" fmla="*/ 4139706 h 6858000"/>
              <a:gd name="connsiteX60" fmla="*/ 1049328 w 2422397"/>
              <a:gd name="connsiteY60" fmla="*/ 4134671 h 6858000"/>
              <a:gd name="connsiteX61" fmla="*/ 1061133 w 2422397"/>
              <a:gd name="connsiteY61" fmla="*/ 4074160 h 6858000"/>
              <a:gd name="connsiteX62" fmla="*/ 1059121 w 2422397"/>
              <a:gd name="connsiteY62" fmla="*/ 3844497 h 6858000"/>
              <a:gd name="connsiteX63" fmla="*/ 1083386 w 2422397"/>
              <a:gd name="connsiteY63" fmla="*/ 3726730 h 6858000"/>
              <a:gd name="connsiteX64" fmla="*/ 1098990 w 2422397"/>
              <a:gd name="connsiteY64" fmla="*/ 3687782 h 6858000"/>
              <a:gd name="connsiteX65" fmla="*/ 1147140 w 2422397"/>
              <a:gd name="connsiteY65" fmla="*/ 3543810 h 6858000"/>
              <a:gd name="connsiteX66" fmla="*/ 1179877 w 2422397"/>
              <a:gd name="connsiteY66" fmla="*/ 3441984 h 6858000"/>
              <a:gd name="connsiteX67" fmla="*/ 1217096 w 2422397"/>
              <a:gd name="connsiteY67" fmla="*/ 3354156 h 6858000"/>
              <a:gd name="connsiteX68" fmla="*/ 1232811 w 2422397"/>
              <a:gd name="connsiteY68" fmla="*/ 3301153 h 6858000"/>
              <a:gd name="connsiteX69" fmla="*/ 1281985 w 2422397"/>
              <a:gd name="connsiteY69" fmla="*/ 3158933 h 6858000"/>
              <a:gd name="connsiteX70" fmla="*/ 1335997 w 2422397"/>
              <a:gd name="connsiteY70" fmla="*/ 3018423 h 6858000"/>
              <a:gd name="connsiteX71" fmla="*/ 1394864 w 2422397"/>
              <a:gd name="connsiteY71" fmla="*/ 2946152 h 6858000"/>
              <a:gd name="connsiteX72" fmla="*/ 1436360 w 2422397"/>
              <a:gd name="connsiteY72" fmla="*/ 2829469 h 6858000"/>
              <a:gd name="connsiteX73" fmla="*/ 1447242 w 2422397"/>
              <a:gd name="connsiteY73" fmla="*/ 2811546 h 6858000"/>
              <a:gd name="connsiteX74" fmla="*/ 1449881 w 2422397"/>
              <a:gd name="connsiteY74" fmla="*/ 2781535 h 6858000"/>
              <a:gd name="connsiteX75" fmla="*/ 1459218 w 2422397"/>
              <a:gd name="connsiteY75" fmla="*/ 2660724 h 6858000"/>
              <a:gd name="connsiteX76" fmla="*/ 1483504 w 2422397"/>
              <a:gd name="connsiteY76" fmla="*/ 2560980 h 6858000"/>
              <a:gd name="connsiteX77" fmla="*/ 1519801 w 2422397"/>
              <a:gd name="connsiteY77" fmla="*/ 2467523 h 6858000"/>
              <a:gd name="connsiteX78" fmla="*/ 1507343 w 2422397"/>
              <a:gd name="connsiteY78" fmla="*/ 2357874 h 6858000"/>
              <a:gd name="connsiteX79" fmla="*/ 1540772 w 2422397"/>
              <a:gd name="connsiteY79" fmla="*/ 2256097 h 6858000"/>
              <a:gd name="connsiteX80" fmla="*/ 1569381 w 2422397"/>
              <a:gd name="connsiteY80" fmla="*/ 2165158 h 6858000"/>
              <a:gd name="connsiteX81" fmla="*/ 1576109 w 2422397"/>
              <a:gd name="connsiteY81" fmla="*/ 2078660 h 6858000"/>
              <a:gd name="connsiteX82" fmla="*/ 1564751 w 2422397"/>
              <a:gd name="connsiteY82" fmla="*/ 2009574 h 6858000"/>
              <a:gd name="connsiteX83" fmla="*/ 1571917 w 2422397"/>
              <a:gd name="connsiteY83" fmla="*/ 1903700 h 6858000"/>
              <a:gd name="connsiteX84" fmla="*/ 1564944 w 2422397"/>
              <a:gd name="connsiteY84" fmla="*/ 1821321 h 6858000"/>
              <a:gd name="connsiteX85" fmla="*/ 1579022 w 2422397"/>
              <a:gd name="connsiteY85" fmla="*/ 1718757 h 6858000"/>
              <a:gd name="connsiteX86" fmla="*/ 1590196 w 2422397"/>
              <a:gd name="connsiteY86" fmla="*/ 1595914 h 6858000"/>
              <a:gd name="connsiteX87" fmla="*/ 1624363 w 2422397"/>
              <a:gd name="connsiteY87" fmla="*/ 1502483 h 6858000"/>
              <a:gd name="connsiteX88" fmla="*/ 1631539 w 2422397"/>
              <a:gd name="connsiteY88" fmla="*/ 1431520 h 6858000"/>
              <a:gd name="connsiteX89" fmla="*/ 1646296 w 2422397"/>
              <a:gd name="connsiteY89" fmla="*/ 1333057 h 6858000"/>
              <a:gd name="connsiteX90" fmla="*/ 1696091 w 2422397"/>
              <a:gd name="connsiteY90" fmla="*/ 1202078 h 6858000"/>
              <a:gd name="connsiteX91" fmla="*/ 1735042 w 2422397"/>
              <a:gd name="connsiteY91" fmla="*/ 1076748 h 6858000"/>
              <a:gd name="connsiteX92" fmla="*/ 1890105 w 2422397"/>
              <a:gd name="connsiteY92" fmla="*/ 825516 h 6858000"/>
              <a:gd name="connsiteX93" fmla="*/ 1911831 w 2422397"/>
              <a:gd name="connsiteY93" fmla="*/ 696577 h 6858000"/>
              <a:gd name="connsiteX94" fmla="*/ 1942209 w 2422397"/>
              <a:gd name="connsiteY94" fmla="*/ 575807 h 6858000"/>
              <a:gd name="connsiteX95" fmla="*/ 1951374 w 2422397"/>
              <a:gd name="connsiteY95" fmla="*/ 556682 h 6858000"/>
              <a:gd name="connsiteX96" fmla="*/ 1951170 w 2422397"/>
              <a:gd name="connsiteY96" fmla="*/ 526639 h 6858000"/>
              <a:gd name="connsiteX97" fmla="*/ 1954018 w 2422397"/>
              <a:gd name="connsiteY97" fmla="*/ 307622 h 6858000"/>
              <a:gd name="connsiteX98" fmla="*/ 1967790 w 2422397"/>
              <a:gd name="connsiteY98" fmla="*/ 198682 h 6858000"/>
              <a:gd name="connsiteX99" fmla="*/ 1971093 w 2422397"/>
              <a:gd name="connsiteY99" fmla="*/ 127747 h 6858000"/>
              <a:gd name="connsiteX100" fmla="*/ 1951841 w 2422397"/>
              <a:gd name="connsiteY100" fmla="*/ 4678 h 6858000"/>
              <a:gd name="connsiteX101" fmla="*/ 1953649 w 2422397"/>
              <a:gd name="connsiteY101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68724 w 2422397"/>
              <a:gd name="connsiteY8" fmla="*/ 6547069 h 6858000"/>
              <a:gd name="connsiteX9" fmla="*/ 199197 w 2422397"/>
              <a:gd name="connsiteY9" fmla="*/ 6509743 h 6858000"/>
              <a:gd name="connsiteX10" fmla="*/ 247224 w 2422397"/>
              <a:gd name="connsiteY10" fmla="*/ 6455839 h 6858000"/>
              <a:gd name="connsiteX11" fmla="*/ 270687 w 2422397"/>
              <a:gd name="connsiteY11" fmla="*/ 6418363 h 6858000"/>
              <a:gd name="connsiteX12" fmla="*/ 339376 w 2422397"/>
              <a:gd name="connsiteY12" fmla="*/ 6322934 h 6858000"/>
              <a:gd name="connsiteX13" fmla="*/ 443949 w 2422397"/>
              <a:gd name="connsiteY13" fmla="*/ 6218313 h 6858000"/>
              <a:gd name="connsiteX14" fmla="*/ 478259 w 2422397"/>
              <a:gd name="connsiteY14" fmla="*/ 6183918 h 6858000"/>
              <a:gd name="connsiteX15" fmla="*/ 482177 w 2422397"/>
              <a:gd name="connsiteY15" fmla="*/ 6173358 h 6858000"/>
              <a:gd name="connsiteX16" fmla="*/ 482556 w 2422397"/>
              <a:gd name="connsiteY16" fmla="*/ 6173443 h 6858000"/>
              <a:gd name="connsiteX17" fmla="*/ 485673 w 2422397"/>
              <a:gd name="connsiteY17" fmla="*/ 6162875 h 6858000"/>
              <a:gd name="connsiteX18" fmla="*/ 524588 w 2422397"/>
              <a:gd name="connsiteY18" fmla="*/ 6111327 h 6858000"/>
              <a:gd name="connsiteX19" fmla="*/ 547843 w 2422397"/>
              <a:gd name="connsiteY19" fmla="*/ 6075666 h 6858000"/>
              <a:gd name="connsiteX20" fmla="*/ 562259 w 2422397"/>
              <a:gd name="connsiteY20" fmla="*/ 6054865 h 6858000"/>
              <a:gd name="connsiteX21" fmla="*/ 571463 w 2422397"/>
              <a:gd name="connsiteY21" fmla="*/ 6045606 h 6858000"/>
              <a:gd name="connsiteX22" fmla="*/ 584071 w 2422397"/>
              <a:gd name="connsiteY22" fmla="*/ 5992286 h 6858000"/>
              <a:gd name="connsiteX23" fmla="*/ 587812 w 2422397"/>
              <a:gd name="connsiteY23" fmla="*/ 5987907 h 6858000"/>
              <a:gd name="connsiteX24" fmla="*/ 592115 w 2422397"/>
              <a:gd name="connsiteY24" fmla="*/ 5949187 h 6858000"/>
              <a:gd name="connsiteX25" fmla="*/ 595889 w 2422397"/>
              <a:gd name="connsiteY25" fmla="*/ 5931081 h 6858000"/>
              <a:gd name="connsiteX26" fmla="*/ 593758 w 2422397"/>
              <a:gd name="connsiteY26" fmla="*/ 5922047 h 6858000"/>
              <a:gd name="connsiteX27" fmla="*/ 600949 w 2422397"/>
              <a:gd name="connsiteY27" fmla="*/ 5897316 h 6858000"/>
              <a:gd name="connsiteX28" fmla="*/ 602981 w 2422397"/>
              <a:gd name="connsiteY28" fmla="*/ 5895955 h 6858000"/>
              <a:gd name="connsiteX29" fmla="*/ 604430 w 2422397"/>
              <a:gd name="connsiteY29" fmla="*/ 5870052 h 6858000"/>
              <a:gd name="connsiteX30" fmla="*/ 631983 w 2422397"/>
              <a:gd name="connsiteY30" fmla="*/ 5814475 h 6858000"/>
              <a:gd name="connsiteX31" fmla="*/ 699739 w 2422397"/>
              <a:gd name="connsiteY31" fmla="*/ 5516509 h 6858000"/>
              <a:gd name="connsiteX32" fmla="*/ 723657 w 2422397"/>
              <a:gd name="connsiteY32" fmla="*/ 5356170 h 6858000"/>
              <a:gd name="connsiteX33" fmla="*/ 723661 w 2422397"/>
              <a:gd name="connsiteY33" fmla="*/ 5356076 h 6858000"/>
              <a:gd name="connsiteX34" fmla="*/ 725358 w 2422397"/>
              <a:gd name="connsiteY34" fmla="*/ 5309193 h 6858000"/>
              <a:gd name="connsiteX35" fmla="*/ 726926 w 2422397"/>
              <a:gd name="connsiteY35" fmla="*/ 5311182 h 6858000"/>
              <a:gd name="connsiteX36" fmla="*/ 727761 w 2422397"/>
              <a:gd name="connsiteY36" fmla="*/ 5304702 h 6858000"/>
              <a:gd name="connsiteX37" fmla="*/ 732974 w 2422397"/>
              <a:gd name="connsiteY37" fmla="*/ 5303522 h 6858000"/>
              <a:gd name="connsiteX38" fmla="*/ 762873 w 2422397"/>
              <a:gd name="connsiteY38" fmla="*/ 5269094 h 6858000"/>
              <a:gd name="connsiteX39" fmla="*/ 784867 w 2422397"/>
              <a:gd name="connsiteY39" fmla="*/ 5235785 h 6858000"/>
              <a:gd name="connsiteX40" fmla="*/ 796271 w 2422397"/>
              <a:gd name="connsiteY40" fmla="*/ 5175473 h 6858000"/>
              <a:gd name="connsiteX41" fmla="*/ 821529 w 2422397"/>
              <a:gd name="connsiteY41" fmla="*/ 5012929 h 6858000"/>
              <a:gd name="connsiteX42" fmla="*/ 846340 w 2422397"/>
              <a:gd name="connsiteY42" fmla="*/ 4944976 h 6858000"/>
              <a:gd name="connsiteX43" fmla="*/ 840157 w 2422397"/>
              <a:gd name="connsiteY43" fmla="*/ 4872869 h 6858000"/>
              <a:gd name="connsiteX44" fmla="*/ 855718 w 2422397"/>
              <a:gd name="connsiteY44" fmla="*/ 4850916 h 6858000"/>
              <a:gd name="connsiteX45" fmla="*/ 858709 w 2422397"/>
              <a:gd name="connsiteY45" fmla="*/ 4847264 h 6858000"/>
              <a:gd name="connsiteX46" fmla="*/ 863990 w 2422397"/>
              <a:gd name="connsiteY46" fmla="*/ 4829718 h 6858000"/>
              <a:gd name="connsiteX47" fmla="*/ 873842 w 2422397"/>
              <a:gd name="connsiteY47" fmla="*/ 4828439 h 6858000"/>
              <a:gd name="connsiteX48" fmla="*/ 887779 w 2422397"/>
              <a:gd name="connsiteY48" fmla="*/ 4804655 h 6858000"/>
              <a:gd name="connsiteX49" fmla="*/ 893894 w 2422397"/>
              <a:gd name="connsiteY49" fmla="*/ 4777060 h 6858000"/>
              <a:gd name="connsiteX50" fmla="*/ 883546 w 2422397"/>
              <a:gd name="connsiteY50" fmla="*/ 4777089 h 6858000"/>
              <a:gd name="connsiteX51" fmla="*/ 883812 w 2422397"/>
              <a:gd name="connsiteY51" fmla="*/ 4774559 h 6858000"/>
              <a:gd name="connsiteX52" fmla="*/ 903401 w 2422397"/>
              <a:gd name="connsiteY52" fmla="*/ 4679442 h 6858000"/>
              <a:gd name="connsiteX53" fmla="*/ 916253 w 2422397"/>
              <a:gd name="connsiteY53" fmla="*/ 4651970 h 6858000"/>
              <a:gd name="connsiteX54" fmla="*/ 922608 w 2422397"/>
              <a:gd name="connsiteY54" fmla="*/ 4649785 h 6858000"/>
              <a:gd name="connsiteX55" fmla="*/ 924139 w 2422397"/>
              <a:gd name="connsiteY55" fmla="*/ 4631605 h 6858000"/>
              <a:gd name="connsiteX56" fmla="*/ 985938 w 2422397"/>
              <a:gd name="connsiteY56" fmla="*/ 4515358 h 6858000"/>
              <a:gd name="connsiteX57" fmla="*/ 1011638 w 2422397"/>
              <a:gd name="connsiteY57" fmla="*/ 4352312 h 6858000"/>
              <a:gd name="connsiteX58" fmla="*/ 1049579 w 2422397"/>
              <a:gd name="connsiteY58" fmla="*/ 4237953 h 6858000"/>
              <a:gd name="connsiteX59" fmla="*/ 1041314 w 2422397"/>
              <a:gd name="connsiteY59" fmla="*/ 4139706 h 6858000"/>
              <a:gd name="connsiteX60" fmla="*/ 1049328 w 2422397"/>
              <a:gd name="connsiteY60" fmla="*/ 4134671 h 6858000"/>
              <a:gd name="connsiteX61" fmla="*/ 1061133 w 2422397"/>
              <a:gd name="connsiteY61" fmla="*/ 4074160 h 6858000"/>
              <a:gd name="connsiteX62" fmla="*/ 1059121 w 2422397"/>
              <a:gd name="connsiteY62" fmla="*/ 3844497 h 6858000"/>
              <a:gd name="connsiteX63" fmla="*/ 1083386 w 2422397"/>
              <a:gd name="connsiteY63" fmla="*/ 3726730 h 6858000"/>
              <a:gd name="connsiteX64" fmla="*/ 1098990 w 2422397"/>
              <a:gd name="connsiteY64" fmla="*/ 3687782 h 6858000"/>
              <a:gd name="connsiteX65" fmla="*/ 1147140 w 2422397"/>
              <a:gd name="connsiteY65" fmla="*/ 3543810 h 6858000"/>
              <a:gd name="connsiteX66" fmla="*/ 1179877 w 2422397"/>
              <a:gd name="connsiteY66" fmla="*/ 3441984 h 6858000"/>
              <a:gd name="connsiteX67" fmla="*/ 1217096 w 2422397"/>
              <a:gd name="connsiteY67" fmla="*/ 3354156 h 6858000"/>
              <a:gd name="connsiteX68" fmla="*/ 1232811 w 2422397"/>
              <a:gd name="connsiteY68" fmla="*/ 3301153 h 6858000"/>
              <a:gd name="connsiteX69" fmla="*/ 1281985 w 2422397"/>
              <a:gd name="connsiteY69" fmla="*/ 3158933 h 6858000"/>
              <a:gd name="connsiteX70" fmla="*/ 1335997 w 2422397"/>
              <a:gd name="connsiteY70" fmla="*/ 3018423 h 6858000"/>
              <a:gd name="connsiteX71" fmla="*/ 1394864 w 2422397"/>
              <a:gd name="connsiteY71" fmla="*/ 2946152 h 6858000"/>
              <a:gd name="connsiteX72" fmla="*/ 1436360 w 2422397"/>
              <a:gd name="connsiteY72" fmla="*/ 2829469 h 6858000"/>
              <a:gd name="connsiteX73" fmla="*/ 1447242 w 2422397"/>
              <a:gd name="connsiteY73" fmla="*/ 2811546 h 6858000"/>
              <a:gd name="connsiteX74" fmla="*/ 1449881 w 2422397"/>
              <a:gd name="connsiteY74" fmla="*/ 2781535 h 6858000"/>
              <a:gd name="connsiteX75" fmla="*/ 1459218 w 2422397"/>
              <a:gd name="connsiteY75" fmla="*/ 2660724 h 6858000"/>
              <a:gd name="connsiteX76" fmla="*/ 1483504 w 2422397"/>
              <a:gd name="connsiteY76" fmla="*/ 2560980 h 6858000"/>
              <a:gd name="connsiteX77" fmla="*/ 1519801 w 2422397"/>
              <a:gd name="connsiteY77" fmla="*/ 2467523 h 6858000"/>
              <a:gd name="connsiteX78" fmla="*/ 1507343 w 2422397"/>
              <a:gd name="connsiteY78" fmla="*/ 2357874 h 6858000"/>
              <a:gd name="connsiteX79" fmla="*/ 1540772 w 2422397"/>
              <a:gd name="connsiteY79" fmla="*/ 2256097 h 6858000"/>
              <a:gd name="connsiteX80" fmla="*/ 1569381 w 2422397"/>
              <a:gd name="connsiteY80" fmla="*/ 2165158 h 6858000"/>
              <a:gd name="connsiteX81" fmla="*/ 1576109 w 2422397"/>
              <a:gd name="connsiteY81" fmla="*/ 2078660 h 6858000"/>
              <a:gd name="connsiteX82" fmla="*/ 1564751 w 2422397"/>
              <a:gd name="connsiteY82" fmla="*/ 2009574 h 6858000"/>
              <a:gd name="connsiteX83" fmla="*/ 1571917 w 2422397"/>
              <a:gd name="connsiteY83" fmla="*/ 1903700 h 6858000"/>
              <a:gd name="connsiteX84" fmla="*/ 1564944 w 2422397"/>
              <a:gd name="connsiteY84" fmla="*/ 1821321 h 6858000"/>
              <a:gd name="connsiteX85" fmla="*/ 1579022 w 2422397"/>
              <a:gd name="connsiteY85" fmla="*/ 1718757 h 6858000"/>
              <a:gd name="connsiteX86" fmla="*/ 1590196 w 2422397"/>
              <a:gd name="connsiteY86" fmla="*/ 1595914 h 6858000"/>
              <a:gd name="connsiteX87" fmla="*/ 1624363 w 2422397"/>
              <a:gd name="connsiteY87" fmla="*/ 1502483 h 6858000"/>
              <a:gd name="connsiteX88" fmla="*/ 1631539 w 2422397"/>
              <a:gd name="connsiteY88" fmla="*/ 1431520 h 6858000"/>
              <a:gd name="connsiteX89" fmla="*/ 1646296 w 2422397"/>
              <a:gd name="connsiteY89" fmla="*/ 1333057 h 6858000"/>
              <a:gd name="connsiteX90" fmla="*/ 1696091 w 2422397"/>
              <a:gd name="connsiteY90" fmla="*/ 1202078 h 6858000"/>
              <a:gd name="connsiteX91" fmla="*/ 1735042 w 2422397"/>
              <a:gd name="connsiteY91" fmla="*/ 1076748 h 6858000"/>
              <a:gd name="connsiteX92" fmla="*/ 1890105 w 2422397"/>
              <a:gd name="connsiteY92" fmla="*/ 825516 h 6858000"/>
              <a:gd name="connsiteX93" fmla="*/ 1911831 w 2422397"/>
              <a:gd name="connsiteY93" fmla="*/ 696577 h 6858000"/>
              <a:gd name="connsiteX94" fmla="*/ 1942209 w 2422397"/>
              <a:gd name="connsiteY94" fmla="*/ 575807 h 6858000"/>
              <a:gd name="connsiteX95" fmla="*/ 1951374 w 2422397"/>
              <a:gd name="connsiteY95" fmla="*/ 556682 h 6858000"/>
              <a:gd name="connsiteX96" fmla="*/ 1951170 w 2422397"/>
              <a:gd name="connsiteY96" fmla="*/ 526639 h 6858000"/>
              <a:gd name="connsiteX97" fmla="*/ 1987677 w 2422397"/>
              <a:gd name="connsiteY97" fmla="*/ 330061 h 6858000"/>
              <a:gd name="connsiteX98" fmla="*/ 1967790 w 2422397"/>
              <a:gd name="connsiteY98" fmla="*/ 198682 h 6858000"/>
              <a:gd name="connsiteX99" fmla="*/ 1971093 w 2422397"/>
              <a:gd name="connsiteY99" fmla="*/ 127747 h 6858000"/>
              <a:gd name="connsiteX100" fmla="*/ 1951841 w 2422397"/>
              <a:gd name="connsiteY100" fmla="*/ 4678 h 6858000"/>
              <a:gd name="connsiteX101" fmla="*/ 1953649 w 2422397"/>
              <a:gd name="connsiteY10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422397" h="6858000">
                <a:moveTo>
                  <a:pt x="1953649" y="0"/>
                </a:moveTo>
                <a:lnTo>
                  <a:pt x="2422397" y="0"/>
                </a:lnTo>
                <a:lnTo>
                  <a:pt x="2422397" y="6858000"/>
                </a:lnTo>
                <a:lnTo>
                  <a:pt x="0" y="6858000"/>
                </a:lnTo>
                <a:lnTo>
                  <a:pt x="19858" y="6793329"/>
                </a:lnTo>
                <a:cubicBezTo>
                  <a:pt x="42769" y="6729276"/>
                  <a:pt x="55252" y="6812236"/>
                  <a:pt x="63278" y="6702245"/>
                </a:cubicBezTo>
                <a:cubicBezTo>
                  <a:pt x="77123" y="6709403"/>
                  <a:pt x="81770" y="6700737"/>
                  <a:pt x="83839" y="6677678"/>
                </a:cubicBezTo>
                <a:cubicBezTo>
                  <a:pt x="95740" y="6647685"/>
                  <a:pt x="120684" y="6687998"/>
                  <a:pt x="117966" y="6636037"/>
                </a:cubicBezTo>
                <a:cubicBezTo>
                  <a:pt x="132113" y="6614269"/>
                  <a:pt x="155186" y="6568118"/>
                  <a:pt x="168724" y="6547069"/>
                </a:cubicBezTo>
                <a:cubicBezTo>
                  <a:pt x="182500" y="6520811"/>
                  <a:pt x="156942" y="6483313"/>
                  <a:pt x="199197" y="6509743"/>
                </a:cubicBezTo>
                <a:cubicBezTo>
                  <a:pt x="204521" y="6468877"/>
                  <a:pt x="221716" y="6484779"/>
                  <a:pt x="247224" y="6455839"/>
                </a:cubicBezTo>
                <a:cubicBezTo>
                  <a:pt x="246715" y="6427188"/>
                  <a:pt x="256832" y="6419751"/>
                  <a:pt x="270687" y="6418363"/>
                </a:cubicBezTo>
                <a:cubicBezTo>
                  <a:pt x="286394" y="6376676"/>
                  <a:pt x="314554" y="6359162"/>
                  <a:pt x="339376" y="6322934"/>
                </a:cubicBezTo>
                <a:cubicBezTo>
                  <a:pt x="368253" y="6289592"/>
                  <a:pt x="420802" y="6241482"/>
                  <a:pt x="443949" y="6218313"/>
                </a:cubicBezTo>
                <a:lnTo>
                  <a:pt x="478259" y="6183918"/>
                </a:lnTo>
                <a:cubicBezTo>
                  <a:pt x="479546" y="6178262"/>
                  <a:pt x="480824" y="6175024"/>
                  <a:pt x="482177" y="6173358"/>
                </a:cubicBezTo>
                <a:lnTo>
                  <a:pt x="482556" y="6173443"/>
                </a:lnTo>
                <a:lnTo>
                  <a:pt x="485673" y="6162875"/>
                </a:lnTo>
                <a:cubicBezTo>
                  <a:pt x="490289" y="6144248"/>
                  <a:pt x="521395" y="6129912"/>
                  <a:pt x="524588" y="6111327"/>
                </a:cubicBezTo>
                <a:cubicBezTo>
                  <a:pt x="545199" y="6117591"/>
                  <a:pt x="520376" y="6032883"/>
                  <a:pt x="547843" y="6075666"/>
                </a:cubicBezTo>
                <a:cubicBezTo>
                  <a:pt x="553033" y="6051683"/>
                  <a:pt x="545320" y="6023873"/>
                  <a:pt x="562259" y="6054865"/>
                </a:cubicBezTo>
                <a:cubicBezTo>
                  <a:pt x="564526" y="6047659"/>
                  <a:pt x="567747" y="6045453"/>
                  <a:pt x="571463" y="6045606"/>
                </a:cubicBezTo>
                <a:lnTo>
                  <a:pt x="584071" y="5992286"/>
                </a:lnTo>
                <a:lnTo>
                  <a:pt x="587812" y="5987907"/>
                </a:lnTo>
                <a:lnTo>
                  <a:pt x="592115" y="5949187"/>
                </a:lnTo>
                <a:lnTo>
                  <a:pt x="595889" y="5931081"/>
                </a:lnTo>
                <a:lnTo>
                  <a:pt x="593758" y="5922047"/>
                </a:lnTo>
                <a:cubicBezTo>
                  <a:pt x="593232" y="5914467"/>
                  <a:pt x="594765" y="5906406"/>
                  <a:pt x="600949" y="5897316"/>
                </a:cubicBezTo>
                <a:lnTo>
                  <a:pt x="602981" y="5895955"/>
                </a:lnTo>
                <a:lnTo>
                  <a:pt x="604430" y="5870052"/>
                </a:lnTo>
                <a:cubicBezTo>
                  <a:pt x="604113" y="5860761"/>
                  <a:pt x="634607" y="5824080"/>
                  <a:pt x="631983" y="5814475"/>
                </a:cubicBezTo>
                <a:cubicBezTo>
                  <a:pt x="646933" y="5748071"/>
                  <a:pt x="684460" y="5592893"/>
                  <a:pt x="699739" y="5516509"/>
                </a:cubicBezTo>
                <a:cubicBezTo>
                  <a:pt x="710735" y="5477214"/>
                  <a:pt x="721727" y="5401610"/>
                  <a:pt x="723657" y="5356170"/>
                </a:cubicBezTo>
                <a:cubicBezTo>
                  <a:pt x="723658" y="5356139"/>
                  <a:pt x="723659" y="5356108"/>
                  <a:pt x="723661" y="5356076"/>
                </a:cubicBezTo>
                <a:cubicBezTo>
                  <a:pt x="724227" y="5340448"/>
                  <a:pt x="724792" y="5324821"/>
                  <a:pt x="725358" y="5309193"/>
                </a:cubicBezTo>
                <a:lnTo>
                  <a:pt x="726926" y="5311182"/>
                </a:lnTo>
                <a:cubicBezTo>
                  <a:pt x="727205" y="5309022"/>
                  <a:pt x="727483" y="5306862"/>
                  <a:pt x="727761" y="5304702"/>
                </a:cubicBezTo>
                <a:cubicBezTo>
                  <a:pt x="728980" y="5300689"/>
                  <a:pt x="730634" y="5299849"/>
                  <a:pt x="732974" y="5303522"/>
                </a:cubicBezTo>
                <a:lnTo>
                  <a:pt x="762873" y="5269094"/>
                </a:lnTo>
                <a:lnTo>
                  <a:pt x="784867" y="5235785"/>
                </a:lnTo>
                <a:cubicBezTo>
                  <a:pt x="792922" y="5219992"/>
                  <a:pt x="786676" y="5159363"/>
                  <a:pt x="796271" y="5175473"/>
                </a:cubicBezTo>
                <a:cubicBezTo>
                  <a:pt x="778757" y="5082200"/>
                  <a:pt x="818431" y="5108289"/>
                  <a:pt x="821529" y="5012929"/>
                </a:cubicBezTo>
                <a:cubicBezTo>
                  <a:pt x="868827" y="4980943"/>
                  <a:pt x="828924" y="4992027"/>
                  <a:pt x="846340" y="4944976"/>
                </a:cubicBezTo>
                <a:cubicBezTo>
                  <a:pt x="809217" y="4943653"/>
                  <a:pt x="878251" y="4892572"/>
                  <a:pt x="840157" y="4872869"/>
                </a:cubicBezTo>
                <a:cubicBezTo>
                  <a:pt x="844532" y="4864931"/>
                  <a:pt x="849972" y="4857863"/>
                  <a:pt x="855718" y="4850916"/>
                </a:cubicBezTo>
                <a:lnTo>
                  <a:pt x="858709" y="4847264"/>
                </a:lnTo>
                <a:lnTo>
                  <a:pt x="863990" y="4829718"/>
                </a:lnTo>
                <a:lnTo>
                  <a:pt x="873842" y="4828439"/>
                </a:lnTo>
                <a:lnTo>
                  <a:pt x="887779" y="4804655"/>
                </a:lnTo>
                <a:lnTo>
                  <a:pt x="893894" y="4777060"/>
                </a:lnTo>
                <a:lnTo>
                  <a:pt x="883546" y="4777089"/>
                </a:lnTo>
                <a:cubicBezTo>
                  <a:pt x="883635" y="4776246"/>
                  <a:pt x="883723" y="4775402"/>
                  <a:pt x="883812" y="4774559"/>
                </a:cubicBezTo>
                <a:cubicBezTo>
                  <a:pt x="889352" y="4740245"/>
                  <a:pt x="897422" y="4710432"/>
                  <a:pt x="903401" y="4679442"/>
                </a:cubicBezTo>
                <a:cubicBezTo>
                  <a:pt x="907602" y="4662863"/>
                  <a:pt x="912023" y="4655463"/>
                  <a:pt x="916253" y="4651970"/>
                </a:cubicBezTo>
                <a:lnTo>
                  <a:pt x="922608" y="4649785"/>
                </a:lnTo>
                <a:lnTo>
                  <a:pt x="924139" y="4631605"/>
                </a:lnTo>
                <a:cubicBezTo>
                  <a:pt x="930019" y="4603591"/>
                  <a:pt x="977465" y="4548305"/>
                  <a:pt x="985938" y="4515358"/>
                </a:cubicBezTo>
                <a:cubicBezTo>
                  <a:pt x="1000521" y="4468809"/>
                  <a:pt x="1001031" y="4398546"/>
                  <a:pt x="1011638" y="4352312"/>
                </a:cubicBezTo>
                <a:cubicBezTo>
                  <a:pt x="999171" y="4322984"/>
                  <a:pt x="1036712" y="4297443"/>
                  <a:pt x="1049579" y="4237953"/>
                </a:cubicBezTo>
                <a:cubicBezTo>
                  <a:pt x="1034947" y="4205504"/>
                  <a:pt x="1058502" y="4197944"/>
                  <a:pt x="1041314" y="4139706"/>
                </a:cubicBezTo>
                <a:cubicBezTo>
                  <a:pt x="1044116" y="4138580"/>
                  <a:pt x="1046813" y="4136885"/>
                  <a:pt x="1049328" y="4134671"/>
                </a:cubicBezTo>
                <a:cubicBezTo>
                  <a:pt x="1063926" y="4121829"/>
                  <a:pt x="1069213" y="4094735"/>
                  <a:pt x="1061133" y="4074160"/>
                </a:cubicBezTo>
                <a:cubicBezTo>
                  <a:pt x="1040322" y="3983713"/>
                  <a:pt x="1054371" y="3913536"/>
                  <a:pt x="1059121" y="3844497"/>
                </a:cubicBezTo>
                <a:cubicBezTo>
                  <a:pt x="1068381" y="3767866"/>
                  <a:pt x="1099542" y="3832893"/>
                  <a:pt x="1083386" y="3726730"/>
                </a:cubicBezTo>
                <a:cubicBezTo>
                  <a:pt x="1099146" y="3721970"/>
                  <a:pt x="1101983" y="3710351"/>
                  <a:pt x="1098990" y="3687782"/>
                </a:cubicBezTo>
                <a:cubicBezTo>
                  <a:pt x="1104533" y="3650944"/>
                  <a:pt x="1161436" y="3588678"/>
                  <a:pt x="1147140" y="3543810"/>
                </a:cubicBezTo>
                <a:cubicBezTo>
                  <a:pt x="1160621" y="3502844"/>
                  <a:pt x="1164478" y="3486683"/>
                  <a:pt x="1179877" y="3441984"/>
                </a:cubicBezTo>
                <a:cubicBezTo>
                  <a:pt x="1176270" y="3400635"/>
                  <a:pt x="1197396" y="3401080"/>
                  <a:pt x="1217096" y="3354156"/>
                </a:cubicBezTo>
                <a:cubicBezTo>
                  <a:pt x="1210227" y="3328615"/>
                  <a:pt x="1218935" y="3313665"/>
                  <a:pt x="1232811" y="3301153"/>
                </a:cubicBezTo>
                <a:cubicBezTo>
                  <a:pt x="1239655" y="3250638"/>
                  <a:pt x="1264601" y="3211909"/>
                  <a:pt x="1281985" y="3158933"/>
                </a:cubicBezTo>
                <a:cubicBezTo>
                  <a:pt x="1281309" y="3094002"/>
                  <a:pt x="1317544" y="3075087"/>
                  <a:pt x="1335997" y="3018423"/>
                </a:cubicBezTo>
                <a:cubicBezTo>
                  <a:pt x="1319548" y="2948716"/>
                  <a:pt x="1385893" y="2996429"/>
                  <a:pt x="1394864" y="2946152"/>
                </a:cubicBezTo>
                <a:cubicBezTo>
                  <a:pt x="1386054" y="2855081"/>
                  <a:pt x="1417868" y="2957394"/>
                  <a:pt x="1436360" y="2829469"/>
                </a:cubicBezTo>
                <a:cubicBezTo>
                  <a:pt x="1433456" y="2820666"/>
                  <a:pt x="1441456" y="2807478"/>
                  <a:pt x="1447242" y="2811546"/>
                </a:cubicBezTo>
                <a:cubicBezTo>
                  <a:pt x="1447128" y="2802912"/>
                  <a:pt x="1439623" y="2779356"/>
                  <a:pt x="1449881" y="2781535"/>
                </a:cubicBezTo>
                <a:cubicBezTo>
                  <a:pt x="1460050" y="2742552"/>
                  <a:pt x="1463265" y="2700943"/>
                  <a:pt x="1459218" y="2660724"/>
                </a:cubicBezTo>
                <a:cubicBezTo>
                  <a:pt x="1493445" y="2591685"/>
                  <a:pt x="1466236" y="2614008"/>
                  <a:pt x="1483504" y="2560980"/>
                </a:cubicBezTo>
                <a:cubicBezTo>
                  <a:pt x="1512916" y="2524928"/>
                  <a:pt x="1495288" y="2513130"/>
                  <a:pt x="1519801" y="2467523"/>
                </a:cubicBezTo>
                <a:cubicBezTo>
                  <a:pt x="1531326" y="2419682"/>
                  <a:pt x="1511699" y="2381655"/>
                  <a:pt x="1507343" y="2357874"/>
                </a:cubicBezTo>
                <a:cubicBezTo>
                  <a:pt x="1551636" y="2342193"/>
                  <a:pt x="1532391" y="2288926"/>
                  <a:pt x="1540772" y="2256097"/>
                </a:cubicBezTo>
                <a:cubicBezTo>
                  <a:pt x="1553381" y="2208714"/>
                  <a:pt x="1550634" y="2197000"/>
                  <a:pt x="1569381" y="2165158"/>
                </a:cubicBezTo>
                <a:cubicBezTo>
                  <a:pt x="1580105" y="2155928"/>
                  <a:pt x="1581085" y="2109597"/>
                  <a:pt x="1576109" y="2078660"/>
                </a:cubicBezTo>
                <a:cubicBezTo>
                  <a:pt x="1547799" y="2101317"/>
                  <a:pt x="1589878" y="2015526"/>
                  <a:pt x="1564751" y="2009574"/>
                </a:cubicBezTo>
                <a:cubicBezTo>
                  <a:pt x="1559571" y="1963291"/>
                  <a:pt x="1588815" y="1945661"/>
                  <a:pt x="1571917" y="1903700"/>
                </a:cubicBezTo>
                <a:cubicBezTo>
                  <a:pt x="1549507" y="1880543"/>
                  <a:pt x="1592171" y="1834174"/>
                  <a:pt x="1564944" y="1821321"/>
                </a:cubicBezTo>
                <a:cubicBezTo>
                  <a:pt x="1588094" y="1807284"/>
                  <a:pt x="1569084" y="1754663"/>
                  <a:pt x="1579022" y="1718757"/>
                </a:cubicBezTo>
                <a:cubicBezTo>
                  <a:pt x="1595838" y="1682773"/>
                  <a:pt x="1574235" y="1630904"/>
                  <a:pt x="1590196" y="1595914"/>
                </a:cubicBezTo>
                <a:cubicBezTo>
                  <a:pt x="1597786" y="1565262"/>
                  <a:pt x="1620889" y="1525339"/>
                  <a:pt x="1624363" y="1502483"/>
                </a:cubicBezTo>
                <a:cubicBezTo>
                  <a:pt x="1639643" y="1495767"/>
                  <a:pt x="1636662" y="1453480"/>
                  <a:pt x="1631539" y="1431520"/>
                </a:cubicBezTo>
                <a:cubicBezTo>
                  <a:pt x="1633585" y="1394352"/>
                  <a:pt x="1664810" y="1375650"/>
                  <a:pt x="1646296" y="1333057"/>
                </a:cubicBezTo>
                <a:cubicBezTo>
                  <a:pt x="1647212" y="1290268"/>
                  <a:pt x="1695950" y="1251319"/>
                  <a:pt x="1696091" y="1202078"/>
                </a:cubicBezTo>
                <a:cubicBezTo>
                  <a:pt x="1689295" y="1170314"/>
                  <a:pt x="1726633" y="1136633"/>
                  <a:pt x="1735042" y="1076748"/>
                </a:cubicBezTo>
                <a:cubicBezTo>
                  <a:pt x="1760833" y="1013988"/>
                  <a:pt x="1855965" y="893553"/>
                  <a:pt x="1890105" y="825516"/>
                </a:cubicBezTo>
                <a:cubicBezTo>
                  <a:pt x="1894319" y="763149"/>
                  <a:pt x="1907634" y="747482"/>
                  <a:pt x="1911831" y="696577"/>
                </a:cubicBezTo>
                <a:cubicBezTo>
                  <a:pt x="1894422" y="607554"/>
                  <a:pt x="1935856" y="704780"/>
                  <a:pt x="1942209" y="575807"/>
                </a:cubicBezTo>
                <a:cubicBezTo>
                  <a:pt x="1938478" y="567461"/>
                  <a:pt x="1945215" y="553391"/>
                  <a:pt x="1951374" y="556682"/>
                </a:cubicBezTo>
                <a:cubicBezTo>
                  <a:pt x="1950445" y="548151"/>
                  <a:pt x="1940725" y="525788"/>
                  <a:pt x="1951170" y="526639"/>
                </a:cubicBezTo>
                <a:cubicBezTo>
                  <a:pt x="1951611" y="485129"/>
                  <a:pt x="1984907" y="384720"/>
                  <a:pt x="1987677" y="330061"/>
                </a:cubicBezTo>
                <a:cubicBezTo>
                  <a:pt x="2013622" y="290636"/>
                  <a:pt x="1947639" y="246940"/>
                  <a:pt x="1967790" y="198682"/>
                </a:cubicBezTo>
                <a:cubicBezTo>
                  <a:pt x="1937165" y="171513"/>
                  <a:pt x="1977692" y="150734"/>
                  <a:pt x="1971093" y="127747"/>
                </a:cubicBezTo>
                <a:cubicBezTo>
                  <a:pt x="2013820" y="106594"/>
                  <a:pt x="1946583" y="38239"/>
                  <a:pt x="1951841" y="4678"/>
                </a:cubicBezTo>
                <a:lnTo>
                  <a:pt x="1953649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3CE92AF-2EB4-FFB8-8F3F-CE58CF924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2553" y="609600"/>
            <a:ext cx="9112195" cy="93295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/>
              <a:t>Goal of the learning sections</a:t>
            </a:r>
          </a:p>
        </p:txBody>
      </p:sp>
      <p:sp>
        <p:nvSpPr>
          <p:cNvPr id="6" name="Vertikaler Textplatzhalter 5">
            <a:extLst>
              <a:ext uri="{FF2B5EF4-FFF2-40B4-BE49-F238E27FC236}">
                <a16:creationId xmlns:a16="http://schemas.microsoft.com/office/drawing/2014/main" id="{C83F5347-65C8-A178-5053-BA2027697C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621065" y="5424336"/>
            <a:ext cx="8284677" cy="1302448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pc="160" dirty="0"/>
              <a:t>Create a basic understanding for Data Engineering</a:t>
            </a:r>
          </a:p>
          <a:p>
            <a:pPr>
              <a:lnSpc>
                <a:spcPct val="90000"/>
              </a:lnSpc>
            </a:pPr>
            <a:r>
              <a:rPr lang="en-US" spc="160" dirty="0"/>
              <a:t>Understand how an ETL workflow is structured </a:t>
            </a:r>
          </a:p>
          <a:p>
            <a:pPr>
              <a:lnSpc>
                <a:spcPct val="90000"/>
              </a:lnSpc>
            </a:pPr>
            <a:r>
              <a:rPr lang="en-US" spc="160" dirty="0"/>
              <a:t>The Role of Spark in </a:t>
            </a:r>
            <a:r>
              <a:rPr lang="de-DE" dirty="0"/>
              <a:t>such a </a:t>
            </a:r>
            <a:r>
              <a:rPr lang="de-DE" dirty="0" err="1"/>
              <a:t>contex</a:t>
            </a:r>
            <a:endParaRPr lang="en-US" spc="160" dirty="0"/>
          </a:p>
        </p:txBody>
      </p:sp>
      <p:pic>
        <p:nvPicPr>
          <p:cNvPr id="10" name="Graphic 9" descr="Klassenzimmer">
            <a:extLst>
              <a:ext uri="{FF2B5EF4-FFF2-40B4-BE49-F238E27FC236}">
                <a16:creationId xmlns:a16="http://schemas.microsoft.com/office/drawing/2014/main" id="{F10B2419-E831-97E0-19BC-285166662C1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460303" y="1982146"/>
            <a:ext cx="3271393" cy="3271393"/>
          </a:xfrm>
          <a:prstGeom prst="rect">
            <a:avLst/>
          </a:prstGeom>
        </p:spPr>
      </p:pic>
      <p:sp>
        <p:nvSpPr>
          <p:cNvPr id="53" name="Freeform: Shape 31">
            <a:extLst>
              <a:ext uri="{FF2B5EF4-FFF2-40B4-BE49-F238E27FC236}">
                <a16:creationId xmlns:a16="http://schemas.microsoft.com/office/drawing/2014/main" id="{06A3FFF4-52D9-44D8-8971-2079F1B43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713350"/>
            <a:ext cx="2621065" cy="5144650"/>
          </a:xfrm>
          <a:custGeom>
            <a:avLst/>
            <a:gdLst>
              <a:gd name="connsiteX0" fmla="*/ 0 w 2621065"/>
              <a:gd name="connsiteY0" fmla="*/ 0 h 5144650"/>
              <a:gd name="connsiteX1" fmla="*/ 245438 w 2621065"/>
              <a:gd name="connsiteY1" fmla="*/ 268808 h 5144650"/>
              <a:gd name="connsiteX2" fmla="*/ 252687 w 2621065"/>
              <a:gd name="connsiteY2" fmla="*/ 292650 h 5144650"/>
              <a:gd name="connsiteX3" fmla="*/ 270361 w 2621065"/>
              <a:gd name="connsiteY3" fmla="*/ 304212 h 5144650"/>
              <a:gd name="connsiteX4" fmla="*/ 272327 w 2621065"/>
              <a:gd name="connsiteY4" fmla="*/ 324001 h 5144650"/>
              <a:gd name="connsiteX5" fmla="*/ 272077 w 2621065"/>
              <a:gd name="connsiteY5" fmla="*/ 327214 h 5144650"/>
              <a:gd name="connsiteX6" fmla="*/ 295110 w 2621065"/>
              <a:gd name="connsiteY6" fmla="*/ 357098 h 5144650"/>
              <a:gd name="connsiteX7" fmla="*/ 296727 w 2621065"/>
              <a:gd name="connsiteY7" fmla="*/ 371749 h 5144650"/>
              <a:gd name="connsiteX8" fmla="*/ 332716 w 2621065"/>
              <a:gd name="connsiteY8" fmla="*/ 440404 h 5144650"/>
              <a:gd name="connsiteX9" fmla="*/ 342633 w 2621065"/>
              <a:gd name="connsiteY9" fmla="*/ 459903 h 5144650"/>
              <a:gd name="connsiteX10" fmla="*/ 357304 w 2621065"/>
              <a:gd name="connsiteY10" fmla="*/ 470524 h 5144650"/>
              <a:gd name="connsiteX11" fmla="*/ 366064 w 2621065"/>
              <a:gd name="connsiteY11" fmla="*/ 467634 h 5144650"/>
              <a:gd name="connsiteX12" fmla="*/ 372502 w 2621065"/>
              <a:gd name="connsiteY12" fmla="*/ 477374 h 5144650"/>
              <a:gd name="connsiteX13" fmla="*/ 375501 w 2621065"/>
              <a:gd name="connsiteY13" fmla="*/ 478682 h 5144650"/>
              <a:gd name="connsiteX14" fmla="*/ 419128 w 2621065"/>
              <a:gd name="connsiteY14" fmla="*/ 557106 h 5144650"/>
              <a:gd name="connsiteX15" fmla="*/ 467073 w 2621065"/>
              <a:gd name="connsiteY15" fmla="*/ 632313 h 5144650"/>
              <a:gd name="connsiteX16" fmla="*/ 490229 w 2621065"/>
              <a:gd name="connsiteY16" fmla="*/ 751490 h 5144650"/>
              <a:gd name="connsiteX17" fmla="*/ 516935 w 2621065"/>
              <a:gd name="connsiteY17" fmla="*/ 799823 h 5144650"/>
              <a:gd name="connsiteX18" fmla="*/ 542847 w 2621065"/>
              <a:gd name="connsiteY18" fmla="*/ 848761 h 5144650"/>
              <a:gd name="connsiteX19" fmla="*/ 572074 w 2621065"/>
              <a:gd name="connsiteY19" fmla="*/ 958725 h 5144650"/>
              <a:gd name="connsiteX20" fmla="*/ 620598 w 2621065"/>
              <a:gd name="connsiteY20" fmla="*/ 1033391 h 5144650"/>
              <a:gd name="connsiteX21" fmla="*/ 632660 w 2621065"/>
              <a:gd name="connsiteY21" fmla="*/ 1112764 h 5144650"/>
              <a:gd name="connsiteX22" fmla="*/ 634562 w 2621065"/>
              <a:gd name="connsiteY22" fmla="*/ 1113550 h 5144650"/>
              <a:gd name="connsiteX23" fmla="*/ 640269 w 2621065"/>
              <a:gd name="connsiteY23" fmla="*/ 1129199 h 5144650"/>
              <a:gd name="connsiteX24" fmla="*/ 637728 w 2621065"/>
              <a:gd name="connsiteY24" fmla="*/ 1135143 h 5144650"/>
              <a:gd name="connsiteX25" fmla="*/ 687640 w 2621065"/>
              <a:gd name="connsiteY25" fmla="*/ 1174841 h 5144650"/>
              <a:gd name="connsiteX26" fmla="*/ 724323 w 2621065"/>
              <a:gd name="connsiteY26" fmla="*/ 1244103 h 5144650"/>
              <a:gd name="connsiteX27" fmla="*/ 732765 w 2621065"/>
              <a:gd name="connsiteY27" fmla="*/ 1279809 h 5144650"/>
              <a:gd name="connsiteX28" fmla="*/ 735243 w 2621065"/>
              <a:gd name="connsiteY28" fmla="*/ 1286495 h 5144650"/>
              <a:gd name="connsiteX29" fmla="*/ 735618 w 2621065"/>
              <a:gd name="connsiteY29" fmla="*/ 1286424 h 5144650"/>
              <a:gd name="connsiteX30" fmla="*/ 738875 w 2621065"/>
              <a:gd name="connsiteY30" fmla="*/ 1293066 h 5144650"/>
              <a:gd name="connsiteX31" fmla="*/ 739767 w 2621065"/>
              <a:gd name="connsiteY31" fmla="*/ 1298687 h 5144650"/>
              <a:gd name="connsiteX32" fmla="*/ 744578 w 2621065"/>
              <a:gd name="connsiteY32" fmla="*/ 1311657 h 5144650"/>
              <a:gd name="connsiteX33" fmla="*/ 748379 w 2621065"/>
              <a:gd name="connsiteY33" fmla="*/ 1314753 h 5144650"/>
              <a:gd name="connsiteX34" fmla="*/ 752978 w 2621065"/>
              <a:gd name="connsiteY34" fmla="*/ 1314010 h 5144650"/>
              <a:gd name="connsiteX35" fmla="*/ 752978 w 2621065"/>
              <a:gd name="connsiteY35" fmla="*/ 1315472 h 5144650"/>
              <a:gd name="connsiteX36" fmla="*/ 772880 w 2621065"/>
              <a:gd name="connsiteY36" fmla="*/ 1332740 h 5144650"/>
              <a:gd name="connsiteX37" fmla="*/ 805255 w 2621065"/>
              <a:gd name="connsiteY37" fmla="*/ 1379426 h 5144650"/>
              <a:gd name="connsiteX38" fmla="*/ 861455 w 2621065"/>
              <a:gd name="connsiteY38" fmla="*/ 1487793 h 5144650"/>
              <a:gd name="connsiteX39" fmla="*/ 889172 w 2621065"/>
              <a:gd name="connsiteY39" fmla="*/ 1589794 h 5144650"/>
              <a:gd name="connsiteX40" fmla="*/ 937443 w 2621065"/>
              <a:gd name="connsiteY40" fmla="*/ 1698307 h 5144650"/>
              <a:gd name="connsiteX41" fmla="*/ 974458 w 2621065"/>
              <a:gd name="connsiteY41" fmla="*/ 1768464 h 5144650"/>
              <a:gd name="connsiteX42" fmla="*/ 1013480 w 2621065"/>
              <a:gd name="connsiteY42" fmla="*/ 1853903 h 5144650"/>
              <a:gd name="connsiteX43" fmla="*/ 1031382 w 2621065"/>
              <a:gd name="connsiteY43" fmla="*/ 1948177 h 5144650"/>
              <a:gd name="connsiteX44" fmla="*/ 1031611 w 2621065"/>
              <a:gd name="connsiteY44" fmla="*/ 2064126 h 5144650"/>
              <a:gd name="connsiteX45" fmla="*/ 1043751 w 2621065"/>
              <a:gd name="connsiteY45" fmla="*/ 2210534 h 5144650"/>
              <a:gd name="connsiteX46" fmla="*/ 1055412 w 2621065"/>
              <a:gd name="connsiteY46" fmla="*/ 2309009 h 5144650"/>
              <a:gd name="connsiteX47" fmla="*/ 1077288 w 2621065"/>
              <a:gd name="connsiteY47" fmla="*/ 2438335 h 5144650"/>
              <a:gd name="connsiteX48" fmla="*/ 1095035 w 2621065"/>
              <a:gd name="connsiteY48" fmla="*/ 2483804 h 5144650"/>
              <a:gd name="connsiteX49" fmla="*/ 1084874 w 2621065"/>
              <a:gd name="connsiteY49" fmla="*/ 2535656 h 5144650"/>
              <a:gd name="connsiteX50" fmla="*/ 1097340 w 2621065"/>
              <a:gd name="connsiteY50" fmla="*/ 2549509 h 5144650"/>
              <a:gd name="connsiteX51" fmla="*/ 1099771 w 2621065"/>
              <a:gd name="connsiteY51" fmla="*/ 2551770 h 5144650"/>
              <a:gd name="connsiteX52" fmla="*/ 1103350 w 2621065"/>
              <a:gd name="connsiteY52" fmla="*/ 2563634 h 5144650"/>
              <a:gd name="connsiteX53" fmla="*/ 1112049 w 2621065"/>
              <a:gd name="connsiteY53" fmla="*/ 2563454 h 5144650"/>
              <a:gd name="connsiteX54" fmla="*/ 1127385 w 2621065"/>
              <a:gd name="connsiteY54" fmla="*/ 2601609 h 5144650"/>
              <a:gd name="connsiteX55" fmla="*/ 1139861 w 2621065"/>
              <a:gd name="connsiteY55" fmla="*/ 2713894 h 5144650"/>
              <a:gd name="connsiteX56" fmla="*/ 1152243 w 2621065"/>
              <a:gd name="connsiteY56" fmla="*/ 2778897 h 5144650"/>
              <a:gd name="connsiteX57" fmla="*/ 1164665 w 2621065"/>
              <a:gd name="connsiteY57" fmla="*/ 2800172 h 5144650"/>
              <a:gd name="connsiteX58" fmla="*/ 1176824 w 2621065"/>
              <a:gd name="connsiteY58" fmla="*/ 2832181 h 5144650"/>
              <a:gd name="connsiteX59" fmla="*/ 1204261 w 2621065"/>
              <a:gd name="connsiteY59" fmla="*/ 2886025 h 5144650"/>
              <a:gd name="connsiteX60" fmla="*/ 1256301 w 2621065"/>
              <a:gd name="connsiteY60" fmla="*/ 3039204 h 5144650"/>
              <a:gd name="connsiteX61" fmla="*/ 1282793 w 2621065"/>
              <a:gd name="connsiteY61" fmla="*/ 3166645 h 5144650"/>
              <a:gd name="connsiteX62" fmla="*/ 1353529 w 2621065"/>
              <a:gd name="connsiteY62" fmla="*/ 3266459 h 5144650"/>
              <a:gd name="connsiteX63" fmla="*/ 1443501 w 2621065"/>
              <a:gd name="connsiteY63" fmla="*/ 3351404 h 5144650"/>
              <a:gd name="connsiteX64" fmla="*/ 1502378 w 2621065"/>
              <a:gd name="connsiteY64" fmla="*/ 3451792 h 5144650"/>
              <a:gd name="connsiteX65" fmla="*/ 1608347 w 2621065"/>
              <a:gd name="connsiteY65" fmla="*/ 3567627 h 5144650"/>
              <a:gd name="connsiteX66" fmla="*/ 1672750 w 2621065"/>
              <a:gd name="connsiteY66" fmla="*/ 3660473 h 5144650"/>
              <a:gd name="connsiteX67" fmla="*/ 1674801 w 2621065"/>
              <a:gd name="connsiteY67" fmla="*/ 3660727 h 5144650"/>
              <a:gd name="connsiteX68" fmla="*/ 1684280 w 2621065"/>
              <a:gd name="connsiteY68" fmla="*/ 3674236 h 5144650"/>
              <a:gd name="connsiteX69" fmla="*/ 1683297 w 2621065"/>
              <a:gd name="connsiteY69" fmla="*/ 3680606 h 5144650"/>
              <a:gd name="connsiteX70" fmla="*/ 1688840 w 2621065"/>
              <a:gd name="connsiteY70" fmla="*/ 3690943 h 5144650"/>
              <a:gd name="connsiteX71" fmla="*/ 1697179 w 2621065"/>
              <a:gd name="connsiteY71" fmla="*/ 3714191 h 5144650"/>
              <a:gd name="connsiteX72" fmla="*/ 1812095 w 2621065"/>
              <a:gd name="connsiteY72" fmla="*/ 3794363 h 5144650"/>
              <a:gd name="connsiteX73" fmla="*/ 1816185 w 2621065"/>
              <a:gd name="connsiteY73" fmla="*/ 3800123 h 5144650"/>
              <a:gd name="connsiteX74" fmla="*/ 1816532 w 2621065"/>
              <a:gd name="connsiteY74" fmla="*/ 3799958 h 5144650"/>
              <a:gd name="connsiteX75" fmla="*/ 1821367 w 2621065"/>
              <a:gd name="connsiteY75" fmla="*/ 3805472 h 5144650"/>
              <a:gd name="connsiteX76" fmla="*/ 1823645 w 2621065"/>
              <a:gd name="connsiteY76" fmla="*/ 3810629 h 5144650"/>
              <a:gd name="connsiteX77" fmla="*/ 1831583 w 2621065"/>
              <a:gd name="connsiteY77" fmla="*/ 3821804 h 5144650"/>
              <a:gd name="connsiteX78" fmla="*/ 1836058 w 2621065"/>
              <a:gd name="connsiteY78" fmla="*/ 3823774 h 5144650"/>
              <a:gd name="connsiteX79" fmla="*/ 1840351 w 2621065"/>
              <a:gd name="connsiteY79" fmla="*/ 3821849 h 5144650"/>
              <a:gd name="connsiteX80" fmla="*/ 1864422 w 2621065"/>
              <a:gd name="connsiteY80" fmla="*/ 3834579 h 5144650"/>
              <a:gd name="connsiteX81" fmla="*/ 1907648 w 2621065"/>
              <a:gd name="connsiteY81" fmla="*/ 3870839 h 5144650"/>
              <a:gd name="connsiteX82" fmla="*/ 1928367 w 2621065"/>
              <a:gd name="connsiteY82" fmla="*/ 3895959 h 5144650"/>
              <a:gd name="connsiteX83" fmla="*/ 1989535 w 2621065"/>
              <a:gd name="connsiteY83" fmla="*/ 3960000 h 5144650"/>
              <a:gd name="connsiteX84" fmla="*/ 2054287 w 2621065"/>
              <a:gd name="connsiteY84" fmla="*/ 4020666 h 5144650"/>
              <a:gd name="connsiteX85" fmla="*/ 2105455 w 2621065"/>
              <a:gd name="connsiteY85" fmla="*/ 4030666 h 5144650"/>
              <a:gd name="connsiteX86" fmla="*/ 2109208 w 2621065"/>
              <a:gd name="connsiteY86" fmla="*/ 4034091 h 5144650"/>
              <a:gd name="connsiteX87" fmla="*/ 2114159 w 2621065"/>
              <a:gd name="connsiteY87" fmla="*/ 4047777 h 5144650"/>
              <a:gd name="connsiteX88" fmla="*/ 2168943 w 2621065"/>
              <a:gd name="connsiteY88" fmla="*/ 4139227 h 5144650"/>
              <a:gd name="connsiteX89" fmla="*/ 2222521 w 2621065"/>
              <a:gd name="connsiteY89" fmla="*/ 4263395 h 5144650"/>
              <a:gd name="connsiteX90" fmla="*/ 2241588 w 2621065"/>
              <a:gd name="connsiteY90" fmla="*/ 4306265 h 5144650"/>
              <a:gd name="connsiteX91" fmla="*/ 2277640 w 2621065"/>
              <a:gd name="connsiteY91" fmla="*/ 4462156 h 5144650"/>
              <a:gd name="connsiteX92" fmla="*/ 2332737 w 2621065"/>
              <a:gd name="connsiteY92" fmla="*/ 4624013 h 5144650"/>
              <a:gd name="connsiteX93" fmla="*/ 2379211 w 2621065"/>
              <a:gd name="connsiteY93" fmla="*/ 4692084 h 5144650"/>
              <a:gd name="connsiteX94" fmla="*/ 2437986 w 2621065"/>
              <a:gd name="connsiteY94" fmla="*/ 4815024 h 5144650"/>
              <a:gd name="connsiteX95" fmla="*/ 2466665 w 2621065"/>
              <a:gd name="connsiteY95" fmla="*/ 4853969 h 5144650"/>
              <a:gd name="connsiteX96" fmla="*/ 2469772 w 2621065"/>
              <a:gd name="connsiteY96" fmla="*/ 4906386 h 5144650"/>
              <a:gd name="connsiteX97" fmla="*/ 2485381 w 2621065"/>
              <a:gd name="connsiteY97" fmla="*/ 4916393 h 5144650"/>
              <a:gd name="connsiteX98" fmla="*/ 2494775 w 2621065"/>
              <a:gd name="connsiteY98" fmla="*/ 4928363 h 5144650"/>
              <a:gd name="connsiteX99" fmla="*/ 2503199 w 2621065"/>
              <a:gd name="connsiteY99" fmla="*/ 4925898 h 5144650"/>
              <a:gd name="connsiteX100" fmla="*/ 2517652 w 2621065"/>
              <a:gd name="connsiteY100" fmla="*/ 4937733 h 5144650"/>
              <a:gd name="connsiteX101" fmla="*/ 2527697 w 2621065"/>
              <a:gd name="connsiteY101" fmla="*/ 4958461 h 5144650"/>
              <a:gd name="connsiteX102" fmla="*/ 2567995 w 2621065"/>
              <a:gd name="connsiteY102" fmla="*/ 5062892 h 5144650"/>
              <a:gd name="connsiteX103" fmla="*/ 2596347 w 2621065"/>
              <a:gd name="connsiteY103" fmla="*/ 5121988 h 5144650"/>
              <a:gd name="connsiteX104" fmla="*/ 2613775 w 2621065"/>
              <a:gd name="connsiteY104" fmla="*/ 5139128 h 5144650"/>
              <a:gd name="connsiteX105" fmla="*/ 2621065 w 2621065"/>
              <a:gd name="connsiteY105" fmla="*/ 5144650 h 5144650"/>
              <a:gd name="connsiteX106" fmla="*/ 0 w 2621065"/>
              <a:gd name="connsiteY106" fmla="*/ 5144650 h 5144650"/>
              <a:gd name="connsiteX0" fmla="*/ 0 w 2621065"/>
              <a:gd name="connsiteY0" fmla="*/ 0 h 5144650"/>
              <a:gd name="connsiteX1" fmla="*/ 245438 w 2621065"/>
              <a:gd name="connsiteY1" fmla="*/ 268808 h 5144650"/>
              <a:gd name="connsiteX2" fmla="*/ 252687 w 2621065"/>
              <a:gd name="connsiteY2" fmla="*/ 292650 h 5144650"/>
              <a:gd name="connsiteX3" fmla="*/ 270361 w 2621065"/>
              <a:gd name="connsiteY3" fmla="*/ 304212 h 5144650"/>
              <a:gd name="connsiteX4" fmla="*/ 272327 w 2621065"/>
              <a:gd name="connsiteY4" fmla="*/ 324001 h 5144650"/>
              <a:gd name="connsiteX5" fmla="*/ 272077 w 2621065"/>
              <a:gd name="connsiteY5" fmla="*/ 327214 h 5144650"/>
              <a:gd name="connsiteX6" fmla="*/ 295110 w 2621065"/>
              <a:gd name="connsiteY6" fmla="*/ 357098 h 5144650"/>
              <a:gd name="connsiteX7" fmla="*/ 296727 w 2621065"/>
              <a:gd name="connsiteY7" fmla="*/ 371749 h 5144650"/>
              <a:gd name="connsiteX8" fmla="*/ 332716 w 2621065"/>
              <a:gd name="connsiteY8" fmla="*/ 440404 h 5144650"/>
              <a:gd name="connsiteX9" fmla="*/ 342633 w 2621065"/>
              <a:gd name="connsiteY9" fmla="*/ 459903 h 5144650"/>
              <a:gd name="connsiteX10" fmla="*/ 357304 w 2621065"/>
              <a:gd name="connsiteY10" fmla="*/ 470524 h 5144650"/>
              <a:gd name="connsiteX11" fmla="*/ 366064 w 2621065"/>
              <a:gd name="connsiteY11" fmla="*/ 467634 h 5144650"/>
              <a:gd name="connsiteX12" fmla="*/ 372502 w 2621065"/>
              <a:gd name="connsiteY12" fmla="*/ 477374 h 5144650"/>
              <a:gd name="connsiteX13" fmla="*/ 375501 w 2621065"/>
              <a:gd name="connsiteY13" fmla="*/ 478682 h 5144650"/>
              <a:gd name="connsiteX14" fmla="*/ 419128 w 2621065"/>
              <a:gd name="connsiteY14" fmla="*/ 557106 h 5144650"/>
              <a:gd name="connsiteX15" fmla="*/ 467073 w 2621065"/>
              <a:gd name="connsiteY15" fmla="*/ 632313 h 5144650"/>
              <a:gd name="connsiteX16" fmla="*/ 490229 w 2621065"/>
              <a:gd name="connsiteY16" fmla="*/ 751490 h 5144650"/>
              <a:gd name="connsiteX17" fmla="*/ 516935 w 2621065"/>
              <a:gd name="connsiteY17" fmla="*/ 799823 h 5144650"/>
              <a:gd name="connsiteX18" fmla="*/ 542847 w 2621065"/>
              <a:gd name="connsiteY18" fmla="*/ 848761 h 5144650"/>
              <a:gd name="connsiteX19" fmla="*/ 572074 w 2621065"/>
              <a:gd name="connsiteY19" fmla="*/ 958725 h 5144650"/>
              <a:gd name="connsiteX20" fmla="*/ 620598 w 2621065"/>
              <a:gd name="connsiteY20" fmla="*/ 1033391 h 5144650"/>
              <a:gd name="connsiteX21" fmla="*/ 632660 w 2621065"/>
              <a:gd name="connsiteY21" fmla="*/ 1112764 h 5144650"/>
              <a:gd name="connsiteX22" fmla="*/ 634562 w 2621065"/>
              <a:gd name="connsiteY22" fmla="*/ 1113550 h 5144650"/>
              <a:gd name="connsiteX23" fmla="*/ 640269 w 2621065"/>
              <a:gd name="connsiteY23" fmla="*/ 1129199 h 5144650"/>
              <a:gd name="connsiteX24" fmla="*/ 637728 w 2621065"/>
              <a:gd name="connsiteY24" fmla="*/ 1135143 h 5144650"/>
              <a:gd name="connsiteX25" fmla="*/ 687640 w 2621065"/>
              <a:gd name="connsiteY25" fmla="*/ 1174841 h 5144650"/>
              <a:gd name="connsiteX26" fmla="*/ 724323 w 2621065"/>
              <a:gd name="connsiteY26" fmla="*/ 1244103 h 5144650"/>
              <a:gd name="connsiteX27" fmla="*/ 732765 w 2621065"/>
              <a:gd name="connsiteY27" fmla="*/ 1279809 h 5144650"/>
              <a:gd name="connsiteX28" fmla="*/ 735243 w 2621065"/>
              <a:gd name="connsiteY28" fmla="*/ 1286495 h 5144650"/>
              <a:gd name="connsiteX29" fmla="*/ 735618 w 2621065"/>
              <a:gd name="connsiteY29" fmla="*/ 1286424 h 5144650"/>
              <a:gd name="connsiteX30" fmla="*/ 738875 w 2621065"/>
              <a:gd name="connsiteY30" fmla="*/ 1293066 h 5144650"/>
              <a:gd name="connsiteX31" fmla="*/ 739767 w 2621065"/>
              <a:gd name="connsiteY31" fmla="*/ 1298687 h 5144650"/>
              <a:gd name="connsiteX32" fmla="*/ 744578 w 2621065"/>
              <a:gd name="connsiteY32" fmla="*/ 1311657 h 5144650"/>
              <a:gd name="connsiteX33" fmla="*/ 748379 w 2621065"/>
              <a:gd name="connsiteY33" fmla="*/ 1314753 h 5144650"/>
              <a:gd name="connsiteX34" fmla="*/ 752978 w 2621065"/>
              <a:gd name="connsiteY34" fmla="*/ 1314010 h 5144650"/>
              <a:gd name="connsiteX35" fmla="*/ 752978 w 2621065"/>
              <a:gd name="connsiteY35" fmla="*/ 1315472 h 5144650"/>
              <a:gd name="connsiteX36" fmla="*/ 772880 w 2621065"/>
              <a:gd name="connsiteY36" fmla="*/ 1332740 h 5144650"/>
              <a:gd name="connsiteX37" fmla="*/ 805255 w 2621065"/>
              <a:gd name="connsiteY37" fmla="*/ 1379426 h 5144650"/>
              <a:gd name="connsiteX38" fmla="*/ 861455 w 2621065"/>
              <a:gd name="connsiteY38" fmla="*/ 1487793 h 5144650"/>
              <a:gd name="connsiteX39" fmla="*/ 889172 w 2621065"/>
              <a:gd name="connsiteY39" fmla="*/ 1589794 h 5144650"/>
              <a:gd name="connsiteX40" fmla="*/ 937443 w 2621065"/>
              <a:gd name="connsiteY40" fmla="*/ 1698307 h 5144650"/>
              <a:gd name="connsiteX41" fmla="*/ 974458 w 2621065"/>
              <a:gd name="connsiteY41" fmla="*/ 1768464 h 5144650"/>
              <a:gd name="connsiteX42" fmla="*/ 1013480 w 2621065"/>
              <a:gd name="connsiteY42" fmla="*/ 1853903 h 5144650"/>
              <a:gd name="connsiteX43" fmla="*/ 1031382 w 2621065"/>
              <a:gd name="connsiteY43" fmla="*/ 1948177 h 5144650"/>
              <a:gd name="connsiteX44" fmla="*/ 1031611 w 2621065"/>
              <a:gd name="connsiteY44" fmla="*/ 2064126 h 5144650"/>
              <a:gd name="connsiteX45" fmla="*/ 1043751 w 2621065"/>
              <a:gd name="connsiteY45" fmla="*/ 2210534 h 5144650"/>
              <a:gd name="connsiteX46" fmla="*/ 1055412 w 2621065"/>
              <a:gd name="connsiteY46" fmla="*/ 2309009 h 5144650"/>
              <a:gd name="connsiteX47" fmla="*/ 1077288 w 2621065"/>
              <a:gd name="connsiteY47" fmla="*/ 2438335 h 5144650"/>
              <a:gd name="connsiteX48" fmla="*/ 1095035 w 2621065"/>
              <a:gd name="connsiteY48" fmla="*/ 2483804 h 5144650"/>
              <a:gd name="connsiteX49" fmla="*/ 1084874 w 2621065"/>
              <a:gd name="connsiteY49" fmla="*/ 2535656 h 5144650"/>
              <a:gd name="connsiteX50" fmla="*/ 1097340 w 2621065"/>
              <a:gd name="connsiteY50" fmla="*/ 2549509 h 5144650"/>
              <a:gd name="connsiteX51" fmla="*/ 1099771 w 2621065"/>
              <a:gd name="connsiteY51" fmla="*/ 2551770 h 5144650"/>
              <a:gd name="connsiteX52" fmla="*/ 1103350 w 2621065"/>
              <a:gd name="connsiteY52" fmla="*/ 2563634 h 5144650"/>
              <a:gd name="connsiteX53" fmla="*/ 1112049 w 2621065"/>
              <a:gd name="connsiteY53" fmla="*/ 2563454 h 5144650"/>
              <a:gd name="connsiteX54" fmla="*/ 1127385 w 2621065"/>
              <a:gd name="connsiteY54" fmla="*/ 2601609 h 5144650"/>
              <a:gd name="connsiteX55" fmla="*/ 1139861 w 2621065"/>
              <a:gd name="connsiteY55" fmla="*/ 2713894 h 5144650"/>
              <a:gd name="connsiteX56" fmla="*/ 1152243 w 2621065"/>
              <a:gd name="connsiteY56" fmla="*/ 2778897 h 5144650"/>
              <a:gd name="connsiteX57" fmla="*/ 1164665 w 2621065"/>
              <a:gd name="connsiteY57" fmla="*/ 2800172 h 5144650"/>
              <a:gd name="connsiteX58" fmla="*/ 1176824 w 2621065"/>
              <a:gd name="connsiteY58" fmla="*/ 2832181 h 5144650"/>
              <a:gd name="connsiteX59" fmla="*/ 1204261 w 2621065"/>
              <a:gd name="connsiteY59" fmla="*/ 2886025 h 5144650"/>
              <a:gd name="connsiteX60" fmla="*/ 1256301 w 2621065"/>
              <a:gd name="connsiteY60" fmla="*/ 3039204 h 5144650"/>
              <a:gd name="connsiteX61" fmla="*/ 1282793 w 2621065"/>
              <a:gd name="connsiteY61" fmla="*/ 3166645 h 5144650"/>
              <a:gd name="connsiteX62" fmla="*/ 1353529 w 2621065"/>
              <a:gd name="connsiteY62" fmla="*/ 3266459 h 5144650"/>
              <a:gd name="connsiteX63" fmla="*/ 1443501 w 2621065"/>
              <a:gd name="connsiteY63" fmla="*/ 3351404 h 5144650"/>
              <a:gd name="connsiteX64" fmla="*/ 1502378 w 2621065"/>
              <a:gd name="connsiteY64" fmla="*/ 3451792 h 5144650"/>
              <a:gd name="connsiteX65" fmla="*/ 1608347 w 2621065"/>
              <a:gd name="connsiteY65" fmla="*/ 3567627 h 5144650"/>
              <a:gd name="connsiteX66" fmla="*/ 1672750 w 2621065"/>
              <a:gd name="connsiteY66" fmla="*/ 3660473 h 5144650"/>
              <a:gd name="connsiteX67" fmla="*/ 1674801 w 2621065"/>
              <a:gd name="connsiteY67" fmla="*/ 3660727 h 5144650"/>
              <a:gd name="connsiteX68" fmla="*/ 1684280 w 2621065"/>
              <a:gd name="connsiteY68" fmla="*/ 3674236 h 5144650"/>
              <a:gd name="connsiteX69" fmla="*/ 1683297 w 2621065"/>
              <a:gd name="connsiteY69" fmla="*/ 3680606 h 5144650"/>
              <a:gd name="connsiteX70" fmla="*/ 1688840 w 2621065"/>
              <a:gd name="connsiteY70" fmla="*/ 3690943 h 5144650"/>
              <a:gd name="connsiteX71" fmla="*/ 1697179 w 2621065"/>
              <a:gd name="connsiteY71" fmla="*/ 3714191 h 5144650"/>
              <a:gd name="connsiteX72" fmla="*/ 1812095 w 2621065"/>
              <a:gd name="connsiteY72" fmla="*/ 3794363 h 5144650"/>
              <a:gd name="connsiteX73" fmla="*/ 1816185 w 2621065"/>
              <a:gd name="connsiteY73" fmla="*/ 3800123 h 5144650"/>
              <a:gd name="connsiteX74" fmla="*/ 1816532 w 2621065"/>
              <a:gd name="connsiteY74" fmla="*/ 3799958 h 5144650"/>
              <a:gd name="connsiteX75" fmla="*/ 1821367 w 2621065"/>
              <a:gd name="connsiteY75" fmla="*/ 3805472 h 5144650"/>
              <a:gd name="connsiteX76" fmla="*/ 1823645 w 2621065"/>
              <a:gd name="connsiteY76" fmla="*/ 3810629 h 5144650"/>
              <a:gd name="connsiteX77" fmla="*/ 1831583 w 2621065"/>
              <a:gd name="connsiteY77" fmla="*/ 3821804 h 5144650"/>
              <a:gd name="connsiteX78" fmla="*/ 1836058 w 2621065"/>
              <a:gd name="connsiteY78" fmla="*/ 3823774 h 5144650"/>
              <a:gd name="connsiteX79" fmla="*/ 1840351 w 2621065"/>
              <a:gd name="connsiteY79" fmla="*/ 3821849 h 5144650"/>
              <a:gd name="connsiteX80" fmla="*/ 1864422 w 2621065"/>
              <a:gd name="connsiteY80" fmla="*/ 3834579 h 5144650"/>
              <a:gd name="connsiteX81" fmla="*/ 1907648 w 2621065"/>
              <a:gd name="connsiteY81" fmla="*/ 3870839 h 5144650"/>
              <a:gd name="connsiteX82" fmla="*/ 1928367 w 2621065"/>
              <a:gd name="connsiteY82" fmla="*/ 3895959 h 5144650"/>
              <a:gd name="connsiteX83" fmla="*/ 1989535 w 2621065"/>
              <a:gd name="connsiteY83" fmla="*/ 3960000 h 5144650"/>
              <a:gd name="connsiteX84" fmla="*/ 2054287 w 2621065"/>
              <a:gd name="connsiteY84" fmla="*/ 4020666 h 5144650"/>
              <a:gd name="connsiteX85" fmla="*/ 2105455 w 2621065"/>
              <a:gd name="connsiteY85" fmla="*/ 4030666 h 5144650"/>
              <a:gd name="connsiteX86" fmla="*/ 2109208 w 2621065"/>
              <a:gd name="connsiteY86" fmla="*/ 4034091 h 5144650"/>
              <a:gd name="connsiteX87" fmla="*/ 2168943 w 2621065"/>
              <a:gd name="connsiteY87" fmla="*/ 4139227 h 5144650"/>
              <a:gd name="connsiteX88" fmla="*/ 2222521 w 2621065"/>
              <a:gd name="connsiteY88" fmla="*/ 4263395 h 5144650"/>
              <a:gd name="connsiteX89" fmla="*/ 2241588 w 2621065"/>
              <a:gd name="connsiteY89" fmla="*/ 4306265 h 5144650"/>
              <a:gd name="connsiteX90" fmla="*/ 2277640 w 2621065"/>
              <a:gd name="connsiteY90" fmla="*/ 4462156 h 5144650"/>
              <a:gd name="connsiteX91" fmla="*/ 2332737 w 2621065"/>
              <a:gd name="connsiteY91" fmla="*/ 4624013 h 5144650"/>
              <a:gd name="connsiteX92" fmla="*/ 2379211 w 2621065"/>
              <a:gd name="connsiteY92" fmla="*/ 4692084 h 5144650"/>
              <a:gd name="connsiteX93" fmla="*/ 2437986 w 2621065"/>
              <a:gd name="connsiteY93" fmla="*/ 4815024 h 5144650"/>
              <a:gd name="connsiteX94" fmla="*/ 2466665 w 2621065"/>
              <a:gd name="connsiteY94" fmla="*/ 4853969 h 5144650"/>
              <a:gd name="connsiteX95" fmla="*/ 2469772 w 2621065"/>
              <a:gd name="connsiteY95" fmla="*/ 4906386 h 5144650"/>
              <a:gd name="connsiteX96" fmla="*/ 2485381 w 2621065"/>
              <a:gd name="connsiteY96" fmla="*/ 4916393 h 5144650"/>
              <a:gd name="connsiteX97" fmla="*/ 2494775 w 2621065"/>
              <a:gd name="connsiteY97" fmla="*/ 4928363 h 5144650"/>
              <a:gd name="connsiteX98" fmla="*/ 2503199 w 2621065"/>
              <a:gd name="connsiteY98" fmla="*/ 4925898 h 5144650"/>
              <a:gd name="connsiteX99" fmla="*/ 2517652 w 2621065"/>
              <a:gd name="connsiteY99" fmla="*/ 4937733 h 5144650"/>
              <a:gd name="connsiteX100" fmla="*/ 2527697 w 2621065"/>
              <a:gd name="connsiteY100" fmla="*/ 4958461 h 5144650"/>
              <a:gd name="connsiteX101" fmla="*/ 2567995 w 2621065"/>
              <a:gd name="connsiteY101" fmla="*/ 5062892 h 5144650"/>
              <a:gd name="connsiteX102" fmla="*/ 2596347 w 2621065"/>
              <a:gd name="connsiteY102" fmla="*/ 5121988 h 5144650"/>
              <a:gd name="connsiteX103" fmla="*/ 2613775 w 2621065"/>
              <a:gd name="connsiteY103" fmla="*/ 5139128 h 5144650"/>
              <a:gd name="connsiteX104" fmla="*/ 2621065 w 2621065"/>
              <a:gd name="connsiteY104" fmla="*/ 5144650 h 5144650"/>
              <a:gd name="connsiteX105" fmla="*/ 0 w 2621065"/>
              <a:gd name="connsiteY105" fmla="*/ 5144650 h 5144650"/>
              <a:gd name="connsiteX106" fmla="*/ 0 w 2621065"/>
              <a:gd name="connsiteY106" fmla="*/ 0 h 5144650"/>
              <a:gd name="connsiteX0" fmla="*/ 0 w 2621065"/>
              <a:gd name="connsiteY0" fmla="*/ 0 h 5144650"/>
              <a:gd name="connsiteX1" fmla="*/ 245438 w 2621065"/>
              <a:gd name="connsiteY1" fmla="*/ 268808 h 5144650"/>
              <a:gd name="connsiteX2" fmla="*/ 252687 w 2621065"/>
              <a:gd name="connsiteY2" fmla="*/ 292650 h 5144650"/>
              <a:gd name="connsiteX3" fmla="*/ 270361 w 2621065"/>
              <a:gd name="connsiteY3" fmla="*/ 304212 h 5144650"/>
              <a:gd name="connsiteX4" fmla="*/ 272327 w 2621065"/>
              <a:gd name="connsiteY4" fmla="*/ 324001 h 5144650"/>
              <a:gd name="connsiteX5" fmla="*/ 272077 w 2621065"/>
              <a:gd name="connsiteY5" fmla="*/ 327214 h 5144650"/>
              <a:gd name="connsiteX6" fmla="*/ 295110 w 2621065"/>
              <a:gd name="connsiteY6" fmla="*/ 357098 h 5144650"/>
              <a:gd name="connsiteX7" fmla="*/ 296727 w 2621065"/>
              <a:gd name="connsiteY7" fmla="*/ 371749 h 5144650"/>
              <a:gd name="connsiteX8" fmla="*/ 332716 w 2621065"/>
              <a:gd name="connsiteY8" fmla="*/ 440404 h 5144650"/>
              <a:gd name="connsiteX9" fmla="*/ 342633 w 2621065"/>
              <a:gd name="connsiteY9" fmla="*/ 459903 h 5144650"/>
              <a:gd name="connsiteX10" fmla="*/ 357304 w 2621065"/>
              <a:gd name="connsiteY10" fmla="*/ 470524 h 5144650"/>
              <a:gd name="connsiteX11" fmla="*/ 366064 w 2621065"/>
              <a:gd name="connsiteY11" fmla="*/ 467634 h 5144650"/>
              <a:gd name="connsiteX12" fmla="*/ 372502 w 2621065"/>
              <a:gd name="connsiteY12" fmla="*/ 477374 h 5144650"/>
              <a:gd name="connsiteX13" fmla="*/ 375501 w 2621065"/>
              <a:gd name="connsiteY13" fmla="*/ 478682 h 5144650"/>
              <a:gd name="connsiteX14" fmla="*/ 419128 w 2621065"/>
              <a:gd name="connsiteY14" fmla="*/ 557106 h 5144650"/>
              <a:gd name="connsiteX15" fmla="*/ 467073 w 2621065"/>
              <a:gd name="connsiteY15" fmla="*/ 632313 h 5144650"/>
              <a:gd name="connsiteX16" fmla="*/ 490229 w 2621065"/>
              <a:gd name="connsiteY16" fmla="*/ 751490 h 5144650"/>
              <a:gd name="connsiteX17" fmla="*/ 516935 w 2621065"/>
              <a:gd name="connsiteY17" fmla="*/ 799823 h 5144650"/>
              <a:gd name="connsiteX18" fmla="*/ 542847 w 2621065"/>
              <a:gd name="connsiteY18" fmla="*/ 848761 h 5144650"/>
              <a:gd name="connsiteX19" fmla="*/ 572074 w 2621065"/>
              <a:gd name="connsiteY19" fmla="*/ 958725 h 5144650"/>
              <a:gd name="connsiteX20" fmla="*/ 620598 w 2621065"/>
              <a:gd name="connsiteY20" fmla="*/ 1033391 h 5144650"/>
              <a:gd name="connsiteX21" fmla="*/ 632660 w 2621065"/>
              <a:gd name="connsiteY21" fmla="*/ 1112764 h 5144650"/>
              <a:gd name="connsiteX22" fmla="*/ 634562 w 2621065"/>
              <a:gd name="connsiteY22" fmla="*/ 1113550 h 5144650"/>
              <a:gd name="connsiteX23" fmla="*/ 640269 w 2621065"/>
              <a:gd name="connsiteY23" fmla="*/ 1129199 h 5144650"/>
              <a:gd name="connsiteX24" fmla="*/ 637728 w 2621065"/>
              <a:gd name="connsiteY24" fmla="*/ 1135143 h 5144650"/>
              <a:gd name="connsiteX25" fmla="*/ 687640 w 2621065"/>
              <a:gd name="connsiteY25" fmla="*/ 1174841 h 5144650"/>
              <a:gd name="connsiteX26" fmla="*/ 724323 w 2621065"/>
              <a:gd name="connsiteY26" fmla="*/ 1244103 h 5144650"/>
              <a:gd name="connsiteX27" fmla="*/ 732765 w 2621065"/>
              <a:gd name="connsiteY27" fmla="*/ 1279809 h 5144650"/>
              <a:gd name="connsiteX28" fmla="*/ 735243 w 2621065"/>
              <a:gd name="connsiteY28" fmla="*/ 1286495 h 5144650"/>
              <a:gd name="connsiteX29" fmla="*/ 735618 w 2621065"/>
              <a:gd name="connsiteY29" fmla="*/ 1286424 h 5144650"/>
              <a:gd name="connsiteX30" fmla="*/ 738875 w 2621065"/>
              <a:gd name="connsiteY30" fmla="*/ 1293066 h 5144650"/>
              <a:gd name="connsiteX31" fmla="*/ 739767 w 2621065"/>
              <a:gd name="connsiteY31" fmla="*/ 1298687 h 5144650"/>
              <a:gd name="connsiteX32" fmla="*/ 744578 w 2621065"/>
              <a:gd name="connsiteY32" fmla="*/ 1311657 h 5144650"/>
              <a:gd name="connsiteX33" fmla="*/ 748379 w 2621065"/>
              <a:gd name="connsiteY33" fmla="*/ 1314753 h 5144650"/>
              <a:gd name="connsiteX34" fmla="*/ 752978 w 2621065"/>
              <a:gd name="connsiteY34" fmla="*/ 1314010 h 5144650"/>
              <a:gd name="connsiteX35" fmla="*/ 752978 w 2621065"/>
              <a:gd name="connsiteY35" fmla="*/ 1315472 h 5144650"/>
              <a:gd name="connsiteX36" fmla="*/ 772880 w 2621065"/>
              <a:gd name="connsiteY36" fmla="*/ 1332740 h 5144650"/>
              <a:gd name="connsiteX37" fmla="*/ 805255 w 2621065"/>
              <a:gd name="connsiteY37" fmla="*/ 1379426 h 5144650"/>
              <a:gd name="connsiteX38" fmla="*/ 861455 w 2621065"/>
              <a:gd name="connsiteY38" fmla="*/ 1487793 h 5144650"/>
              <a:gd name="connsiteX39" fmla="*/ 889172 w 2621065"/>
              <a:gd name="connsiteY39" fmla="*/ 1589794 h 5144650"/>
              <a:gd name="connsiteX40" fmla="*/ 937443 w 2621065"/>
              <a:gd name="connsiteY40" fmla="*/ 1698307 h 5144650"/>
              <a:gd name="connsiteX41" fmla="*/ 974458 w 2621065"/>
              <a:gd name="connsiteY41" fmla="*/ 1768464 h 5144650"/>
              <a:gd name="connsiteX42" fmla="*/ 1013480 w 2621065"/>
              <a:gd name="connsiteY42" fmla="*/ 1853903 h 5144650"/>
              <a:gd name="connsiteX43" fmla="*/ 1031382 w 2621065"/>
              <a:gd name="connsiteY43" fmla="*/ 1948177 h 5144650"/>
              <a:gd name="connsiteX44" fmla="*/ 1031611 w 2621065"/>
              <a:gd name="connsiteY44" fmla="*/ 2064126 h 5144650"/>
              <a:gd name="connsiteX45" fmla="*/ 1043751 w 2621065"/>
              <a:gd name="connsiteY45" fmla="*/ 2210534 h 5144650"/>
              <a:gd name="connsiteX46" fmla="*/ 1055412 w 2621065"/>
              <a:gd name="connsiteY46" fmla="*/ 2309009 h 5144650"/>
              <a:gd name="connsiteX47" fmla="*/ 1077288 w 2621065"/>
              <a:gd name="connsiteY47" fmla="*/ 2438335 h 5144650"/>
              <a:gd name="connsiteX48" fmla="*/ 1095035 w 2621065"/>
              <a:gd name="connsiteY48" fmla="*/ 2483804 h 5144650"/>
              <a:gd name="connsiteX49" fmla="*/ 1084874 w 2621065"/>
              <a:gd name="connsiteY49" fmla="*/ 2535656 h 5144650"/>
              <a:gd name="connsiteX50" fmla="*/ 1097340 w 2621065"/>
              <a:gd name="connsiteY50" fmla="*/ 2549509 h 5144650"/>
              <a:gd name="connsiteX51" fmla="*/ 1099771 w 2621065"/>
              <a:gd name="connsiteY51" fmla="*/ 2551770 h 5144650"/>
              <a:gd name="connsiteX52" fmla="*/ 1103350 w 2621065"/>
              <a:gd name="connsiteY52" fmla="*/ 2563634 h 5144650"/>
              <a:gd name="connsiteX53" fmla="*/ 1112049 w 2621065"/>
              <a:gd name="connsiteY53" fmla="*/ 2563454 h 5144650"/>
              <a:gd name="connsiteX54" fmla="*/ 1127385 w 2621065"/>
              <a:gd name="connsiteY54" fmla="*/ 2601609 h 5144650"/>
              <a:gd name="connsiteX55" fmla="*/ 1139861 w 2621065"/>
              <a:gd name="connsiteY55" fmla="*/ 2713894 h 5144650"/>
              <a:gd name="connsiteX56" fmla="*/ 1152243 w 2621065"/>
              <a:gd name="connsiteY56" fmla="*/ 2778897 h 5144650"/>
              <a:gd name="connsiteX57" fmla="*/ 1164665 w 2621065"/>
              <a:gd name="connsiteY57" fmla="*/ 2800172 h 5144650"/>
              <a:gd name="connsiteX58" fmla="*/ 1176824 w 2621065"/>
              <a:gd name="connsiteY58" fmla="*/ 2832181 h 5144650"/>
              <a:gd name="connsiteX59" fmla="*/ 1204261 w 2621065"/>
              <a:gd name="connsiteY59" fmla="*/ 2886025 h 5144650"/>
              <a:gd name="connsiteX60" fmla="*/ 1256301 w 2621065"/>
              <a:gd name="connsiteY60" fmla="*/ 3039204 h 5144650"/>
              <a:gd name="connsiteX61" fmla="*/ 1282793 w 2621065"/>
              <a:gd name="connsiteY61" fmla="*/ 3166645 h 5144650"/>
              <a:gd name="connsiteX62" fmla="*/ 1353529 w 2621065"/>
              <a:gd name="connsiteY62" fmla="*/ 3266459 h 5144650"/>
              <a:gd name="connsiteX63" fmla="*/ 1443501 w 2621065"/>
              <a:gd name="connsiteY63" fmla="*/ 3351404 h 5144650"/>
              <a:gd name="connsiteX64" fmla="*/ 1502378 w 2621065"/>
              <a:gd name="connsiteY64" fmla="*/ 3451792 h 5144650"/>
              <a:gd name="connsiteX65" fmla="*/ 1608347 w 2621065"/>
              <a:gd name="connsiteY65" fmla="*/ 3567627 h 5144650"/>
              <a:gd name="connsiteX66" fmla="*/ 1672750 w 2621065"/>
              <a:gd name="connsiteY66" fmla="*/ 3660473 h 5144650"/>
              <a:gd name="connsiteX67" fmla="*/ 1674801 w 2621065"/>
              <a:gd name="connsiteY67" fmla="*/ 3660727 h 5144650"/>
              <a:gd name="connsiteX68" fmla="*/ 1684280 w 2621065"/>
              <a:gd name="connsiteY68" fmla="*/ 3674236 h 5144650"/>
              <a:gd name="connsiteX69" fmla="*/ 1683297 w 2621065"/>
              <a:gd name="connsiteY69" fmla="*/ 3680606 h 5144650"/>
              <a:gd name="connsiteX70" fmla="*/ 1688840 w 2621065"/>
              <a:gd name="connsiteY70" fmla="*/ 3690943 h 5144650"/>
              <a:gd name="connsiteX71" fmla="*/ 1697179 w 2621065"/>
              <a:gd name="connsiteY71" fmla="*/ 3714191 h 5144650"/>
              <a:gd name="connsiteX72" fmla="*/ 1812095 w 2621065"/>
              <a:gd name="connsiteY72" fmla="*/ 3794363 h 5144650"/>
              <a:gd name="connsiteX73" fmla="*/ 1816185 w 2621065"/>
              <a:gd name="connsiteY73" fmla="*/ 3800123 h 5144650"/>
              <a:gd name="connsiteX74" fmla="*/ 1816532 w 2621065"/>
              <a:gd name="connsiteY74" fmla="*/ 3799958 h 5144650"/>
              <a:gd name="connsiteX75" fmla="*/ 1821367 w 2621065"/>
              <a:gd name="connsiteY75" fmla="*/ 3805472 h 5144650"/>
              <a:gd name="connsiteX76" fmla="*/ 1823645 w 2621065"/>
              <a:gd name="connsiteY76" fmla="*/ 3810629 h 5144650"/>
              <a:gd name="connsiteX77" fmla="*/ 1831583 w 2621065"/>
              <a:gd name="connsiteY77" fmla="*/ 3821804 h 5144650"/>
              <a:gd name="connsiteX78" fmla="*/ 1836058 w 2621065"/>
              <a:gd name="connsiteY78" fmla="*/ 3823774 h 5144650"/>
              <a:gd name="connsiteX79" fmla="*/ 1840351 w 2621065"/>
              <a:gd name="connsiteY79" fmla="*/ 3821849 h 5144650"/>
              <a:gd name="connsiteX80" fmla="*/ 1864422 w 2621065"/>
              <a:gd name="connsiteY80" fmla="*/ 3834579 h 5144650"/>
              <a:gd name="connsiteX81" fmla="*/ 1907648 w 2621065"/>
              <a:gd name="connsiteY81" fmla="*/ 3870839 h 5144650"/>
              <a:gd name="connsiteX82" fmla="*/ 1928367 w 2621065"/>
              <a:gd name="connsiteY82" fmla="*/ 3895959 h 5144650"/>
              <a:gd name="connsiteX83" fmla="*/ 1989535 w 2621065"/>
              <a:gd name="connsiteY83" fmla="*/ 3960000 h 5144650"/>
              <a:gd name="connsiteX84" fmla="*/ 2054287 w 2621065"/>
              <a:gd name="connsiteY84" fmla="*/ 4020666 h 5144650"/>
              <a:gd name="connsiteX85" fmla="*/ 2105455 w 2621065"/>
              <a:gd name="connsiteY85" fmla="*/ 4030666 h 5144650"/>
              <a:gd name="connsiteX86" fmla="*/ 2072486 w 2621065"/>
              <a:gd name="connsiteY86" fmla="*/ 4180983 h 5144650"/>
              <a:gd name="connsiteX87" fmla="*/ 2168943 w 2621065"/>
              <a:gd name="connsiteY87" fmla="*/ 4139227 h 5144650"/>
              <a:gd name="connsiteX88" fmla="*/ 2222521 w 2621065"/>
              <a:gd name="connsiteY88" fmla="*/ 4263395 h 5144650"/>
              <a:gd name="connsiteX89" fmla="*/ 2241588 w 2621065"/>
              <a:gd name="connsiteY89" fmla="*/ 4306265 h 5144650"/>
              <a:gd name="connsiteX90" fmla="*/ 2277640 w 2621065"/>
              <a:gd name="connsiteY90" fmla="*/ 4462156 h 5144650"/>
              <a:gd name="connsiteX91" fmla="*/ 2332737 w 2621065"/>
              <a:gd name="connsiteY91" fmla="*/ 4624013 h 5144650"/>
              <a:gd name="connsiteX92" fmla="*/ 2379211 w 2621065"/>
              <a:gd name="connsiteY92" fmla="*/ 4692084 h 5144650"/>
              <a:gd name="connsiteX93" fmla="*/ 2437986 w 2621065"/>
              <a:gd name="connsiteY93" fmla="*/ 4815024 h 5144650"/>
              <a:gd name="connsiteX94" fmla="*/ 2466665 w 2621065"/>
              <a:gd name="connsiteY94" fmla="*/ 4853969 h 5144650"/>
              <a:gd name="connsiteX95" fmla="*/ 2469772 w 2621065"/>
              <a:gd name="connsiteY95" fmla="*/ 4906386 h 5144650"/>
              <a:gd name="connsiteX96" fmla="*/ 2485381 w 2621065"/>
              <a:gd name="connsiteY96" fmla="*/ 4916393 h 5144650"/>
              <a:gd name="connsiteX97" fmla="*/ 2494775 w 2621065"/>
              <a:gd name="connsiteY97" fmla="*/ 4928363 h 5144650"/>
              <a:gd name="connsiteX98" fmla="*/ 2503199 w 2621065"/>
              <a:gd name="connsiteY98" fmla="*/ 4925898 h 5144650"/>
              <a:gd name="connsiteX99" fmla="*/ 2517652 w 2621065"/>
              <a:gd name="connsiteY99" fmla="*/ 4937733 h 5144650"/>
              <a:gd name="connsiteX100" fmla="*/ 2527697 w 2621065"/>
              <a:gd name="connsiteY100" fmla="*/ 4958461 h 5144650"/>
              <a:gd name="connsiteX101" fmla="*/ 2567995 w 2621065"/>
              <a:gd name="connsiteY101" fmla="*/ 5062892 h 5144650"/>
              <a:gd name="connsiteX102" fmla="*/ 2596347 w 2621065"/>
              <a:gd name="connsiteY102" fmla="*/ 5121988 h 5144650"/>
              <a:gd name="connsiteX103" fmla="*/ 2613775 w 2621065"/>
              <a:gd name="connsiteY103" fmla="*/ 5139128 h 5144650"/>
              <a:gd name="connsiteX104" fmla="*/ 2621065 w 2621065"/>
              <a:gd name="connsiteY104" fmla="*/ 5144650 h 5144650"/>
              <a:gd name="connsiteX105" fmla="*/ 0 w 2621065"/>
              <a:gd name="connsiteY105" fmla="*/ 5144650 h 5144650"/>
              <a:gd name="connsiteX106" fmla="*/ 0 w 2621065"/>
              <a:gd name="connsiteY106" fmla="*/ 0 h 5144650"/>
              <a:gd name="connsiteX0" fmla="*/ 0 w 2621065"/>
              <a:gd name="connsiteY0" fmla="*/ 0 h 5144650"/>
              <a:gd name="connsiteX1" fmla="*/ 245438 w 2621065"/>
              <a:gd name="connsiteY1" fmla="*/ 268808 h 5144650"/>
              <a:gd name="connsiteX2" fmla="*/ 252687 w 2621065"/>
              <a:gd name="connsiteY2" fmla="*/ 292650 h 5144650"/>
              <a:gd name="connsiteX3" fmla="*/ 270361 w 2621065"/>
              <a:gd name="connsiteY3" fmla="*/ 304212 h 5144650"/>
              <a:gd name="connsiteX4" fmla="*/ 272327 w 2621065"/>
              <a:gd name="connsiteY4" fmla="*/ 324001 h 5144650"/>
              <a:gd name="connsiteX5" fmla="*/ 272077 w 2621065"/>
              <a:gd name="connsiteY5" fmla="*/ 327214 h 5144650"/>
              <a:gd name="connsiteX6" fmla="*/ 295110 w 2621065"/>
              <a:gd name="connsiteY6" fmla="*/ 357098 h 5144650"/>
              <a:gd name="connsiteX7" fmla="*/ 296727 w 2621065"/>
              <a:gd name="connsiteY7" fmla="*/ 371749 h 5144650"/>
              <a:gd name="connsiteX8" fmla="*/ 332716 w 2621065"/>
              <a:gd name="connsiteY8" fmla="*/ 440404 h 5144650"/>
              <a:gd name="connsiteX9" fmla="*/ 342633 w 2621065"/>
              <a:gd name="connsiteY9" fmla="*/ 459903 h 5144650"/>
              <a:gd name="connsiteX10" fmla="*/ 357304 w 2621065"/>
              <a:gd name="connsiteY10" fmla="*/ 470524 h 5144650"/>
              <a:gd name="connsiteX11" fmla="*/ 366064 w 2621065"/>
              <a:gd name="connsiteY11" fmla="*/ 467634 h 5144650"/>
              <a:gd name="connsiteX12" fmla="*/ 372502 w 2621065"/>
              <a:gd name="connsiteY12" fmla="*/ 477374 h 5144650"/>
              <a:gd name="connsiteX13" fmla="*/ 375501 w 2621065"/>
              <a:gd name="connsiteY13" fmla="*/ 478682 h 5144650"/>
              <a:gd name="connsiteX14" fmla="*/ 419128 w 2621065"/>
              <a:gd name="connsiteY14" fmla="*/ 557106 h 5144650"/>
              <a:gd name="connsiteX15" fmla="*/ 467073 w 2621065"/>
              <a:gd name="connsiteY15" fmla="*/ 632313 h 5144650"/>
              <a:gd name="connsiteX16" fmla="*/ 490229 w 2621065"/>
              <a:gd name="connsiteY16" fmla="*/ 751490 h 5144650"/>
              <a:gd name="connsiteX17" fmla="*/ 516935 w 2621065"/>
              <a:gd name="connsiteY17" fmla="*/ 799823 h 5144650"/>
              <a:gd name="connsiteX18" fmla="*/ 542847 w 2621065"/>
              <a:gd name="connsiteY18" fmla="*/ 848761 h 5144650"/>
              <a:gd name="connsiteX19" fmla="*/ 572074 w 2621065"/>
              <a:gd name="connsiteY19" fmla="*/ 958725 h 5144650"/>
              <a:gd name="connsiteX20" fmla="*/ 620598 w 2621065"/>
              <a:gd name="connsiteY20" fmla="*/ 1033391 h 5144650"/>
              <a:gd name="connsiteX21" fmla="*/ 632660 w 2621065"/>
              <a:gd name="connsiteY21" fmla="*/ 1112764 h 5144650"/>
              <a:gd name="connsiteX22" fmla="*/ 634562 w 2621065"/>
              <a:gd name="connsiteY22" fmla="*/ 1113550 h 5144650"/>
              <a:gd name="connsiteX23" fmla="*/ 640269 w 2621065"/>
              <a:gd name="connsiteY23" fmla="*/ 1129199 h 5144650"/>
              <a:gd name="connsiteX24" fmla="*/ 637728 w 2621065"/>
              <a:gd name="connsiteY24" fmla="*/ 1135143 h 5144650"/>
              <a:gd name="connsiteX25" fmla="*/ 687640 w 2621065"/>
              <a:gd name="connsiteY25" fmla="*/ 1174841 h 5144650"/>
              <a:gd name="connsiteX26" fmla="*/ 724323 w 2621065"/>
              <a:gd name="connsiteY26" fmla="*/ 1244103 h 5144650"/>
              <a:gd name="connsiteX27" fmla="*/ 732765 w 2621065"/>
              <a:gd name="connsiteY27" fmla="*/ 1279809 h 5144650"/>
              <a:gd name="connsiteX28" fmla="*/ 735243 w 2621065"/>
              <a:gd name="connsiteY28" fmla="*/ 1286495 h 5144650"/>
              <a:gd name="connsiteX29" fmla="*/ 735618 w 2621065"/>
              <a:gd name="connsiteY29" fmla="*/ 1286424 h 5144650"/>
              <a:gd name="connsiteX30" fmla="*/ 738875 w 2621065"/>
              <a:gd name="connsiteY30" fmla="*/ 1293066 h 5144650"/>
              <a:gd name="connsiteX31" fmla="*/ 739767 w 2621065"/>
              <a:gd name="connsiteY31" fmla="*/ 1298687 h 5144650"/>
              <a:gd name="connsiteX32" fmla="*/ 744578 w 2621065"/>
              <a:gd name="connsiteY32" fmla="*/ 1311657 h 5144650"/>
              <a:gd name="connsiteX33" fmla="*/ 748379 w 2621065"/>
              <a:gd name="connsiteY33" fmla="*/ 1314753 h 5144650"/>
              <a:gd name="connsiteX34" fmla="*/ 752978 w 2621065"/>
              <a:gd name="connsiteY34" fmla="*/ 1314010 h 5144650"/>
              <a:gd name="connsiteX35" fmla="*/ 752978 w 2621065"/>
              <a:gd name="connsiteY35" fmla="*/ 1315472 h 5144650"/>
              <a:gd name="connsiteX36" fmla="*/ 772880 w 2621065"/>
              <a:gd name="connsiteY36" fmla="*/ 1332740 h 5144650"/>
              <a:gd name="connsiteX37" fmla="*/ 805255 w 2621065"/>
              <a:gd name="connsiteY37" fmla="*/ 1379426 h 5144650"/>
              <a:gd name="connsiteX38" fmla="*/ 861455 w 2621065"/>
              <a:gd name="connsiteY38" fmla="*/ 1487793 h 5144650"/>
              <a:gd name="connsiteX39" fmla="*/ 889172 w 2621065"/>
              <a:gd name="connsiteY39" fmla="*/ 1589794 h 5144650"/>
              <a:gd name="connsiteX40" fmla="*/ 937443 w 2621065"/>
              <a:gd name="connsiteY40" fmla="*/ 1698307 h 5144650"/>
              <a:gd name="connsiteX41" fmla="*/ 974458 w 2621065"/>
              <a:gd name="connsiteY41" fmla="*/ 1768464 h 5144650"/>
              <a:gd name="connsiteX42" fmla="*/ 1013480 w 2621065"/>
              <a:gd name="connsiteY42" fmla="*/ 1853903 h 5144650"/>
              <a:gd name="connsiteX43" fmla="*/ 1031382 w 2621065"/>
              <a:gd name="connsiteY43" fmla="*/ 1948177 h 5144650"/>
              <a:gd name="connsiteX44" fmla="*/ 1031611 w 2621065"/>
              <a:gd name="connsiteY44" fmla="*/ 2064126 h 5144650"/>
              <a:gd name="connsiteX45" fmla="*/ 1043751 w 2621065"/>
              <a:gd name="connsiteY45" fmla="*/ 2210534 h 5144650"/>
              <a:gd name="connsiteX46" fmla="*/ 1055412 w 2621065"/>
              <a:gd name="connsiteY46" fmla="*/ 2309009 h 5144650"/>
              <a:gd name="connsiteX47" fmla="*/ 1077288 w 2621065"/>
              <a:gd name="connsiteY47" fmla="*/ 2438335 h 5144650"/>
              <a:gd name="connsiteX48" fmla="*/ 1095035 w 2621065"/>
              <a:gd name="connsiteY48" fmla="*/ 2483804 h 5144650"/>
              <a:gd name="connsiteX49" fmla="*/ 1084874 w 2621065"/>
              <a:gd name="connsiteY49" fmla="*/ 2535656 h 5144650"/>
              <a:gd name="connsiteX50" fmla="*/ 1097340 w 2621065"/>
              <a:gd name="connsiteY50" fmla="*/ 2549509 h 5144650"/>
              <a:gd name="connsiteX51" fmla="*/ 1099771 w 2621065"/>
              <a:gd name="connsiteY51" fmla="*/ 2551770 h 5144650"/>
              <a:gd name="connsiteX52" fmla="*/ 1103350 w 2621065"/>
              <a:gd name="connsiteY52" fmla="*/ 2563634 h 5144650"/>
              <a:gd name="connsiteX53" fmla="*/ 1112049 w 2621065"/>
              <a:gd name="connsiteY53" fmla="*/ 2563454 h 5144650"/>
              <a:gd name="connsiteX54" fmla="*/ 1127385 w 2621065"/>
              <a:gd name="connsiteY54" fmla="*/ 2601609 h 5144650"/>
              <a:gd name="connsiteX55" fmla="*/ 1139861 w 2621065"/>
              <a:gd name="connsiteY55" fmla="*/ 2713894 h 5144650"/>
              <a:gd name="connsiteX56" fmla="*/ 1152243 w 2621065"/>
              <a:gd name="connsiteY56" fmla="*/ 2778897 h 5144650"/>
              <a:gd name="connsiteX57" fmla="*/ 1164665 w 2621065"/>
              <a:gd name="connsiteY57" fmla="*/ 2800172 h 5144650"/>
              <a:gd name="connsiteX58" fmla="*/ 1176824 w 2621065"/>
              <a:gd name="connsiteY58" fmla="*/ 2832181 h 5144650"/>
              <a:gd name="connsiteX59" fmla="*/ 1204261 w 2621065"/>
              <a:gd name="connsiteY59" fmla="*/ 2886025 h 5144650"/>
              <a:gd name="connsiteX60" fmla="*/ 1256301 w 2621065"/>
              <a:gd name="connsiteY60" fmla="*/ 3039204 h 5144650"/>
              <a:gd name="connsiteX61" fmla="*/ 1282793 w 2621065"/>
              <a:gd name="connsiteY61" fmla="*/ 3166645 h 5144650"/>
              <a:gd name="connsiteX62" fmla="*/ 1353529 w 2621065"/>
              <a:gd name="connsiteY62" fmla="*/ 3266459 h 5144650"/>
              <a:gd name="connsiteX63" fmla="*/ 1443501 w 2621065"/>
              <a:gd name="connsiteY63" fmla="*/ 3351404 h 5144650"/>
              <a:gd name="connsiteX64" fmla="*/ 1502378 w 2621065"/>
              <a:gd name="connsiteY64" fmla="*/ 3451792 h 5144650"/>
              <a:gd name="connsiteX65" fmla="*/ 1608347 w 2621065"/>
              <a:gd name="connsiteY65" fmla="*/ 3567627 h 5144650"/>
              <a:gd name="connsiteX66" fmla="*/ 1672750 w 2621065"/>
              <a:gd name="connsiteY66" fmla="*/ 3660473 h 5144650"/>
              <a:gd name="connsiteX67" fmla="*/ 1674801 w 2621065"/>
              <a:gd name="connsiteY67" fmla="*/ 3660727 h 5144650"/>
              <a:gd name="connsiteX68" fmla="*/ 1684280 w 2621065"/>
              <a:gd name="connsiteY68" fmla="*/ 3674236 h 5144650"/>
              <a:gd name="connsiteX69" fmla="*/ 1683297 w 2621065"/>
              <a:gd name="connsiteY69" fmla="*/ 3680606 h 5144650"/>
              <a:gd name="connsiteX70" fmla="*/ 1688840 w 2621065"/>
              <a:gd name="connsiteY70" fmla="*/ 3690943 h 5144650"/>
              <a:gd name="connsiteX71" fmla="*/ 1697179 w 2621065"/>
              <a:gd name="connsiteY71" fmla="*/ 3714191 h 5144650"/>
              <a:gd name="connsiteX72" fmla="*/ 1812095 w 2621065"/>
              <a:gd name="connsiteY72" fmla="*/ 3794363 h 5144650"/>
              <a:gd name="connsiteX73" fmla="*/ 1816185 w 2621065"/>
              <a:gd name="connsiteY73" fmla="*/ 3800123 h 5144650"/>
              <a:gd name="connsiteX74" fmla="*/ 1816532 w 2621065"/>
              <a:gd name="connsiteY74" fmla="*/ 3799958 h 5144650"/>
              <a:gd name="connsiteX75" fmla="*/ 1821367 w 2621065"/>
              <a:gd name="connsiteY75" fmla="*/ 3805472 h 5144650"/>
              <a:gd name="connsiteX76" fmla="*/ 1823645 w 2621065"/>
              <a:gd name="connsiteY76" fmla="*/ 3810629 h 5144650"/>
              <a:gd name="connsiteX77" fmla="*/ 1831583 w 2621065"/>
              <a:gd name="connsiteY77" fmla="*/ 3821804 h 5144650"/>
              <a:gd name="connsiteX78" fmla="*/ 1836058 w 2621065"/>
              <a:gd name="connsiteY78" fmla="*/ 3823774 h 5144650"/>
              <a:gd name="connsiteX79" fmla="*/ 1840351 w 2621065"/>
              <a:gd name="connsiteY79" fmla="*/ 3821849 h 5144650"/>
              <a:gd name="connsiteX80" fmla="*/ 1864422 w 2621065"/>
              <a:gd name="connsiteY80" fmla="*/ 3834579 h 5144650"/>
              <a:gd name="connsiteX81" fmla="*/ 1907648 w 2621065"/>
              <a:gd name="connsiteY81" fmla="*/ 3870839 h 5144650"/>
              <a:gd name="connsiteX82" fmla="*/ 1928367 w 2621065"/>
              <a:gd name="connsiteY82" fmla="*/ 3895959 h 5144650"/>
              <a:gd name="connsiteX83" fmla="*/ 1989535 w 2621065"/>
              <a:gd name="connsiteY83" fmla="*/ 3960000 h 5144650"/>
              <a:gd name="connsiteX84" fmla="*/ 2054287 w 2621065"/>
              <a:gd name="connsiteY84" fmla="*/ 4020666 h 5144650"/>
              <a:gd name="connsiteX85" fmla="*/ 2105455 w 2621065"/>
              <a:gd name="connsiteY85" fmla="*/ 4030666 h 5144650"/>
              <a:gd name="connsiteX86" fmla="*/ 2072486 w 2621065"/>
              <a:gd name="connsiteY86" fmla="*/ 4180983 h 5144650"/>
              <a:gd name="connsiteX87" fmla="*/ 2102842 w 2621065"/>
              <a:gd name="connsiteY87" fmla="*/ 4242051 h 5144650"/>
              <a:gd name="connsiteX88" fmla="*/ 2222521 w 2621065"/>
              <a:gd name="connsiteY88" fmla="*/ 4263395 h 5144650"/>
              <a:gd name="connsiteX89" fmla="*/ 2241588 w 2621065"/>
              <a:gd name="connsiteY89" fmla="*/ 4306265 h 5144650"/>
              <a:gd name="connsiteX90" fmla="*/ 2277640 w 2621065"/>
              <a:gd name="connsiteY90" fmla="*/ 4462156 h 5144650"/>
              <a:gd name="connsiteX91" fmla="*/ 2332737 w 2621065"/>
              <a:gd name="connsiteY91" fmla="*/ 4624013 h 5144650"/>
              <a:gd name="connsiteX92" fmla="*/ 2379211 w 2621065"/>
              <a:gd name="connsiteY92" fmla="*/ 4692084 h 5144650"/>
              <a:gd name="connsiteX93" fmla="*/ 2437986 w 2621065"/>
              <a:gd name="connsiteY93" fmla="*/ 4815024 h 5144650"/>
              <a:gd name="connsiteX94" fmla="*/ 2466665 w 2621065"/>
              <a:gd name="connsiteY94" fmla="*/ 4853969 h 5144650"/>
              <a:gd name="connsiteX95" fmla="*/ 2469772 w 2621065"/>
              <a:gd name="connsiteY95" fmla="*/ 4906386 h 5144650"/>
              <a:gd name="connsiteX96" fmla="*/ 2485381 w 2621065"/>
              <a:gd name="connsiteY96" fmla="*/ 4916393 h 5144650"/>
              <a:gd name="connsiteX97" fmla="*/ 2494775 w 2621065"/>
              <a:gd name="connsiteY97" fmla="*/ 4928363 h 5144650"/>
              <a:gd name="connsiteX98" fmla="*/ 2503199 w 2621065"/>
              <a:gd name="connsiteY98" fmla="*/ 4925898 h 5144650"/>
              <a:gd name="connsiteX99" fmla="*/ 2517652 w 2621065"/>
              <a:gd name="connsiteY99" fmla="*/ 4937733 h 5144650"/>
              <a:gd name="connsiteX100" fmla="*/ 2527697 w 2621065"/>
              <a:gd name="connsiteY100" fmla="*/ 4958461 h 5144650"/>
              <a:gd name="connsiteX101" fmla="*/ 2567995 w 2621065"/>
              <a:gd name="connsiteY101" fmla="*/ 5062892 h 5144650"/>
              <a:gd name="connsiteX102" fmla="*/ 2596347 w 2621065"/>
              <a:gd name="connsiteY102" fmla="*/ 5121988 h 5144650"/>
              <a:gd name="connsiteX103" fmla="*/ 2613775 w 2621065"/>
              <a:gd name="connsiteY103" fmla="*/ 5139128 h 5144650"/>
              <a:gd name="connsiteX104" fmla="*/ 2621065 w 2621065"/>
              <a:gd name="connsiteY104" fmla="*/ 5144650 h 5144650"/>
              <a:gd name="connsiteX105" fmla="*/ 0 w 2621065"/>
              <a:gd name="connsiteY105" fmla="*/ 5144650 h 5144650"/>
              <a:gd name="connsiteX106" fmla="*/ 0 w 2621065"/>
              <a:gd name="connsiteY106" fmla="*/ 0 h 5144650"/>
              <a:gd name="connsiteX0" fmla="*/ 0 w 2621065"/>
              <a:gd name="connsiteY0" fmla="*/ 0 h 5144650"/>
              <a:gd name="connsiteX1" fmla="*/ 245438 w 2621065"/>
              <a:gd name="connsiteY1" fmla="*/ 268808 h 5144650"/>
              <a:gd name="connsiteX2" fmla="*/ 252687 w 2621065"/>
              <a:gd name="connsiteY2" fmla="*/ 292650 h 5144650"/>
              <a:gd name="connsiteX3" fmla="*/ 270361 w 2621065"/>
              <a:gd name="connsiteY3" fmla="*/ 304212 h 5144650"/>
              <a:gd name="connsiteX4" fmla="*/ 272327 w 2621065"/>
              <a:gd name="connsiteY4" fmla="*/ 324001 h 5144650"/>
              <a:gd name="connsiteX5" fmla="*/ 272077 w 2621065"/>
              <a:gd name="connsiteY5" fmla="*/ 327214 h 5144650"/>
              <a:gd name="connsiteX6" fmla="*/ 295110 w 2621065"/>
              <a:gd name="connsiteY6" fmla="*/ 357098 h 5144650"/>
              <a:gd name="connsiteX7" fmla="*/ 296727 w 2621065"/>
              <a:gd name="connsiteY7" fmla="*/ 371749 h 5144650"/>
              <a:gd name="connsiteX8" fmla="*/ 332716 w 2621065"/>
              <a:gd name="connsiteY8" fmla="*/ 440404 h 5144650"/>
              <a:gd name="connsiteX9" fmla="*/ 342633 w 2621065"/>
              <a:gd name="connsiteY9" fmla="*/ 459903 h 5144650"/>
              <a:gd name="connsiteX10" fmla="*/ 357304 w 2621065"/>
              <a:gd name="connsiteY10" fmla="*/ 470524 h 5144650"/>
              <a:gd name="connsiteX11" fmla="*/ 366064 w 2621065"/>
              <a:gd name="connsiteY11" fmla="*/ 467634 h 5144650"/>
              <a:gd name="connsiteX12" fmla="*/ 372502 w 2621065"/>
              <a:gd name="connsiteY12" fmla="*/ 477374 h 5144650"/>
              <a:gd name="connsiteX13" fmla="*/ 375501 w 2621065"/>
              <a:gd name="connsiteY13" fmla="*/ 478682 h 5144650"/>
              <a:gd name="connsiteX14" fmla="*/ 419128 w 2621065"/>
              <a:gd name="connsiteY14" fmla="*/ 557106 h 5144650"/>
              <a:gd name="connsiteX15" fmla="*/ 467073 w 2621065"/>
              <a:gd name="connsiteY15" fmla="*/ 632313 h 5144650"/>
              <a:gd name="connsiteX16" fmla="*/ 490229 w 2621065"/>
              <a:gd name="connsiteY16" fmla="*/ 751490 h 5144650"/>
              <a:gd name="connsiteX17" fmla="*/ 516935 w 2621065"/>
              <a:gd name="connsiteY17" fmla="*/ 799823 h 5144650"/>
              <a:gd name="connsiteX18" fmla="*/ 542847 w 2621065"/>
              <a:gd name="connsiteY18" fmla="*/ 848761 h 5144650"/>
              <a:gd name="connsiteX19" fmla="*/ 572074 w 2621065"/>
              <a:gd name="connsiteY19" fmla="*/ 958725 h 5144650"/>
              <a:gd name="connsiteX20" fmla="*/ 620598 w 2621065"/>
              <a:gd name="connsiteY20" fmla="*/ 1033391 h 5144650"/>
              <a:gd name="connsiteX21" fmla="*/ 632660 w 2621065"/>
              <a:gd name="connsiteY21" fmla="*/ 1112764 h 5144650"/>
              <a:gd name="connsiteX22" fmla="*/ 634562 w 2621065"/>
              <a:gd name="connsiteY22" fmla="*/ 1113550 h 5144650"/>
              <a:gd name="connsiteX23" fmla="*/ 640269 w 2621065"/>
              <a:gd name="connsiteY23" fmla="*/ 1129199 h 5144650"/>
              <a:gd name="connsiteX24" fmla="*/ 637728 w 2621065"/>
              <a:gd name="connsiteY24" fmla="*/ 1135143 h 5144650"/>
              <a:gd name="connsiteX25" fmla="*/ 687640 w 2621065"/>
              <a:gd name="connsiteY25" fmla="*/ 1174841 h 5144650"/>
              <a:gd name="connsiteX26" fmla="*/ 724323 w 2621065"/>
              <a:gd name="connsiteY26" fmla="*/ 1244103 h 5144650"/>
              <a:gd name="connsiteX27" fmla="*/ 732765 w 2621065"/>
              <a:gd name="connsiteY27" fmla="*/ 1279809 h 5144650"/>
              <a:gd name="connsiteX28" fmla="*/ 735243 w 2621065"/>
              <a:gd name="connsiteY28" fmla="*/ 1286495 h 5144650"/>
              <a:gd name="connsiteX29" fmla="*/ 735618 w 2621065"/>
              <a:gd name="connsiteY29" fmla="*/ 1286424 h 5144650"/>
              <a:gd name="connsiteX30" fmla="*/ 738875 w 2621065"/>
              <a:gd name="connsiteY30" fmla="*/ 1293066 h 5144650"/>
              <a:gd name="connsiteX31" fmla="*/ 739767 w 2621065"/>
              <a:gd name="connsiteY31" fmla="*/ 1298687 h 5144650"/>
              <a:gd name="connsiteX32" fmla="*/ 744578 w 2621065"/>
              <a:gd name="connsiteY32" fmla="*/ 1311657 h 5144650"/>
              <a:gd name="connsiteX33" fmla="*/ 748379 w 2621065"/>
              <a:gd name="connsiteY33" fmla="*/ 1314753 h 5144650"/>
              <a:gd name="connsiteX34" fmla="*/ 752978 w 2621065"/>
              <a:gd name="connsiteY34" fmla="*/ 1314010 h 5144650"/>
              <a:gd name="connsiteX35" fmla="*/ 752978 w 2621065"/>
              <a:gd name="connsiteY35" fmla="*/ 1315472 h 5144650"/>
              <a:gd name="connsiteX36" fmla="*/ 772880 w 2621065"/>
              <a:gd name="connsiteY36" fmla="*/ 1332740 h 5144650"/>
              <a:gd name="connsiteX37" fmla="*/ 805255 w 2621065"/>
              <a:gd name="connsiteY37" fmla="*/ 1379426 h 5144650"/>
              <a:gd name="connsiteX38" fmla="*/ 861455 w 2621065"/>
              <a:gd name="connsiteY38" fmla="*/ 1487793 h 5144650"/>
              <a:gd name="connsiteX39" fmla="*/ 889172 w 2621065"/>
              <a:gd name="connsiteY39" fmla="*/ 1589794 h 5144650"/>
              <a:gd name="connsiteX40" fmla="*/ 937443 w 2621065"/>
              <a:gd name="connsiteY40" fmla="*/ 1698307 h 5144650"/>
              <a:gd name="connsiteX41" fmla="*/ 974458 w 2621065"/>
              <a:gd name="connsiteY41" fmla="*/ 1768464 h 5144650"/>
              <a:gd name="connsiteX42" fmla="*/ 1013480 w 2621065"/>
              <a:gd name="connsiteY42" fmla="*/ 1853903 h 5144650"/>
              <a:gd name="connsiteX43" fmla="*/ 1031382 w 2621065"/>
              <a:gd name="connsiteY43" fmla="*/ 1948177 h 5144650"/>
              <a:gd name="connsiteX44" fmla="*/ 1031611 w 2621065"/>
              <a:gd name="connsiteY44" fmla="*/ 2064126 h 5144650"/>
              <a:gd name="connsiteX45" fmla="*/ 1043751 w 2621065"/>
              <a:gd name="connsiteY45" fmla="*/ 2210534 h 5144650"/>
              <a:gd name="connsiteX46" fmla="*/ 1055412 w 2621065"/>
              <a:gd name="connsiteY46" fmla="*/ 2309009 h 5144650"/>
              <a:gd name="connsiteX47" fmla="*/ 1077288 w 2621065"/>
              <a:gd name="connsiteY47" fmla="*/ 2438335 h 5144650"/>
              <a:gd name="connsiteX48" fmla="*/ 1095035 w 2621065"/>
              <a:gd name="connsiteY48" fmla="*/ 2483804 h 5144650"/>
              <a:gd name="connsiteX49" fmla="*/ 1084874 w 2621065"/>
              <a:gd name="connsiteY49" fmla="*/ 2535656 h 5144650"/>
              <a:gd name="connsiteX50" fmla="*/ 1097340 w 2621065"/>
              <a:gd name="connsiteY50" fmla="*/ 2549509 h 5144650"/>
              <a:gd name="connsiteX51" fmla="*/ 1099771 w 2621065"/>
              <a:gd name="connsiteY51" fmla="*/ 2551770 h 5144650"/>
              <a:gd name="connsiteX52" fmla="*/ 1103350 w 2621065"/>
              <a:gd name="connsiteY52" fmla="*/ 2563634 h 5144650"/>
              <a:gd name="connsiteX53" fmla="*/ 1112049 w 2621065"/>
              <a:gd name="connsiteY53" fmla="*/ 2563454 h 5144650"/>
              <a:gd name="connsiteX54" fmla="*/ 1127385 w 2621065"/>
              <a:gd name="connsiteY54" fmla="*/ 2601609 h 5144650"/>
              <a:gd name="connsiteX55" fmla="*/ 1139861 w 2621065"/>
              <a:gd name="connsiteY55" fmla="*/ 2713894 h 5144650"/>
              <a:gd name="connsiteX56" fmla="*/ 1152243 w 2621065"/>
              <a:gd name="connsiteY56" fmla="*/ 2778897 h 5144650"/>
              <a:gd name="connsiteX57" fmla="*/ 1164665 w 2621065"/>
              <a:gd name="connsiteY57" fmla="*/ 2800172 h 5144650"/>
              <a:gd name="connsiteX58" fmla="*/ 1176824 w 2621065"/>
              <a:gd name="connsiteY58" fmla="*/ 2832181 h 5144650"/>
              <a:gd name="connsiteX59" fmla="*/ 1204261 w 2621065"/>
              <a:gd name="connsiteY59" fmla="*/ 2886025 h 5144650"/>
              <a:gd name="connsiteX60" fmla="*/ 1256301 w 2621065"/>
              <a:gd name="connsiteY60" fmla="*/ 3039204 h 5144650"/>
              <a:gd name="connsiteX61" fmla="*/ 1282793 w 2621065"/>
              <a:gd name="connsiteY61" fmla="*/ 3166645 h 5144650"/>
              <a:gd name="connsiteX62" fmla="*/ 1353529 w 2621065"/>
              <a:gd name="connsiteY62" fmla="*/ 3266459 h 5144650"/>
              <a:gd name="connsiteX63" fmla="*/ 1443501 w 2621065"/>
              <a:gd name="connsiteY63" fmla="*/ 3351404 h 5144650"/>
              <a:gd name="connsiteX64" fmla="*/ 1502378 w 2621065"/>
              <a:gd name="connsiteY64" fmla="*/ 3451792 h 5144650"/>
              <a:gd name="connsiteX65" fmla="*/ 1608347 w 2621065"/>
              <a:gd name="connsiteY65" fmla="*/ 3567627 h 5144650"/>
              <a:gd name="connsiteX66" fmla="*/ 1672750 w 2621065"/>
              <a:gd name="connsiteY66" fmla="*/ 3660473 h 5144650"/>
              <a:gd name="connsiteX67" fmla="*/ 1674801 w 2621065"/>
              <a:gd name="connsiteY67" fmla="*/ 3660727 h 5144650"/>
              <a:gd name="connsiteX68" fmla="*/ 1684280 w 2621065"/>
              <a:gd name="connsiteY68" fmla="*/ 3674236 h 5144650"/>
              <a:gd name="connsiteX69" fmla="*/ 1683297 w 2621065"/>
              <a:gd name="connsiteY69" fmla="*/ 3680606 h 5144650"/>
              <a:gd name="connsiteX70" fmla="*/ 1688840 w 2621065"/>
              <a:gd name="connsiteY70" fmla="*/ 3690943 h 5144650"/>
              <a:gd name="connsiteX71" fmla="*/ 1697179 w 2621065"/>
              <a:gd name="connsiteY71" fmla="*/ 3714191 h 5144650"/>
              <a:gd name="connsiteX72" fmla="*/ 1812095 w 2621065"/>
              <a:gd name="connsiteY72" fmla="*/ 3794363 h 5144650"/>
              <a:gd name="connsiteX73" fmla="*/ 1816185 w 2621065"/>
              <a:gd name="connsiteY73" fmla="*/ 3800123 h 5144650"/>
              <a:gd name="connsiteX74" fmla="*/ 1816532 w 2621065"/>
              <a:gd name="connsiteY74" fmla="*/ 3799958 h 5144650"/>
              <a:gd name="connsiteX75" fmla="*/ 1821367 w 2621065"/>
              <a:gd name="connsiteY75" fmla="*/ 3805472 h 5144650"/>
              <a:gd name="connsiteX76" fmla="*/ 1823645 w 2621065"/>
              <a:gd name="connsiteY76" fmla="*/ 3810629 h 5144650"/>
              <a:gd name="connsiteX77" fmla="*/ 1831583 w 2621065"/>
              <a:gd name="connsiteY77" fmla="*/ 3821804 h 5144650"/>
              <a:gd name="connsiteX78" fmla="*/ 1836058 w 2621065"/>
              <a:gd name="connsiteY78" fmla="*/ 3823774 h 5144650"/>
              <a:gd name="connsiteX79" fmla="*/ 1840351 w 2621065"/>
              <a:gd name="connsiteY79" fmla="*/ 3821849 h 5144650"/>
              <a:gd name="connsiteX80" fmla="*/ 1864422 w 2621065"/>
              <a:gd name="connsiteY80" fmla="*/ 3834579 h 5144650"/>
              <a:gd name="connsiteX81" fmla="*/ 1907648 w 2621065"/>
              <a:gd name="connsiteY81" fmla="*/ 3870839 h 5144650"/>
              <a:gd name="connsiteX82" fmla="*/ 1928367 w 2621065"/>
              <a:gd name="connsiteY82" fmla="*/ 3895959 h 5144650"/>
              <a:gd name="connsiteX83" fmla="*/ 1989535 w 2621065"/>
              <a:gd name="connsiteY83" fmla="*/ 3960000 h 5144650"/>
              <a:gd name="connsiteX84" fmla="*/ 2054287 w 2621065"/>
              <a:gd name="connsiteY84" fmla="*/ 4020666 h 5144650"/>
              <a:gd name="connsiteX85" fmla="*/ 2105455 w 2621065"/>
              <a:gd name="connsiteY85" fmla="*/ 4030666 h 5144650"/>
              <a:gd name="connsiteX86" fmla="*/ 2072486 w 2621065"/>
              <a:gd name="connsiteY86" fmla="*/ 4180983 h 5144650"/>
              <a:gd name="connsiteX87" fmla="*/ 2102842 w 2621065"/>
              <a:gd name="connsiteY87" fmla="*/ 4242051 h 5144650"/>
              <a:gd name="connsiteX88" fmla="*/ 2222521 w 2621065"/>
              <a:gd name="connsiteY88" fmla="*/ 4263395 h 5144650"/>
              <a:gd name="connsiteX89" fmla="*/ 2109385 w 2621065"/>
              <a:gd name="connsiteY89" fmla="*/ 4438467 h 5144650"/>
              <a:gd name="connsiteX90" fmla="*/ 2277640 w 2621065"/>
              <a:gd name="connsiteY90" fmla="*/ 4462156 h 5144650"/>
              <a:gd name="connsiteX91" fmla="*/ 2332737 w 2621065"/>
              <a:gd name="connsiteY91" fmla="*/ 4624013 h 5144650"/>
              <a:gd name="connsiteX92" fmla="*/ 2379211 w 2621065"/>
              <a:gd name="connsiteY92" fmla="*/ 4692084 h 5144650"/>
              <a:gd name="connsiteX93" fmla="*/ 2437986 w 2621065"/>
              <a:gd name="connsiteY93" fmla="*/ 4815024 h 5144650"/>
              <a:gd name="connsiteX94" fmla="*/ 2466665 w 2621065"/>
              <a:gd name="connsiteY94" fmla="*/ 4853969 h 5144650"/>
              <a:gd name="connsiteX95" fmla="*/ 2469772 w 2621065"/>
              <a:gd name="connsiteY95" fmla="*/ 4906386 h 5144650"/>
              <a:gd name="connsiteX96" fmla="*/ 2485381 w 2621065"/>
              <a:gd name="connsiteY96" fmla="*/ 4916393 h 5144650"/>
              <a:gd name="connsiteX97" fmla="*/ 2494775 w 2621065"/>
              <a:gd name="connsiteY97" fmla="*/ 4928363 h 5144650"/>
              <a:gd name="connsiteX98" fmla="*/ 2503199 w 2621065"/>
              <a:gd name="connsiteY98" fmla="*/ 4925898 h 5144650"/>
              <a:gd name="connsiteX99" fmla="*/ 2517652 w 2621065"/>
              <a:gd name="connsiteY99" fmla="*/ 4937733 h 5144650"/>
              <a:gd name="connsiteX100" fmla="*/ 2527697 w 2621065"/>
              <a:gd name="connsiteY100" fmla="*/ 4958461 h 5144650"/>
              <a:gd name="connsiteX101" fmla="*/ 2567995 w 2621065"/>
              <a:gd name="connsiteY101" fmla="*/ 5062892 h 5144650"/>
              <a:gd name="connsiteX102" fmla="*/ 2596347 w 2621065"/>
              <a:gd name="connsiteY102" fmla="*/ 5121988 h 5144650"/>
              <a:gd name="connsiteX103" fmla="*/ 2613775 w 2621065"/>
              <a:gd name="connsiteY103" fmla="*/ 5139128 h 5144650"/>
              <a:gd name="connsiteX104" fmla="*/ 2621065 w 2621065"/>
              <a:gd name="connsiteY104" fmla="*/ 5144650 h 5144650"/>
              <a:gd name="connsiteX105" fmla="*/ 0 w 2621065"/>
              <a:gd name="connsiteY105" fmla="*/ 5144650 h 5144650"/>
              <a:gd name="connsiteX106" fmla="*/ 0 w 2621065"/>
              <a:gd name="connsiteY106" fmla="*/ 0 h 5144650"/>
              <a:gd name="connsiteX0" fmla="*/ 0 w 2621065"/>
              <a:gd name="connsiteY0" fmla="*/ 0 h 5144650"/>
              <a:gd name="connsiteX1" fmla="*/ 245438 w 2621065"/>
              <a:gd name="connsiteY1" fmla="*/ 268808 h 5144650"/>
              <a:gd name="connsiteX2" fmla="*/ 252687 w 2621065"/>
              <a:gd name="connsiteY2" fmla="*/ 292650 h 5144650"/>
              <a:gd name="connsiteX3" fmla="*/ 270361 w 2621065"/>
              <a:gd name="connsiteY3" fmla="*/ 304212 h 5144650"/>
              <a:gd name="connsiteX4" fmla="*/ 272327 w 2621065"/>
              <a:gd name="connsiteY4" fmla="*/ 324001 h 5144650"/>
              <a:gd name="connsiteX5" fmla="*/ 272077 w 2621065"/>
              <a:gd name="connsiteY5" fmla="*/ 327214 h 5144650"/>
              <a:gd name="connsiteX6" fmla="*/ 295110 w 2621065"/>
              <a:gd name="connsiteY6" fmla="*/ 357098 h 5144650"/>
              <a:gd name="connsiteX7" fmla="*/ 296727 w 2621065"/>
              <a:gd name="connsiteY7" fmla="*/ 371749 h 5144650"/>
              <a:gd name="connsiteX8" fmla="*/ 332716 w 2621065"/>
              <a:gd name="connsiteY8" fmla="*/ 440404 h 5144650"/>
              <a:gd name="connsiteX9" fmla="*/ 342633 w 2621065"/>
              <a:gd name="connsiteY9" fmla="*/ 459903 h 5144650"/>
              <a:gd name="connsiteX10" fmla="*/ 357304 w 2621065"/>
              <a:gd name="connsiteY10" fmla="*/ 470524 h 5144650"/>
              <a:gd name="connsiteX11" fmla="*/ 366064 w 2621065"/>
              <a:gd name="connsiteY11" fmla="*/ 467634 h 5144650"/>
              <a:gd name="connsiteX12" fmla="*/ 372502 w 2621065"/>
              <a:gd name="connsiteY12" fmla="*/ 477374 h 5144650"/>
              <a:gd name="connsiteX13" fmla="*/ 375501 w 2621065"/>
              <a:gd name="connsiteY13" fmla="*/ 478682 h 5144650"/>
              <a:gd name="connsiteX14" fmla="*/ 419128 w 2621065"/>
              <a:gd name="connsiteY14" fmla="*/ 557106 h 5144650"/>
              <a:gd name="connsiteX15" fmla="*/ 467073 w 2621065"/>
              <a:gd name="connsiteY15" fmla="*/ 632313 h 5144650"/>
              <a:gd name="connsiteX16" fmla="*/ 490229 w 2621065"/>
              <a:gd name="connsiteY16" fmla="*/ 751490 h 5144650"/>
              <a:gd name="connsiteX17" fmla="*/ 516935 w 2621065"/>
              <a:gd name="connsiteY17" fmla="*/ 799823 h 5144650"/>
              <a:gd name="connsiteX18" fmla="*/ 542847 w 2621065"/>
              <a:gd name="connsiteY18" fmla="*/ 848761 h 5144650"/>
              <a:gd name="connsiteX19" fmla="*/ 572074 w 2621065"/>
              <a:gd name="connsiteY19" fmla="*/ 958725 h 5144650"/>
              <a:gd name="connsiteX20" fmla="*/ 620598 w 2621065"/>
              <a:gd name="connsiteY20" fmla="*/ 1033391 h 5144650"/>
              <a:gd name="connsiteX21" fmla="*/ 632660 w 2621065"/>
              <a:gd name="connsiteY21" fmla="*/ 1112764 h 5144650"/>
              <a:gd name="connsiteX22" fmla="*/ 634562 w 2621065"/>
              <a:gd name="connsiteY22" fmla="*/ 1113550 h 5144650"/>
              <a:gd name="connsiteX23" fmla="*/ 640269 w 2621065"/>
              <a:gd name="connsiteY23" fmla="*/ 1129199 h 5144650"/>
              <a:gd name="connsiteX24" fmla="*/ 637728 w 2621065"/>
              <a:gd name="connsiteY24" fmla="*/ 1135143 h 5144650"/>
              <a:gd name="connsiteX25" fmla="*/ 687640 w 2621065"/>
              <a:gd name="connsiteY25" fmla="*/ 1174841 h 5144650"/>
              <a:gd name="connsiteX26" fmla="*/ 724323 w 2621065"/>
              <a:gd name="connsiteY26" fmla="*/ 1244103 h 5144650"/>
              <a:gd name="connsiteX27" fmla="*/ 732765 w 2621065"/>
              <a:gd name="connsiteY27" fmla="*/ 1279809 h 5144650"/>
              <a:gd name="connsiteX28" fmla="*/ 735243 w 2621065"/>
              <a:gd name="connsiteY28" fmla="*/ 1286495 h 5144650"/>
              <a:gd name="connsiteX29" fmla="*/ 735618 w 2621065"/>
              <a:gd name="connsiteY29" fmla="*/ 1286424 h 5144650"/>
              <a:gd name="connsiteX30" fmla="*/ 738875 w 2621065"/>
              <a:gd name="connsiteY30" fmla="*/ 1293066 h 5144650"/>
              <a:gd name="connsiteX31" fmla="*/ 739767 w 2621065"/>
              <a:gd name="connsiteY31" fmla="*/ 1298687 h 5144650"/>
              <a:gd name="connsiteX32" fmla="*/ 744578 w 2621065"/>
              <a:gd name="connsiteY32" fmla="*/ 1311657 h 5144650"/>
              <a:gd name="connsiteX33" fmla="*/ 748379 w 2621065"/>
              <a:gd name="connsiteY33" fmla="*/ 1314753 h 5144650"/>
              <a:gd name="connsiteX34" fmla="*/ 752978 w 2621065"/>
              <a:gd name="connsiteY34" fmla="*/ 1314010 h 5144650"/>
              <a:gd name="connsiteX35" fmla="*/ 752978 w 2621065"/>
              <a:gd name="connsiteY35" fmla="*/ 1315472 h 5144650"/>
              <a:gd name="connsiteX36" fmla="*/ 772880 w 2621065"/>
              <a:gd name="connsiteY36" fmla="*/ 1332740 h 5144650"/>
              <a:gd name="connsiteX37" fmla="*/ 805255 w 2621065"/>
              <a:gd name="connsiteY37" fmla="*/ 1379426 h 5144650"/>
              <a:gd name="connsiteX38" fmla="*/ 861455 w 2621065"/>
              <a:gd name="connsiteY38" fmla="*/ 1487793 h 5144650"/>
              <a:gd name="connsiteX39" fmla="*/ 889172 w 2621065"/>
              <a:gd name="connsiteY39" fmla="*/ 1589794 h 5144650"/>
              <a:gd name="connsiteX40" fmla="*/ 937443 w 2621065"/>
              <a:gd name="connsiteY40" fmla="*/ 1698307 h 5144650"/>
              <a:gd name="connsiteX41" fmla="*/ 974458 w 2621065"/>
              <a:gd name="connsiteY41" fmla="*/ 1768464 h 5144650"/>
              <a:gd name="connsiteX42" fmla="*/ 1013480 w 2621065"/>
              <a:gd name="connsiteY42" fmla="*/ 1853903 h 5144650"/>
              <a:gd name="connsiteX43" fmla="*/ 1031382 w 2621065"/>
              <a:gd name="connsiteY43" fmla="*/ 1948177 h 5144650"/>
              <a:gd name="connsiteX44" fmla="*/ 1031611 w 2621065"/>
              <a:gd name="connsiteY44" fmla="*/ 2064126 h 5144650"/>
              <a:gd name="connsiteX45" fmla="*/ 1043751 w 2621065"/>
              <a:gd name="connsiteY45" fmla="*/ 2210534 h 5144650"/>
              <a:gd name="connsiteX46" fmla="*/ 1055412 w 2621065"/>
              <a:gd name="connsiteY46" fmla="*/ 2309009 h 5144650"/>
              <a:gd name="connsiteX47" fmla="*/ 1077288 w 2621065"/>
              <a:gd name="connsiteY47" fmla="*/ 2438335 h 5144650"/>
              <a:gd name="connsiteX48" fmla="*/ 1095035 w 2621065"/>
              <a:gd name="connsiteY48" fmla="*/ 2483804 h 5144650"/>
              <a:gd name="connsiteX49" fmla="*/ 1084874 w 2621065"/>
              <a:gd name="connsiteY49" fmla="*/ 2535656 h 5144650"/>
              <a:gd name="connsiteX50" fmla="*/ 1097340 w 2621065"/>
              <a:gd name="connsiteY50" fmla="*/ 2549509 h 5144650"/>
              <a:gd name="connsiteX51" fmla="*/ 1099771 w 2621065"/>
              <a:gd name="connsiteY51" fmla="*/ 2551770 h 5144650"/>
              <a:gd name="connsiteX52" fmla="*/ 1103350 w 2621065"/>
              <a:gd name="connsiteY52" fmla="*/ 2563634 h 5144650"/>
              <a:gd name="connsiteX53" fmla="*/ 1112049 w 2621065"/>
              <a:gd name="connsiteY53" fmla="*/ 2563454 h 5144650"/>
              <a:gd name="connsiteX54" fmla="*/ 1127385 w 2621065"/>
              <a:gd name="connsiteY54" fmla="*/ 2601609 h 5144650"/>
              <a:gd name="connsiteX55" fmla="*/ 1139861 w 2621065"/>
              <a:gd name="connsiteY55" fmla="*/ 2713894 h 5144650"/>
              <a:gd name="connsiteX56" fmla="*/ 1152243 w 2621065"/>
              <a:gd name="connsiteY56" fmla="*/ 2778897 h 5144650"/>
              <a:gd name="connsiteX57" fmla="*/ 1164665 w 2621065"/>
              <a:gd name="connsiteY57" fmla="*/ 2800172 h 5144650"/>
              <a:gd name="connsiteX58" fmla="*/ 1176824 w 2621065"/>
              <a:gd name="connsiteY58" fmla="*/ 2832181 h 5144650"/>
              <a:gd name="connsiteX59" fmla="*/ 1204261 w 2621065"/>
              <a:gd name="connsiteY59" fmla="*/ 2886025 h 5144650"/>
              <a:gd name="connsiteX60" fmla="*/ 1256301 w 2621065"/>
              <a:gd name="connsiteY60" fmla="*/ 3039204 h 5144650"/>
              <a:gd name="connsiteX61" fmla="*/ 1282793 w 2621065"/>
              <a:gd name="connsiteY61" fmla="*/ 3166645 h 5144650"/>
              <a:gd name="connsiteX62" fmla="*/ 1353529 w 2621065"/>
              <a:gd name="connsiteY62" fmla="*/ 3266459 h 5144650"/>
              <a:gd name="connsiteX63" fmla="*/ 1443501 w 2621065"/>
              <a:gd name="connsiteY63" fmla="*/ 3351404 h 5144650"/>
              <a:gd name="connsiteX64" fmla="*/ 1502378 w 2621065"/>
              <a:gd name="connsiteY64" fmla="*/ 3451792 h 5144650"/>
              <a:gd name="connsiteX65" fmla="*/ 1608347 w 2621065"/>
              <a:gd name="connsiteY65" fmla="*/ 3567627 h 5144650"/>
              <a:gd name="connsiteX66" fmla="*/ 1672750 w 2621065"/>
              <a:gd name="connsiteY66" fmla="*/ 3660473 h 5144650"/>
              <a:gd name="connsiteX67" fmla="*/ 1674801 w 2621065"/>
              <a:gd name="connsiteY67" fmla="*/ 3660727 h 5144650"/>
              <a:gd name="connsiteX68" fmla="*/ 1684280 w 2621065"/>
              <a:gd name="connsiteY68" fmla="*/ 3674236 h 5144650"/>
              <a:gd name="connsiteX69" fmla="*/ 1683297 w 2621065"/>
              <a:gd name="connsiteY69" fmla="*/ 3680606 h 5144650"/>
              <a:gd name="connsiteX70" fmla="*/ 1688840 w 2621065"/>
              <a:gd name="connsiteY70" fmla="*/ 3690943 h 5144650"/>
              <a:gd name="connsiteX71" fmla="*/ 1697179 w 2621065"/>
              <a:gd name="connsiteY71" fmla="*/ 3714191 h 5144650"/>
              <a:gd name="connsiteX72" fmla="*/ 1812095 w 2621065"/>
              <a:gd name="connsiteY72" fmla="*/ 3794363 h 5144650"/>
              <a:gd name="connsiteX73" fmla="*/ 1816185 w 2621065"/>
              <a:gd name="connsiteY73" fmla="*/ 3800123 h 5144650"/>
              <a:gd name="connsiteX74" fmla="*/ 1816532 w 2621065"/>
              <a:gd name="connsiteY74" fmla="*/ 3799958 h 5144650"/>
              <a:gd name="connsiteX75" fmla="*/ 1821367 w 2621065"/>
              <a:gd name="connsiteY75" fmla="*/ 3805472 h 5144650"/>
              <a:gd name="connsiteX76" fmla="*/ 1823645 w 2621065"/>
              <a:gd name="connsiteY76" fmla="*/ 3810629 h 5144650"/>
              <a:gd name="connsiteX77" fmla="*/ 1831583 w 2621065"/>
              <a:gd name="connsiteY77" fmla="*/ 3821804 h 5144650"/>
              <a:gd name="connsiteX78" fmla="*/ 1836058 w 2621065"/>
              <a:gd name="connsiteY78" fmla="*/ 3823774 h 5144650"/>
              <a:gd name="connsiteX79" fmla="*/ 1840351 w 2621065"/>
              <a:gd name="connsiteY79" fmla="*/ 3821849 h 5144650"/>
              <a:gd name="connsiteX80" fmla="*/ 1864422 w 2621065"/>
              <a:gd name="connsiteY80" fmla="*/ 3834579 h 5144650"/>
              <a:gd name="connsiteX81" fmla="*/ 1907648 w 2621065"/>
              <a:gd name="connsiteY81" fmla="*/ 3870839 h 5144650"/>
              <a:gd name="connsiteX82" fmla="*/ 1928367 w 2621065"/>
              <a:gd name="connsiteY82" fmla="*/ 3895959 h 5144650"/>
              <a:gd name="connsiteX83" fmla="*/ 1989535 w 2621065"/>
              <a:gd name="connsiteY83" fmla="*/ 3960000 h 5144650"/>
              <a:gd name="connsiteX84" fmla="*/ 2054287 w 2621065"/>
              <a:gd name="connsiteY84" fmla="*/ 4020666 h 5144650"/>
              <a:gd name="connsiteX85" fmla="*/ 2105455 w 2621065"/>
              <a:gd name="connsiteY85" fmla="*/ 4030666 h 5144650"/>
              <a:gd name="connsiteX86" fmla="*/ 2072486 w 2621065"/>
              <a:gd name="connsiteY86" fmla="*/ 4180983 h 5144650"/>
              <a:gd name="connsiteX87" fmla="*/ 2102842 w 2621065"/>
              <a:gd name="connsiteY87" fmla="*/ 4242051 h 5144650"/>
              <a:gd name="connsiteX88" fmla="*/ 2090319 w 2621065"/>
              <a:gd name="connsiteY88" fmla="*/ 4351530 h 5144650"/>
              <a:gd name="connsiteX89" fmla="*/ 2109385 w 2621065"/>
              <a:gd name="connsiteY89" fmla="*/ 4438467 h 5144650"/>
              <a:gd name="connsiteX90" fmla="*/ 2277640 w 2621065"/>
              <a:gd name="connsiteY90" fmla="*/ 4462156 h 5144650"/>
              <a:gd name="connsiteX91" fmla="*/ 2332737 w 2621065"/>
              <a:gd name="connsiteY91" fmla="*/ 4624013 h 5144650"/>
              <a:gd name="connsiteX92" fmla="*/ 2379211 w 2621065"/>
              <a:gd name="connsiteY92" fmla="*/ 4692084 h 5144650"/>
              <a:gd name="connsiteX93" fmla="*/ 2437986 w 2621065"/>
              <a:gd name="connsiteY93" fmla="*/ 4815024 h 5144650"/>
              <a:gd name="connsiteX94" fmla="*/ 2466665 w 2621065"/>
              <a:gd name="connsiteY94" fmla="*/ 4853969 h 5144650"/>
              <a:gd name="connsiteX95" fmla="*/ 2469772 w 2621065"/>
              <a:gd name="connsiteY95" fmla="*/ 4906386 h 5144650"/>
              <a:gd name="connsiteX96" fmla="*/ 2485381 w 2621065"/>
              <a:gd name="connsiteY96" fmla="*/ 4916393 h 5144650"/>
              <a:gd name="connsiteX97" fmla="*/ 2494775 w 2621065"/>
              <a:gd name="connsiteY97" fmla="*/ 4928363 h 5144650"/>
              <a:gd name="connsiteX98" fmla="*/ 2503199 w 2621065"/>
              <a:gd name="connsiteY98" fmla="*/ 4925898 h 5144650"/>
              <a:gd name="connsiteX99" fmla="*/ 2517652 w 2621065"/>
              <a:gd name="connsiteY99" fmla="*/ 4937733 h 5144650"/>
              <a:gd name="connsiteX100" fmla="*/ 2527697 w 2621065"/>
              <a:gd name="connsiteY100" fmla="*/ 4958461 h 5144650"/>
              <a:gd name="connsiteX101" fmla="*/ 2567995 w 2621065"/>
              <a:gd name="connsiteY101" fmla="*/ 5062892 h 5144650"/>
              <a:gd name="connsiteX102" fmla="*/ 2596347 w 2621065"/>
              <a:gd name="connsiteY102" fmla="*/ 5121988 h 5144650"/>
              <a:gd name="connsiteX103" fmla="*/ 2613775 w 2621065"/>
              <a:gd name="connsiteY103" fmla="*/ 5139128 h 5144650"/>
              <a:gd name="connsiteX104" fmla="*/ 2621065 w 2621065"/>
              <a:gd name="connsiteY104" fmla="*/ 5144650 h 5144650"/>
              <a:gd name="connsiteX105" fmla="*/ 0 w 2621065"/>
              <a:gd name="connsiteY105" fmla="*/ 5144650 h 5144650"/>
              <a:gd name="connsiteX106" fmla="*/ 0 w 2621065"/>
              <a:gd name="connsiteY106" fmla="*/ 0 h 5144650"/>
              <a:gd name="connsiteX0" fmla="*/ 0 w 2621065"/>
              <a:gd name="connsiteY0" fmla="*/ 0 h 5144650"/>
              <a:gd name="connsiteX1" fmla="*/ 245438 w 2621065"/>
              <a:gd name="connsiteY1" fmla="*/ 268808 h 5144650"/>
              <a:gd name="connsiteX2" fmla="*/ 252687 w 2621065"/>
              <a:gd name="connsiteY2" fmla="*/ 292650 h 5144650"/>
              <a:gd name="connsiteX3" fmla="*/ 270361 w 2621065"/>
              <a:gd name="connsiteY3" fmla="*/ 304212 h 5144650"/>
              <a:gd name="connsiteX4" fmla="*/ 272327 w 2621065"/>
              <a:gd name="connsiteY4" fmla="*/ 324001 h 5144650"/>
              <a:gd name="connsiteX5" fmla="*/ 272077 w 2621065"/>
              <a:gd name="connsiteY5" fmla="*/ 327214 h 5144650"/>
              <a:gd name="connsiteX6" fmla="*/ 295110 w 2621065"/>
              <a:gd name="connsiteY6" fmla="*/ 357098 h 5144650"/>
              <a:gd name="connsiteX7" fmla="*/ 296727 w 2621065"/>
              <a:gd name="connsiteY7" fmla="*/ 371749 h 5144650"/>
              <a:gd name="connsiteX8" fmla="*/ 332716 w 2621065"/>
              <a:gd name="connsiteY8" fmla="*/ 440404 h 5144650"/>
              <a:gd name="connsiteX9" fmla="*/ 342633 w 2621065"/>
              <a:gd name="connsiteY9" fmla="*/ 459903 h 5144650"/>
              <a:gd name="connsiteX10" fmla="*/ 357304 w 2621065"/>
              <a:gd name="connsiteY10" fmla="*/ 470524 h 5144650"/>
              <a:gd name="connsiteX11" fmla="*/ 366064 w 2621065"/>
              <a:gd name="connsiteY11" fmla="*/ 467634 h 5144650"/>
              <a:gd name="connsiteX12" fmla="*/ 372502 w 2621065"/>
              <a:gd name="connsiteY12" fmla="*/ 477374 h 5144650"/>
              <a:gd name="connsiteX13" fmla="*/ 375501 w 2621065"/>
              <a:gd name="connsiteY13" fmla="*/ 478682 h 5144650"/>
              <a:gd name="connsiteX14" fmla="*/ 419128 w 2621065"/>
              <a:gd name="connsiteY14" fmla="*/ 557106 h 5144650"/>
              <a:gd name="connsiteX15" fmla="*/ 467073 w 2621065"/>
              <a:gd name="connsiteY15" fmla="*/ 632313 h 5144650"/>
              <a:gd name="connsiteX16" fmla="*/ 490229 w 2621065"/>
              <a:gd name="connsiteY16" fmla="*/ 751490 h 5144650"/>
              <a:gd name="connsiteX17" fmla="*/ 516935 w 2621065"/>
              <a:gd name="connsiteY17" fmla="*/ 799823 h 5144650"/>
              <a:gd name="connsiteX18" fmla="*/ 542847 w 2621065"/>
              <a:gd name="connsiteY18" fmla="*/ 848761 h 5144650"/>
              <a:gd name="connsiteX19" fmla="*/ 572074 w 2621065"/>
              <a:gd name="connsiteY19" fmla="*/ 958725 h 5144650"/>
              <a:gd name="connsiteX20" fmla="*/ 620598 w 2621065"/>
              <a:gd name="connsiteY20" fmla="*/ 1033391 h 5144650"/>
              <a:gd name="connsiteX21" fmla="*/ 632660 w 2621065"/>
              <a:gd name="connsiteY21" fmla="*/ 1112764 h 5144650"/>
              <a:gd name="connsiteX22" fmla="*/ 634562 w 2621065"/>
              <a:gd name="connsiteY22" fmla="*/ 1113550 h 5144650"/>
              <a:gd name="connsiteX23" fmla="*/ 640269 w 2621065"/>
              <a:gd name="connsiteY23" fmla="*/ 1129199 h 5144650"/>
              <a:gd name="connsiteX24" fmla="*/ 637728 w 2621065"/>
              <a:gd name="connsiteY24" fmla="*/ 1135143 h 5144650"/>
              <a:gd name="connsiteX25" fmla="*/ 687640 w 2621065"/>
              <a:gd name="connsiteY25" fmla="*/ 1174841 h 5144650"/>
              <a:gd name="connsiteX26" fmla="*/ 724323 w 2621065"/>
              <a:gd name="connsiteY26" fmla="*/ 1244103 h 5144650"/>
              <a:gd name="connsiteX27" fmla="*/ 732765 w 2621065"/>
              <a:gd name="connsiteY27" fmla="*/ 1279809 h 5144650"/>
              <a:gd name="connsiteX28" fmla="*/ 735243 w 2621065"/>
              <a:gd name="connsiteY28" fmla="*/ 1286495 h 5144650"/>
              <a:gd name="connsiteX29" fmla="*/ 735618 w 2621065"/>
              <a:gd name="connsiteY29" fmla="*/ 1286424 h 5144650"/>
              <a:gd name="connsiteX30" fmla="*/ 738875 w 2621065"/>
              <a:gd name="connsiteY30" fmla="*/ 1293066 h 5144650"/>
              <a:gd name="connsiteX31" fmla="*/ 739767 w 2621065"/>
              <a:gd name="connsiteY31" fmla="*/ 1298687 h 5144650"/>
              <a:gd name="connsiteX32" fmla="*/ 744578 w 2621065"/>
              <a:gd name="connsiteY32" fmla="*/ 1311657 h 5144650"/>
              <a:gd name="connsiteX33" fmla="*/ 748379 w 2621065"/>
              <a:gd name="connsiteY33" fmla="*/ 1314753 h 5144650"/>
              <a:gd name="connsiteX34" fmla="*/ 752978 w 2621065"/>
              <a:gd name="connsiteY34" fmla="*/ 1314010 h 5144650"/>
              <a:gd name="connsiteX35" fmla="*/ 752978 w 2621065"/>
              <a:gd name="connsiteY35" fmla="*/ 1315472 h 5144650"/>
              <a:gd name="connsiteX36" fmla="*/ 772880 w 2621065"/>
              <a:gd name="connsiteY36" fmla="*/ 1332740 h 5144650"/>
              <a:gd name="connsiteX37" fmla="*/ 805255 w 2621065"/>
              <a:gd name="connsiteY37" fmla="*/ 1379426 h 5144650"/>
              <a:gd name="connsiteX38" fmla="*/ 861455 w 2621065"/>
              <a:gd name="connsiteY38" fmla="*/ 1487793 h 5144650"/>
              <a:gd name="connsiteX39" fmla="*/ 889172 w 2621065"/>
              <a:gd name="connsiteY39" fmla="*/ 1589794 h 5144650"/>
              <a:gd name="connsiteX40" fmla="*/ 937443 w 2621065"/>
              <a:gd name="connsiteY40" fmla="*/ 1698307 h 5144650"/>
              <a:gd name="connsiteX41" fmla="*/ 974458 w 2621065"/>
              <a:gd name="connsiteY41" fmla="*/ 1768464 h 5144650"/>
              <a:gd name="connsiteX42" fmla="*/ 1013480 w 2621065"/>
              <a:gd name="connsiteY42" fmla="*/ 1853903 h 5144650"/>
              <a:gd name="connsiteX43" fmla="*/ 1031382 w 2621065"/>
              <a:gd name="connsiteY43" fmla="*/ 1948177 h 5144650"/>
              <a:gd name="connsiteX44" fmla="*/ 1031611 w 2621065"/>
              <a:gd name="connsiteY44" fmla="*/ 2064126 h 5144650"/>
              <a:gd name="connsiteX45" fmla="*/ 1043751 w 2621065"/>
              <a:gd name="connsiteY45" fmla="*/ 2210534 h 5144650"/>
              <a:gd name="connsiteX46" fmla="*/ 1055412 w 2621065"/>
              <a:gd name="connsiteY46" fmla="*/ 2309009 h 5144650"/>
              <a:gd name="connsiteX47" fmla="*/ 1077288 w 2621065"/>
              <a:gd name="connsiteY47" fmla="*/ 2438335 h 5144650"/>
              <a:gd name="connsiteX48" fmla="*/ 1095035 w 2621065"/>
              <a:gd name="connsiteY48" fmla="*/ 2483804 h 5144650"/>
              <a:gd name="connsiteX49" fmla="*/ 1084874 w 2621065"/>
              <a:gd name="connsiteY49" fmla="*/ 2535656 h 5144650"/>
              <a:gd name="connsiteX50" fmla="*/ 1097340 w 2621065"/>
              <a:gd name="connsiteY50" fmla="*/ 2549509 h 5144650"/>
              <a:gd name="connsiteX51" fmla="*/ 1099771 w 2621065"/>
              <a:gd name="connsiteY51" fmla="*/ 2551770 h 5144650"/>
              <a:gd name="connsiteX52" fmla="*/ 1103350 w 2621065"/>
              <a:gd name="connsiteY52" fmla="*/ 2563634 h 5144650"/>
              <a:gd name="connsiteX53" fmla="*/ 1112049 w 2621065"/>
              <a:gd name="connsiteY53" fmla="*/ 2563454 h 5144650"/>
              <a:gd name="connsiteX54" fmla="*/ 1127385 w 2621065"/>
              <a:gd name="connsiteY54" fmla="*/ 2601609 h 5144650"/>
              <a:gd name="connsiteX55" fmla="*/ 1139861 w 2621065"/>
              <a:gd name="connsiteY55" fmla="*/ 2713894 h 5144650"/>
              <a:gd name="connsiteX56" fmla="*/ 1152243 w 2621065"/>
              <a:gd name="connsiteY56" fmla="*/ 2778897 h 5144650"/>
              <a:gd name="connsiteX57" fmla="*/ 1164665 w 2621065"/>
              <a:gd name="connsiteY57" fmla="*/ 2800172 h 5144650"/>
              <a:gd name="connsiteX58" fmla="*/ 1176824 w 2621065"/>
              <a:gd name="connsiteY58" fmla="*/ 2832181 h 5144650"/>
              <a:gd name="connsiteX59" fmla="*/ 1204261 w 2621065"/>
              <a:gd name="connsiteY59" fmla="*/ 2886025 h 5144650"/>
              <a:gd name="connsiteX60" fmla="*/ 1256301 w 2621065"/>
              <a:gd name="connsiteY60" fmla="*/ 3039204 h 5144650"/>
              <a:gd name="connsiteX61" fmla="*/ 1282793 w 2621065"/>
              <a:gd name="connsiteY61" fmla="*/ 3166645 h 5144650"/>
              <a:gd name="connsiteX62" fmla="*/ 1353529 w 2621065"/>
              <a:gd name="connsiteY62" fmla="*/ 3266459 h 5144650"/>
              <a:gd name="connsiteX63" fmla="*/ 1443501 w 2621065"/>
              <a:gd name="connsiteY63" fmla="*/ 3351404 h 5144650"/>
              <a:gd name="connsiteX64" fmla="*/ 1502378 w 2621065"/>
              <a:gd name="connsiteY64" fmla="*/ 3451792 h 5144650"/>
              <a:gd name="connsiteX65" fmla="*/ 1608347 w 2621065"/>
              <a:gd name="connsiteY65" fmla="*/ 3567627 h 5144650"/>
              <a:gd name="connsiteX66" fmla="*/ 1672750 w 2621065"/>
              <a:gd name="connsiteY66" fmla="*/ 3660473 h 5144650"/>
              <a:gd name="connsiteX67" fmla="*/ 1674801 w 2621065"/>
              <a:gd name="connsiteY67" fmla="*/ 3660727 h 5144650"/>
              <a:gd name="connsiteX68" fmla="*/ 1684280 w 2621065"/>
              <a:gd name="connsiteY68" fmla="*/ 3674236 h 5144650"/>
              <a:gd name="connsiteX69" fmla="*/ 1683297 w 2621065"/>
              <a:gd name="connsiteY69" fmla="*/ 3680606 h 5144650"/>
              <a:gd name="connsiteX70" fmla="*/ 1688840 w 2621065"/>
              <a:gd name="connsiteY70" fmla="*/ 3690943 h 5144650"/>
              <a:gd name="connsiteX71" fmla="*/ 1697179 w 2621065"/>
              <a:gd name="connsiteY71" fmla="*/ 3714191 h 5144650"/>
              <a:gd name="connsiteX72" fmla="*/ 1812095 w 2621065"/>
              <a:gd name="connsiteY72" fmla="*/ 3794363 h 5144650"/>
              <a:gd name="connsiteX73" fmla="*/ 1816185 w 2621065"/>
              <a:gd name="connsiteY73" fmla="*/ 3800123 h 5144650"/>
              <a:gd name="connsiteX74" fmla="*/ 1816532 w 2621065"/>
              <a:gd name="connsiteY74" fmla="*/ 3799958 h 5144650"/>
              <a:gd name="connsiteX75" fmla="*/ 1821367 w 2621065"/>
              <a:gd name="connsiteY75" fmla="*/ 3805472 h 5144650"/>
              <a:gd name="connsiteX76" fmla="*/ 1823645 w 2621065"/>
              <a:gd name="connsiteY76" fmla="*/ 3810629 h 5144650"/>
              <a:gd name="connsiteX77" fmla="*/ 1831583 w 2621065"/>
              <a:gd name="connsiteY77" fmla="*/ 3821804 h 5144650"/>
              <a:gd name="connsiteX78" fmla="*/ 1836058 w 2621065"/>
              <a:gd name="connsiteY78" fmla="*/ 3823774 h 5144650"/>
              <a:gd name="connsiteX79" fmla="*/ 1840351 w 2621065"/>
              <a:gd name="connsiteY79" fmla="*/ 3821849 h 5144650"/>
              <a:gd name="connsiteX80" fmla="*/ 1864422 w 2621065"/>
              <a:gd name="connsiteY80" fmla="*/ 3834579 h 5144650"/>
              <a:gd name="connsiteX81" fmla="*/ 1907648 w 2621065"/>
              <a:gd name="connsiteY81" fmla="*/ 3870839 h 5144650"/>
              <a:gd name="connsiteX82" fmla="*/ 1928367 w 2621065"/>
              <a:gd name="connsiteY82" fmla="*/ 3895959 h 5144650"/>
              <a:gd name="connsiteX83" fmla="*/ 1989535 w 2621065"/>
              <a:gd name="connsiteY83" fmla="*/ 3960000 h 5144650"/>
              <a:gd name="connsiteX84" fmla="*/ 2054287 w 2621065"/>
              <a:gd name="connsiteY84" fmla="*/ 4020666 h 5144650"/>
              <a:gd name="connsiteX85" fmla="*/ 2105455 w 2621065"/>
              <a:gd name="connsiteY85" fmla="*/ 4030666 h 5144650"/>
              <a:gd name="connsiteX86" fmla="*/ 2072486 w 2621065"/>
              <a:gd name="connsiteY86" fmla="*/ 4180983 h 5144650"/>
              <a:gd name="connsiteX87" fmla="*/ 2102842 w 2621065"/>
              <a:gd name="connsiteY87" fmla="*/ 4242051 h 5144650"/>
              <a:gd name="connsiteX88" fmla="*/ 2090319 w 2621065"/>
              <a:gd name="connsiteY88" fmla="*/ 4351530 h 5144650"/>
              <a:gd name="connsiteX89" fmla="*/ 2109385 w 2621065"/>
              <a:gd name="connsiteY89" fmla="*/ 4438467 h 5144650"/>
              <a:gd name="connsiteX90" fmla="*/ 2204194 w 2621065"/>
              <a:gd name="connsiteY90" fmla="*/ 4542946 h 5144650"/>
              <a:gd name="connsiteX91" fmla="*/ 2332737 w 2621065"/>
              <a:gd name="connsiteY91" fmla="*/ 4624013 h 5144650"/>
              <a:gd name="connsiteX92" fmla="*/ 2379211 w 2621065"/>
              <a:gd name="connsiteY92" fmla="*/ 4692084 h 5144650"/>
              <a:gd name="connsiteX93" fmla="*/ 2437986 w 2621065"/>
              <a:gd name="connsiteY93" fmla="*/ 4815024 h 5144650"/>
              <a:gd name="connsiteX94" fmla="*/ 2466665 w 2621065"/>
              <a:gd name="connsiteY94" fmla="*/ 4853969 h 5144650"/>
              <a:gd name="connsiteX95" fmla="*/ 2469772 w 2621065"/>
              <a:gd name="connsiteY95" fmla="*/ 4906386 h 5144650"/>
              <a:gd name="connsiteX96" fmla="*/ 2485381 w 2621065"/>
              <a:gd name="connsiteY96" fmla="*/ 4916393 h 5144650"/>
              <a:gd name="connsiteX97" fmla="*/ 2494775 w 2621065"/>
              <a:gd name="connsiteY97" fmla="*/ 4928363 h 5144650"/>
              <a:gd name="connsiteX98" fmla="*/ 2503199 w 2621065"/>
              <a:gd name="connsiteY98" fmla="*/ 4925898 h 5144650"/>
              <a:gd name="connsiteX99" fmla="*/ 2517652 w 2621065"/>
              <a:gd name="connsiteY99" fmla="*/ 4937733 h 5144650"/>
              <a:gd name="connsiteX100" fmla="*/ 2527697 w 2621065"/>
              <a:gd name="connsiteY100" fmla="*/ 4958461 h 5144650"/>
              <a:gd name="connsiteX101" fmla="*/ 2567995 w 2621065"/>
              <a:gd name="connsiteY101" fmla="*/ 5062892 h 5144650"/>
              <a:gd name="connsiteX102" fmla="*/ 2596347 w 2621065"/>
              <a:gd name="connsiteY102" fmla="*/ 5121988 h 5144650"/>
              <a:gd name="connsiteX103" fmla="*/ 2613775 w 2621065"/>
              <a:gd name="connsiteY103" fmla="*/ 5139128 h 5144650"/>
              <a:gd name="connsiteX104" fmla="*/ 2621065 w 2621065"/>
              <a:gd name="connsiteY104" fmla="*/ 5144650 h 5144650"/>
              <a:gd name="connsiteX105" fmla="*/ 0 w 2621065"/>
              <a:gd name="connsiteY105" fmla="*/ 5144650 h 5144650"/>
              <a:gd name="connsiteX106" fmla="*/ 0 w 2621065"/>
              <a:gd name="connsiteY106" fmla="*/ 0 h 5144650"/>
              <a:gd name="connsiteX0" fmla="*/ 0 w 2621065"/>
              <a:gd name="connsiteY0" fmla="*/ 0 h 5144650"/>
              <a:gd name="connsiteX1" fmla="*/ 245438 w 2621065"/>
              <a:gd name="connsiteY1" fmla="*/ 268808 h 5144650"/>
              <a:gd name="connsiteX2" fmla="*/ 252687 w 2621065"/>
              <a:gd name="connsiteY2" fmla="*/ 292650 h 5144650"/>
              <a:gd name="connsiteX3" fmla="*/ 270361 w 2621065"/>
              <a:gd name="connsiteY3" fmla="*/ 304212 h 5144650"/>
              <a:gd name="connsiteX4" fmla="*/ 272327 w 2621065"/>
              <a:gd name="connsiteY4" fmla="*/ 324001 h 5144650"/>
              <a:gd name="connsiteX5" fmla="*/ 272077 w 2621065"/>
              <a:gd name="connsiteY5" fmla="*/ 327214 h 5144650"/>
              <a:gd name="connsiteX6" fmla="*/ 295110 w 2621065"/>
              <a:gd name="connsiteY6" fmla="*/ 357098 h 5144650"/>
              <a:gd name="connsiteX7" fmla="*/ 296727 w 2621065"/>
              <a:gd name="connsiteY7" fmla="*/ 371749 h 5144650"/>
              <a:gd name="connsiteX8" fmla="*/ 332716 w 2621065"/>
              <a:gd name="connsiteY8" fmla="*/ 440404 h 5144650"/>
              <a:gd name="connsiteX9" fmla="*/ 342633 w 2621065"/>
              <a:gd name="connsiteY9" fmla="*/ 459903 h 5144650"/>
              <a:gd name="connsiteX10" fmla="*/ 357304 w 2621065"/>
              <a:gd name="connsiteY10" fmla="*/ 470524 h 5144650"/>
              <a:gd name="connsiteX11" fmla="*/ 366064 w 2621065"/>
              <a:gd name="connsiteY11" fmla="*/ 467634 h 5144650"/>
              <a:gd name="connsiteX12" fmla="*/ 372502 w 2621065"/>
              <a:gd name="connsiteY12" fmla="*/ 477374 h 5144650"/>
              <a:gd name="connsiteX13" fmla="*/ 375501 w 2621065"/>
              <a:gd name="connsiteY13" fmla="*/ 478682 h 5144650"/>
              <a:gd name="connsiteX14" fmla="*/ 419128 w 2621065"/>
              <a:gd name="connsiteY14" fmla="*/ 557106 h 5144650"/>
              <a:gd name="connsiteX15" fmla="*/ 467073 w 2621065"/>
              <a:gd name="connsiteY15" fmla="*/ 632313 h 5144650"/>
              <a:gd name="connsiteX16" fmla="*/ 490229 w 2621065"/>
              <a:gd name="connsiteY16" fmla="*/ 751490 h 5144650"/>
              <a:gd name="connsiteX17" fmla="*/ 516935 w 2621065"/>
              <a:gd name="connsiteY17" fmla="*/ 799823 h 5144650"/>
              <a:gd name="connsiteX18" fmla="*/ 542847 w 2621065"/>
              <a:gd name="connsiteY18" fmla="*/ 848761 h 5144650"/>
              <a:gd name="connsiteX19" fmla="*/ 572074 w 2621065"/>
              <a:gd name="connsiteY19" fmla="*/ 958725 h 5144650"/>
              <a:gd name="connsiteX20" fmla="*/ 620598 w 2621065"/>
              <a:gd name="connsiteY20" fmla="*/ 1033391 h 5144650"/>
              <a:gd name="connsiteX21" fmla="*/ 632660 w 2621065"/>
              <a:gd name="connsiteY21" fmla="*/ 1112764 h 5144650"/>
              <a:gd name="connsiteX22" fmla="*/ 634562 w 2621065"/>
              <a:gd name="connsiteY22" fmla="*/ 1113550 h 5144650"/>
              <a:gd name="connsiteX23" fmla="*/ 640269 w 2621065"/>
              <a:gd name="connsiteY23" fmla="*/ 1129199 h 5144650"/>
              <a:gd name="connsiteX24" fmla="*/ 637728 w 2621065"/>
              <a:gd name="connsiteY24" fmla="*/ 1135143 h 5144650"/>
              <a:gd name="connsiteX25" fmla="*/ 687640 w 2621065"/>
              <a:gd name="connsiteY25" fmla="*/ 1174841 h 5144650"/>
              <a:gd name="connsiteX26" fmla="*/ 724323 w 2621065"/>
              <a:gd name="connsiteY26" fmla="*/ 1244103 h 5144650"/>
              <a:gd name="connsiteX27" fmla="*/ 732765 w 2621065"/>
              <a:gd name="connsiteY27" fmla="*/ 1279809 h 5144650"/>
              <a:gd name="connsiteX28" fmla="*/ 735243 w 2621065"/>
              <a:gd name="connsiteY28" fmla="*/ 1286495 h 5144650"/>
              <a:gd name="connsiteX29" fmla="*/ 735618 w 2621065"/>
              <a:gd name="connsiteY29" fmla="*/ 1286424 h 5144650"/>
              <a:gd name="connsiteX30" fmla="*/ 738875 w 2621065"/>
              <a:gd name="connsiteY30" fmla="*/ 1293066 h 5144650"/>
              <a:gd name="connsiteX31" fmla="*/ 739767 w 2621065"/>
              <a:gd name="connsiteY31" fmla="*/ 1298687 h 5144650"/>
              <a:gd name="connsiteX32" fmla="*/ 744578 w 2621065"/>
              <a:gd name="connsiteY32" fmla="*/ 1311657 h 5144650"/>
              <a:gd name="connsiteX33" fmla="*/ 748379 w 2621065"/>
              <a:gd name="connsiteY33" fmla="*/ 1314753 h 5144650"/>
              <a:gd name="connsiteX34" fmla="*/ 752978 w 2621065"/>
              <a:gd name="connsiteY34" fmla="*/ 1314010 h 5144650"/>
              <a:gd name="connsiteX35" fmla="*/ 752978 w 2621065"/>
              <a:gd name="connsiteY35" fmla="*/ 1315472 h 5144650"/>
              <a:gd name="connsiteX36" fmla="*/ 772880 w 2621065"/>
              <a:gd name="connsiteY36" fmla="*/ 1332740 h 5144650"/>
              <a:gd name="connsiteX37" fmla="*/ 805255 w 2621065"/>
              <a:gd name="connsiteY37" fmla="*/ 1379426 h 5144650"/>
              <a:gd name="connsiteX38" fmla="*/ 861455 w 2621065"/>
              <a:gd name="connsiteY38" fmla="*/ 1487793 h 5144650"/>
              <a:gd name="connsiteX39" fmla="*/ 889172 w 2621065"/>
              <a:gd name="connsiteY39" fmla="*/ 1589794 h 5144650"/>
              <a:gd name="connsiteX40" fmla="*/ 937443 w 2621065"/>
              <a:gd name="connsiteY40" fmla="*/ 1698307 h 5144650"/>
              <a:gd name="connsiteX41" fmla="*/ 974458 w 2621065"/>
              <a:gd name="connsiteY41" fmla="*/ 1768464 h 5144650"/>
              <a:gd name="connsiteX42" fmla="*/ 1013480 w 2621065"/>
              <a:gd name="connsiteY42" fmla="*/ 1853903 h 5144650"/>
              <a:gd name="connsiteX43" fmla="*/ 1031382 w 2621065"/>
              <a:gd name="connsiteY43" fmla="*/ 1948177 h 5144650"/>
              <a:gd name="connsiteX44" fmla="*/ 1031611 w 2621065"/>
              <a:gd name="connsiteY44" fmla="*/ 2064126 h 5144650"/>
              <a:gd name="connsiteX45" fmla="*/ 1043751 w 2621065"/>
              <a:gd name="connsiteY45" fmla="*/ 2210534 h 5144650"/>
              <a:gd name="connsiteX46" fmla="*/ 1055412 w 2621065"/>
              <a:gd name="connsiteY46" fmla="*/ 2309009 h 5144650"/>
              <a:gd name="connsiteX47" fmla="*/ 1077288 w 2621065"/>
              <a:gd name="connsiteY47" fmla="*/ 2438335 h 5144650"/>
              <a:gd name="connsiteX48" fmla="*/ 1095035 w 2621065"/>
              <a:gd name="connsiteY48" fmla="*/ 2483804 h 5144650"/>
              <a:gd name="connsiteX49" fmla="*/ 1084874 w 2621065"/>
              <a:gd name="connsiteY49" fmla="*/ 2535656 h 5144650"/>
              <a:gd name="connsiteX50" fmla="*/ 1097340 w 2621065"/>
              <a:gd name="connsiteY50" fmla="*/ 2549509 h 5144650"/>
              <a:gd name="connsiteX51" fmla="*/ 1099771 w 2621065"/>
              <a:gd name="connsiteY51" fmla="*/ 2551770 h 5144650"/>
              <a:gd name="connsiteX52" fmla="*/ 1103350 w 2621065"/>
              <a:gd name="connsiteY52" fmla="*/ 2563634 h 5144650"/>
              <a:gd name="connsiteX53" fmla="*/ 1112049 w 2621065"/>
              <a:gd name="connsiteY53" fmla="*/ 2563454 h 5144650"/>
              <a:gd name="connsiteX54" fmla="*/ 1127385 w 2621065"/>
              <a:gd name="connsiteY54" fmla="*/ 2601609 h 5144650"/>
              <a:gd name="connsiteX55" fmla="*/ 1139861 w 2621065"/>
              <a:gd name="connsiteY55" fmla="*/ 2713894 h 5144650"/>
              <a:gd name="connsiteX56" fmla="*/ 1152243 w 2621065"/>
              <a:gd name="connsiteY56" fmla="*/ 2778897 h 5144650"/>
              <a:gd name="connsiteX57" fmla="*/ 1164665 w 2621065"/>
              <a:gd name="connsiteY57" fmla="*/ 2800172 h 5144650"/>
              <a:gd name="connsiteX58" fmla="*/ 1176824 w 2621065"/>
              <a:gd name="connsiteY58" fmla="*/ 2832181 h 5144650"/>
              <a:gd name="connsiteX59" fmla="*/ 1204261 w 2621065"/>
              <a:gd name="connsiteY59" fmla="*/ 2886025 h 5144650"/>
              <a:gd name="connsiteX60" fmla="*/ 1256301 w 2621065"/>
              <a:gd name="connsiteY60" fmla="*/ 3039204 h 5144650"/>
              <a:gd name="connsiteX61" fmla="*/ 1282793 w 2621065"/>
              <a:gd name="connsiteY61" fmla="*/ 3166645 h 5144650"/>
              <a:gd name="connsiteX62" fmla="*/ 1353529 w 2621065"/>
              <a:gd name="connsiteY62" fmla="*/ 3266459 h 5144650"/>
              <a:gd name="connsiteX63" fmla="*/ 1443501 w 2621065"/>
              <a:gd name="connsiteY63" fmla="*/ 3351404 h 5144650"/>
              <a:gd name="connsiteX64" fmla="*/ 1502378 w 2621065"/>
              <a:gd name="connsiteY64" fmla="*/ 3451792 h 5144650"/>
              <a:gd name="connsiteX65" fmla="*/ 1608347 w 2621065"/>
              <a:gd name="connsiteY65" fmla="*/ 3567627 h 5144650"/>
              <a:gd name="connsiteX66" fmla="*/ 1672750 w 2621065"/>
              <a:gd name="connsiteY66" fmla="*/ 3660473 h 5144650"/>
              <a:gd name="connsiteX67" fmla="*/ 1674801 w 2621065"/>
              <a:gd name="connsiteY67" fmla="*/ 3660727 h 5144650"/>
              <a:gd name="connsiteX68" fmla="*/ 1684280 w 2621065"/>
              <a:gd name="connsiteY68" fmla="*/ 3674236 h 5144650"/>
              <a:gd name="connsiteX69" fmla="*/ 1683297 w 2621065"/>
              <a:gd name="connsiteY69" fmla="*/ 3680606 h 5144650"/>
              <a:gd name="connsiteX70" fmla="*/ 1688840 w 2621065"/>
              <a:gd name="connsiteY70" fmla="*/ 3690943 h 5144650"/>
              <a:gd name="connsiteX71" fmla="*/ 1697179 w 2621065"/>
              <a:gd name="connsiteY71" fmla="*/ 3714191 h 5144650"/>
              <a:gd name="connsiteX72" fmla="*/ 1812095 w 2621065"/>
              <a:gd name="connsiteY72" fmla="*/ 3794363 h 5144650"/>
              <a:gd name="connsiteX73" fmla="*/ 1816185 w 2621065"/>
              <a:gd name="connsiteY73" fmla="*/ 3800123 h 5144650"/>
              <a:gd name="connsiteX74" fmla="*/ 1816532 w 2621065"/>
              <a:gd name="connsiteY74" fmla="*/ 3799958 h 5144650"/>
              <a:gd name="connsiteX75" fmla="*/ 1821367 w 2621065"/>
              <a:gd name="connsiteY75" fmla="*/ 3805472 h 5144650"/>
              <a:gd name="connsiteX76" fmla="*/ 1823645 w 2621065"/>
              <a:gd name="connsiteY76" fmla="*/ 3810629 h 5144650"/>
              <a:gd name="connsiteX77" fmla="*/ 1831583 w 2621065"/>
              <a:gd name="connsiteY77" fmla="*/ 3821804 h 5144650"/>
              <a:gd name="connsiteX78" fmla="*/ 1836058 w 2621065"/>
              <a:gd name="connsiteY78" fmla="*/ 3823774 h 5144650"/>
              <a:gd name="connsiteX79" fmla="*/ 1840351 w 2621065"/>
              <a:gd name="connsiteY79" fmla="*/ 3821849 h 5144650"/>
              <a:gd name="connsiteX80" fmla="*/ 1864422 w 2621065"/>
              <a:gd name="connsiteY80" fmla="*/ 3834579 h 5144650"/>
              <a:gd name="connsiteX81" fmla="*/ 1907648 w 2621065"/>
              <a:gd name="connsiteY81" fmla="*/ 3870839 h 5144650"/>
              <a:gd name="connsiteX82" fmla="*/ 1928367 w 2621065"/>
              <a:gd name="connsiteY82" fmla="*/ 3895959 h 5144650"/>
              <a:gd name="connsiteX83" fmla="*/ 1989535 w 2621065"/>
              <a:gd name="connsiteY83" fmla="*/ 3960000 h 5144650"/>
              <a:gd name="connsiteX84" fmla="*/ 2054287 w 2621065"/>
              <a:gd name="connsiteY84" fmla="*/ 4020666 h 5144650"/>
              <a:gd name="connsiteX85" fmla="*/ 2024665 w 2621065"/>
              <a:gd name="connsiteY85" fmla="*/ 4118801 h 5144650"/>
              <a:gd name="connsiteX86" fmla="*/ 2072486 w 2621065"/>
              <a:gd name="connsiteY86" fmla="*/ 4180983 h 5144650"/>
              <a:gd name="connsiteX87" fmla="*/ 2102842 w 2621065"/>
              <a:gd name="connsiteY87" fmla="*/ 4242051 h 5144650"/>
              <a:gd name="connsiteX88" fmla="*/ 2090319 w 2621065"/>
              <a:gd name="connsiteY88" fmla="*/ 4351530 h 5144650"/>
              <a:gd name="connsiteX89" fmla="*/ 2109385 w 2621065"/>
              <a:gd name="connsiteY89" fmla="*/ 4438467 h 5144650"/>
              <a:gd name="connsiteX90" fmla="*/ 2204194 w 2621065"/>
              <a:gd name="connsiteY90" fmla="*/ 4542946 h 5144650"/>
              <a:gd name="connsiteX91" fmla="*/ 2332737 w 2621065"/>
              <a:gd name="connsiteY91" fmla="*/ 4624013 h 5144650"/>
              <a:gd name="connsiteX92" fmla="*/ 2379211 w 2621065"/>
              <a:gd name="connsiteY92" fmla="*/ 4692084 h 5144650"/>
              <a:gd name="connsiteX93" fmla="*/ 2437986 w 2621065"/>
              <a:gd name="connsiteY93" fmla="*/ 4815024 h 5144650"/>
              <a:gd name="connsiteX94" fmla="*/ 2466665 w 2621065"/>
              <a:gd name="connsiteY94" fmla="*/ 4853969 h 5144650"/>
              <a:gd name="connsiteX95" fmla="*/ 2469772 w 2621065"/>
              <a:gd name="connsiteY95" fmla="*/ 4906386 h 5144650"/>
              <a:gd name="connsiteX96" fmla="*/ 2485381 w 2621065"/>
              <a:gd name="connsiteY96" fmla="*/ 4916393 h 5144650"/>
              <a:gd name="connsiteX97" fmla="*/ 2494775 w 2621065"/>
              <a:gd name="connsiteY97" fmla="*/ 4928363 h 5144650"/>
              <a:gd name="connsiteX98" fmla="*/ 2503199 w 2621065"/>
              <a:gd name="connsiteY98" fmla="*/ 4925898 h 5144650"/>
              <a:gd name="connsiteX99" fmla="*/ 2517652 w 2621065"/>
              <a:gd name="connsiteY99" fmla="*/ 4937733 h 5144650"/>
              <a:gd name="connsiteX100" fmla="*/ 2527697 w 2621065"/>
              <a:gd name="connsiteY100" fmla="*/ 4958461 h 5144650"/>
              <a:gd name="connsiteX101" fmla="*/ 2567995 w 2621065"/>
              <a:gd name="connsiteY101" fmla="*/ 5062892 h 5144650"/>
              <a:gd name="connsiteX102" fmla="*/ 2596347 w 2621065"/>
              <a:gd name="connsiteY102" fmla="*/ 5121988 h 5144650"/>
              <a:gd name="connsiteX103" fmla="*/ 2613775 w 2621065"/>
              <a:gd name="connsiteY103" fmla="*/ 5139128 h 5144650"/>
              <a:gd name="connsiteX104" fmla="*/ 2621065 w 2621065"/>
              <a:gd name="connsiteY104" fmla="*/ 5144650 h 5144650"/>
              <a:gd name="connsiteX105" fmla="*/ 0 w 2621065"/>
              <a:gd name="connsiteY105" fmla="*/ 5144650 h 5144650"/>
              <a:gd name="connsiteX106" fmla="*/ 0 w 2621065"/>
              <a:gd name="connsiteY106" fmla="*/ 0 h 5144650"/>
              <a:gd name="connsiteX0" fmla="*/ 0 w 2621065"/>
              <a:gd name="connsiteY0" fmla="*/ 0 h 5144650"/>
              <a:gd name="connsiteX1" fmla="*/ 245438 w 2621065"/>
              <a:gd name="connsiteY1" fmla="*/ 268808 h 5144650"/>
              <a:gd name="connsiteX2" fmla="*/ 252687 w 2621065"/>
              <a:gd name="connsiteY2" fmla="*/ 292650 h 5144650"/>
              <a:gd name="connsiteX3" fmla="*/ 270361 w 2621065"/>
              <a:gd name="connsiteY3" fmla="*/ 304212 h 5144650"/>
              <a:gd name="connsiteX4" fmla="*/ 272327 w 2621065"/>
              <a:gd name="connsiteY4" fmla="*/ 324001 h 5144650"/>
              <a:gd name="connsiteX5" fmla="*/ 272077 w 2621065"/>
              <a:gd name="connsiteY5" fmla="*/ 327214 h 5144650"/>
              <a:gd name="connsiteX6" fmla="*/ 295110 w 2621065"/>
              <a:gd name="connsiteY6" fmla="*/ 357098 h 5144650"/>
              <a:gd name="connsiteX7" fmla="*/ 296727 w 2621065"/>
              <a:gd name="connsiteY7" fmla="*/ 371749 h 5144650"/>
              <a:gd name="connsiteX8" fmla="*/ 332716 w 2621065"/>
              <a:gd name="connsiteY8" fmla="*/ 440404 h 5144650"/>
              <a:gd name="connsiteX9" fmla="*/ 342633 w 2621065"/>
              <a:gd name="connsiteY9" fmla="*/ 459903 h 5144650"/>
              <a:gd name="connsiteX10" fmla="*/ 357304 w 2621065"/>
              <a:gd name="connsiteY10" fmla="*/ 470524 h 5144650"/>
              <a:gd name="connsiteX11" fmla="*/ 366064 w 2621065"/>
              <a:gd name="connsiteY11" fmla="*/ 467634 h 5144650"/>
              <a:gd name="connsiteX12" fmla="*/ 372502 w 2621065"/>
              <a:gd name="connsiteY12" fmla="*/ 477374 h 5144650"/>
              <a:gd name="connsiteX13" fmla="*/ 375501 w 2621065"/>
              <a:gd name="connsiteY13" fmla="*/ 478682 h 5144650"/>
              <a:gd name="connsiteX14" fmla="*/ 419128 w 2621065"/>
              <a:gd name="connsiteY14" fmla="*/ 557106 h 5144650"/>
              <a:gd name="connsiteX15" fmla="*/ 467073 w 2621065"/>
              <a:gd name="connsiteY15" fmla="*/ 632313 h 5144650"/>
              <a:gd name="connsiteX16" fmla="*/ 490229 w 2621065"/>
              <a:gd name="connsiteY16" fmla="*/ 751490 h 5144650"/>
              <a:gd name="connsiteX17" fmla="*/ 516935 w 2621065"/>
              <a:gd name="connsiteY17" fmla="*/ 799823 h 5144650"/>
              <a:gd name="connsiteX18" fmla="*/ 542847 w 2621065"/>
              <a:gd name="connsiteY18" fmla="*/ 848761 h 5144650"/>
              <a:gd name="connsiteX19" fmla="*/ 572074 w 2621065"/>
              <a:gd name="connsiteY19" fmla="*/ 958725 h 5144650"/>
              <a:gd name="connsiteX20" fmla="*/ 620598 w 2621065"/>
              <a:gd name="connsiteY20" fmla="*/ 1033391 h 5144650"/>
              <a:gd name="connsiteX21" fmla="*/ 632660 w 2621065"/>
              <a:gd name="connsiteY21" fmla="*/ 1112764 h 5144650"/>
              <a:gd name="connsiteX22" fmla="*/ 634562 w 2621065"/>
              <a:gd name="connsiteY22" fmla="*/ 1113550 h 5144650"/>
              <a:gd name="connsiteX23" fmla="*/ 640269 w 2621065"/>
              <a:gd name="connsiteY23" fmla="*/ 1129199 h 5144650"/>
              <a:gd name="connsiteX24" fmla="*/ 637728 w 2621065"/>
              <a:gd name="connsiteY24" fmla="*/ 1135143 h 5144650"/>
              <a:gd name="connsiteX25" fmla="*/ 687640 w 2621065"/>
              <a:gd name="connsiteY25" fmla="*/ 1174841 h 5144650"/>
              <a:gd name="connsiteX26" fmla="*/ 724323 w 2621065"/>
              <a:gd name="connsiteY26" fmla="*/ 1244103 h 5144650"/>
              <a:gd name="connsiteX27" fmla="*/ 732765 w 2621065"/>
              <a:gd name="connsiteY27" fmla="*/ 1279809 h 5144650"/>
              <a:gd name="connsiteX28" fmla="*/ 735243 w 2621065"/>
              <a:gd name="connsiteY28" fmla="*/ 1286495 h 5144650"/>
              <a:gd name="connsiteX29" fmla="*/ 735618 w 2621065"/>
              <a:gd name="connsiteY29" fmla="*/ 1286424 h 5144650"/>
              <a:gd name="connsiteX30" fmla="*/ 738875 w 2621065"/>
              <a:gd name="connsiteY30" fmla="*/ 1293066 h 5144650"/>
              <a:gd name="connsiteX31" fmla="*/ 739767 w 2621065"/>
              <a:gd name="connsiteY31" fmla="*/ 1298687 h 5144650"/>
              <a:gd name="connsiteX32" fmla="*/ 744578 w 2621065"/>
              <a:gd name="connsiteY32" fmla="*/ 1311657 h 5144650"/>
              <a:gd name="connsiteX33" fmla="*/ 748379 w 2621065"/>
              <a:gd name="connsiteY33" fmla="*/ 1314753 h 5144650"/>
              <a:gd name="connsiteX34" fmla="*/ 752978 w 2621065"/>
              <a:gd name="connsiteY34" fmla="*/ 1314010 h 5144650"/>
              <a:gd name="connsiteX35" fmla="*/ 752978 w 2621065"/>
              <a:gd name="connsiteY35" fmla="*/ 1315472 h 5144650"/>
              <a:gd name="connsiteX36" fmla="*/ 772880 w 2621065"/>
              <a:gd name="connsiteY36" fmla="*/ 1332740 h 5144650"/>
              <a:gd name="connsiteX37" fmla="*/ 805255 w 2621065"/>
              <a:gd name="connsiteY37" fmla="*/ 1379426 h 5144650"/>
              <a:gd name="connsiteX38" fmla="*/ 861455 w 2621065"/>
              <a:gd name="connsiteY38" fmla="*/ 1487793 h 5144650"/>
              <a:gd name="connsiteX39" fmla="*/ 889172 w 2621065"/>
              <a:gd name="connsiteY39" fmla="*/ 1589794 h 5144650"/>
              <a:gd name="connsiteX40" fmla="*/ 937443 w 2621065"/>
              <a:gd name="connsiteY40" fmla="*/ 1698307 h 5144650"/>
              <a:gd name="connsiteX41" fmla="*/ 974458 w 2621065"/>
              <a:gd name="connsiteY41" fmla="*/ 1768464 h 5144650"/>
              <a:gd name="connsiteX42" fmla="*/ 1013480 w 2621065"/>
              <a:gd name="connsiteY42" fmla="*/ 1853903 h 5144650"/>
              <a:gd name="connsiteX43" fmla="*/ 1031382 w 2621065"/>
              <a:gd name="connsiteY43" fmla="*/ 1948177 h 5144650"/>
              <a:gd name="connsiteX44" fmla="*/ 1031611 w 2621065"/>
              <a:gd name="connsiteY44" fmla="*/ 2064126 h 5144650"/>
              <a:gd name="connsiteX45" fmla="*/ 1043751 w 2621065"/>
              <a:gd name="connsiteY45" fmla="*/ 2210534 h 5144650"/>
              <a:gd name="connsiteX46" fmla="*/ 1055412 w 2621065"/>
              <a:gd name="connsiteY46" fmla="*/ 2309009 h 5144650"/>
              <a:gd name="connsiteX47" fmla="*/ 1077288 w 2621065"/>
              <a:gd name="connsiteY47" fmla="*/ 2438335 h 5144650"/>
              <a:gd name="connsiteX48" fmla="*/ 1095035 w 2621065"/>
              <a:gd name="connsiteY48" fmla="*/ 2483804 h 5144650"/>
              <a:gd name="connsiteX49" fmla="*/ 1084874 w 2621065"/>
              <a:gd name="connsiteY49" fmla="*/ 2535656 h 5144650"/>
              <a:gd name="connsiteX50" fmla="*/ 1097340 w 2621065"/>
              <a:gd name="connsiteY50" fmla="*/ 2549509 h 5144650"/>
              <a:gd name="connsiteX51" fmla="*/ 1099771 w 2621065"/>
              <a:gd name="connsiteY51" fmla="*/ 2551770 h 5144650"/>
              <a:gd name="connsiteX52" fmla="*/ 1103350 w 2621065"/>
              <a:gd name="connsiteY52" fmla="*/ 2563634 h 5144650"/>
              <a:gd name="connsiteX53" fmla="*/ 1112049 w 2621065"/>
              <a:gd name="connsiteY53" fmla="*/ 2563454 h 5144650"/>
              <a:gd name="connsiteX54" fmla="*/ 1127385 w 2621065"/>
              <a:gd name="connsiteY54" fmla="*/ 2601609 h 5144650"/>
              <a:gd name="connsiteX55" fmla="*/ 1139861 w 2621065"/>
              <a:gd name="connsiteY55" fmla="*/ 2713894 h 5144650"/>
              <a:gd name="connsiteX56" fmla="*/ 1152243 w 2621065"/>
              <a:gd name="connsiteY56" fmla="*/ 2778897 h 5144650"/>
              <a:gd name="connsiteX57" fmla="*/ 1164665 w 2621065"/>
              <a:gd name="connsiteY57" fmla="*/ 2800172 h 5144650"/>
              <a:gd name="connsiteX58" fmla="*/ 1176824 w 2621065"/>
              <a:gd name="connsiteY58" fmla="*/ 2832181 h 5144650"/>
              <a:gd name="connsiteX59" fmla="*/ 1204261 w 2621065"/>
              <a:gd name="connsiteY59" fmla="*/ 2886025 h 5144650"/>
              <a:gd name="connsiteX60" fmla="*/ 1256301 w 2621065"/>
              <a:gd name="connsiteY60" fmla="*/ 3039204 h 5144650"/>
              <a:gd name="connsiteX61" fmla="*/ 1282793 w 2621065"/>
              <a:gd name="connsiteY61" fmla="*/ 3166645 h 5144650"/>
              <a:gd name="connsiteX62" fmla="*/ 1353529 w 2621065"/>
              <a:gd name="connsiteY62" fmla="*/ 3266459 h 5144650"/>
              <a:gd name="connsiteX63" fmla="*/ 1443501 w 2621065"/>
              <a:gd name="connsiteY63" fmla="*/ 3351404 h 5144650"/>
              <a:gd name="connsiteX64" fmla="*/ 1502378 w 2621065"/>
              <a:gd name="connsiteY64" fmla="*/ 3451792 h 5144650"/>
              <a:gd name="connsiteX65" fmla="*/ 1608347 w 2621065"/>
              <a:gd name="connsiteY65" fmla="*/ 3567627 h 5144650"/>
              <a:gd name="connsiteX66" fmla="*/ 1672750 w 2621065"/>
              <a:gd name="connsiteY66" fmla="*/ 3660473 h 5144650"/>
              <a:gd name="connsiteX67" fmla="*/ 1674801 w 2621065"/>
              <a:gd name="connsiteY67" fmla="*/ 3660727 h 5144650"/>
              <a:gd name="connsiteX68" fmla="*/ 1684280 w 2621065"/>
              <a:gd name="connsiteY68" fmla="*/ 3674236 h 5144650"/>
              <a:gd name="connsiteX69" fmla="*/ 1683297 w 2621065"/>
              <a:gd name="connsiteY69" fmla="*/ 3680606 h 5144650"/>
              <a:gd name="connsiteX70" fmla="*/ 1688840 w 2621065"/>
              <a:gd name="connsiteY70" fmla="*/ 3690943 h 5144650"/>
              <a:gd name="connsiteX71" fmla="*/ 1697179 w 2621065"/>
              <a:gd name="connsiteY71" fmla="*/ 3714191 h 5144650"/>
              <a:gd name="connsiteX72" fmla="*/ 1812095 w 2621065"/>
              <a:gd name="connsiteY72" fmla="*/ 3794363 h 5144650"/>
              <a:gd name="connsiteX73" fmla="*/ 1816185 w 2621065"/>
              <a:gd name="connsiteY73" fmla="*/ 3800123 h 5144650"/>
              <a:gd name="connsiteX74" fmla="*/ 1816532 w 2621065"/>
              <a:gd name="connsiteY74" fmla="*/ 3799958 h 5144650"/>
              <a:gd name="connsiteX75" fmla="*/ 1821367 w 2621065"/>
              <a:gd name="connsiteY75" fmla="*/ 3805472 h 5144650"/>
              <a:gd name="connsiteX76" fmla="*/ 1823645 w 2621065"/>
              <a:gd name="connsiteY76" fmla="*/ 3810629 h 5144650"/>
              <a:gd name="connsiteX77" fmla="*/ 1831583 w 2621065"/>
              <a:gd name="connsiteY77" fmla="*/ 3821804 h 5144650"/>
              <a:gd name="connsiteX78" fmla="*/ 1836058 w 2621065"/>
              <a:gd name="connsiteY78" fmla="*/ 3823774 h 5144650"/>
              <a:gd name="connsiteX79" fmla="*/ 1840351 w 2621065"/>
              <a:gd name="connsiteY79" fmla="*/ 3821849 h 5144650"/>
              <a:gd name="connsiteX80" fmla="*/ 1864422 w 2621065"/>
              <a:gd name="connsiteY80" fmla="*/ 3834579 h 5144650"/>
              <a:gd name="connsiteX81" fmla="*/ 1907648 w 2621065"/>
              <a:gd name="connsiteY81" fmla="*/ 3870839 h 5144650"/>
              <a:gd name="connsiteX82" fmla="*/ 1928367 w 2621065"/>
              <a:gd name="connsiteY82" fmla="*/ 3895959 h 5144650"/>
              <a:gd name="connsiteX83" fmla="*/ 1989535 w 2621065"/>
              <a:gd name="connsiteY83" fmla="*/ 3960000 h 5144650"/>
              <a:gd name="connsiteX84" fmla="*/ 1980841 w 2621065"/>
              <a:gd name="connsiteY84" fmla="*/ 4057389 h 5144650"/>
              <a:gd name="connsiteX85" fmla="*/ 2024665 w 2621065"/>
              <a:gd name="connsiteY85" fmla="*/ 4118801 h 5144650"/>
              <a:gd name="connsiteX86" fmla="*/ 2072486 w 2621065"/>
              <a:gd name="connsiteY86" fmla="*/ 4180983 h 5144650"/>
              <a:gd name="connsiteX87" fmla="*/ 2102842 w 2621065"/>
              <a:gd name="connsiteY87" fmla="*/ 4242051 h 5144650"/>
              <a:gd name="connsiteX88" fmla="*/ 2090319 w 2621065"/>
              <a:gd name="connsiteY88" fmla="*/ 4351530 h 5144650"/>
              <a:gd name="connsiteX89" fmla="*/ 2109385 w 2621065"/>
              <a:gd name="connsiteY89" fmla="*/ 4438467 h 5144650"/>
              <a:gd name="connsiteX90" fmla="*/ 2204194 w 2621065"/>
              <a:gd name="connsiteY90" fmla="*/ 4542946 h 5144650"/>
              <a:gd name="connsiteX91" fmla="*/ 2332737 w 2621065"/>
              <a:gd name="connsiteY91" fmla="*/ 4624013 h 5144650"/>
              <a:gd name="connsiteX92" fmla="*/ 2379211 w 2621065"/>
              <a:gd name="connsiteY92" fmla="*/ 4692084 h 5144650"/>
              <a:gd name="connsiteX93" fmla="*/ 2437986 w 2621065"/>
              <a:gd name="connsiteY93" fmla="*/ 4815024 h 5144650"/>
              <a:gd name="connsiteX94" fmla="*/ 2466665 w 2621065"/>
              <a:gd name="connsiteY94" fmla="*/ 4853969 h 5144650"/>
              <a:gd name="connsiteX95" fmla="*/ 2469772 w 2621065"/>
              <a:gd name="connsiteY95" fmla="*/ 4906386 h 5144650"/>
              <a:gd name="connsiteX96" fmla="*/ 2485381 w 2621065"/>
              <a:gd name="connsiteY96" fmla="*/ 4916393 h 5144650"/>
              <a:gd name="connsiteX97" fmla="*/ 2494775 w 2621065"/>
              <a:gd name="connsiteY97" fmla="*/ 4928363 h 5144650"/>
              <a:gd name="connsiteX98" fmla="*/ 2503199 w 2621065"/>
              <a:gd name="connsiteY98" fmla="*/ 4925898 h 5144650"/>
              <a:gd name="connsiteX99" fmla="*/ 2517652 w 2621065"/>
              <a:gd name="connsiteY99" fmla="*/ 4937733 h 5144650"/>
              <a:gd name="connsiteX100" fmla="*/ 2527697 w 2621065"/>
              <a:gd name="connsiteY100" fmla="*/ 4958461 h 5144650"/>
              <a:gd name="connsiteX101" fmla="*/ 2567995 w 2621065"/>
              <a:gd name="connsiteY101" fmla="*/ 5062892 h 5144650"/>
              <a:gd name="connsiteX102" fmla="*/ 2596347 w 2621065"/>
              <a:gd name="connsiteY102" fmla="*/ 5121988 h 5144650"/>
              <a:gd name="connsiteX103" fmla="*/ 2613775 w 2621065"/>
              <a:gd name="connsiteY103" fmla="*/ 5139128 h 5144650"/>
              <a:gd name="connsiteX104" fmla="*/ 2621065 w 2621065"/>
              <a:gd name="connsiteY104" fmla="*/ 5144650 h 5144650"/>
              <a:gd name="connsiteX105" fmla="*/ 0 w 2621065"/>
              <a:gd name="connsiteY105" fmla="*/ 5144650 h 5144650"/>
              <a:gd name="connsiteX106" fmla="*/ 0 w 2621065"/>
              <a:gd name="connsiteY106" fmla="*/ 0 h 5144650"/>
              <a:gd name="connsiteX0" fmla="*/ 0 w 2621065"/>
              <a:gd name="connsiteY0" fmla="*/ 0 h 5144650"/>
              <a:gd name="connsiteX1" fmla="*/ 245438 w 2621065"/>
              <a:gd name="connsiteY1" fmla="*/ 268808 h 5144650"/>
              <a:gd name="connsiteX2" fmla="*/ 252687 w 2621065"/>
              <a:gd name="connsiteY2" fmla="*/ 292650 h 5144650"/>
              <a:gd name="connsiteX3" fmla="*/ 270361 w 2621065"/>
              <a:gd name="connsiteY3" fmla="*/ 304212 h 5144650"/>
              <a:gd name="connsiteX4" fmla="*/ 272327 w 2621065"/>
              <a:gd name="connsiteY4" fmla="*/ 324001 h 5144650"/>
              <a:gd name="connsiteX5" fmla="*/ 272077 w 2621065"/>
              <a:gd name="connsiteY5" fmla="*/ 327214 h 5144650"/>
              <a:gd name="connsiteX6" fmla="*/ 295110 w 2621065"/>
              <a:gd name="connsiteY6" fmla="*/ 357098 h 5144650"/>
              <a:gd name="connsiteX7" fmla="*/ 296727 w 2621065"/>
              <a:gd name="connsiteY7" fmla="*/ 371749 h 5144650"/>
              <a:gd name="connsiteX8" fmla="*/ 332716 w 2621065"/>
              <a:gd name="connsiteY8" fmla="*/ 440404 h 5144650"/>
              <a:gd name="connsiteX9" fmla="*/ 342633 w 2621065"/>
              <a:gd name="connsiteY9" fmla="*/ 459903 h 5144650"/>
              <a:gd name="connsiteX10" fmla="*/ 357304 w 2621065"/>
              <a:gd name="connsiteY10" fmla="*/ 470524 h 5144650"/>
              <a:gd name="connsiteX11" fmla="*/ 366064 w 2621065"/>
              <a:gd name="connsiteY11" fmla="*/ 467634 h 5144650"/>
              <a:gd name="connsiteX12" fmla="*/ 372502 w 2621065"/>
              <a:gd name="connsiteY12" fmla="*/ 477374 h 5144650"/>
              <a:gd name="connsiteX13" fmla="*/ 375501 w 2621065"/>
              <a:gd name="connsiteY13" fmla="*/ 478682 h 5144650"/>
              <a:gd name="connsiteX14" fmla="*/ 419128 w 2621065"/>
              <a:gd name="connsiteY14" fmla="*/ 557106 h 5144650"/>
              <a:gd name="connsiteX15" fmla="*/ 467073 w 2621065"/>
              <a:gd name="connsiteY15" fmla="*/ 632313 h 5144650"/>
              <a:gd name="connsiteX16" fmla="*/ 490229 w 2621065"/>
              <a:gd name="connsiteY16" fmla="*/ 751490 h 5144650"/>
              <a:gd name="connsiteX17" fmla="*/ 516935 w 2621065"/>
              <a:gd name="connsiteY17" fmla="*/ 799823 h 5144650"/>
              <a:gd name="connsiteX18" fmla="*/ 542847 w 2621065"/>
              <a:gd name="connsiteY18" fmla="*/ 848761 h 5144650"/>
              <a:gd name="connsiteX19" fmla="*/ 572074 w 2621065"/>
              <a:gd name="connsiteY19" fmla="*/ 958725 h 5144650"/>
              <a:gd name="connsiteX20" fmla="*/ 620598 w 2621065"/>
              <a:gd name="connsiteY20" fmla="*/ 1033391 h 5144650"/>
              <a:gd name="connsiteX21" fmla="*/ 632660 w 2621065"/>
              <a:gd name="connsiteY21" fmla="*/ 1112764 h 5144650"/>
              <a:gd name="connsiteX22" fmla="*/ 634562 w 2621065"/>
              <a:gd name="connsiteY22" fmla="*/ 1113550 h 5144650"/>
              <a:gd name="connsiteX23" fmla="*/ 640269 w 2621065"/>
              <a:gd name="connsiteY23" fmla="*/ 1129199 h 5144650"/>
              <a:gd name="connsiteX24" fmla="*/ 637728 w 2621065"/>
              <a:gd name="connsiteY24" fmla="*/ 1135143 h 5144650"/>
              <a:gd name="connsiteX25" fmla="*/ 687640 w 2621065"/>
              <a:gd name="connsiteY25" fmla="*/ 1174841 h 5144650"/>
              <a:gd name="connsiteX26" fmla="*/ 724323 w 2621065"/>
              <a:gd name="connsiteY26" fmla="*/ 1244103 h 5144650"/>
              <a:gd name="connsiteX27" fmla="*/ 732765 w 2621065"/>
              <a:gd name="connsiteY27" fmla="*/ 1279809 h 5144650"/>
              <a:gd name="connsiteX28" fmla="*/ 735243 w 2621065"/>
              <a:gd name="connsiteY28" fmla="*/ 1286495 h 5144650"/>
              <a:gd name="connsiteX29" fmla="*/ 735618 w 2621065"/>
              <a:gd name="connsiteY29" fmla="*/ 1286424 h 5144650"/>
              <a:gd name="connsiteX30" fmla="*/ 738875 w 2621065"/>
              <a:gd name="connsiteY30" fmla="*/ 1293066 h 5144650"/>
              <a:gd name="connsiteX31" fmla="*/ 739767 w 2621065"/>
              <a:gd name="connsiteY31" fmla="*/ 1298687 h 5144650"/>
              <a:gd name="connsiteX32" fmla="*/ 744578 w 2621065"/>
              <a:gd name="connsiteY32" fmla="*/ 1311657 h 5144650"/>
              <a:gd name="connsiteX33" fmla="*/ 748379 w 2621065"/>
              <a:gd name="connsiteY33" fmla="*/ 1314753 h 5144650"/>
              <a:gd name="connsiteX34" fmla="*/ 752978 w 2621065"/>
              <a:gd name="connsiteY34" fmla="*/ 1314010 h 5144650"/>
              <a:gd name="connsiteX35" fmla="*/ 752978 w 2621065"/>
              <a:gd name="connsiteY35" fmla="*/ 1315472 h 5144650"/>
              <a:gd name="connsiteX36" fmla="*/ 772880 w 2621065"/>
              <a:gd name="connsiteY36" fmla="*/ 1332740 h 5144650"/>
              <a:gd name="connsiteX37" fmla="*/ 805255 w 2621065"/>
              <a:gd name="connsiteY37" fmla="*/ 1379426 h 5144650"/>
              <a:gd name="connsiteX38" fmla="*/ 861455 w 2621065"/>
              <a:gd name="connsiteY38" fmla="*/ 1487793 h 5144650"/>
              <a:gd name="connsiteX39" fmla="*/ 889172 w 2621065"/>
              <a:gd name="connsiteY39" fmla="*/ 1589794 h 5144650"/>
              <a:gd name="connsiteX40" fmla="*/ 937443 w 2621065"/>
              <a:gd name="connsiteY40" fmla="*/ 1698307 h 5144650"/>
              <a:gd name="connsiteX41" fmla="*/ 974458 w 2621065"/>
              <a:gd name="connsiteY41" fmla="*/ 1768464 h 5144650"/>
              <a:gd name="connsiteX42" fmla="*/ 1013480 w 2621065"/>
              <a:gd name="connsiteY42" fmla="*/ 1853903 h 5144650"/>
              <a:gd name="connsiteX43" fmla="*/ 1031382 w 2621065"/>
              <a:gd name="connsiteY43" fmla="*/ 1948177 h 5144650"/>
              <a:gd name="connsiteX44" fmla="*/ 1031611 w 2621065"/>
              <a:gd name="connsiteY44" fmla="*/ 2064126 h 5144650"/>
              <a:gd name="connsiteX45" fmla="*/ 1043751 w 2621065"/>
              <a:gd name="connsiteY45" fmla="*/ 2210534 h 5144650"/>
              <a:gd name="connsiteX46" fmla="*/ 1055412 w 2621065"/>
              <a:gd name="connsiteY46" fmla="*/ 2309009 h 5144650"/>
              <a:gd name="connsiteX47" fmla="*/ 1077288 w 2621065"/>
              <a:gd name="connsiteY47" fmla="*/ 2438335 h 5144650"/>
              <a:gd name="connsiteX48" fmla="*/ 1095035 w 2621065"/>
              <a:gd name="connsiteY48" fmla="*/ 2483804 h 5144650"/>
              <a:gd name="connsiteX49" fmla="*/ 1084874 w 2621065"/>
              <a:gd name="connsiteY49" fmla="*/ 2535656 h 5144650"/>
              <a:gd name="connsiteX50" fmla="*/ 1097340 w 2621065"/>
              <a:gd name="connsiteY50" fmla="*/ 2549509 h 5144650"/>
              <a:gd name="connsiteX51" fmla="*/ 1099771 w 2621065"/>
              <a:gd name="connsiteY51" fmla="*/ 2551770 h 5144650"/>
              <a:gd name="connsiteX52" fmla="*/ 1103350 w 2621065"/>
              <a:gd name="connsiteY52" fmla="*/ 2563634 h 5144650"/>
              <a:gd name="connsiteX53" fmla="*/ 1112049 w 2621065"/>
              <a:gd name="connsiteY53" fmla="*/ 2563454 h 5144650"/>
              <a:gd name="connsiteX54" fmla="*/ 1127385 w 2621065"/>
              <a:gd name="connsiteY54" fmla="*/ 2601609 h 5144650"/>
              <a:gd name="connsiteX55" fmla="*/ 1139861 w 2621065"/>
              <a:gd name="connsiteY55" fmla="*/ 2713894 h 5144650"/>
              <a:gd name="connsiteX56" fmla="*/ 1152243 w 2621065"/>
              <a:gd name="connsiteY56" fmla="*/ 2778897 h 5144650"/>
              <a:gd name="connsiteX57" fmla="*/ 1164665 w 2621065"/>
              <a:gd name="connsiteY57" fmla="*/ 2800172 h 5144650"/>
              <a:gd name="connsiteX58" fmla="*/ 1176824 w 2621065"/>
              <a:gd name="connsiteY58" fmla="*/ 2832181 h 5144650"/>
              <a:gd name="connsiteX59" fmla="*/ 1204261 w 2621065"/>
              <a:gd name="connsiteY59" fmla="*/ 2886025 h 5144650"/>
              <a:gd name="connsiteX60" fmla="*/ 1256301 w 2621065"/>
              <a:gd name="connsiteY60" fmla="*/ 3039204 h 5144650"/>
              <a:gd name="connsiteX61" fmla="*/ 1282793 w 2621065"/>
              <a:gd name="connsiteY61" fmla="*/ 3166645 h 5144650"/>
              <a:gd name="connsiteX62" fmla="*/ 1353529 w 2621065"/>
              <a:gd name="connsiteY62" fmla="*/ 3266459 h 5144650"/>
              <a:gd name="connsiteX63" fmla="*/ 1443501 w 2621065"/>
              <a:gd name="connsiteY63" fmla="*/ 3351404 h 5144650"/>
              <a:gd name="connsiteX64" fmla="*/ 1502378 w 2621065"/>
              <a:gd name="connsiteY64" fmla="*/ 3451792 h 5144650"/>
              <a:gd name="connsiteX65" fmla="*/ 1608347 w 2621065"/>
              <a:gd name="connsiteY65" fmla="*/ 3567627 h 5144650"/>
              <a:gd name="connsiteX66" fmla="*/ 1672750 w 2621065"/>
              <a:gd name="connsiteY66" fmla="*/ 3660473 h 5144650"/>
              <a:gd name="connsiteX67" fmla="*/ 1674801 w 2621065"/>
              <a:gd name="connsiteY67" fmla="*/ 3660727 h 5144650"/>
              <a:gd name="connsiteX68" fmla="*/ 1684280 w 2621065"/>
              <a:gd name="connsiteY68" fmla="*/ 3674236 h 5144650"/>
              <a:gd name="connsiteX69" fmla="*/ 1683297 w 2621065"/>
              <a:gd name="connsiteY69" fmla="*/ 3680606 h 5144650"/>
              <a:gd name="connsiteX70" fmla="*/ 1688840 w 2621065"/>
              <a:gd name="connsiteY70" fmla="*/ 3690943 h 5144650"/>
              <a:gd name="connsiteX71" fmla="*/ 1697179 w 2621065"/>
              <a:gd name="connsiteY71" fmla="*/ 3714191 h 5144650"/>
              <a:gd name="connsiteX72" fmla="*/ 1812095 w 2621065"/>
              <a:gd name="connsiteY72" fmla="*/ 3794363 h 5144650"/>
              <a:gd name="connsiteX73" fmla="*/ 1816185 w 2621065"/>
              <a:gd name="connsiteY73" fmla="*/ 3800123 h 5144650"/>
              <a:gd name="connsiteX74" fmla="*/ 1816532 w 2621065"/>
              <a:gd name="connsiteY74" fmla="*/ 3799958 h 5144650"/>
              <a:gd name="connsiteX75" fmla="*/ 1821367 w 2621065"/>
              <a:gd name="connsiteY75" fmla="*/ 3805472 h 5144650"/>
              <a:gd name="connsiteX76" fmla="*/ 1823645 w 2621065"/>
              <a:gd name="connsiteY76" fmla="*/ 3810629 h 5144650"/>
              <a:gd name="connsiteX77" fmla="*/ 1831583 w 2621065"/>
              <a:gd name="connsiteY77" fmla="*/ 3821804 h 5144650"/>
              <a:gd name="connsiteX78" fmla="*/ 1836058 w 2621065"/>
              <a:gd name="connsiteY78" fmla="*/ 3823774 h 5144650"/>
              <a:gd name="connsiteX79" fmla="*/ 1840351 w 2621065"/>
              <a:gd name="connsiteY79" fmla="*/ 3821849 h 5144650"/>
              <a:gd name="connsiteX80" fmla="*/ 1864422 w 2621065"/>
              <a:gd name="connsiteY80" fmla="*/ 3834579 h 5144650"/>
              <a:gd name="connsiteX81" fmla="*/ 1907648 w 2621065"/>
              <a:gd name="connsiteY81" fmla="*/ 3870839 h 5144650"/>
              <a:gd name="connsiteX82" fmla="*/ 1928367 w 2621065"/>
              <a:gd name="connsiteY82" fmla="*/ 3895959 h 5144650"/>
              <a:gd name="connsiteX83" fmla="*/ 1923433 w 2621065"/>
              <a:gd name="connsiteY83" fmla="*/ 3982033 h 5144650"/>
              <a:gd name="connsiteX84" fmla="*/ 1980841 w 2621065"/>
              <a:gd name="connsiteY84" fmla="*/ 4057389 h 5144650"/>
              <a:gd name="connsiteX85" fmla="*/ 2024665 w 2621065"/>
              <a:gd name="connsiteY85" fmla="*/ 4118801 h 5144650"/>
              <a:gd name="connsiteX86" fmla="*/ 2072486 w 2621065"/>
              <a:gd name="connsiteY86" fmla="*/ 4180983 h 5144650"/>
              <a:gd name="connsiteX87" fmla="*/ 2102842 w 2621065"/>
              <a:gd name="connsiteY87" fmla="*/ 4242051 h 5144650"/>
              <a:gd name="connsiteX88" fmla="*/ 2090319 w 2621065"/>
              <a:gd name="connsiteY88" fmla="*/ 4351530 h 5144650"/>
              <a:gd name="connsiteX89" fmla="*/ 2109385 w 2621065"/>
              <a:gd name="connsiteY89" fmla="*/ 4438467 h 5144650"/>
              <a:gd name="connsiteX90" fmla="*/ 2204194 w 2621065"/>
              <a:gd name="connsiteY90" fmla="*/ 4542946 h 5144650"/>
              <a:gd name="connsiteX91" fmla="*/ 2332737 w 2621065"/>
              <a:gd name="connsiteY91" fmla="*/ 4624013 h 5144650"/>
              <a:gd name="connsiteX92" fmla="*/ 2379211 w 2621065"/>
              <a:gd name="connsiteY92" fmla="*/ 4692084 h 5144650"/>
              <a:gd name="connsiteX93" fmla="*/ 2437986 w 2621065"/>
              <a:gd name="connsiteY93" fmla="*/ 4815024 h 5144650"/>
              <a:gd name="connsiteX94" fmla="*/ 2466665 w 2621065"/>
              <a:gd name="connsiteY94" fmla="*/ 4853969 h 5144650"/>
              <a:gd name="connsiteX95" fmla="*/ 2469772 w 2621065"/>
              <a:gd name="connsiteY95" fmla="*/ 4906386 h 5144650"/>
              <a:gd name="connsiteX96" fmla="*/ 2485381 w 2621065"/>
              <a:gd name="connsiteY96" fmla="*/ 4916393 h 5144650"/>
              <a:gd name="connsiteX97" fmla="*/ 2494775 w 2621065"/>
              <a:gd name="connsiteY97" fmla="*/ 4928363 h 5144650"/>
              <a:gd name="connsiteX98" fmla="*/ 2503199 w 2621065"/>
              <a:gd name="connsiteY98" fmla="*/ 4925898 h 5144650"/>
              <a:gd name="connsiteX99" fmla="*/ 2517652 w 2621065"/>
              <a:gd name="connsiteY99" fmla="*/ 4937733 h 5144650"/>
              <a:gd name="connsiteX100" fmla="*/ 2527697 w 2621065"/>
              <a:gd name="connsiteY100" fmla="*/ 4958461 h 5144650"/>
              <a:gd name="connsiteX101" fmla="*/ 2567995 w 2621065"/>
              <a:gd name="connsiteY101" fmla="*/ 5062892 h 5144650"/>
              <a:gd name="connsiteX102" fmla="*/ 2596347 w 2621065"/>
              <a:gd name="connsiteY102" fmla="*/ 5121988 h 5144650"/>
              <a:gd name="connsiteX103" fmla="*/ 2613775 w 2621065"/>
              <a:gd name="connsiteY103" fmla="*/ 5139128 h 5144650"/>
              <a:gd name="connsiteX104" fmla="*/ 2621065 w 2621065"/>
              <a:gd name="connsiteY104" fmla="*/ 5144650 h 5144650"/>
              <a:gd name="connsiteX105" fmla="*/ 0 w 2621065"/>
              <a:gd name="connsiteY105" fmla="*/ 5144650 h 5144650"/>
              <a:gd name="connsiteX106" fmla="*/ 0 w 2621065"/>
              <a:gd name="connsiteY106" fmla="*/ 0 h 5144650"/>
              <a:gd name="connsiteX0" fmla="*/ 0 w 2621065"/>
              <a:gd name="connsiteY0" fmla="*/ 0 h 5144650"/>
              <a:gd name="connsiteX1" fmla="*/ 245438 w 2621065"/>
              <a:gd name="connsiteY1" fmla="*/ 268808 h 5144650"/>
              <a:gd name="connsiteX2" fmla="*/ 252687 w 2621065"/>
              <a:gd name="connsiteY2" fmla="*/ 292650 h 5144650"/>
              <a:gd name="connsiteX3" fmla="*/ 270361 w 2621065"/>
              <a:gd name="connsiteY3" fmla="*/ 304212 h 5144650"/>
              <a:gd name="connsiteX4" fmla="*/ 272327 w 2621065"/>
              <a:gd name="connsiteY4" fmla="*/ 324001 h 5144650"/>
              <a:gd name="connsiteX5" fmla="*/ 272077 w 2621065"/>
              <a:gd name="connsiteY5" fmla="*/ 327214 h 5144650"/>
              <a:gd name="connsiteX6" fmla="*/ 295110 w 2621065"/>
              <a:gd name="connsiteY6" fmla="*/ 357098 h 5144650"/>
              <a:gd name="connsiteX7" fmla="*/ 296727 w 2621065"/>
              <a:gd name="connsiteY7" fmla="*/ 371749 h 5144650"/>
              <a:gd name="connsiteX8" fmla="*/ 332716 w 2621065"/>
              <a:gd name="connsiteY8" fmla="*/ 440404 h 5144650"/>
              <a:gd name="connsiteX9" fmla="*/ 342633 w 2621065"/>
              <a:gd name="connsiteY9" fmla="*/ 459903 h 5144650"/>
              <a:gd name="connsiteX10" fmla="*/ 357304 w 2621065"/>
              <a:gd name="connsiteY10" fmla="*/ 470524 h 5144650"/>
              <a:gd name="connsiteX11" fmla="*/ 366064 w 2621065"/>
              <a:gd name="connsiteY11" fmla="*/ 467634 h 5144650"/>
              <a:gd name="connsiteX12" fmla="*/ 372502 w 2621065"/>
              <a:gd name="connsiteY12" fmla="*/ 477374 h 5144650"/>
              <a:gd name="connsiteX13" fmla="*/ 375501 w 2621065"/>
              <a:gd name="connsiteY13" fmla="*/ 478682 h 5144650"/>
              <a:gd name="connsiteX14" fmla="*/ 419128 w 2621065"/>
              <a:gd name="connsiteY14" fmla="*/ 557106 h 5144650"/>
              <a:gd name="connsiteX15" fmla="*/ 467073 w 2621065"/>
              <a:gd name="connsiteY15" fmla="*/ 632313 h 5144650"/>
              <a:gd name="connsiteX16" fmla="*/ 490229 w 2621065"/>
              <a:gd name="connsiteY16" fmla="*/ 751490 h 5144650"/>
              <a:gd name="connsiteX17" fmla="*/ 516935 w 2621065"/>
              <a:gd name="connsiteY17" fmla="*/ 799823 h 5144650"/>
              <a:gd name="connsiteX18" fmla="*/ 542847 w 2621065"/>
              <a:gd name="connsiteY18" fmla="*/ 848761 h 5144650"/>
              <a:gd name="connsiteX19" fmla="*/ 572074 w 2621065"/>
              <a:gd name="connsiteY19" fmla="*/ 958725 h 5144650"/>
              <a:gd name="connsiteX20" fmla="*/ 620598 w 2621065"/>
              <a:gd name="connsiteY20" fmla="*/ 1033391 h 5144650"/>
              <a:gd name="connsiteX21" fmla="*/ 632660 w 2621065"/>
              <a:gd name="connsiteY21" fmla="*/ 1112764 h 5144650"/>
              <a:gd name="connsiteX22" fmla="*/ 634562 w 2621065"/>
              <a:gd name="connsiteY22" fmla="*/ 1113550 h 5144650"/>
              <a:gd name="connsiteX23" fmla="*/ 640269 w 2621065"/>
              <a:gd name="connsiteY23" fmla="*/ 1129199 h 5144650"/>
              <a:gd name="connsiteX24" fmla="*/ 637728 w 2621065"/>
              <a:gd name="connsiteY24" fmla="*/ 1135143 h 5144650"/>
              <a:gd name="connsiteX25" fmla="*/ 687640 w 2621065"/>
              <a:gd name="connsiteY25" fmla="*/ 1174841 h 5144650"/>
              <a:gd name="connsiteX26" fmla="*/ 724323 w 2621065"/>
              <a:gd name="connsiteY26" fmla="*/ 1244103 h 5144650"/>
              <a:gd name="connsiteX27" fmla="*/ 732765 w 2621065"/>
              <a:gd name="connsiteY27" fmla="*/ 1279809 h 5144650"/>
              <a:gd name="connsiteX28" fmla="*/ 735243 w 2621065"/>
              <a:gd name="connsiteY28" fmla="*/ 1286495 h 5144650"/>
              <a:gd name="connsiteX29" fmla="*/ 735618 w 2621065"/>
              <a:gd name="connsiteY29" fmla="*/ 1286424 h 5144650"/>
              <a:gd name="connsiteX30" fmla="*/ 738875 w 2621065"/>
              <a:gd name="connsiteY30" fmla="*/ 1293066 h 5144650"/>
              <a:gd name="connsiteX31" fmla="*/ 739767 w 2621065"/>
              <a:gd name="connsiteY31" fmla="*/ 1298687 h 5144650"/>
              <a:gd name="connsiteX32" fmla="*/ 744578 w 2621065"/>
              <a:gd name="connsiteY32" fmla="*/ 1311657 h 5144650"/>
              <a:gd name="connsiteX33" fmla="*/ 748379 w 2621065"/>
              <a:gd name="connsiteY33" fmla="*/ 1314753 h 5144650"/>
              <a:gd name="connsiteX34" fmla="*/ 752978 w 2621065"/>
              <a:gd name="connsiteY34" fmla="*/ 1314010 h 5144650"/>
              <a:gd name="connsiteX35" fmla="*/ 752978 w 2621065"/>
              <a:gd name="connsiteY35" fmla="*/ 1315472 h 5144650"/>
              <a:gd name="connsiteX36" fmla="*/ 772880 w 2621065"/>
              <a:gd name="connsiteY36" fmla="*/ 1332740 h 5144650"/>
              <a:gd name="connsiteX37" fmla="*/ 805255 w 2621065"/>
              <a:gd name="connsiteY37" fmla="*/ 1379426 h 5144650"/>
              <a:gd name="connsiteX38" fmla="*/ 861455 w 2621065"/>
              <a:gd name="connsiteY38" fmla="*/ 1487793 h 5144650"/>
              <a:gd name="connsiteX39" fmla="*/ 889172 w 2621065"/>
              <a:gd name="connsiteY39" fmla="*/ 1589794 h 5144650"/>
              <a:gd name="connsiteX40" fmla="*/ 937443 w 2621065"/>
              <a:gd name="connsiteY40" fmla="*/ 1698307 h 5144650"/>
              <a:gd name="connsiteX41" fmla="*/ 974458 w 2621065"/>
              <a:gd name="connsiteY41" fmla="*/ 1768464 h 5144650"/>
              <a:gd name="connsiteX42" fmla="*/ 1013480 w 2621065"/>
              <a:gd name="connsiteY42" fmla="*/ 1853903 h 5144650"/>
              <a:gd name="connsiteX43" fmla="*/ 1031382 w 2621065"/>
              <a:gd name="connsiteY43" fmla="*/ 1948177 h 5144650"/>
              <a:gd name="connsiteX44" fmla="*/ 1031611 w 2621065"/>
              <a:gd name="connsiteY44" fmla="*/ 2064126 h 5144650"/>
              <a:gd name="connsiteX45" fmla="*/ 1043751 w 2621065"/>
              <a:gd name="connsiteY45" fmla="*/ 2210534 h 5144650"/>
              <a:gd name="connsiteX46" fmla="*/ 1055412 w 2621065"/>
              <a:gd name="connsiteY46" fmla="*/ 2309009 h 5144650"/>
              <a:gd name="connsiteX47" fmla="*/ 1077288 w 2621065"/>
              <a:gd name="connsiteY47" fmla="*/ 2438335 h 5144650"/>
              <a:gd name="connsiteX48" fmla="*/ 1095035 w 2621065"/>
              <a:gd name="connsiteY48" fmla="*/ 2483804 h 5144650"/>
              <a:gd name="connsiteX49" fmla="*/ 1084874 w 2621065"/>
              <a:gd name="connsiteY49" fmla="*/ 2535656 h 5144650"/>
              <a:gd name="connsiteX50" fmla="*/ 1097340 w 2621065"/>
              <a:gd name="connsiteY50" fmla="*/ 2549509 h 5144650"/>
              <a:gd name="connsiteX51" fmla="*/ 1099771 w 2621065"/>
              <a:gd name="connsiteY51" fmla="*/ 2551770 h 5144650"/>
              <a:gd name="connsiteX52" fmla="*/ 1103350 w 2621065"/>
              <a:gd name="connsiteY52" fmla="*/ 2563634 h 5144650"/>
              <a:gd name="connsiteX53" fmla="*/ 1112049 w 2621065"/>
              <a:gd name="connsiteY53" fmla="*/ 2563454 h 5144650"/>
              <a:gd name="connsiteX54" fmla="*/ 1127385 w 2621065"/>
              <a:gd name="connsiteY54" fmla="*/ 2601609 h 5144650"/>
              <a:gd name="connsiteX55" fmla="*/ 1139861 w 2621065"/>
              <a:gd name="connsiteY55" fmla="*/ 2713894 h 5144650"/>
              <a:gd name="connsiteX56" fmla="*/ 1152243 w 2621065"/>
              <a:gd name="connsiteY56" fmla="*/ 2778897 h 5144650"/>
              <a:gd name="connsiteX57" fmla="*/ 1164665 w 2621065"/>
              <a:gd name="connsiteY57" fmla="*/ 2800172 h 5144650"/>
              <a:gd name="connsiteX58" fmla="*/ 1176824 w 2621065"/>
              <a:gd name="connsiteY58" fmla="*/ 2832181 h 5144650"/>
              <a:gd name="connsiteX59" fmla="*/ 1204261 w 2621065"/>
              <a:gd name="connsiteY59" fmla="*/ 2886025 h 5144650"/>
              <a:gd name="connsiteX60" fmla="*/ 1256301 w 2621065"/>
              <a:gd name="connsiteY60" fmla="*/ 3039204 h 5144650"/>
              <a:gd name="connsiteX61" fmla="*/ 1282793 w 2621065"/>
              <a:gd name="connsiteY61" fmla="*/ 3166645 h 5144650"/>
              <a:gd name="connsiteX62" fmla="*/ 1353529 w 2621065"/>
              <a:gd name="connsiteY62" fmla="*/ 3266459 h 5144650"/>
              <a:gd name="connsiteX63" fmla="*/ 1443501 w 2621065"/>
              <a:gd name="connsiteY63" fmla="*/ 3351404 h 5144650"/>
              <a:gd name="connsiteX64" fmla="*/ 1502378 w 2621065"/>
              <a:gd name="connsiteY64" fmla="*/ 3451792 h 5144650"/>
              <a:gd name="connsiteX65" fmla="*/ 1608347 w 2621065"/>
              <a:gd name="connsiteY65" fmla="*/ 3567627 h 5144650"/>
              <a:gd name="connsiteX66" fmla="*/ 1672750 w 2621065"/>
              <a:gd name="connsiteY66" fmla="*/ 3660473 h 5144650"/>
              <a:gd name="connsiteX67" fmla="*/ 1674801 w 2621065"/>
              <a:gd name="connsiteY67" fmla="*/ 3660727 h 5144650"/>
              <a:gd name="connsiteX68" fmla="*/ 1684280 w 2621065"/>
              <a:gd name="connsiteY68" fmla="*/ 3674236 h 5144650"/>
              <a:gd name="connsiteX69" fmla="*/ 1683297 w 2621065"/>
              <a:gd name="connsiteY69" fmla="*/ 3680606 h 5144650"/>
              <a:gd name="connsiteX70" fmla="*/ 1688840 w 2621065"/>
              <a:gd name="connsiteY70" fmla="*/ 3690943 h 5144650"/>
              <a:gd name="connsiteX71" fmla="*/ 1697179 w 2621065"/>
              <a:gd name="connsiteY71" fmla="*/ 3714191 h 5144650"/>
              <a:gd name="connsiteX72" fmla="*/ 1812095 w 2621065"/>
              <a:gd name="connsiteY72" fmla="*/ 3794363 h 5144650"/>
              <a:gd name="connsiteX73" fmla="*/ 1816185 w 2621065"/>
              <a:gd name="connsiteY73" fmla="*/ 3800123 h 5144650"/>
              <a:gd name="connsiteX74" fmla="*/ 1816532 w 2621065"/>
              <a:gd name="connsiteY74" fmla="*/ 3799958 h 5144650"/>
              <a:gd name="connsiteX75" fmla="*/ 1821367 w 2621065"/>
              <a:gd name="connsiteY75" fmla="*/ 3805472 h 5144650"/>
              <a:gd name="connsiteX76" fmla="*/ 1823645 w 2621065"/>
              <a:gd name="connsiteY76" fmla="*/ 3810629 h 5144650"/>
              <a:gd name="connsiteX77" fmla="*/ 1831583 w 2621065"/>
              <a:gd name="connsiteY77" fmla="*/ 3821804 h 5144650"/>
              <a:gd name="connsiteX78" fmla="*/ 1836058 w 2621065"/>
              <a:gd name="connsiteY78" fmla="*/ 3823774 h 5144650"/>
              <a:gd name="connsiteX79" fmla="*/ 1840351 w 2621065"/>
              <a:gd name="connsiteY79" fmla="*/ 3821849 h 5144650"/>
              <a:gd name="connsiteX80" fmla="*/ 1864422 w 2621065"/>
              <a:gd name="connsiteY80" fmla="*/ 3834579 h 5144650"/>
              <a:gd name="connsiteX81" fmla="*/ 1907648 w 2621065"/>
              <a:gd name="connsiteY81" fmla="*/ 3870839 h 5144650"/>
              <a:gd name="connsiteX82" fmla="*/ 1928367 w 2621065"/>
              <a:gd name="connsiteY82" fmla="*/ 3895959 h 5144650"/>
              <a:gd name="connsiteX83" fmla="*/ 1923433 w 2621065"/>
              <a:gd name="connsiteY83" fmla="*/ 3982033 h 5144650"/>
              <a:gd name="connsiteX84" fmla="*/ 1980841 w 2621065"/>
              <a:gd name="connsiteY84" fmla="*/ 4057389 h 5144650"/>
              <a:gd name="connsiteX85" fmla="*/ 2024665 w 2621065"/>
              <a:gd name="connsiteY85" fmla="*/ 4118801 h 5144650"/>
              <a:gd name="connsiteX86" fmla="*/ 2072486 w 2621065"/>
              <a:gd name="connsiteY86" fmla="*/ 4180983 h 5144650"/>
              <a:gd name="connsiteX87" fmla="*/ 2102842 w 2621065"/>
              <a:gd name="connsiteY87" fmla="*/ 4242051 h 5144650"/>
              <a:gd name="connsiteX88" fmla="*/ 2090319 w 2621065"/>
              <a:gd name="connsiteY88" fmla="*/ 4351530 h 5144650"/>
              <a:gd name="connsiteX89" fmla="*/ 2109385 w 2621065"/>
              <a:gd name="connsiteY89" fmla="*/ 4438467 h 5144650"/>
              <a:gd name="connsiteX90" fmla="*/ 2204194 w 2621065"/>
              <a:gd name="connsiteY90" fmla="*/ 4542946 h 5144650"/>
              <a:gd name="connsiteX91" fmla="*/ 2237258 w 2621065"/>
              <a:gd name="connsiteY91" fmla="*/ 4638702 h 5144650"/>
              <a:gd name="connsiteX92" fmla="*/ 2379211 w 2621065"/>
              <a:gd name="connsiteY92" fmla="*/ 4692084 h 5144650"/>
              <a:gd name="connsiteX93" fmla="*/ 2437986 w 2621065"/>
              <a:gd name="connsiteY93" fmla="*/ 4815024 h 5144650"/>
              <a:gd name="connsiteX94" fmla="*/ 2466665 w 2621065"/>
              <a:gd name="connsiteY94" fmla="*/ 4853969 h 5144650"/>
              <a:gd name="connsiteX95" fmla="*/ 2469772 w 2621065"/>
              <a:gd name="connsiteY95" fmla="*/ 4906386 h 5144650"/>
              <a:gd name="connsiteX96" fmla="*/ 2485381 w 2621065"/>
              <a:gd name="connsiteY96" fmla="*/ 4916393 h 5144650"/>
              <a:gd name="connsiteX97" fmla="*/ 2494775 w 2621065"/>
              <a:gd name="connsiteY97" fmla="*/ 4928363 h 5144650"/>
              <a:gd name="connsiteX98" fmla="*/ 2503199 w 2621065"/>
              <a:gd name="connsiteY98" fmla="*/ 4925898 h 5144650"/>
              <a:gd name="connsiteX99" fmla="*/ 2517652 w 2621065"/>
              <a:gd name="connsiteY99" fmla="*/ 4937733 h 5144650"/>
              <a:gd name="connsiteX100" fmla="*/ 2527697 w 2621065"/>
              <a:gd name="connsiteY100" fmla="*/ 4958461 h 5144650"/>
              <a:gd name="connsiteX101" fmla="*/ 2567995 w 2621065"/>
              <a:gd name="connsiteY101" fmla="*/ 5062892 h 5144650"/>
              <a:gd name="connsiteX102" fmla="*/ 2596347 w 2621065"/>
              <a:gd name="connsiteY102" fmla="*/ 5121988 h 5144650"/>
              <a:gd name="connsiteX103" fmla="*/ 2613775 w 2621065"/>
              <a:gd name="connsiteY103" fmla="*/ 5139128 h 5144650"/>
              <a:gd name="connsiteX104" fmla="*/ 2621065 w 2621065"/>
              <a:gd name="connsiteY104" fmla="*/ 5144650 h 5144650"/>
              <a:gd name="connsiteX105" fmla="*/ 0 w 2621065"/>
              <a:gd name="connsiteY105" fmla="*/ 5144650 h 5144650"/>
              <a:gd name="connsiteX106" fmla="*/ 0 w 2621065"/>
              <a:gd name="connsiteY106" fmla="*/ 0 h 5144650"/>
              <a:gd name="connsiteX0" fmla="*/ 0 w 2621065"/>
              <a:gd name="connsiteY0" fmla="*/ 0 h 5144650"/>
              <a:gd name="connsiteX1" fmla="*/ 245438 w 2621065"/>
              <a:gd name="connsiteY1" fmla="*/ 268808 h 5144650"/>
              <a:gd name="connsiteX2" fmla="*/ 252687 w 2621065"/>
              <a:gd name="connsiteY2" fmla="*/ 292650 h 5144650"/>
              <a:gd name="connsiteX3" fmla="*/ 270361 w 2621065"/>
              <a:gd name="connsiteY3" fmla="*/ 304212 h 5144650"/>
              <a:gd name="connsiteX4" fmla="*/ 272327 w 2621065"/>
              <a:gd name="connsiteY4" fmla="*/ 324001 h 5144650"/>
              <a:gd name="connsiteX5" fmla="*/ 272077 w 2621065"/>
              <a:gd name="connsiteY5" fmla="*/ 327214 h 5144650"/>
              <a:gd name="connsiteX6" fmla="*/ 295110 w 2621065"/>
              <a:gd name="connsiteY6" fmla="*/ 357098 h 5144650"/>
              <a:gd name="connsiteX7" fmla="*/ 296727 w 2621065"/>
              <a:gd name="connsiteY7" fmla="*/ 371749 h 5144650"/>
              <a:gd name="connsiteX8" fmla="*/ 332716 w 2621065"/>
              <a:gd name="connsiteY8" fmla="*/ 440404 h 5144650"/>
              <a:gd name="connsiteX9" fmla="*/ 342633 w 2621065"/>
              <a:gd name="connsiteY9" fmla="*/ 459903 h 5144650"/>
              <a:gd name="connsiteX10" fmla="*/ 357304 w 2621065"/>
              <a:gd name="connsiteY10" fmla="*/ 470524 h 5144650"/>
              <a:gd name="connsiteX11" fmla="*/ 366064 w 2621065"/>
              <a:gd name="connsiteY11" fmla="*/ 467634 h 5144650"/>
              <a:gd name="connsiteX12" fmla="*/ 372502 w 2621065"/>
              <a:gd name="connsiteY12" fmla="*/ 477374 h 5144650"/>
              <a:gd name="connsiteX13" fmla="*/ 375501 w 2621065"/>
              <a:gd name="connsiteY13" fmla="*/ 478682 h 5144650"/>
              <a:gd name="connsiteX14" fmla="*/ 419128 w 2621065"/>
              <a:gd name="connsiteY14" fmla="*/ 557106 h 5144650"/>
              <a:gd name="connsiteX15" fmla="*/ 467073 w 2621065"/>
              <a:gd name="connsiteY15" fmla="*/ 632313 h 5144650"/>
              <a:gd name="connsiteX16" fmla="*/ 490229 w 2621065"/>
              <a:gd name="connsiteY16" fmla="*/ 751490 h 5144650"/>
              <a:gd name="connsiteX17" fmla="*/ 516935 w 2621065"/>
              <a:gd name="connsiteY17" fmla="*/ 799823 h 5144650"/>
              <a:gd name="connsiteX18" fmla="*/ 542847 w 2621065"/>
              <a:gd name="connsiteY18" fmla="*/ 848761 h 5144650"/>
              <a:gd name="connsiteX19" fmla="*/ 572074 w 2621065"/>
              <a:gd name="connsiteY19" fmla="*/ 958725 h 5144650"/>
              <a:gd name="connsiteX20" fmla="*/ 620598 w 2621065"/>
              <a:gd name="connsiteY20" fmla="*/ 1033391 h 5144650"/>
              <a:gd name="connsiteX21" fmla="*/ 632660 w 2621065"/>
              <a:gd name="connsiteY21" fmla="*/ 1112764 h 5144650"/>
              <a:gd name="connsiteX22" fmla="*/ 634562 w 2621065"/>
              <a:gd name="connsiteY22" fmla="*/ 1113550 h 5144650"/>
              <a:gd name="connsiteX23" fmla="*/ 640269 w 2621065"/>
              <a:gd name="connsiteY23" fmla="*/ 1129199 h 5144650"/>
              <a:gd name="connsiteX24" fmla="*/ 637728 w 2621065"/>
              <a:gd name="connsiteY24" fmla="*/ 1135143 h 5144650"/>
              <a:gd name="connsiteX25" fmla="*/ 687640 w 2621065"/>
              <a:gd name="connsiteY25" fmla="*/ 1174841 h 5144650"/>
              <a:gd name="connsiteX26" fmla="*/ 724323 w 2621065"/>
              <a:gd name="connsiteY26" fmla="*/ 1244103 h 5144650"/>
              <a:gd name="connsiteX27" fmla="*/ 732765 w 2621065"/>
              <a:gd name="connsiteY27" fmla="*/ 1279809 h 5144650"/>
              <a:gd name="connsiteX28" fmla="*/ 735243 w 2621065"/>
              <a:gd name="connsiteY28" fmla="*/ 1286495 h 5144650"/>
              <a:gd name="connsiteX29" fmla="*/ 735618 w 2621065"/>
              <a:gd name="connsiteY29" fmla="*/ 1286424 h 5144650"/>
              <a:gd name="connsiteX30" fmla="*/ 738875 w 2621065"/>
              <a:gd name="connsiteY30" fmla="*/ 1293066 h 5144650"/>
              <a:gd name="connsiteX31" fmla="*/ 739767 w 2621065"/>
              <a:gd name="connsiteY31" fmla="*/ 1298687 h 5144650"/>
              <a:gd name="connsiteX32" fmla="*/ 744578 w 2621065"/>
              <a:gd name="connsiteY32" fmla="*/ 1311657 h 5144650"/>
              <a:gd name="connsiteX33" fmla="*/ 748379 w 2621065"/>
              <a:gd name="connsiteY33" fmla="*/ 1314753 h 5144650"/>
              <a:gd name="connsiteX34" fmla="*/ 752978 w 2621065"/>
              <a:gd name="connsiteY34" fmla="*/ 1314010 h 5144650"/>
              <a:gd name="connsiteX35" fmla="*/ 752978 w 2621065"/>
              <a:gd name="connsiteY35" fmla="*/ 1315472 h 5144650"/>
              <a:gd name="connsiteX36" fmla="*/ 772880 w 2621065"/>
              <a:gd name="connsiteY36" fmla="*/ 1332740 h 5144650"/>
              <a:gd name="connsiteX37" fmla="*/ 805255 w 2621065"/>
              <a:gd name="connsiteY37" fmla="*/ 1379426 h 5144650"/>
              <a:gd name="connsiteX38" fmla="*/ 861455 w 2621065"/>
              <a:gd name="connsiteY38" fmla="*/ 1487793 h 5144650"/>
              <a:gd name="connsiteX39" fmla="*/ 889172 w 2621065"/>
              <a:gd name="connsiteY39" fmla="*/ 1589794 h 5144650"/>
              <a:gd name="connsiteX40" fmla="*/ 937443 w 2621065"/>
              <a:gd name="connsiteY40" fmla="*/ 1698307 h 5144650"/>
              <a:gd name="connsiteX41" fmla="*/ 974458 w 2621065"/>
              <a:gd name="connsiteY41" fmla="*/ 1768464 h 5144650"/>
              <a:gd name="connsiteX42" fmla="*/ 1013480 w 2621065"/>
              <a:gd name="connsiteY42" fmla="*/ 1853903 h 5144650"/>
              <a:gd name="connsiteX43" fmla="*/ 1031382 w 2621065"/>
              <a:gd name="connsiteY43" fmla="*/ 1948177 h 5144650"/>
              <a:gd name="connsiteX44" fmla="*/ 1031611 w 2621065"/>
              <a:gd name="connsiteY44" fmla="*/ 2064126 h 5144650"/>
              <a:gd name="connsiteX45" fmla="*/ 1043751 w 2621065"/>
              <a:gd name="connsiteY45" fmla="*/ 2210534 h 5144650"/>
              <a:gd name="connsiteX46" fmla="*/ 1055412 w 2621065"/>
              <a:gd name="connsiteY46" fmla="*/ 2309009 h 5144650"/>
              <a:gd name="connsiteX47" fmla="*/ 1077288 w 2621065"/>
              <a:gd name="connsiteY47" fmla="*/ 2438335 h 5144650"/>
              <a:gd name="connsiteX48" fmla="*/ 1095035 w 2621065"/>
              <a:gd name="connsiteY48" fmla="*/ 2483804 h 5144650"/>
              <a:gd name="connsiteX49" fmla="*/ 1084874 w 2621065"/>
              <a:gd name="connsiteY49" fmla="*/ 2535656 h 5144650"/>
              <a:gd name="connsiteX50" fmla="*/ 1097340 w 2621065"/>
              <a:gd name="connsiteY50" fmla="*/ 2549509 h 5144650"/>
              <a:gd name="connsiteX51" fmla="*/ 1099771 w 2621065"/>
              <a:gd name="connsiteY51" fmla="*/ 2551770 h 5144650"/>
              <a:gd name="connsiteX52" fmla="*/ 1103350 w 2621065"/>
              <a:gd name="connsiteY52" fmla="*/ 2563634 h 5144650"/>
              <a:gd name="connsiteX53" fmla="*/ 1112049 w 2621065"/>
              <a:gd name="connsiteY53" fmla="*/ 2563454 h 5144650"/>
              <a:gd name="connsiteX54" fmla="*/ 1127385 w 2621065"/>
              <a:gd name="connsiteY54" fmla="*/ 2601609 h 5144650"/>
              <a:gd name="connsiteX55" fmla="*/ 1139861 w 2621065"/>
              <a:gd name="connsiteY55" fmla="*/ 2713894 h 5144650"/>
              <a:gd name="connsiteX56" fmla="*/ 1152243 w 2621065"/>
              <a:gd name="connsiteY56" fmla="*/ 2778897 h 5144650"/>
              <a:gd name="connsiteX57" fmla="*/ 1164665 w 2621065"/>
              <a:gd name="connsiteY57" fmla="*/ 2800172 h 5144650"/>
              <a:gd name="connsiteX58" fmla="*/ 1176824 w 2621065"/>
              <a:gd name="connsiteY58" fmla="*/ 2832181 h 5144650"/>
              <a:gd name="connsiteX59" fmla="*/ 1204261 w 2621065"/>
              <a:gd name="connsiteY59" fmla="*/ 2886025 h 5144650"/>
              <a:gd name="connsiteX60" fmla="*/ 1256301 w 2621065"/>
              <a:gd name="connsiteY60" fmla="*/ 3039204 h 5144650"/>
              <a:gd name="connsiteX61" fmla="*/ 1282793 w 2621065"/>
              <a:gd name="connsiteY61" fmla="*/ 3166645 h 5144650"/>
              <a:gd name="connsiteX62" fmla="*/ 1353529 w 2621065"/>
              <a:gd name="connsiteY62" fmla="*/ 3266459 h 5144650"/>
              <a:gd name="connsiteX63" fmla="*/ 1443501 w 2621065"/>
              <a:gd name="connsiteY63" fmla="*/ 3351404 h 5144650"/>
              <a:gd name="connsiteX64" fmla="*/ 1502378 w 2621065"/>
              <a:gd name="connsiteY64" fmla="*/ 3451792 h 5144650"/>
              <a:gd name="connsiteX65" fmla="*/ 1608347 w 2621065"/>
              <a:gd name="connsiteY65" fmla="*/ 3567627 h 5144650"/>
              <a:gd name="connsiteX66" fmla="*/ 1672750 w 2621065"/>
              <a:gd name="connsiteY66" fmla="*/ 3660473 h 5144650"/>
              <a:gd name="connsiteX67" fmla="*/ 1674801 w 2621065"/>
              <a:gd name="connsiteY67" fmla="*/ 3660727 h 5144650"/>
              <a:gd name="connsiteX68" fmla="*/ 1684280 w 2621065"/>
              <a:gd name="connsiteY68" fmla="*/ 3674236 h 5144650"/>
              <a:gd name="connsiteX69" fmla="*/ 1683297 w 2621065"/>
              <a:gd name="connsiteY69" fmla="*/ 3680606 h 5144650"/>
              <a:gd name="connsiteX70" fmla="*/ 1688840 w 2621065"/>
              <a:gd name="connsiteY70" fmla="*/ 3690943 h 5144650"/>
              <a:gd name="connsiteX71" fmla="*/ 1697179 w 2621065"/>
              <a:gd name="connsiteY71" fmla="*/ 3714191 h 5144650"/>
              <a:gd name="connsiteX72" fmla="*/ 1812095 w 2621065"/>
              <a:gd name="connsiteY72" fmla="*/ 3794363 h 5144650"/>
              <a:gd name="connsiteX73" fmla="*/ 1816185 w 2621065"/>
              <a:gd name="connsiteY73" fmla="*/ 3800123 h 5144650"/>
              <a:gd name="connsiteX74" fmla="*/ 1816532 w 2621065"/>
              <a:gd name="connsiteY74" fmla="*/ 3799958 h 5144650"/>
              <a:gd name="connsiteX75" fmla="*/ 1821367 w 2621065"/>
              <a:gd name="connsiteY75" fmla="*/ 3805472 h 5144650"/>
              <a:gd name="connsiteX76" fmla="*/ 1823645 w 2621065"/>
              <a:gd name="connsiteY76" fmla="*/ 3810629 h 5144650"/>
              <a:gd name="connsiteX77" fmla="*/ 1831583 w 2621065"/>
              <a:gd name="connsiteY77" fmla="*/ 3821804 h 5144650"/>
              <a:gd name="connsiteX78" fmla="*/ 1836058 w 2621065"/>
              <a:gd name="connsiteY78" fmla="*/ 3823774 h 5144650"/>
              <a:gd name="connsiteX79" fmla="*/ 1840351 w 2621065"/>
              <a:gd name="connsiteY79" fmla="*/ 3821849 h 5144650"/>
              <a:gd name="connsiteX80" fmla="*/ 1864422 w 2621065"/>
              <a:gd name="connsiteY80" fmla="*/ 3834579 h 5144650"/>
              <a:gd name="connsiteX81" fmla="*/ 1907648 w 2621065"/>
              <a:gd name="connsiteY81" fmla="*/ 3870839 h 5144650"/>
              <a:gd name="connsiteX82" fmla="*/ 1928367 w 2621065"/>
              <a:gd name="connsiteY82" fmla="*/ 3895959 h 5144650"/>
              <a:gd name="connsiteX83" fmla="*/ 1923433 w 2621065"/>
              <a:gd name="connsiteY83" fmla="*/ 3982033 h 5144650"/>
              <a:gd name="connsiteX84" fmla="*/ 1980841 w 2621065"/>
              <a:gd name="connsiteY84" fmla="*/ 4057389 h 5144650"/>
              <a:gd name="connsiteX85" fmla="*/ 2024665 w 2621065"/>
              <a:gd name="connsiteY85" fmla="*/ 4118801 h 5144650"/>
              <a:gd name="connsiteX86" fmla="*/ 2072486 w 2621065"/>
              <a:gd name="connsiteY86" fmla="*/ 4180983 h 5144650"/>
              <a:gd name="connsiteX87" fmla="*/ 2102842 w 2621065"/>
              <a:gd name="connsiteY87" fmla="*/ 4242051 h 5144650"/>
              <a:gd name="connsiteX88" fmla="*/ 2090319 w 2621065"/>
              <a:gd name="connsiteY88" fmla="*/ 4351530 h 5144650"/>
              <a:gd name="connsiteX89" fmla="*/ 2109385 w 2621065"/>
              <a:gd name="connsiteY89" fmla="*/ 4438467 h 5144650"/>
              <a:gd name="connsiteX90" fmla="*/ 2204194 w 2621065"/>
              <a:gd name="connsiteY90" fmla="*/ 4542946 h 5144650"/>
              <a:gd name="connsiteX91" fmla="*/ 2237258 w 2621065"/>
              <a:gd name="connsiteY91" fmla="*/ 4638702 h 5144650"/>
              <a:gd name="connsiteX92" fmla="*/ 2313109 w 2621065"/>
              <a:gd name="connsiteY92" fmla="*/ 4699429 h 5144650"/>
              <a:gd name="connsiteX93" fmla="*/ 2437986 w 2621065"/>
              <a:gd name="connsiteY93" fmla="*/ 4815024 h 5144650"/>
              <a:gd name="connsiteX94" fmla="*/ 2466665 w 2621065"/>
              <a:gd name="connsiteY94" fmla="*/ 4853969 h 5144650"/>
              <a:gd name="connsiteX95" fmla="*/ 2469772 w 2621065"/>
              <a:gd name="connsiteY95" fmla="*/ 4906386 h 5144650"/>
              <a:gd name="connsiteX96" fmla="*/ 2485381 w 2621065"/>
              <a:gd name="connsiteY96" fmla="*/ 4916393 h 5144650"/>
              <a:gd name="connsiteX97" fmla="*/ 2494775 w 2621065"/>
              <a:gd name="connsiteY97" fmla="*/ 4928363 h 5144650"/>
              <a:gd name="connsiteX98" fmla="*/ 2503199 w 2621065"/>
              <a:gd name="connsiteY98" fmla="*/ 4925898 h 5144650"/>
              <a:gd name="connsiteX99" fmla="*/ 2517652 w 2621065"/>
              <a:gd name="connsiteY99" fmla="*/ 4937733 h 5144650"/>
              <a:gd name="connsiteX100" fmla="*/ 2527697 w 2621065"/>
              <a:gd name="connsiteY100" fmla="*/ 4958461 h 5144650"/>
              <a:gd name="connsiteX101" fmla="*/ 2567995 w 2621065"/>
              <a:gd name="connsiteY101" fmla="*/ 5062892 h 5144650"/>
              <a:gd name="connsiteX102" fmla="*/ 2596347 w 2621065"/>
              <a:gd name="connsiteY102" fmla="*/ 5121988 h 5144650"/>
              <a:gd name="connsiteX103" fmla="*/ 2613775 w 2621065"/>
              <a:gd name="connsiteY103" fmla="*/ 5139128 h 5144650"/>
              <a:gd name="connsiteX104" fmla="*/ 2621065 w 2621065"/>
              <a:gd name="connsiteY104" fmla="*/ 5144650 h 5144650"/>
              <a:gd name="connsiteX105" fmla="*/ 0 w 2621065"/>
              <a:gd name="connsiteY105" fmla="*/ 5144650 h 5144650"/>
              <a:gd name="connsiteX106" fmla="*/ 0 w 2621065"/>
              <a:gd name="connsiteY106" fmla="*/ 0 h 5144650"/>
              <a:gd name="connsiteX0" fmla="*/ 0 w 2621065"/>
              <a:gd name="connsiteY0" fmla="*/ 0 h 5144650"/>
              <a:gd name="connsiteX1" fmla="*/ 245438 w 2621065"/>
              <a:gd name="connsiteY1" fmla="*/ 268808 h 5144650"/>
              <a:gd name="connsiteX2" fmla="*/ 252687 w 2621065"/>
              <a:gd name="connsiteY2" fmla="*/ 292650 h 5144650"/>
              <a:gd name="connsiteX3" fmla="*/ 270361 w 2621065"/>
              <a:gd name="connsiteY3" fmla="*/ 304212 h 5144650"/>
              <a:gd name="connsiteX4" fmla="*/ 272327 w 2621065"/>
              <a:gd name="connsiteY4" fmla="*/ 324001 h 5144650"/>
              <a:gd name="connsiteX5" fmla="*/ 272077 w 2621065"/>
              <a:gd name="connsiteY5" fmla="*/ 327214 h 5144650"/>
              <a:gd name="connsiteX6" fmla="*/ 295110 w 2621065"/>
              <a:gd name="connsiteY6" fmla="*/ 357098 h 5144650"/>
              <a:gd name="connsiteX7" fmla="*/ 296727 w 2621065"/>
              <a:gd name="connsiteY7" fmla="*/ 371749 h 5144650"/>
              <a:gd name="connsiteX8" fmla="*/ 332716 w 2621065"/>
              <a:gd name="connsiteY8" fmla="*/ 440404 h 5144650"/>
              <a:gd name="connsiteX9" fmla="*/ 342633 w 2621065"/>
              <a:gd name="connsiteY9" fmla="*/ 459903 h 5144650"/>
              <a:gd name="connsiteX10" fmla="*/ 357304 w 2621065"/>
              <a:gd name="connsiteY10" fmla="*/ 470524 h 5144650"/>
              <a:gd name="connsiteX11" fmla="*/ 366064 w 2621065"/>
              <a:gd name="connsiteY11" fmla="*/ 467634 h 5144650"/>
              <a:gd name="connsiteX12" fmla="*/ 372502 w 2621065"/>
              <a:gd name="connsiteY12" fmla="*/ 477374 h 5144650"/>
              <a:gd name="connsiteX13" fmla="*/ 375501 w 2621065"/>
              <a:gd name="connsiteY13" fmla="*/ 478682 h 5144650"/>
              <a:gd name="connsiteX14" fmla="*/ 419128 w 2621065"/>
              <a:gd name="connsiteY14" fmla="*/ 557106 h 5144650"/>
              <a:gd name="connsiteX15" fmla="*/ 467073 w 2621065"/>
              <a:gd name="connsiteY15" fmla="*/ 632313 h 5144650"/>
              <a:gd name="connsiteX16" fmla="*/ 490229 w 2621065"/>
              <a:gd name="connsiteY16" fmla="*/ 751490 h 5144650"/>
              <a:gd name="connsiteX17" fmla="*/ 516935 w 2621065"/>
              <a:gd name="connsiteY17" fmla="*/ 799823 h 5144650"/>
              <a:gd name="connsiteX18" fmla="*/ 542847 w 2621065"/>
              <a:gd name="connsiteY18" fmla="*/ 848761 h 5144650"/>
              <a:gd name="connsiteX19" fmla="*/ 572074 w 2621065"/>
              <a:gd name="connsiteY19" fmla="*/ 958725 h 5144650"/>
              <a:gd name="connsiteX20" fmla="*/ 620598 w 2621065"/>
              <a:gd name="connsiteY20" fmla="*/ 1033391 h 5144650"/>
              <a:gd name="connsiteX21" fmla="*/ 632660 w 2621065"/>
              <a:gd name="connsiteY21" fmla="*/ 1112764 h 5144650"/>
              <a:gd name="connsiteX22" fmla="*/ 634562 w 2621065"/>
              <a:gd name="connsiteY22" fmla="*/ 1113550 h 5144650"/>
              <a:gd name="connsiteX23" fmla="*/ 640269 w 2621065"/>
              <a:gd name="connsiteY23" fmla="*/ 1129199 h 5144650"/>
              <a:gd name="connsiteX24" fmla="*/ 637728 w 2621065"/>
              <a:gd name="connsiteY24" fmla="*/ 1135143 h 5144650"/>
              <a:gd name="connsiteX25" fmla="*/ 687640 w 2621065"/>
              <a:gd name="connsiteY25" fmla="*/ 1174841 h 5144650"/>
              <a:gd name="connsiteX26" fmla="*/ 724323 w 2621065"/>
              <a:gd name="connsiteY26" fmla="*/ 1244103 h 5144650"/>
              <a:gd name="connsiteX27" fmla="*/ 732765 w 2621065"/>
              <a:gd name="connsiteY27" fmla="*/ 1279809 h 5144650"/>
              <a:gd name="connsiteX28" fmla="*/ 735243 w 2621065"/>
              <a:gd name="connsiteY28" fmla="*/ 1286495 h 5144650"/>
              <a:gd name="connsiteX29" fmla="*/ 735618 w 2621065"/>
              <a:gd name="connsiteY29" fmla="*/ 1286424 h 5144650"/>
              <a:gd name="connsiteX30" fmla="*/ 738875 w 2621065"/>
              <a:gd name="connsiteY30" fmla="*/ 1293066 h 5144650"/>
              <a:gd name="connsiteX31" fmla="*/ 739767 w 2621065"/>
              <a:gd name="connsiteY31" fmla="*/ 1298687 h 5144650"/>
              <a:gd name="connsiteX32" fmla="*/ 744578 w 2621065"/>
              <a:gd name="connsiteY32" fmla="*/ 1311657 h 5144650"/>
              <a:gd name="connsiteX33" fmla="*/ 748379 w 2621065"/>
              <a:gd name="connsiteY33" fmla="*/ 1314753 h 5144650"/>
              <a:gd name="connsiteX34" fmla="*/ 752978 w 2621065"/>
              <a:gd name="connsiteY34" fmla="*/ 1314010 h 5144650"/>
              <a:gd name="connsiteX35" fmla="*/ 752978 w 2621065"/>
              <a:gd name="connsiteY35" fmla="*/ 1315472 h 5144650"/>
              <a:gd name="connsiteX36" fmla="*/ 772880 w 2621065"/>
              <a:gd name="connsiteY36" fmla="*/ 1332740 h 5144650"/>
              <a:gd name="connsiteX37" fmla="*/ 805255 w 2621065"/>
              <a:gd name="connsiteY37" fmla="*/ 1379426 h 5144650"/>
              <a:gd name="connsiteX38" fmla="*/ 861455 w 2621065"/>
              <a:gd name="connsiteY38" fmla="*/ 1487793 h 5144650"/>
              <a:gd name="connsiteX39" fmla="*/ 889172 w 2621065"/>
              <a:gd name="connsiteY39" fmla="*/ 1589794 h 5144650"/>
              <a:gd name="connsiteX40" fmla="*/ 937443 w 2621065"/>
              <a:gd name="connsiteY40" fmla="*/ 1698307 h 5144650"/>
              <a:gd name="connsiteX41" fmla="*/ 974458 w 2621065"/>
              <a:gd name="connsiteY41" fmla="*/ 1768464 h 5144650"/>
              <a:gd name="connsiteX42" fmla="*/ 1013480 w 2621065"/>
              <a:gd name="connsiteY42" fmla="*/ 1853903 h 5144650"/>
              <a:gd name="connsiteX43" fmla="*/ 1031382 w 2621065"/>
              <a:gd name="connsiteY43" fmla="*/ 1948177 h 5144650"/>
              <a:gd name="connsiteX44" fmla="*/ 1031611 w 2621065"/>
              <a:gd name="connsiteY44" fmla="*/ 2064126 h 5144650"/>
              <a:gd name="connsiteX45" fmla="*/ 1043751 w 2621065"/>
              <a:gd name="connsiteY45" fmla="*/ 2210534 h 5144650"/>
              <a:gd name="connsiteX46" fmla="*/ 1055412 w 2621065"/>
              <a:gd name="connsiteY46" fmla="*/ 2309009 h 5144650"/>
              <a:gd name="connsiteX47" fmla="*/ 1077288 w 2621065"/>
              <a:gd name="connsiteY47" fmla="*/ 2438335 h 5144650"/>
              <a:gd name="connsiteX48" fmla="*/ 1095035 w 2621065"/>
              <a:gd name="connsiteY48" fmla="*/ 2483804 h 5144650"/>
              <a:gd name="connsiteX49" fmla="*/ 1084874 w 2621065"/>
              <a:gd name="connsiteY49" fmla="*/ 2535656 h 5144650"/>
              <a:gd name="connsiteX50" fmla="*/ 1097340 w 2621065"/>
              <a:gd name="connsiteY50" fmla="*/ 2549509 h 5144650"/>
              <a:gd name="connsiteX51" fmla="*/ 1099771 w 2621065"/>
              <a:gd name="connsiteY51" fmla="*/ 2551770 h 5144650"/>
              <a:gd name="connsiteX52" fmla="*/ 1103350 w 2621065"/>
              <a:gd name="connsiteY52" fmla="*/ 2563634 h 5144650"/>
              <a:gd name="connsiteX53" fmla="*/ 1112049 w 2621065"/>
              <a:gd name="connsiteY53" fmla="*/ 2563454 h 5144650"/>
              <a:gd name="connsiteX54" fmla="*/ 1127385 w 2621065"/>
              <a:gd name="connsiteY54" fmla="*/ 2601609 h 5144650"/>
              <a:gd name="connsiteX55" fmla="*/ 1139861 w 2621065"/>
              <a:gd name="connsiteY55" fmla="*/ 2713894 h 5144650"/>
              <a:gd name="connsiteX56" fmla="*/ 1152243 w 2621065"/>
              <a:gd name="connsiteY56" fmla="*/ 2778897 h 5144650"/>
              <a:gd name="connsiteX57" fmla="*/ 1164665 w 2621065"/>
              <a:gd name="connsiteY57" fmla="*/ 2800172 h 5144650"/>
              <a:gd name="connsiteX58" fmla="*/ 1176824 w 2621065"/>
              <a:gd name="connsiteY58" fmla="*/ 2832181 h 5144650"/>
              <a:gd name="connsiteX59" fmla="*/ 1204261 w 2621065"/>
              <a:gd name="connsiteY59" fmla="*/ 2886025 h 5144650"/>
              <a:gd name="connsiteX60" fmla="*/ 1256301 w 2621065"/>
              <a:gd name="connsiteY60" fmla="*/ 3039204 h 5144650"/>
              <a:gd name="connsiteX61" fmla="*/ 1282793 w 2621065"/>
              <a:gd name="connsiteY61" fmla="*/ 3166645 h 5144650"/>
              <a:gd name="connsiteX62" fmla="*/ 1353529 w 2621065"/>
              <a:gd name="connsiteY62" fmla="*/ 3266459 h 5144650"/>
              <a:gd name="connsiteX63" fmla="*/ 1443501 w 2621065"/>
              <a:gd name="connsiteY63" fmla="*/ 3351404 h 5144650"/>
              <a:gd name="connsiteX64" fmla="*/ 1502378 w 2621065"/>
              <a:gd name="connsiteY64" fmla="*/ 3451792 h 5144650"/>
              <a:gd name="connsiteX65" fmla="*/ 1608347 w 2621065"/>
              <a:gd name="connsiteY65" fmla="*/ 3567627 h 5144650"/>
              <a:gd name="connsiteX66" fmla="*/ 1672750 w 2621065"/>
              <a:gd name="connsiteY66" fmla="*/ 3660473 h 5144650"/>
              <a:gd name="connsiteX67" fmla="*/ 1674801 w 2621065"/>
              <a:gd name="connsiteY67" fmla="*/ 3660727 h 5144650"/>
              <a:gd name="connsiteX68" fmla="*/ 1684280 w 2621065"/>
              <a:gd name="connsiteY68" fmla="*/ 3674236 h 5144650"/>
              <a:gd name="connsiteX69" fmla="*/ 1683297 w 2621065"/>
              <a:gd name="connsiteY69" fmla="*/ 3680606 h 5144650"/>
              <a:gd name="connsiteX70" fmla="*/ 1688840 w 2621065"/>
              <a:gd name="connsiteY70" fmla="*/ 3690943 h 5144650"/>
              <a:gd name="connsiteX71" fmla="*/ 1697179 w 2621065"/>
              <a:gd name="connsiteY71" fmla="*/ 3714191 h 5144650"/>
              <a:gd name="connsiteX72" fmla="*/ 1812095 w 2621065"/>
              <a:gd name="connsiteY72" fmla="*/ 3794363 h 5144650"/>
              <a:gd name="connsiteX73" fmla="*/ 1816185 w 2621065"/>
              <a:gd name="connsiteY73" fmla="*/ 3800123 h 5144650"/>
              <a:gd name="connsiteX74" fmla="*/ 1816532 w 2621065"/>
              <a:gd name="connsiteY74" fmla="*/ 3799958 h 5144650"/>
              <a:gd name="connsiteX75" fmla="*/ 1821367 w 2621065"/>
              <a:gd name="connsiteY75" fmla="*/ 3805472 h 5144650"/>
              <a:gd name="connsiteX76" fmla="*/ 1823645 w 2621065"/>
              <a:gd name="connsiteY76" fmla="*/ 3810629 h 5144650"/>
              <a:gd name="connsiteX77" fmla="*/ 1831583 w 2621065"/>
              <a:gd name="connsiteY77" fmla="*/ 3821804 h 5144650"/>
              <a:gd name="connsiteX78" fmla="*/ 1836058 w 2621065"/>
              <a:gd name="connsiteY78" fmla="*/ 3823774 h 5144650"/>
              <a:gd name="connsiteX79" fmla="*/ 1840351 w 2621065"/>
              <a:gd name="connsiteY79" fmla="*/ 3821849 h 5144650"/>
              <a:gd name="connsiteX80" fmla="*/ 1864422 w 2621065"/>
              <a:gd name="connsiteY80" fmla="*/ 3834579 h 5144650"/>
              <a:gd name="connsiteX81" fmla="*/ 1907648 w 2621065"/>
              <a:gd name="connsiteY81" fmla="*/ 3870839 h 5144650"/>
              <a:gd name="connsiteX82" fmla="*/ 1923433 w 2621065"/>
              <a:gd name="connsiteY82" fmla="*/ 3982033 h 5144650"/>
              <a:gd name="connsiteX83" fmla="*/ 1980841 w 2621065"/>
              <a:gd name="connsiteY83" fmla="*/ 4057389 h 5144650"/>
              <a:gd name="connsiteX84" fmla="*/ 2024665 w 2621065"/>
              <a:gd name="connsiteY84" fmla="*/ 4118801 h 5144650"/>
              <a:gd name="connsiteX85" fmla="*/ 2072486 w 2621065"/>
              <a:gd name="connsiteY85" fmla="*/ 4180983 h 5144650"/>
              <a:gd name="connsiteX86" fmla="*/ 2102842 w 2621065"/>
              <a:gd name="connsiteY86" fmla="*/ 4242051 h 5144650"/>
              <a:gd name="connsiteX87" fmla="*/ 2090319 w 2621065"/>
              <a:gd name="connsiteY87" fmla="*/ 4351530 h 5144650"/>
              <a:gd name="connsiteX88" fmla="*/ 2109385 w 2621065"/>
              <a:gd name="connsiteY88" fmla="*/ 4438467 h 5144650"/>
              <a:gd name="connsiteX89" fmla="*/ 2204194 w 2621065"/>
              <a:gd name="connsiteY89" fmla="*/ 4542946 h 5144650"/>
              <a:gd name="connsiteX90" fmla="*/ 2237258 w 2621065"/>
              <a:gd name="connsiteY90" fmla="*/ 4638702 h 5144650"/>
              <a:gd name="connsiteX91" fmla="*/ 2313109 w 2621065"/>
              <a:gd name="connsiteY91" fmla="*/ 4699429 h 5144650"/>
              <a:gd name="connsiteX92" fmla="*/ 2437986 w 2621065"/>
              <a:gd name="connsiteY92" fmla="*/ 4815024 h 5144650"/>
              <a:gd name="connsiteX93" fmla="*/ 2466665 w 2621065"/>
              <a:gd name="connsiteY93" fmla="*/ 4853969 h 5144650"/>
              <a:gd name="connsiteX94" fmla="*/ 2469772 w 2621065"/>
              <a:gd name="connsiteY94" fmla="*/ 4906386 h 5144650"/>
              <a:gd name="connsiteX95" fmla="*/ 2485381 w 2621065"/>
              <a:gd name="connsiteY95" fmla="*/ 4916393 h 5144650"/>
              <a:gd name="connsiteX96" fmla="*/ 2494775 w 2621065"/>
              <a:gd name="connsiteY96" fmla="*/ 4928363 h 5144650"/>
              <a:gd name="connsiteX97" fmla="*/ 2503199 w 2621065"/>
              <a:gd name="connsiteY97" fmla="*/ 4925898 h 5144650"/>
              <a:gd name="connsiteX98" fmla="*/ 2517652 w 2621065"/>
              <a:gd name="connsiteY98" fmla="*/ 4937733 h 5144650"/>
              <a:gd name="connsiteX99" fmla="*/ 2527697 w 2621065"/>
              <a:gd name="connsiteY99" fmla="*/ 4958461 h 5144650"/>
              <a:gd name="connsiteX100" fmla="*/ 2567995 w 2621065"/>
              <a:gd name="connsiteY100" fmla="*/ 5062892 h 5144650"/>
              <a:gd name="connsiteX101" fmla="*/ 2596347 w 2621065"/>
              <a:gd name="connsiteY101" fmla="*/ 5121988 h 5144650"/>
              <a:gd name="connsiteX102" fmla="*/ 2613775 w 2621065"/>
              <a:gd name="connsiteY102" fmla="*/ 5139128 h 5144650"/>
              <a:gd name="connsiteX103" fmla="*/ 2621065 w 2621065"/>
              <a:gd name="connsiteY103" fmla="*/ 5144650 h 5144650"/>
              <a:gd name="connsiteX104" fmla="*/ 0 w 2621065"/>
              <a:gd name="connsiteY104" fmla="*/ 5144650 h 5144650"/>
              <a:gd name="connsiteX105" fmla="*/ 0 w 2621065"/>
              <a:gd name="connsiteY105" fmla="*/ 0 h 5144650"/>
              <a:gd name="connsiteX0" fmla="*/ 0 w 2621065"/>
              <a:gd name="connsiteY0" fmla="*/ 0 h 5144650"/>
              <a:gd name="connsiteX1" fmla="*/ 245438 w 2621065"/>
              <a:gd name="connsiteY1" fmla="*/ 268808 h 5144650"/>
              <a:gd name="connsiteX2" fmla="*/ 252687 w 2621065"/>
              <a:gd name="connsiteY2" fmla="*/ 292650 h 5144650"/>
              <a:gd name="connsiteX3" fmla="*/ 270361 w 2621065"/>
              <a:gd name="connsiteY3" fmla="*/ 304212 h 5144650"/>
              <a:gd name="connsiteX4" fmla="*/ 272327 w 2621065"/>
              <a:gd name="connsiteY4" fmla="*/ 324001 h 5144650"/>
              <a:gd name="connsiteX5" fmla="*/ 272077 w 2621065"/>
              <a:gd name="connsiteY5" fmla="*/ 327214 h 5144650"/>
              <a:gd name="connsiteX6" fmla="*/ 295110 w 2621065"/>
              <a:gd name="connsiteY6" fmla="*/ 357098 h 5144650"/>
              <a:gd name="connsiteX7" fmla="*/ 296727 w 2621065"/>
              <a:gd name="connsiteY7" fmla="*/ 371749 h 5144650"/>
              <a:gd name="connsiteX8" fmla="*/ 332716 w 2621065"/>
              <a:gd name="connsiteY8" fmla="*/ 440404 h 5144650"/>
              <a:gd name="connsiteX9" fmla="*/ 342633 w 2621065"/>
              <a:gd name="connsiteY9" fmla="*/ 459903 h 5144650"/>
              <a:gd name="connsiteX10" fmla="*/ 357304 w 2621065"/>
              <a:gd name="connsiteY10" fmla="*/ 470524 h 5144650"/>
              <a:gd name="connsiteX11" fmla="*/ 366064 w 2621065"/>
              <a:gd name="connsiteY11" fmla="*/ 467634 h 5144650"/>
              <a:gd name="connsiteX12" fmla="*/ 372502 w 2621065"/>
              <a:gd name="connsiteY12" fmla="*/ 477374 h 5144650"/>
              <a:gd name="connsiteX13" fmla="*/ 375501 w 2621065"/>
              <a:gd name="connsiteY13" fmla="*/ 478682 h 5144650"/>
              <a:gd name="connsiteX14" fmla="*/ 419128 w 2621065"/>
              <a:gd name="connsiteY14" fmla="*/ 557106 h 5144650"/>
              <a:gd name="connsiteX15" fmla="*/ 467073 w 2621065"/>
              <a:gd name="connsiteY15" fmla="*/ 632313 h 5144650"/>
              <a:gd name="connsiteX16" fmla="*/ 490229 w 2621065"/>
              <a:gd name="connsiteY16" fmla="*/ 751490 h 5144650"/>
              <a:gd name="connsiteX17" fmla="*/ 516935 w 2621065"/>
              <a:gd name="connsiteY17" fmla="*/ 799823 h 5144650"/>
              <a:gd name="connsiteX18" fmla="*/ 542847 w 2621065"/>
              <a:gd name="connsiteY18" fmla="*/ 848761 h 5144650"/>
              <a:gd name="connsiteX19" fmla="*/ 572074 w 2621065"/>
              <a:gd name="connsiteY19" fmla="*/ 958725 h 5144650"/>
              <a:gd name="connsiteX20" fmla="*/ 620598 w 2621065"/>
              <a:gd name="connsiteY20" fmla="*/ 1033391 h 5144650"/>
              <a:gd name="connsiteX21" fmla="*/ 632660 w 2621065"/>
              <a:gd name="connsiteY21" fmla="*/ 1112764 h 5144650"/>
              <a:gd name="connsiteX22" fmla="*/ 634562 w 2621065"/>
              <a:gd name="connsiteY22" fmla="*/ 1113550 h 5144650"/>
              <a:gd name="connsiteX23" fmla="*/ 640269 w 2621065"/>
              <a:gd name="connsiteY23" fmla="*/ 1129199 h 5144650"/>
              <a:gd name="connsiteX24" fmla="*/ 637728 w 2621065"/>
              <a:gd name="connsiteY24" fmla="*/ 1135143 h 5144650"/>
              <a:gd name="connsiteX25" fmla="*/ 687640 w 2621065"/>
              <a:gd name="connsiteY25" fmla="*/ 1174841 h 5144650"/>
              <a:gd name="connsiteX26" fmla="*/ 724323 w 2621065"/>
              <a:gd name="connsiteY26" fmla="*/ 1244103 h 5144650"/>
              <a:gd name="connsiteX27" fmla="*/ 732765 w 2621065"/>
              <a:gd name="connsiteY27" fmla="*/ 1279809 h 5144650"/>
              <a:gd name="connsiteX28" fmla="*/ 735243 w 2621065"/>
              <a:gd name="connsiteY28" fmla="*/ 1286495 h 5144650"/>
              <a:gd name="connsiteX29" fmla="*/ 735618 w 2621065"/>
              <a:gd name="connsiteY29" fmla="*/ 1286424 h 5144650"/>
              <a:gd name="connsiteX30" fmla="*/ 738875 w 2621065"/>
              <a:gd name="connsiteY30" fmla="*/ 1293066 h 5144650"/>
              <a:gd name="connsiteX31" fmla="*/ 739767 w 2621065"/>
              <a:gd name="connsiteY31" fmla="*/ 1298687 h 5144650"/>
              <a:gd name="connsiteX32" fmla="*/ 744578 w 2621065"/>
              <a:gd name="connsiteY32" fmla="*/ 1311657 h 5144650"/>
              <a:gd name="connsiteX33" fmla="*/ 748379 w 2621065"/>
              <a:gd name="connsiteY33" fmla="*/ 1314753 h 5144650"/>
              <a:gd name="connsiteX34" fmla="*/ 752978 w 2621065"/>
              <a:gd name="connsiteY34" fmla="*/ 1314010 h 5144650"/>
              <a:gd name="connsiteX35" fmla="*/ 752978 w 2621065"/>
              <a:gd name="connsiteY35" fmla="*/ 1315472 h 5144650"/>
              <a:gd name="connsiteX36" fmla="*/ 772880 w 2621065"/>
              <a:gd name="connsiteY36" fmla="*/ 1332740 h 5144650"/>
              <a:gd name="connsiteX37" fmla="*/ 805255 w 2621065"/>
              <a:gd name="connsiteY37" fmla="*/ 1379426 h 5144650"/>
              <a:gd name="connsiteX38" fmla="*/ 861455 w 2621065"/>
              <a:gd name="connsiteY38" fmla="*/ 1487793 h 5144650"/>
              <a:gd name="connsiteX39" fmla="*/ 889172 w 2621065"/>
              <a:gd name="connsiteY39" fmla="*/ 1589794 h 5144650"/>
              <a:gd name="connsiteX40" fmla="*/ 937443 w 2621065"/>
              <a:gd name="connsiteY40" fmla="*/ 1698307 h 5144650"/>
              <a:gd name="connsiteX41" fmla="*/ 974458 w 2621065"/>
              <a:gd name="connsiteY41" fmla="*/ 1768464 h 5144650"/>
              <a:gd name="connsiteX42" fmla="*/ 1013480 w 2621065"/>
              <a:gd name="connsiteY42" fmla="*/ 1853903 h 5144650"/>
              <a:gd name="connsiteX43" fmla="*/ 1031382 w 2621065"/>
              <a:gd name="connsiteY43" fmla="*/ 1948177 h 5144650"/>
              <a:gd name="connsiteX44" fmla="*/ 1031611 w 2621065"/>
              <a:gd name="connsiteY44" fmla="*/ 2064126 h 5144650"/>
              <a:gd name="connsiteX45" fmla="*/ 1043751 w 2621065"/>
              <a:gd name="connsiteY45" fmla="*/ 2210534 h 5144650"/>
              <a:gd name="connsiteX46" fmla="*/ 1055412 w 2621065"/>
              <a:gd name="connsiteY46" fmla="*/ 2309009 h 5144650"/>
              <a:gd name="connsiteX47" fmla="*/ 1077288 w 2621065"/>
              <a:gd name="connsiteY47" fmla="*/ 2438335 h 5144650"/>
              <a:gd name="connsiteX48" fmla="*/ 1095035 w 2621065"/>
              <a:gd name="connsiteY48" fmla="*/ 2483804 h 5144650"/>
              <a:gd name="connsiteX49" fmla="*/ 1084874 w 2621065"/>
              <a:gd name="connsiteY49" fmla="*/ 2535656 h 5144650"/>
              <a:gd name="connsiteX50" fmla="*/ 1097340 w 2621065"/>
              <a:gd name="connsiteY50" fmla="*/ 2549509 h 5144650"/>
              <a:gd name="connsiteX51" fmla="*/ 1099771 w 2621065"/>
              <a:gd name="connsiteY51" fmla="*/ 2551770 h 5144650"/>
              <a:gd name="connsiteX52" fmla="*/ 1103350 w 2621065"/>
              <a:gd name="connsiteY52" fmla="*/ 2563634 h 5144650"/>
              <a:gd name="connsiteX53" fmla="*/ 1112049 w 2621065"/>
              <a:gd name="connsiteY53" fmla="*/ 2563454 h 5144650"/>
              <a:gd name="connsiteX54" fmla="*/ 1127385 w 2621065"/>
              <a:gd name="connsiteY54" fmla="*/ 2601609 h 5144650"/>
              <a:gd name="connsiteX55" fmla="*/ 1139861 w 2621065"/>
              <a:gd name="connsiteY55" fmla="*/ 2713894 h 5144650"/>
              <a:gd name="connsiteX56" fmla="*/ 1152243 w 2621065"/>
              <a:gd name="connsiteY56" fmla="*/ 2778897 h 5144650"/>
              <a:gd name="connsiteX57" fmla="*/ 1164665 w 2621065"/>
              <a:gd name="connsiteY57" fmla="*/ 2800172 h 5144650"/>
              <a:gd name="connsiteX58" fmla="*/ 1176824 w 2621065"/>
              <a:gd name="connsiteY58" fmla="*/ 2832181 h 5144650"/>
              <a:gd name="connsiteX59" fmla="*/ 1204261 w 2621065"/>
              <a:gd name="connsiteY59" fmla="*/ 2886025 h 5144650"/>
              <a:gd name="connsiteX60" fmla="*/ 1256301 w 2621065"/>
              <a:gd name="connsiteY60" fmla="*/ 3039204 h 5144650"/>
              <a:gd name="connsiteX61" fmla="*/ 1282793 w 2621065"/>
              <a:gd name="connsiteY61" fmla="*/ 3166645 h 5144650"/>
              <a:gd name="connsiteX62" fmla="*/ 1353529 w 2621065"/>
              <a:gd name="connsiteY62" fmla="*/ 3266459 h 5144650"/>
              <a:gd name="connsiteX63" fmla="*/ 1443501 w 2621065"/>
              <a:gd name="connsiteY63" fmla="*/ 3351404 h 5144650"/>
              <a:gd name="connsiteX64" fmla="*/ 1502378 w 2621065"/>
              <a:gd name="connsiteY64" fmla="*/ 3451792 h 5144650"/>
              <a:gd name="connsiteX65" fmla="*/ 1608347 w 2621065"/>
              <a:gd name="connsiteY65" fmla="*/ 3567627 h 5144650"/>
              <a:gd name="connsiteX66" fmla="*/ 1672750 w 2621065"/>
              <a:gd name="connsiteY66" fmla="*/ 3660473 h 5144650"/>
              <a:gd name="connsiteX67" fmla="*/ 1674801 w 2621065"/>
              <a:gd name="connsiteY67" fmla="*/ 3660727 h 5144650"/>
              <a:gd name="connsiteX68" fmla="*/ 1684280 w 2621065"/>
              <a:gd name="connsiteY68" fmla="*/ 3674236 h 5144650"/>
              <a:gd name="connsiteX69" fmla="*/ 1683297 w 2621065"/>
              <a:gd name="connsiteY69" fmla="*/ 3680606 h 5144650"/>
              <a:gd name="connsiteX70" fmla="*/ 1688840 w 2621065"/>
              <a:gd name="connsiteY70" fmla="*/ 3690943 h 5144650"/>
              <a:gd name="connsiteX71" fmla="*/ 1697179 w 2621065"/>
              <a:gd name="connsiteY71" fmla="*/ 3714191 h 5144650"/>
              <a:gd name="connsiteX72" fmla="*/ 1812095 w 2621065"/>
              <a:gd name="connsiteY72" fmla="*/ 3794363 h 5144650"/>
              <a:gd name="connsiteX73" fmla="*/ 1816185 w 2621065"/>
              <a:gd name="connsiteY73" fmla="*/ 3800123 h 5144650"/>
              <a:gd name="connsiteX74" fmla="*/ 1816532 w 2621065"/>
              <a:gd name="connsiteY74" fmla="*/ 3799958 h 5144650"/>
              <a:gd name="connsiteX75" fmla="*/ 1821367 w 2621065"/>
              <a:gd name="connsiteY75" fmla="*/ 3805472 h 5144650"/>
              <a:gd name="connsiteX76" fmla="*/ 1823645 w 2621065"/>
              <a:gd name="connsiteY76" fmla="*/ 3810629 h 5144650"/>
              <a:gd name="connsiteX77" fmla="*/ 1831583 w 2621065"/>
              <a:gd name="connsiteY77" fmla="*/ 3821804 h 5144650"/>
              <a:gd name="connsiteX78" fmla="*/ 1836058 w 2621065"/>
              <a:gd name="connsiteY78" fmla="*/ 3823774 h 5144650"/>
              <a:gd name="connsiteX79" fmla="*/ 1840351 w 2621065"/>
              <a:gd name="connsiteY79" fmla="*/ 3821849 h 5144650"/>
              <a:gd name="connsiteX80" fmla="*/ 1864422 w 2621065"/>
              <a:gd name="connsiteY80" fmla="*/ 3834579 h 5144650"/>
              <a:gd name="connsiteX81" fmla="*/ 1923433 w 2621065"/>
              <a:gd name="connsiteY81" fmla="*/ 3982033 h 5144650"/>
              <a:gd name="connsiteX82" fmla="*/ 1980841 w 2621065"/>
              <a:gd name="connsiteY82" fmla="*/ 4057389 h 5144650"/>
              <a:gd name="connsiteX83" fmla="*/ 2024665 w 2621065"/>
              <a:gd name="connsiteY83" fmla="*/ 4118801 h 5144650"/>
              <a:gd name="connsiteX84" fmla="*/ 2072486 w 2621065"/>
              <a:gd name="connsiteY84" fmla="*/ 4180983 h 5144650"/>
              <a:gd name="connsiteX85" fmla="*/ 2102842 w 2621065"/>
              <a:gd name="connsiteY85" fmla="*/ 4242051 h 5144650"/>
              <a:gd name="connsiteX86" fmla="*/ 2090319 w 2621065"/>
              <a:gd name="connsiteY86" fmla="*/ 4351530 h 5144650"/>
              <a:gd name="connsiteX87" fmla="*/ 2109385 w 2621065"/>
              <a:gd name="connsiteY87" fmla="*/ 4438467 h 5144650"/>
              <a:gd name="connsiteX88" fmla="*/ 2204194 w 2621065"/>
              <a:gd name="connsiteY88" fmla="*/ 4542946 h 5144650"/>
              <a:gd name="connsiteX89" fmla="*/ 2237258 w 2621065"/>
              <a:gd name="connsiteY89" fmla="*/ 4638702 h 5144650"/>
              <a:gd name="connsiteX90" fmla="*/ 2313109 w 2621065"/>
              <a:gd name="connsiteY90" fmla="*/ 4699429 h 5144650"/>
              <a:gd name="connsiteX91" fmla="*/ 2437986 w 2621065"/>
              <a:gd name="connsiteY91" fmla="*/ 4815024 h 5144650"/>
              <a:gd name="connsiteX92" fmla="*/ 2466665 w 2621065"/>
              <a:gd name="connsiteY92" fmla="*/ 4853969 h 5144650"/>
              <a:gd name="connsiteX93" fmla="*/ 2469772 w 2621065"/>
              <a:gd name="connsiteY93" fmla="*/ 4906386 h 5144650"/>
              <a:gd name="connsiteX94" fmla="*/ 2485381 w 2621065"/>
              <a:gd name="connsiteY94" fmla="*/ 4916393 h 5144650"/>
              <a:gd name="connsiteX95" fmla="*/ 2494775 w 2621065"/>
              <a:gd name="connsiteY95" fmla="*/ 4928363 h 5144650"/>
              <a:gd name="connsiteX96" fmla="*/ 2503199 w 2621065"/>
              <a:gd name="connsiteY96" fmla="*/ 4925898 h 5144650"/>
              <a:gd name="connsiteX97" fmla="*/ 2517652 w 2621065"/>
              <a:gd name="connsiteY97" fmla="*/ 4937733 h 5144650"/>
              <a:gd name="connsiteX98" fmla="*/ 2527697 w 2621065"/>
              <a:gd name="connsiteY98" fmla="*/ 4958461 h 5144650"/>
              <a:gd name="connsiteX99" fmla="*/ 2567995 w 2621065"/>
              <a:gd name="connsiteY99" fmla="*/ 5062892 h 5144650"/>
              <a:gd name="connsiteX100" fmla="*/ 2596347 w 2621065"/>
              <a:gd name="connsiteY100" fmla="*/ 5121988 h 5144650"/>
              <a:gd name="connsiteX101" fmla="*/ 2613775 w 2621065"/>
              <a:gd name="connsiteY101" fmla="*/ 5139128 h 5144650"/>
              <a:gd name="connsiteX102" fmla="*/ 2621065 w 2621065"/>
              <a:gd name="connsiteY102" fmla="*/ 5144650 h 5144650"/>
              <a:gd name="connsiteX103" fmla="*/ 0 w 2621065"/>
              <a:gd name="connsiteY103" fmla="*/ 5144650 h 5144650"/>
              <a:gd name="connsiteX104" fmla="*/ 0 w 2621065"/>
              <a:gd name="connsiteY104" fmla="*/ 0 h 5144650"/>
              <a:gd name="connsiteX0" fmla="*/ 0 w 2621065"/>
              <a:gd name="connsiteY0" fmla="*/ 0 h 5144650"/>
              <a:gd name="connsiteX1" fmla="*/ 245438 w 2621065"/>
              <a:gd name="connsiteY1" fmla="*/ 268808 h 5144650"/>
              <a:gd name="connsiteX2" fmla="*/ 252687 w 2621065"/>
              <a:gd name="connsiteY2" fmla="*/ 292650 h 5144650"/>
              <a:gd name="connsiteX3" fmla="*/ 270361 w 2621065"/>
              <a:gd name="connsiteY3" fmla="*/ 304212 h 5144650"/>
              <a:gd name="connsiteX4" fmla="*/ 272327 w 2621065"/>
              <a:gd name="connsiteY4" fmla="*/ 324001 h 5144650"/>
              <a:gd name="connsiteX5" fmla="*/ 272077 w 2621065"/>
              <a:gd name="connsiteY5" fmla="*/ 327214 h 5144650"/>
              <a:gd name="connsiteX6" fmla="*/ 295110 w 2621065"/>
              <a:gd name="connsiteY6" fmla="*/ 357098 h 5144650"/>
              <a:gd name="connsiteX7" fmla="*/ 296727 w 2621065"/>
              <a:gd name="connsiteY7" fmla="*/ 371749 h 5144650"/>
              <a:gd name="connsiteX8" fmla="*/ 332716 w 2621065"/>
              <a:gd name="connsiteY8" fmla="*/ 440404 h 5144650"/>
              <a:gd name="connsiteX9" fmla="*/ 342633 w 2621065"/>
              <a:gd name="connsiteY9" fmla="*/ 459903 h 5144650"/>
              <a:gd name="connsiteX10" fmla="*/ 357304 w 2621065"/>
              <a:gd name="connsiteY10" fmla="*/ 470524 h 5144650"/>
              <a:gd name="connsiteX11" fmla="*/ 366064 w 2621065"/>
              <a:gd name="connsiteY11" fmla="*/ 467634 h 5144650"/>
              <a:gd name="connsiteX12" fmla="*/ 372502 w 2621065"/>
              <a:gd name="connsiteY12" fmla="*/ 477374 h 5144650"/>
              <a:gd name="connsiteX13" fmla="*/ 375501 w 2621065"/>
              <a:gd name="connsiteY13" fmla="*/ 478682 h 5144650"/>
              <a:gd name="connsiteX14" fmla="*/ 419128 w 2621065"/>
              <a:gd name="connsiteY14" fmla="*/ 557106 h 5144650"/>
              <a:gd name="connsiteX15" fmla="*/ 467073 w 2621065"/>
              <a:gd name="connsiteY15" fmla="*/ 632313 h 5144650"/>
              <a:gd name="connsiteX16" fmla="*/ 490229 w 2621065"/>
              <a:gd name="connsiteY16" fmla="*/ 751490 h 5144650"/>
              <a:gd name="connsiteX17" fmla="*/ 516935 w 2621065"/>
              <a:gd name="connsiteY17" fmla="*/ 799823 h 5144650"/>
              <a:gd name="connsiteX18" fmla="*/ 542847 w 2621065"/>
              <a:gd name="connsiteY18" fmla="*/ 848761 h 5144650"/>
              <a:gd name="connsiteX19" fmla="*/ 572074 w 2621065"/>
              <a:gd name="connsiteY19" fmla="*/ 958725 h 5144650"/>
              <a:gd name="connsiteX20" fmla="*/ 620598 w 2621065"/>
              <a:gd name="connsiteY20" fmla="*/ 1033391 h 5144650"/>
              <a:gd name="connsiteX21" fmla="*/ 632660 w 2621065"/>
              <a:gd name="connsiteY21" fmla="*/ 1112764 h 5144650"/>
              <a:gd name="connsiteX22" fmla="*/ 634562 w 2621065"/>
              <a:gd name="connsiteY22" fmla="*/ 1113550 h 5144650"/>
              <a:gd name="connsiteX23" fmla="*/ 640269 w 2621065"/>
              <a:gd name="connsiteY23" fmla="*/ 1129199 h 5144650"/>
              <a:gd name="connsiteX24" fmla="*/ 637728 w 2621065"/>
              <a:gd name="connsiteY24" fmla="*/ 1135143 h 5144650"/>
              <a:gd name="connsiteX25" fmla="*/ 687640 w 2621065"/>
              <a:gd name="connsiteY25" fmla="*/ 1174841 h 5144650"/>
              <a:gd name="connsiteX26" fmla="*/ 724323 w 2621065"/>
              <a:gd name="connsiteY26" fmla="*/ 1244103 h 5144650"/>
              <a:gd name="connsiteX27" fmla="*/ 732765 w 2621065"/>
              <a:gd name="connsiteY27" fmla="*/ 1279809 h 5144650"/>
              <a:gd name="connsiteX28" fmla="*/ 735243 w 2621065"/>
              <a:gd name="connsiteY28" fmla="*/ 1286495 h 5144650"/>
              <a:gd name="connsiteX29" fmla="*/ 735618 w 2621065"/>
              <a:gd name="connsiteY29" fmla="*/ 1286424 h 5144650"/>
              <a:gd name="connsiteX30" fmla="*/ 738875 w 2621065"/>
              <a:gd name="connsiteY30" fmla="*/ 1293066 h 5144650"/>
              <a:gd name="connsiteX31" fmla="*/ 739767 w 2621065"/>
              <a:gd name="connsiteY31" fmla="*/ 1298687 h 5144650"/>
              <a:gd name="connsiteX32" fmla="*/ 744578 w 2621065"/>
              <a:gd name="connsiteY32" fmla="*/ 1311657 h 5144650"/>
              <a:gd name="connsiteX33" fmla="*/ 748379 w 2621065"/>
              <a:gd name="connsiteY33" fmla="*/ 1314753 h 5144650"/>
              <a:gd name="connsiteX34" fmla="*/ 752978 w 2621065"/>
              <a:gd name="connsiteY34" fmla="*/ 1314010 h 5144650"/>
              <a:gd name="connsiteX35" fmla="*/ 752978 w 2621065"/>
              <a:gd name="connsiteY35" fmla="*/ 1315472 h 5144650"/>
              <a:gd name="connsiteX36" fmla="*/ 772880 w 2621065"/>
              <a:gd name="connsiteY36" fmla="*/ 1332740 h 5144650"/>
              <a:gd name="connsiteX37" fmla="*/ 805255 w 2621065"/>
              <a:gd name="connsiteY37" fmla="*/ 1379426 h 5144650"/>
              <a:gd name="connsiteX38" fmla="*/ 861455 w 2621065"/>
              <a:gd name="connsiteY38" fmla="*/ 1487793 h 5144650"/>
              <a:gd name="connsiteX39" fmla="*/ 889172 w 2621065"/>
              <a:gd name="connsiteY39" fmla="*/ 1589794 h 5144650"/>
              <a:gd name="connsiteX40" fmla="*/ 937443 w 2621065"/>
              <a:gd name="connsiteY40" fmla="*/ 1698307 h 5144650"/>
              <a:gd name="connsiteX41" fmla="*/ 974458 w 2621065"/>
              <a:gd name="connsiteY41" fmla="*/ 1768464 h 5144650"/>
              <a:gd name="connsiteX42" fmla="*/ 1013480 w 2621065"/>
              <a:gd name="connsiteY42" fmla="*/ 1853903 h 5144650"/>
              <a:gd name="connsiteX43" fmla="*/ 1031382 w 2621065"/>
              <a:gd name="connsiteY43" fmla="*/ 1948177 h 5144650"/>
              <a:gd name="connsiteX44" fmla="*/ 1031611 w 2621065"/>
              <a:gd name="connsiteY44" fmla="*/ 2064126 h 5144650"/>
              <a:gd name="connsiteX45" fmla="*/ 1043751 w 2621065"/>
              <a:gd name="connsiteY45" fmla="*/ 2210534 h 5144650"/>
              <a:gd name="connsiteX46" fmla="*/ 1055412 w 2621065"/>
              <a:gd name="connsiteY46" fmla="*/ 2309009 h 5144650"/>
              <a:gd name="connsiteX47" fmla="*/ 1077288 w 2621065"/>
              <a:gd name="connsiteY47" fmla="*/ 2438335 h 5144650"/>
              <a:gd name="connsiteX48" fmla="*/ 1095035 w 2621065"/>
              <a:gd name="connsiteY48" fmla="*/ 2483804 h 5144650"/>
              <a:gd name="connsiteX49" fmla="*/ 1084874 w 2621065"/>
              <a:gd name="connsiteY49" fmla="*/ 2535656 h 5144650"/>
              <a:gd name="connsiteX50" fmla="*/ 1097340 w 2621065"/>
              <a:gd name="connsiteY50" fmla="*/ 2549509 h 5144650"/>
              <a:gd name="connsiteX51" fmla="*/ 1099771 w 2621065"/>
              <a:gd name="connsiteY51" fmla="*/ 2551770 h 5144650"/>
              <a:gd name="connsiteX52" fmla="*/ 1103350 w 2621065"/>
              <a:gd name="connsiteY52" fmla="*/ 2563634 h 5144650"/>
              <a:gd name="connsiteX53" fmla="*/ 1112049 w 2621065"/>
              <a:gd name="connsiteY53" fmla="*/ 2563454 h 5144650"/>
              <a:gd name="connsiteX54" fmla="*/ 1127385 w 2621065"/>
              <a:gd name="connsiteY54" fmla="*/ 2601609 h 5144650"/>
              <a:gd name="connsiteX55" fmla="*/ 1139861 w 2621065"/>
              <a:gd name="connsiteY55" fmla="*/ 2713894 h 5144650"/>
              <a:gd name="connsiteX56" fmla="*/ 1152243 w 2621065"/>
              <a:gd name="connsiteY56" fmla="*/ 2778897 h 5144650"/>
              <a:gd name="connsiteX57" fmla="*/ 1164665 w 2621065"/>
              <a:gd name="connsiteY57" fmla="*/ 2800172 h 5144650"/>
              <a:gd name="connsiteX58" fmla="*/ 1176824 w 2621065"/>
              <a:gd name="connsiteY58" fmla="*/ 2832181 h 5144650"/>
              <a:gd name="connsiteX59" fmla="*/ 1204261 w 2621065"/>
              <a:gd name="connsiteY59" fmla="*/ 2886025 h 5144650"/>
              <a:gd name="connsiteX60" fmla="*/ 1256301 w 2621065"/>
              <a:gd name="connsiteY60" fmla="*/ 3039204 h 5144650"/>
              <a:gd name="connsiteX61" fmla="*/ 1282793 w 2621065"/>
              <a:gd name="connsiteY61" fmla="*/ 3166645 h 5144650"/>
              <a:gd name="connsiteX62" fmla="*/ 1353529 w 2621065"/>
              <a:gd name="connsiteY62" fmla="*/ 3266459 h 5144650"/>
              <a:gd name="connsiteX63" fmla="*/ 1443501 w 2621065"/>
              <a:gd name="connsiteY63" fmla="*/ 3351404 h 5144650"/>
              <a:gd name="connsiteX64" fmla="*/ 1502378 w 2621065"/>
              <a:gd name="connsiteY64" fmla="*/ 3451792 h 5144650"/>
              <a:gd name="connsiteX65" fmla="*/ 1608347 w 2621065"/>
              <a:gd name="connsiteY65" fmla="*/ 3567627 h 5144650"/>
              <a:gd name="connsiteX66" fmla="*/ 1672750 w 2621065"/>
              <a:gd name="connsiteY66" fmla="*/ 3660473 h 5144650"/>
              <a:gd name="connsiteX67" fmla="*/ 1674801 w 2621065"/>
              <a:gd name="connsiteY67" fmla="*/ 3660727 h 5144650"/>
              <a:gd name="connsiteX68" fmla="*/ 1684280 w 2621065"/>
              <a:gd name="connsiteY68" fmla="*/ 3674236 h 5144650"/>
              <a:gd name="connsiteX69" fmla="*/ 1683297 w 2621065"/>
              <a:gd name="connsiteY69" fmla="*/ 3680606 h 5144650"/>
              <a:gd name="connsiteX70" fmla="*/ 1688840 w 2621065"/>
              <a:gd name="connsiteY70" fmla="*/ 3690943 h 5144650"/>
              <a:gd name="connsiteX71" fmla="*/ 1697179 w 2621065"/>
              <a:gd name="connsiteY71" fmla="*/ 3714191 h 5144650"/>
              <a:gd name="connsiteX72" fmla="*/ 1812095 w 2621065"/>
              <a:gd name="connsiteY72" fmla="*/ 3794363 h 5144650"/>
              <a:gd name="connsiteX73" fmla="*/ 1816185 w 2621065"/>
              <a:gd name="connsiteY73" fmla="*/ 3800123 h 5144650"/>
              <a:gd name="connsiteX74" fmla="*/ 1816532 w 2621065"/>
              <a:gd name="connsiteY74" fmla="*/ 3799958 h 5144650"/>
              <a:gd name="connsiteX75" fmla="*/ 1821367 w 2621065"/>
              <a:gd name="connsiteY75" fmla="*/ 3805472 h 5144650"/>
              <a:gd name="connsiteX76" fmla="*/ 1823645 w 2621065"/>
              <a:gd name="connsiteY76" fmla="*/ 3810629 h 5144650"/>
              <a:gd name="connsiteX77" fmla="*/ 1831583 w 2621065"/>
              <a:gd name="connsiteY77" fmla="*/ 3821804 h 5144650"/>
              <a:gd name="connsiteX78" fmla="*/ 1836058 w 2621065"/>
              <a:gd name="connsiteY78" fmla="*/ 3823774 h 5144650"/>
              <a:gd name="connsiteX79" fmla="*/ 1840351 w 2621065"/>
              <a:gd name="connsiteY79" fmla="*/ 3821849 h 5144650"/>
              <a:gd name="connsiteX80" fmla="*/ 1857078 w 2621065"/>
              <a:gd name="connsiteY80" fmla="*/ 3885992 h 5144650"/>
              <a:gd name="connsiteX81" fmla="*/ 1923433 w 2621065"/>
              <a:gd name="connsiteY81" fmla="*/ 3982033 h 5144650"/>
              <a:gd name="connsiteX82" fmla="*/ 1980841 w 2621065"/>
              <a:gd name="connsiteY82" fmla="*/ 4057389 h 5144650"/>
              <a:gd name="connsiteX83" fmla="*/ 2024665 w 2621065"/>
              <a:gd name="connsiteY83" fmla="*/ 4118801 h 5144650"/>
              <a:gd name="connsiteX84" fmla="*/ 2072486 w 2621065"/>
              <a:gd name="connsiteY84" fmla="*/ 4180983 h 5144650"/>
              <a:gd name="connsiteX85" fmla="*/ 2102842 w 2621065"/>
              <a:gd name="connsiteY85" fmla="*/ 4242051 h 5144650"/>
              <a:gd name="connsiteX86" fmla="*/ 2090319 w 2621065"/>
              <a:gd name="connsiteY86" fmla="*/ 4351530 h 5144650"/>
              <a:gd name="connsiteX87" fmla="*/ 2109385 w 2621065"/>
              <a:gd name="connsiteY87" fmla="*/ 4438467 h 5144650"/>
              <a:gd name="connsiteX88" fmla="*/ 2204194 w 2621065"/>
              <a:gd name="connsiteY88" fmla="*/ 4542946 h 5144650"/>
              <a:gd name="connsiteX89" fmla="*/ 2237258 w 2621065"/>
              <a:gd name="connsiteY89" fmla="*/ 4638702 h 5144650"/>
              <a:gd name="connsiteX90" fmla="*/ 2313109 w 2621065"/>
              <a:gd name="connsiteY90" fmla="*/ 4699429 h 5144650"/>
              <a:gd name="connsiteX91" fmla="*/ 2437986 w 2621065"/>
              <a:gd name="connsiteY91" fmla="*/ 4815024 h 5144650"/>
              <a:gd name="connsiteX92" fmla="*/ 2466665 w 2621065"/>
              <a:gd name="connsiteY92" fmla="*/ 4853969 h 5144650"/>
              <a:gd name="connsiteX93" fmla="*/ 2469772 w 2621065"/>
              <a:gd name="connsiteY93" fmla="*/ 4906386 h 5144650"/>
              <a:gd name="connsiteX94" fmla="*/ 2485381 w 2621065"/>
              <a:gd name="connsiteY94" fmla="*/ 4916393 h 5144650"/>
              <a:gd name="connsiteX95" fmla="*/ 2494775 w 2621065"/>
              <a:gd name="connsiteY95" fmla="*/ 4928363 h 5144650"/>
              <a:gd name="connsiteX96" fmla="*/ 2503199 w 2621065"/>
              <a:gd name="connsiteY96" fmla="*/ 4925898 h 5144650"/>
              <a:gd name="connsiteX97" fmla="*/ 2517652 w 2621065"/>
              <a:gd name="connsiteY97" fmla="*/ 4937733 h 5144650"/>
              <a:gd name="connsiteX98" fmla="*/ 2527697 w 2621065"/>
              <a:gd name="connsiteY98" fmla="*/ 4958461 h 5144650"/>
              <a:gd name="connsiteX99" fmla="*/ 2567995 w 2621065"/>
              <a:gd name="connsiteY99" fmla="*/ 5062892 h 5144650"/>
              <a:gd name="connsiteX100" fmla="*/ 2596347 w 2621065"/>
              <a:gd name="connsiteY100" fmla="*/ 5121988 h 5144650"/>
              <a:gd name="connsiteX101" fmla="*/ 2613775 w 2621065"/>
              <a:gd name="connsiteY101" fmla="*/ 5139128 h 5144650"/>
              <a:gd name="connsiteX102" fmla="*/ 2621065 w 2621065"/>
              <a:gd name="connsiteY102" fmla="*/ 5144650 h 5144650"/>
              <a:gd name="connsiteX103" fmla="*/ 0 w 2621065"/>
              <a:gd name="connsiteY103" fmla="*/ 5144650 h 5144650"/>
              <a:gd name="connsiteX104" fmla="*/ 0 w 2621065"/>
              <a:gd name="connsiteY104" fmla="*/ 0 h 5144650"/>
              <a:gd name="connsiteX0" fmla="*/ 0 w 2621065"/>
              <a:gd name="connsiteY0" fmla="*/ 0 h 5144650"/>
              <a:gd name="connsiteX1" fmla="*/ 245438 w 2621065"/>
              <a:gd name="connsiteY1" fmla="*/ 268808 h 5144650"/>
              <a:gd name="connsiteX2" fmla="*/ 252687 w 2621065"/>
              <a:gd name="connsiteY2" fmla="*/ 292650 h 5144650"/>
              <a:gd name="connsiteX3" fmla="*/ 270361 w 2621065"/>
              <a:gd name="connsiteY3" fmla="*/ 304212 h 5144650"/>
              <a:gd name="connsiteX4" fmla="*/ 272327 w 2621065"/>
              <a:gd name="connsiteY4" fmla="*/ 324001 h 5144650"/>
              <a:gd name="connsiteX5" fmla="*/ 272077 w 2621065"/>
              <a:gd name="connsiteY5" fmla="*/ 327214 h 5144650"/>
              <a:gd name="connsiteX6" fmla="*/ 295110 w 2621065"/>
              <a:gd name="connsiteY6" fmla="*/ 357098 h 5144650"/>
              <a:gd name="connsiteX7" fmla="*/ 296727 w 2621065"/>
              <a:gd name="connsiteY7" fmla="*/ 371749 h 5144650"/>
              <a:gd name="connsiteX8" fmla="*/ 332716 w 2621065"/>
              <a:gd name="connsiteY8" fmla="*/ 440404 h 5144650"/>
              <a:gd name="connsiteX9" fmla="*/ 342633 w 2621065"/>
              <a:gd name="connsiteY9" fmla="*/ 459903 h 5144650"/>
              <a:gd name="connsiteX10" fmla="*/ 357304 w 2621065"/>
              <a:gd name="connsiteY10" fmla="*/ 470524 h 5144650"/>
              <a:gd name="connsiteX11" fmla="*/ 366064 w 2621065"/>
              <a:gd name="connsiteY11" fmla="*/ 467634 h 5144650"/>
              <a:gd name="connsiteX12" fmla="*/ 372502 w 2621065"/>
              <a:gd name="connsiteY12" fmla="*/ 477374 h 5144650"/>
              <a:gd name="connsiteX13" fmla="*/ 375501 w 2621065"/>
              <a:gd name="connsiteY13" fmla="*/ 478682 h 5144650"/>
              <a:gd name="connsiteX14" fmla="*/ 419128 w 2621065"/>
              <a:gd name="connsiteY14" fmla="*/ 557106 h 5144650"/>
              <a:gd name="connsiteX15" fmla="*/ 467073 w 2621065"/>
              <a:gd name="connsiteY15" fmla="*/ 632313 h 5144650"/>
              <a:gd name="connsiteX16" fmla="*/ 490229 w 2621065"/>
              <a:gd name="connsiteY16" fmla="*/ 751490 h 5144650"/>
              <a:gd name="connsiteX17" fmla="*/ 516935 w 2621065"/>
              <a:gd name="connsiteY17" fmla="*/ 799823 h 5144650"/>
              <a:gd name="connsiteX18" fmla="*/ 542847 w 2621065"/>
              <a:gd name="connsiteY18" fmla="*/ 848761 h 5144650"/>
              <a:gd name="connsiteX19" fmla="*/ 572074 w 2621065"/>
              <a:gd name="connsiteY19" fmla="*/ 958725 h 5144650"/>
              <a:gd name="connsiteX20" fmla="*/ 620598 w 2621065"/>
              <a:gd name="connsiteY20" fmla="*/ 1033391 h 5144650"/>
              <a:gd name="connsiteX21" fmla="*/ 632660 w 2621065"/>
              <a:gd name="connsiteY21" fmla="*/ 1112764 h 5144650"/>
              <a:gd name="connsiteX22" fmla="*/ 634562 w 2621065"/>
              <a:gd name="connsiteY22" fmla="*/ 1113550 h 5144650"/>
              <a:gd name="connsiteX23" fmla="*/ 640269 w 2621065"/>
              <a:gd name="connsiteY23" fmla="*/ 1129199 h 5144650"/>
              <a:gd name="connsiteX24" fmla="*/ 637728 w 2621065"/>
              <a:gd name="connsiteY24" fmla="*/ 1135143 h 5144650"/>
              <a:gd name="connsiteX25" fmla="*/ 687640 w 2621065"/>
              <a:gd name="connsiteY25" fmla="*/ 1174841 h 5144650"/>
              <a:gd name="connsiteX26" fmla="*/ 724323 w 2621065"/>
              <a:gd name="connsiteY26" fmla="*/ 1244103 h 5144650"/>
              <a:gd name="connsiteX27" fmla="*/ 732765 w 2621065"/>
              <a:gd name="connsiteY27" fmla="*/ 1279809 h 5144650"/>
              <a:gd name="connsiteX28" fmla="*/ 735243 w 2621065"/>
              <a:gd name="connsiteY28" fmla="*/ 1286495 h 5144650"/>
              <a:gd name="connsiteX29" fmla="*/ 735618 w 2621065"/>
              <a:gd name="connsiteY29" fmla="*/ 1286424 h 5144650"/>
              <a:gd name="connsiteX30" fmla="*/ 738875 w 2621065"/>
              <a:gd name="connsiteY30" fmla="*/ 1293066 h 5144650"/>
              <a:gd name="connsiteX31" fmla="*/ 739767 w 2621065"/>
              <a:gd name="connsiteY31" fmla="*/ 1298687 h 5144650"/>
              <a:gd name="connsiteX32" fmla="*/ 744578 w 2621065"/>
              <a:gd name="connsiteY32" fmla="*/ 1311657 h 5144650"/>
              <a:gd name="connsiteX33" fmla="*/ 748379 w 2621065"/>
              <a:gd name="connsiteY33" fmla="*/ 1314753 h 5144650"/>
              <a:gd name="connsiteX34" fmla="*/ 752978 w 2621065"/>
              <a:gd name="connsiteY34" fmla="*/ 1314010 h 5144650"/>
              <a:gd name="connsiteX35" fmla="*/ 752978 w 2621065"/>
              <a:gd name="connsiteY35" fmla="*/ 1315472 h 5144650"/>
              <a:gd name="connsiteX36" fmla="*/ 772880 w 2621065"/>
              <a:gd name="connsiteY36" fmla="*/ 1332740 h 5144650"/>
              <a:gd name="connsiteX37" fmla="*/ 805255 w 2621065"/>
              <a:gd name="connsiteY37" fmla="*/ 1379426 h 5144650"/>
              <a:gd name="connsiteX38" fmla="*/ 861455 w 2621065"/>
              <a:gd name="connsiteY38" fmla="*/ 1487793 h 5144650"/>
              <a:gd name="connsiteX39" fmla="*/ 889172 w 2621065"/>
              <a:gd name="connsiteY39" fmla="*/ 1589794 h 5144650"/>
              <a:gd name="connsiteX40" fmla="*/ 937443 w 2621065"/>
              <a:gd name="connsiteY40" fmla="*/ 1698307 h 5144650"/>
              <a:gd name="connsiteX41" fmla="*/ 974458 w 2621065"/>
              <a:gd name="connsiteY41" fmla="*/ 1768464 h 5144650"/>
              <a:gd name="connsiteX42" fmla="*/ 1013480 w 2621065"/>
              <a:gd name="connsiteY42" fmla="*/ 1853903 h 5144650"/>
              <a:gd name="connsiteX43" fmla="*/ 1031382 w 2621065"/>
              <a:gd name="connsiteY43" fmla="*/ 1948177 h 5144650"/>
              <a:gd name="connsiteX44" fmla="*/ 1031611 w 2621065"/>
              <a:gd name="connsiteY44" fmla="*/ 2064126 h 5144650"/>
              <a:gd name="connsiteX45" fmla="*/ 1043751 w 2621065"/>
              <a:gd name="connsiteY45" fmla="*/ 2210534 h 5144650"/>
              <a:gd name="connsiteX46" fmla="*/ 1055412 w 2621065"/>
              <a:gd name="connsiteY46" fmla="*/ 2309009 h 5144650"/>
              <a:gd name="connsiteX47" fmla="*/ 1077288 w 2621065"/>
              <a:gd name="connsiteY47" fmla="*/ 2438335 h 5144650"/>
              <a:gd name="connsiteX48" fmla="*/ 1095035 w 2621065"/>
              <a:gd name="connsiteY48" fmla="*/ 2483804 h 5144650"/>
              <a:gd name="connsiteX49" fmla="*/ 1084874 w 2621065"/>
              <a:gd name="connsiteY49" fmla="*/ 2535656 h 5144650"/>
              <a:gd name="connsiteX50" fmla="*/ 1097340 w 2621065"/>
              <a:gd name="connsiteY50" fmla="*/ 2549509 h 5144650"/>
              <a:gd name="connsiteX51" fmla="*/ 1099771 w 2621065"/>
              <a:gd name="connsiteY51" fmla="*/ 2551770 h 5144650"/>
              <a:gd name="connsiteX52" fmla="*/ 1103350 w 2621065"/>
              <a:gd name="connsiteY52" fmla="*/ 2563634 h 5144650"/>
              <a:gd name="connsiteX53" fmla="*/ 1112049 w 2621065"/>
              <a:gd name="connsiteY53" fmla="*/ 2563454 h 5144650"/>
              <a:gd name="connsiteX54" fmla="*/ 1127385 w 2621065"/>
              <a:gd name="connsiteY54" fmla="*/ 2601609 h 5144650"/>
              <a:gd name="connsiteX55" fmla="*/ 1139861 w 2621065"/>
              <a:gd name="connsiteY55" fmla="*/ 2713894 h 5144650"/>
              <a:gd name="connsiteX56" fmla="*/ 1152243 w 2621065"/>
              <a:gd name="connsiteY56" fmla="*/ 2778897 h 5144650"/>
              <a:gd name="connsiteX57" fmla="*/ 1164665 w 2621065"/>
              <a:gd name="connsiteY57" fmla="*/ 2800172 h 5144650"/>
              <a:gd name="connsiteX58" fmla="*/ 1176824 w 2621065"/>
              <a:gd name="connsiteY58" fmla="*/ 2832181 h 5144650"/>
              <a:gd name="connsiteX59" fmla="*/ 1204261 w 2621065"/>
              <a:gd name="connsiteY59" fmla="*/ 2886025 h 5144650"/>
              <a:gd name="connsiteX60" fmla="*/ 1256301 w 2621065"/>
              <a:gd name="connsiteY60" fmla="*/ 3039204 h 5144650"/>
              <a:gd name="connsiteX61" fmla="*/ 1282793 w 2621065"/>
              <a:gd name="connsiteY61" fmla="*/ 3166645 h 5144650"/>
              <a:gd name="connsiteX62" fmla="*/ 1353529 w 2621065"/>
              <a:gd name="connsiteY62" fmla="*/ 3266459 h 5144650"/>
              <a:gd name="connsiteX63" fmla="*/ 1443501 w 2621065"/>
              <a:gd name="connsiteY63" fmla="*/ 3351404 h 5144650"/>
              <a:gd name="connsiteX64" fmla="*/ 1502378 w 2621065"/>
              <a:gd name="connsiteY64" fmla="*/ 3451792 h 5144650"/>
              <a:gd name="connsiteX65" fmla="*/ 1608347 w 2621065"/>
              <a:gd name="connsiteY65" fmla="*/ 3567627 h 5144650"/>
              <a:gd name="connsiteX66" fmla="*/ 1672750 w 2621065"/>
              <a:gd name="connsiteY66" fmla="*/ 3660473 h 5144650"/>
              <a:gd name="connsiteX67" fmla="*/ 1674801 w 2621065"/>
              <a:gd name="connsiteY67" fmla="*/ 3660727 h 5144650"/>
              <a:gd name="connsiteX68" fmla="*/ 1684280 w 2621065"/>
              <a:gd name="connsiteY68" fmla="*/ 3674236 h 5144650"/>
              <a:gd name="connsiteX69" fmla="*/ 1683297 w 2621065"/>
              <a:gd name="connsiteY69" fmla="*/ 3680606 h 5144650"/>
              <a:gd name="connsiteX70" fmla="*/ 1688840 w 2621065"/>
              <a:gd name="connsiteY70" fmla="*/ 3690943 h 5144650"/>
              <a:gd name="connsiteX71" fmla="*/ 1697179 w 2621065"/>
              <a:gd name="connsiteY71" fmla="*/ 3714191 h 5144650"/>
              <a:gd name="connsiteX72" fmla="*/ 1812095 w 2621065"/>
              <a:gd name="connsiteY72" fmla="*/ 3794363 h 5144650"/>
              <a:gd name="connsiteX73" fmla="*/ 1816185 w 2621065"/>
              <a:gd name="connsiteY73" fmla="*/ 3800123 h 5144650"/>
              <a:gd name="connsiteX74" fmla="*/ 1816532 w 2621065"/>
              <a:gd name="connsiteY74" fmla="*/ 3799958 h 5144650"/>
              <a:gd name="connsiteX75" fmla="*/ 1821367 w 2621065"/>
              <a:gd name="connsiteY75" fmla="*/ 3805472 h 5144650"/>
              <a:gd name="connsiteX76" fmla="*/ 1823645 w 2621065"/>
              <a:gd name="connsiteY76" fmla="*/ 3810629 h 5144650"/>
              <a:gd name="connsiteX77" fmla="*/ 1831583 w 2621065"/>
              <a:gd name="connsiteY77" fmla="*/ 3821804 h 5144650"/>
              <a:gd name="connsiteX78" fmla="*/ 1836058 w 2621065"/>
              <a:gd name="connsiteY78" fmla="*/ 3823774 h 5144650"/>
              <a:gd name="connsiteX79" fmla="*/ 1840351 w 2621065"/>
              <a:gd name="connsiteY79" fmla="*/ 3807160 h 5144650"/>
              <a:gd name="connsiteX80" fmla="*/ 1857078 w 2621065"/>
              <a:gd name="connsiteY80" fmla="*/ 3885992 h 5144650"/>
              <a:gd name="connsiteX81" fmla="*/ 1923433 w 2621065"/>
              <a:gd name="connsiteY81" fmla="*/ 3982033 h 5144650"/>
              <a:gd name="connsiteX82" fmla="*/ 1980841 w 2621065"/>
              <a:gd name="connsiteY82" fmla="*/ 4057389 h 5144650"/>
              <a:gd name="connsiteX83" fmla="*/ 2024665 w 2621065"/>
              <a:gd name="connsiteY83" fmla="*/ 4118801 h 5144650"/>
              <a:gd name="connsiteX84" fmla="*/ 2072486 w 2621065"/>
              <a:gd name="connsiteY84" fmla="*/ 4180983 h 5144650"/>
              <a:gd name="connsiteX85" fmla="*/ 2102842 w 2621065"/>
              <a:gd name="connsiteY85" fmla="*/ 4242051 h 5144650"/>
              <a:gd name="connsiteX86" fmla="*/ 2090319 w 2621065"/>
              <a:gd name="connsiteY86" fmla="*/ 4351530 h 5144650"/>
              <a:gd name="connsiteX87" fmla="*/ 2109385 w 2621065"/>
              <a:gd name="connsiteY87" fmla="*/ 4438467 h 5144650"/>
              <a:gd name="connsiteX88" fmla="*/ 2204194 w 2621065"/>
              <a:gd name="connsiteY88" fmla="*/ 4542946 h 5144650"/>
              <a:gd name="connsiteX89" fmla="*/ 2237258 w 2621065"/>
              <a:gd name="connsiteY89" fmla="*/ 4638702 h 5144650"/>
              <a:gd name="connsiteX90" fmla="*/ 2313109 w 2621065"/>
              <a:gd name="connsiteY90" fmla="*/ 4699429 h 5144650"/>
              <a:gd name="connsiteX91" fmla="*/ 2437986 w 2621065"/>
              <a:gd name="connsiteY91" fmla="*/ 4815024 h 5144650"/>
              <a:gd name="connsiteX92" fmla="*/ 2466665 w 2621065"/>
              <a:gd name="connsiteY92" fmla="*/ 4853969 h 5144650"/>
              <a:gd name="connsiteX93" fmla="*/ 2469772 w 2621065"/>
              <a:gd name="connsiteY93" fmla="*/ 4906386 h 5144650"/>
              <a:gd name="connsiteX94" fmla="*/ 2485381 w 2621065"/>
              <a:gd name="connsiteY94" fmla="*/ 4916393 h 5144650"/>
              <a:gd name="connsiteX95" fmla="*/ 2494775 w 2621065"/>
              <a:gd name="connsiteY95" fmla="*/ 4928363 h 5144650"/>
              <a:gd name="connsiteX96" fmla="*/ 2503199 w 2621065"/>
              <a:gd name="connsiteY96" fmla="*/ 4925898 h 5144650"/>
              <a:gd name="connsiteX97" fmla="*/ 2517652 w 2621065"/>
              <a:gd name="connsiteY97" fmla="*/ 4937733 h 5144650"/>
              <a:gd name="connsiteX98" fmla="*/ 2527697 w 2621065"/>
              <a:gd name="connsiteY98" fmla="*/ 4958461 h 5144650"/>
              <a:gd name="connsiteX99" fmla="*/ 2567995 w 2621065"/>
              <a:gd name="connsiteY99" fmla="*/ 5062892 h 5144650"/>
              <a:gd name="connsiteX100" fmla="*/ 2596347 w 2621065"/>
              <a:gd name="connsiteY100" fmla="*/ 5121988 h 5144650"/>
              <a:gd name="connsiteX101" fmla="*/ 2613775 w 2621065"/>
              <a:gd name="connsiteY101" fmla="*/ 5139128 h 5144650"/>
              <a:gd name="connsiteX102" fmla="*/ 2621065 w 2621065"/>
              <a:gd name="connsiteY102" fmla="*/ 5144650 h 5144650"/>
              <a:gd name="connsiteX103" fmla="*/ 0 w 2621065"/>
              <a:gd name="connsiteY103" fmla="*/ 5144650 h 5144650"/>
              <a:gd name="connsiteX104" fmla="*/ 0 w 2621065"/>
              <a:gd name="connsiteY104" fmla="*/ 0 h 5144650"/>
              <a:gd name="connsiteX0" fmla="*/ 0 w 2621065"/>
              <a:gd name="connsiteY0" fmla="*/ 0 h 5144650"/>
              <a:gd name="connsiteX1" fmla="*/ 245438 w 2621065"/>
              <a:gd name="connsiteY1" fmla="*/ 268808 h 5144650"/>
              <a:gd name="connsiteX2" fmla="*/ 252687 w 2621065"/>
              <a:gd name="connsiteY2" fmla="*/ 292650 h 5144650"/>
              <a:gd name="connsiteX3" fmla="*/ 270361 w 2621065"/>
              <a:gd name="connsiteY3" fmla="*/ 304212 h 5144650"/>
              <a:gd name="connsiteX4" fmla="*/ 272327 w 2621065"/>
              <a:gd name="connsiteY4" fmla="*/ 324001 h 5144650"/>
              <a:gd name="connsiteX5" fmla="*/ 272077 w 2621065"/>
              <a:gd name="connsiteY5" fmla="*/ 327214 h 5144650"/>
              <a:gd name="connsiteX6" fmla="*/ 295110 w 2621065"/>
              <a:gd name="connsiteY6" fmla="*/ 357098 h 5144650"/>
              <a:gd name="connsiteX7" fmla="*/ 296727 w 2621065"/>
              <a:gd name="connsiteY7" fmla="*/ 371749 h 5144650"/>
              <a:gd name="connsiteX8" fmla="*/ 332716 w 2621065"/>
              <a:gd name="connsiteY8" fmla="*/ 440404 h 5144650"/>
              <a:gd name="connsiteX9" fmla="*/ 342633 w 2621065"/>
              <a:gd name="connsiteY9" fmla="*/ 459903 h 5144650"/>
              <a:gd name="connsiteX10" fmla="*/ 357304 w 2621065"/>
              <a:gd name="connsiteY10" fmla="*/ 470524 h 5144650"/>
              <a:gd name="connsiteX11" fmla="*/ 366064 w 2621065"/>
              <a:gd name="connsiteY11" fmla="*/ 467634 h 5144650"/>
              <a:gd name="connsiteX12" fmla="*/ 372502 w 2621065"/>
              <a:gd name="connsiteY12" fmla="*/ 477374 h 5144650"/>
              <a:gd name="connsiteX13" fmla="*/ 375501 w 2621065"/>
              <a:gd name="connsiteY13" fmla="*/ 478682 h 5144650"/>
              <a:gd name="connsiteX14" fmla="*/ 419128 w 2621065"/>
              <a:gd name="connsiteY14" fmla="*/ 557106 h 5144650"/>
              <a:gd name="connsiteX15" fmla="*/ 467073 w 2621065"/>
              <a:gd name="connsiteY15" fmla="*/ 632313 h 5144650"/>
              <a:gd name="connsiteX16" fmla="*/ 490229 w 2621065"/>
              <a:gd name="connsiteY16" fmla="*/ 751490 h 5144650"/>
              <a:gd name="connsiteX17" fmla="*/ 516935 w 2621065"/>
              <a:gd name="connsiteY17" fmla="*/ 799823 h 5144650"/>
              <a:gd name="connsiteX18" fmla="*/ 542847 w 2621065"/>
              <a:gd name="connsiteY18" fmla="*/ 848761 h 5144650"/>
              <a:gd name="connsiteX19" fmla="*/ 572074 w 2621065"/>
              <a:gd name="connsiteY19" fmla="*/ 958725 h 5144650"/>
              <a:gd name="connsiteX20" fmla="*/ 620598 w 2621065"/>
              <a:gd name="connsiteY20" fmla="*/ 1033391 h 5144650"/>
              <a:gd name="connsiteX21" fmla="*/ 632660 w 2621065"/>
              <a:gd name="connsiteY21" fmla="*/ 1112764 h 5144650"/>
              <a:gd name="connsiteX22" fmla="*/ 634562 w 2621065"/>
              <a:gd name="connsiteY22" fmla="*/ 1113550 h 5144650"/>
              <a:gd name="connsiteX23" fmla="*/ 640269 w 2621065"/>
              <a:gd name="connsiteY23" fmla="*/ 1129199 h 5144650"/>
              <a:gd name="connsiteX24" fmla="*/ 637728 w 2621065"/>
              <a:gd name="connsiteY24" fmla="*/ 1135143 h 5144650"/>
              <a:gd name="connsiteX25" fmla="*/ 687640 w 2621065"/>
              <a:gd name="connsiteY25" fmla="*/ 1174841 h 5144650"/>
              <a:gd name="connsiteX26" fmla="*/ 724323 w 2621065"/>
              <a:gd name="connsiteY26" fmla="*/ 1244103 h 5144650"/>
              <a:gd name="connsiteX27" fmla="*/ 732765 w 2621065"/>
              <a:gd name="connsiteY27" fmla="*/ 1279809 h 5144650"/>
              <a:gd name="connsiteX28" fmla="*/ 735243 w 2621065"/>
              <a:gd name="connsiteY28" fmla="*/ 1286495 h 5144650"/>
              <a:gd name="connsiteX29" fmla="*/ 735618 w 2621065"/>
              <a:gd name="connsiteY29" fmla="*/ 1286424 h 5144650"/>
              <a:gd name="connsiteX30" fmla="*/ 738875 w 2621065"/>
              <a:gd name="connsiteY30" fmla="*/ 1293066 h 5144650"/>
              <a:gd name="connsiteX31" fmla="*/ 739767 w 2621065"/>
              <a:gd name="connsiteY31" fmla="*/ 1298687 h 5144650"/>
              <a:gd name="connsiteX32" fmla="*/ 744578 w 2621065"/>
              <a:gd name="connsiteY32" fmla="*/ 1311657 h 5144650"/>
              <a:gd name="connsiteX33" fmla="*/ 748379 w 2621065"/>
              <a:gd name="connsiteY33" fmla="*/ 1314753 h 5144650"/>
              <a:gd name="connsiteX34" fmla="*/ 752978 w 2621065"/>
              <a:gd name="connsiteY34" fmla="*/ 1314010 h 5144650"/>
              <a:gd name="connsiteX35" fmla="*/ 752978 w 2621065"/>
              <a:gd name="connsiteY35" fmla="*/ 1315472 h 5144650"/>
              <a:gd name="connsiteX36" fmla="*/ 772880 w 2621065"/>
              <a:gd name="connsiteY36" fmla="*/ 1332740 h 5144650"/>
              <a:gd name="connsiteX37" fmla="*/ 805255 w 2621065"/>
              <a:gd name="connsiteY37" fmla="*/ 1379426 h 5144650"/>
              <a:gd name="connsiteX38" fmla="*/ 861455 w 2621065"/>
              <a:gd name="connsiteY38" fmla="*/ 1487793 h 5144650"/>
              <a:gd name="connsiteX39" fmla="*/ 889172 w 2621065"/>
              <a:gd name="connsiteY39" fmla="*/ 1589794 h 5144650"/>
              <a:gd name="connsiteX40" fmla="*/ 937443 w 2621065"/>
              <a:gd name="connsiteY40" fmla="*/ 1698307 h 5144650"/>
              <a:gd name="connsiteX41" fmla="*/ 974458 w 2621065"/>
              <a:gd name="connsiteY41" fmla="*/ 1768464 h 5144650"/>
              <a:gd name="connsiteX42" fmla="*/ 1013480 w 2621065"/>
              <a:gd name="connsiteY42" fmla="*/ 1853903 h 5144650"/>
              <a:gd name="connsiteX43" fmla="*/ 1031382 w 2621065"/>
              <a:gd name="connsiteY43" fmla="*/ 1948177 h 5144650"/>
              <a:gd name="connsiteX44" fmla="*/ 1031611 w 2621065"/>
              <a:gd name="connsiteY44" fmla="*/ 2064126 h 5144650"/>
              <a:gd name="connsiteX45" fmla="*/ 1043751 w 2621065"/>
              <a:gd name="connsiteY45" fmla="*/ 2210534 h 5144650"/>
              <a:gd name="connsiteX46" fmla="*/ 1055412 w 2621065"/>
              <a:gd name="connsiteY46" fmla="*/ 2309009 h 5144650"/>
              <a:gd name="connsiteX47" fmla="*/ 1077288 w 2621065"/>
              <a:gd name="connsiteY47" fmla="*/ 2438335 h 5144650"/>
              <a:gd name="connsiteX48" fmla="*/ 1095035 w 2621065"/>
              <a:gd name="connsiteY48" fmla="*/ 2483804 h 5144650"/>
              <a:gd name="connsiteX49" fmla="*/ 1084874 w 2621065"/>
              <a:gd name="connsiteY49" fmla="*/ 2535656 h 5144650"/>
              <a:gd name="connsiteX50" fmla="*/ 1097340 w 2621065"/>
              <a:gd name="connsiteY50" fmla="*/ 2549509 h 5144650"/>
              <a:gd name="connsiteX51" fmla="*/ 1099771 w 2621065"/>
              <a:gd name="connsiteY51" fmla="*/ 2551770 h 5144650"/>
              <a:gd name="connsiteX52" fmla="*/ 1103350 w 2621065"/>
              <a:gd name="connsiteY52" fmla="*/ 2563634 h 5144650"/>
              <a:gd name="connsiteX53" fmla="*/ 1112049 w 2621065"/>
              <a:gd name="connsiteY53" fmla="*/ 2563454 h 5144650"/>
              <a:gd name="connsiteX54" fmla="*/ 1127385 w 2621065"/>
              <a:gd name="connsiteY54" fmla="*/ 2601609 h 5144650"/>
              <a:gd name="connsiteX55" fmla="*/ 1139861 w 2621065"/>
              <a:gd name="connsiteY55" fmla="*/ 2713894 h 5144650"/>
              <a:gd name="connsiteX56" fmla="*/ 1152243 w 2621065"/>
              <a:gd name="connsiteY56" fmla="*/ 2778897 h 5144650"/>
              <a:gd name="connsiteX57" fmla="*/ 1164665 w 2621065"/>
              <a:gd name="connsiteY57" fmla="*/ 2800172 h 5144650"/>
              <a:gd name="connsiteX58" fmla="*/ 1176824 w 2621065"/>
              <a:gd name="connsiteY58" fmla="*/ 2832181 h 5144650"/>
              <a:gd name="connsiteX59" fmla="*/ 1204261 w 2621065"/>
              <a:gd name="connsiteY59" fmla="*/ 2886025 h 5144650"/>
              <a:gd name="connsiteX60" fmla="*/ 1256301 w 2621065"/>
              <a:gd name="connsiteY60" fmla="*/ 3039204 h 5144650"/>
              <a:gd name="connsiteX61" fmla="*/ 1282793 w 2621065"/>
              <a:gd name="connsiteY61" fmla="*/ 3166645 h 5144650"/>
              <a:gd name="connsiteX62" fmla="*/ 1353529 w 2621065"/>
              <a:gd name="connsiteY62" fmla="*/ 3266459 h 5144650"/>
              <a:gd name="connsiteX63" fmla="*/ 1443501 w 2621065"/>
              <a:gd name="connsiteY63" fmla="*/ 3351404 h 5144650"/>
              <a:gd name="connsiteX64" fmla="*/ 1502378 w 2621065"/>
              <a:gd name="connsiteY64" fmla="*/ 3451792 h 5144650"/>
              <a:gd name="connsiteX65" fmla="*/ 1608347 w 2621065"/>
              <a:gd name="connsiteY65" fmla="*/ 3567627 h 5144650"/>
              <a:gd name="connsiteX66" fmla="*/ 1672750 w 2621065"/>
              <a:gd name="connsiteY66" fmla="*/ 3660473 h 5144650"/>
              <a:gd name="connsiteX67" fmla="*/ 1674801 w 2621065"/>
              <a:gd name="connsiteY67" fmla="*/ 3660727 h 5144650"/>
              <a:gd name="connsiteX68" fmla="*/ 1684280 w 2621065"/>
              <a:gd name="connsiteY68" fmla="*/ 3674236 h 5144650"/>
              <a:gd name="connsiteX69" fmla="*/ 1683297 w 2621065"/>
              <a:gd name="connsiteY69" fmla="*/ 3680606 h 5144650"/>
              <a:gd name="connsiteX70" fmla="*/ 1688840 w 2621065"/>
              <a:gd name="connsiteY70" fmla="*/ 3690943 h 5144650"/>
              <a:gd name="connsiteX71" fmla="*/ 1697179 w 2621065"/>
              <a:gd name="connsiteY71" fmla="*/ 3714191 h 5144650"/>
              <a:gd name="connsiteX72" fmla="*/ 1812095 w 2621065"/>
              <a:gd name="connsiteY72" fmla="*/ 3794363 h 5144650"/>
              <a:gd name="connsiteX73" fmla="*/ 1816185 w 2621065"/>
              <a:gd name="connsiteY73" fmla="*/ 3800123 h 5144650"/>
              <a:gd name="connsiteX74" fmla="*/ 1816532 w 2621065"/>
              <a:gd name="connsiteY74" fmla="*/ 3799958 h 5144650"/>
              <a:gd name="connsiteX75" fmla="*/ 1821367 w 2621065"/>
              <a:gd name="connsiteY75" fmla="*/ 3805472 h 5144650"/>
              <a:gd name="connsiteX76" fmla="*/ 1823645 w 2621065"/>
              <a:gd name="connsiteY76" fmla="*/ 3810629 h 5144650"/>
              <a:gd name="connsiteX77" fmla="*/ 1831583 w 2621065"/>
              <a:gd name="connsiteY77" fmla="*/ 3821804 h 5144650"/>
              <a:gd name="connsiteX78" fmla="*/ 1836058 w 2621065"/>
              <a:gd name="connsiteY78" fmla="*/ 3823774 h 5144650"/>
              <a:gd name="connsiteX79" fmla="*/ 1857078 w 2621065"/>
              <a:gd name="connsiteY79" fmla="*/ 3885992 h 5144650"/>
              <a:gd name="connsiteX80" fmla="*/ 1923433 w 2621065"/>
              <a:gd name="connsiteY80" fmla="*/ 3982033 h 5144650"/>
              <a:gd name="connsiteX81" fmla="*/ 1980841 w 2621065"/>
              <a:gd name="connsiteY81" fmla="*/ 4057389 h 5144650"/>
              <a:gd name="connsiteX82" fmla="*/ 2024665 w 2621065"/>
              <a:gd name="connsiteY82" fmla="*/ 4118801 h 5144650"/>
              <a:gd name="connsiteX83" fmla="*/ 2072486 w 2621065"/>
              <a:gd name="connsiteY83" fmla="*/ 4180983 h 5144650"/>
              <a:gd name="connsiteX84" fmla="*/ 2102842 w 2621065"/>
              <a:gd name="connsiteY84" fmla="*/ 4242051 h 5144650"/>
              <a:gd name="connsiteX85" fmla="*/ 2090319 w 2621065"/>
              <a:gd name="connsiteY85" fmla="*/ 4351530 h 5144650"/>
              <a:gd name="connsiteX86" fmla="*/ 2109385 w 2621065"/>
              <a:gd name="connsiteY86" fmla="*/ 4438467 h 5144650"/>
              <a:gd name="connsiteX87" fmla="*/ 2204194 w 2621065"/>
              <a:gd name="connsiteY87" fmla="*/ 4542946 h 5144650"/>
              <a:gd name="connsiteX88" fmla="*/ 2237258 w 2621065"/>
              <a:gd name="connsiteY88" fmla="*/ 4638702 h 5144650"/>
              <a:gd name="connsiteX89" fmla="*/ 2313109 w 2621065"/>
              <a:gd name="connsiteY89" fmla="*/ 4699429 h 5144650"/>
              <a:gd name="connsiteX90" fmla="*/ 2437986 w 2621065"/>
              <a:gd name="connsiteY90" fmla="*/ 4815024 h 5144650"/>
              <a:gd name="connsiteX91" fmla="*/ 2466665 w 2621065"/>
              <a:gd name="connsiteY91" fmla="*/ 4853969 h 5144650"/>
              <a:gd name="connsiteX92" fmla="*/ 2469772 w 2621065"/>
              <a:gd name="connsiteY92" fmla="*/ 4906386 h 5144650"/>
              <a:gd name="connsiteX93" fmla="*/ 2485381 w 2621065"/>
              <a:gd name="connsiteY93" fmla="*/ 4916393 h 5144650"/>
              <a:gd name="connsiteX94" fmla="*/ 2494775 w 2621065"/>
              <a:gd name="connsiteY94" fmla="*/ 4928363 h 5144650"/>
              <a:gd name="connsiteX95" fmla="*/ 2503199 w 2621065"/>
              <a:gd name="connsiteY95" fmla="*/ 4925898 h 5144650"/>
              <a:gd name="connsiteX96" fmla="*/ 2517652 w 2621065"/>
              <a:gd name="connsiteY96" fmla="*/ 4937733 h 5144650"/>
              <a:gd name="connsiteX97" fmla="*/ 2527697 w 2621065"/>
              <a:gd name="connsiteY97" fmla="*/ 4958461 h 5144650"/>
              <a:gd name="connsiteX98" fmla="*/ 2567995 w 2621065"/>
              <a:gd name="connsiteY98" fmla="*/ 5062892 h 5144650"/>
              <a:gd name="connsiteX99" fmla="*/ 2596347 w 2621065"/>
              <a:gd name="connsiteY99" fmla="*/ 5121988 h 5144650"/>
              <a:gd name="connsiteX100" fmla="*/ 2613775 w 2621065"/>
              <a:gd name="connsiteY100" fmla="*/ 5139128 h 5144650"/>
              <a:gd name="connsiteX101" fmla="*/ 2621065 w 2621065"/>
              <a:gd name="connsiteY101" fmla="*/ 5144650 h 5144650"/>
              <a:gd name="connsiteX102" fmla="*/ 0 w 2621065"/>
              <a:gd name="connsiteY102" fmla="*/ 5144650 h 5144650"/>
              <a:gd name="connsiteX103" fmla="*/ 0 w 2621065"/>
              <a:gd name="connsiteY103" fmla="*/ 0 h 5144650"/>
              <a:gd name="connsiteX0" fmla="*/ 0 w 2621065"/>
              <a:gd name="connsiteY0" fmla="*/ 0 h 5144650"/>
              <a:gd name="connsiteX1" fmla="*/ 245438 w 2621065"/>
              <a:gd name="connsiteY1" fmla="*/ 268808 h 5144650"/>
              <a:gd name="connsiteX2" fmla="*/ 252687 w 2621065"/>
              <a:gd name="connsiteY2" fmla="*/ 292650 h 5144650"/>
              <a:gd name="connsiteX3" fmla="*/ 270361 w 2621065"/>
              <a:gd name="connsiteY3" fmla="*/ 304212 h 5144650"/>
              <a:gd name="connsiteX4" fmla="*/ 272327 w 2621065"/>
              <a:gd name="connsiteY4" fmla="*/ 324001 h 5144650"/>
              <a:gd name="connsiteX5" fmla="*/ 272077 w 2621065"/>
              <a:gd name="connsiteY5" fmla="*/ 327214 h 5144650"/>
              <a:gd name="connsiteX6" fmla="*/ 295110 w 2621065"/>
              <a:gd name="connsiteY6" fmla="*/ 357098 h 5144650"/>
              <a:gd name="connsiteX7" fmla="*/ 296727 w 2621065"/>
              <a:gd name="connsiteY7" fmla="*/ 371749 h 5144650"/>
              <a:gd name="connsiteX8" fmla="*/ 332716 w 2621065"/>
              <a:gd name="connsiteY8" fmla="*/ 440404 h 5144650"/>
              <a:gd name="connsiteX9" fmla="*/ 342633 w 2621065"/>
              <a:gd name="connsiteY9" fmla="*/ 459903 h 5144650"/>
              <a:gd name="connsiteX10" fmla="*/ 357304 w 2621065"/>
              <a:gd name="connsiteY10" fmla="*/ 470524 h 5144650"/>
              <a:gd name="connsiteX11" fmla="*/ 366064 w 2621065"/>
              <a:gd name="connsiteY11" fmla="*/ 467634 h 5144650"/>
              <a:gd name="connsiteX12" fmla="*/ 372502 w 2621065"/>
              <a:gd name="connsiteY12" fmla="*/ 477374 h 5144650"/>
              <a:gd name="connsiteX13" fmla="*/ 375501 w 2621065"/>
              <a:gd name="connsiteY13" fmla="*/ 478682 h 5144650"/>
              <a:gd name="connsiteX14" fmla="*/ 419128 w 2621065"/>
              <a:gd name="connsiteY14" fmla="*/ 557106 h 5144650"/>
              <a:gd name="connsiteX15" fmla="*/ 467073 w 2621065"/>
              <a:gd name="connsiteY15" fmla="*/ 632313 h 5144650"/>
              <a:gd name="connsiteX16" fmla="*/ 490229 w 2621065"/>
              <a:gd name="connsiteY16" fmla="*/ 751490 h 5144650"/>
              <a:gd name="connsiteX17" fmla="*/ 516935 w 2621065"/>
              <a:gd name="connsiteY17" fmla="*/ 799823 h 5144650"/>
              <a:gd name="connsiteX18" fmla="*/ 542847 w 2621065"/>
              <a:gd name="connsiteY18" fmla="*/ 848761 h 5144650"/>
              <a:gd name="connsiteX19" fmla="*/ 572074 w 2621065"/>
              <a:gd name="connsiteY19" fmla="*/ 958725 h 5144650"/>
              <a:gd name="connsiteX20" fmla="*/ 620598 w 2621065"/>
              <a:gd name="connsiteY20" fmla="*/ 1033391 h 5144650"/>
              <a:gd name="connsiteX21" fmla="*/ 632660 w 2621065"/>
              <a:gd name="connsiteY21" fmla="*/ 1112764 h 5144650"/>
              <a:gd name="connsiteX22" fmla="*/ 634562 w 2621065"/>
              <a:gd name="connsiteY22" fmla="*/ 1113550 h 5144650"/>
              <a:gd name="connsiteX23" fmla="*/ 640269 w 2621065"/>
              <a:gd name="connsiteY23" fmla="*/ 1129199 h 5144650"/>
              <a:gd name="connsiteX24" fmla="*/ 637728 w 2621065"/>
              <a:gd name="connsiteY24" fmla="*/ 1135143 h 5144650"/>
              <a:gd name="connsiteX25" fmla="*/ 687640 w 2621065"/>
              <a:gd name="connsiteY25" fmla="*/ 1174841 h 5144650"/>
              <a:gd name="connsiteX26" fmla="*/ 724323 w 2621065"/>
              <a:gd name="connsiteY26" fmla="*/ 1244103 h 5144650"/>
              <a:gd name="connsiteX27" fmla="*/ 732765 w 2621065"/>
              <a:gd name="connsiteY27" fmla="*/ 1279809 h 5144650"/>
              <a:gd name="connsiteX28" fmla="*/ 735243 w 2621065"/>
              <a:gd name="connsiteY28" fmla="*/ 1286495 h 5144650"/>
              <a:gd name="connsiteX29" fmla="*/ 735618 w 2621065"/>
              <a:gd name="connsiteY29" fmla="*/ 1286424 h 5144650"/>
              <a:gd name="connsiteX30" fmla="*/ 738875 w 2621065"/>
              <a:gd name="connsiteY30" fmla="*/ 1293066 h 5144650"/>
              <a:gd name="connsiteX31" fmla="*/ 739767 w 2621065"/>
              <a:gd name="connsiteY31" fmla="*/ 1298687 h 5144650"/>
              <a:gd name="connsiteX32" fmla="*/ 744578 w 2621065"/>
              <a:gd name="connsiteY32" fmla="*/ 1311657 h 5144650"/>
              <a:gd name="connsiteX33" fmla="*/ 748379 w 2621065"/>
              <a:gd name="connsiteY33" fmla="*/ 1314753 h 5144650"/>
              <a:gd name="connsiteX34" fmla="*/ 752978 w 2621065"/>
              <a:gd name="connsiteY34" fmla="*/ 1314010 h 5144650"/>
              <a:gd name="connsiteX35" fmla="*/ 752978 w 2621065"/>
              <a:gd name="connsiteY35" fmla="*/ 1315472 h 5144650"/>
              <a:gd name="connsiteX36" fmla="*/ 772880 w 2621065"/>
              <a:gd name="connsiteY36" fmla="*/ 1332740 h 5144650"/>
              <a:gd name="connsiteX37" fmla="*/ 805255 w 2621065"/>
              <a:gd name="connsiteY37" fmla="*/ 1379426 h 5144650"/>
              <a:gd name="connsiteX38" fmla="*/ 861455 w 2621065"/>
              <a:gd name="connsiteY38" fmla="*/ 1487793 h 5144650"/>
              <a:gd name="connsiteX39" fmla="*/ 889172 w 2621065"/>
              <a:gd name="connsiteY39" fmla="*/ 1589794 h 5144650"/>
              <a:gd name="connsiteX40" fmla="*/ 937443 w 2621065"/>
              <a:gd name="connsiteY40" fmla="*/ 1698307 h 5144650"/>
              <a:gd name="connsiteX41" fmla="*/ 974458 w 2621065"/>
              <a:gd name="connsiteY41" fmla="*/ 1768464 h 5144650"/>
              <a:gd name="connsiteX42" fmla="*/ 1013480 w 2621065"/>
              <a:gd name="connsiteY42" fmla="*/ 1853903 h 5144650"/>
              <a:gd name="connsiteX43" fmla="*/ 1031382 w 2621065"/>
              <a:gd name="connsiteY43" fmla="*/ 1948177 h 5144650"/>
              <a:gd name="connsiteX44" fmla="*/ 1031611 w 2621065"/>
              <a:gd name="connsiteY44" fmla="*/ 2064126 h 5144650"/>
              <a:gd name="connsiteX45" fmla="*/ 1043751 w 2621065"/>
              <a:gd name="connsiteY45" fmla="*/ 2210534 h 5144650"/>
              <a:gd name="connsiteX46" fmla="*/ 1055412 w 2621065"/>
              <a:gd name="connsiteY46" fmla="*/ 2309009 h 5144650"/>
              <a:gd name="connsiteX47" fmla="*/ 1077288 w 2621065"/>
              <a:gd name="connsiteY47" fmla="*/ 2438335 h 5144650"/>
              <a:gd name="connsiteX48" fmla="*/ 1095035 w 2621065"/>
              <a:gd name="connsiteY48" fmla="*/ 2483804 h 5144650"/>
              <a:gd name="connsiteX49" fmla="*/ 1084874 w 2621065"/>
              <a:gd name="connsiteY49" fmla="*/ 2535656 h 5144650"/>
              <a:gd name="connsiteX50" fmla="*/ 1097340 w 2621065"/>
              <a:gd name="connsiteY50" fmla="*/ 2549509 h 5144650"/>
              <a:gd name="connsiteX51" fmla="*/ 1099771 w 2621065"/>
              <a:gd name="connsiteY51" fmla="*/ 2551770 h 5144650"/>
              <a:gd name="connsiteX52" fmla="*/ 1103350 w 2621065"/>
              <a:gd name="connsiteY52" fmla="*/ 2563634 h 5144650"/>
              <a:gd name="connsiteX53" fmla="*/ 1112049 w 2621065"/>
              <a:gd name="connsiteY53" fmla="*/ 2563454 h 5144650"/>
              <a:gd name="connsiteX54" fmla="*/ 1127385 w 2621065"/>
              <a:gd name="connsiteY54" fmla="*/ 2601609 h 5144650"/>
              <a:gd name="connsiteX55" fmla="*/ 1139861 w 2621065"/>
              <a:gd name="connsiteY55" fmla="*/ 2713894 h 5144650"/>
              <a:gd name="connsiteX56" fmla="*/ 1152243 w 2621065"/>
              <a:gd name="connsiteY56" fmla="*/ 2778897 h 5144650"/>
              <a:gd name="connsiteX57" fmla="*/ 1164665 w 2621065"/>
              <a:gd name="connsiteY57" fmla="*/ 2800172 h 5144650"/>
              <a:gd name="connsiteX58" fmla="*/ 1176824 w 2621065"/>
              <a:gd name="connsiteY58" fmla="*/ 2832181 h 5144650"/>
              <a:gd name="connsiteX59" fmla="*/ 1204261 w 2621065"/>
              <a:gd name="connsiteY59" fmla="*/ 2886025 h 5144650"/>
              <a:gd name="connsiteX60" fmla="*/ 1256301 w 2621065"/>
              <a:gd name="connsiteY60" fmla="*/ 3039204 h 5144650"/>
              <a:gd name="connsiteX61" fmla="*/ 1282793 w 2621065"/>
              <a:gd name="connsiteY61" fmla="*/ 3166645 h 5144650"/>
              <a:gd name="connsiteX62" fmla="*/ 1353529 w 2621065"/>
              <a:gd name="connsiteY62" fmla="*/ 3266459 h 5144650"/>
              <a:gd name="connsiteX63" fmla="*/ 1443501 w 2621065"/>
              <a:gd name="connsiteY63" fmla="*/ 3351404 h 5144650"/>
              <a:gd name="connsiteX64" fmla="*/ 1502378 w 2621065"/>
              <a:gd name="connsiteY64" fmla="*/ 3451792 h 5144650"/>
              <a:gd name="connsiteX65" fmla="*/ 1608347 w 2621065"/>
              <a:gd name="connsiteY65" fmla="*/ 3567627 h 5144650"/>
              <a:gd name="connsiteX66" fmla="*/ 1672750 w 2621065"/>
              <a:gd name="connsiteY66" fmla="*/ 3660473 h 5144650"/>
              <a:gd name="connsiteX67" fmla="*/ 1674801 w 2621065"/>
              <a:gd name="connsiteY67" fmla="*/ 3660727 h 5144650"/>
              <a:gd name="connsiteX68" fmla="*/ 1684280 w 2621065"/>
              <a:gd name="connsiteY68" fmla="*/ 3674236 h 5144650"/>
              <a:gd name="connsiteX69" fmla="*/ 1683297 w 2621065"/>
              <a:gd name="connsiteY69" fmla="*/ 3680606 h 5144650"/>
              <a:gd name="connsiteX70" fmla="*/ 1688840 w 2621065"/>
              <a:gd name="connsiteY70" fmla="*/ 3690943 h 5144650"/>
              <a:gd name="connsiteX71" fmla="*/ 1697179 w 2621065"/>
              <a:gd name="connsiteY71" fmla="*/ 3714191 h 5144650"/>
              <a:gd name="connsiteX72" fmla="*/ 1812095 w 2621065"/>
              <a:gd name="connsiteY72" fmla="*/ 3794363 h 5144650"/>
              <a:gd name="connsiteX73" fmla="*/ 1816185 w 2621065"/>
              <a:gd name="connsiteY73" fmla="*/ 3800123 h 5144650"/>
              <a:gd name="connsiteX74" fmla="*/ 1816532 w 2621065"/>
              <a:gd name="connsiteY74" fmla="*/ 3799958 h 5144650"/>
              <a:gd name="connsiteX75" fmla="*/ 1821367 w 2621065"/>
              <a:gd name="connsiteY75" fmla="*/ 3805472 h 5144650"/>
              <a:gd name="connsiteX76" fmla="*/ 1823645 w 2621065"/>
              <a:gd name="connsiteY76" fmla="*/ 3810629 h 5144650"/>
              <a:gd name="connsiteX77" fmla="*/ 1831583 w 2621065"/>
              <a:gd name="connsiteY77" fmla="*/ 3821804 h 5144650"/>
              <a:gd name="connsiteX78" fmla="*/ 1857078 w 2621065"/>
              <a:gd name="connsiteY78" fmla="*/ 3885992 h 5144650"/>
              <a:gd name="connsiteX79" fmla="*/ 1923433 w 2621065"/>
              <a:gd name="connsiteY79" fmla="*/ 3982033 h 5144650"/>
              <a:gd name="connsiteX80" fmla="*/ 1980841 w 2621065"/>
              <a:gd name="connsiteY80" fmla="*/ 4057389 h 5144650"/>
              <a:gd name="connsiteX81" fmla="*/ 2024665 w 2621065"/>
              <a:gd name="connsiteY81" fmla="*/ 4118801 h 5144650"/>
              <a:gd name="connsiteX82" fmla="*/ 2072486 w 2621065"/>
              <a:gd name="connsiteY82" fmla="*/ 4180983 h 5144650"/>
              <a:gd name="connsiteX83" fmla="*/ 2102842 w 2621065"/>
              <a:gd name="connsiteY83" fmla="*/ 4242051 h 5144650"/>
              <a:gd name="connsiteX84" fmla="*/ 2090319 w 2621065"/>
              <a:gd name="connsiteY84" fmla="*/ 4351530 h 5144650"/>
              <a:gd name="connsiteX85" fmla="*/ 2109385 w 2621065"/>
              <a:gd name="connsiteY85" fmla="*/ 4438467 h 5144650"/>
              <a:gd name="connsiteX86" fmla="*/ 2204194 w 2621065"/>
              <a:gd name="connsiteY86" fmla="*/ 4542946 h 5144650"/>
              <a:gd name="connsiteX87" fmla="*/ 2237258 w 2621065"/>
              <a:gd name="connsiteY87" fmla="*/ 4638702 h 5144650"/>
              <a:gd name="connsiteX88" fmla="*/ 2313109 w 2621065"/>
              <a:gd name="connsiteY88" fmla="*/ 4699429 h 5144650"/>
              <a:gd name="connsiteX89" fmla="*/ 2437986 w 2621065"/>
              <a:gd name="connsiteY89" fmla="*/ 4815024 h 5144650"/>
              <a:gd name="connsiteX90" fmla="*/ 2466665 w 2621065"/>
              <a:gd name="connsiteY90" fmla="*/ 4853969 h 5144650"/>
              <a:gd name="connsiteX91" fmla="*/ 2469772 w 2621065"/>
              <a:gd name="connsiteY91" fmla="*/ 4906386 h 5144650"/>
              <a:gd name="connsiteX92" fmla="*/ 2485381 w 2621065"/>
              <a:gd name="connsiteY92" fmla="*/ 4916393 h 5144650"/>
              <a:gd name="connsiteX93" fmla="*/ 2494775 w 2621065"/>
              <a:gd name="connsiteY93" fmla="*/ 4928363 h 5144650"/>
              <a:gd name="connsiteX94" fmla="*/ 2503199 w 2621065"/>
              <a:gd name="connsiteY94" fmla="*/ 4925898 h 5144650"/>
              <a:gd name="connsiteX95" fmla="*/ 2517652 w 2621065"/>
              <a:gd name="connsiteY95" fmla="*/ 4937733 h 5144650"/>
              <a:gd name="connsiteX96" fmla="*/ 2527697 w 2621065"/>
              <a:gd name="connsiteY96" fmla="*/ 4958461 h 5144650"/>
              <a:gd name="connsiteX97" fmla="*/ 2567995 w 2621065"/>
              <a:gd name="connsiteY97" fmla="*/ 5062892 h 5144650"/>
              <a:gd name="connsiteX98" fmla="*/ 2596347 w 2621065"/>
              <a:gd name="connsiteY98" fmla="*/ 5121988 h 5144650"/>
              <a:gd name="connsiteX99" fmla="*/ 2613775 w 2621065"/>
              <a:gd name="connsiteY99" fmla="*/ 5139128 h 5144650"/>
              <a:gd name="connsiteX100" fmla="*/ 2621065 w 2621065"/>
              <a:gd name="connsiteY100" fmla="*/ 5144650 h 5144650"/>
              <a:gd name="connsiteX101" fmla="*/ 0 w 2621065"/>
              <a:gd name="connsiteY101" fmla="*/ 5144650 h 5144650"/>
              <a:gd name="connsiteX102" fmla="*/ 0 w 2621065"/>
              <a:gd name="connsiteY102" fmla="*/ 0 h 5144650"/>
              <a:gd name="connsiteX0" fmla="*/ 0 w 2621065"/>
              <a:gd name="connsiteY0" fmla="*/ 0 h 5144650"/>
              <a:gd name="connsiteX1" fmla="*/ 245438 w 2621065"/>
              <a:gd name="connsiteY1" fmla="*/ 268808 h 5144650"/>
              <a:gd name="connsiteX2" fmla="*/ 252687 w 2621065"/>
              <a:gd name="connsiteY2" fmla="*/ 292650 h 5144650"/>
              <a:gd name="connsiteX3" fmla="*/ 270361 w 2621065"/>
              <a:gd name="connsiteY3" fmla="*/ 304212 h 5144650"/>
              <a:gd name="connsiteX4" fmla="*/ 272327 w 2621065"/>
              <a:gd name="connsiteY4" fmla="*/ 324001 h 5144650"/>
              <a:gd name="connsiteX5" fmla="*/ 272077 w 2621065"/>
              <a:gd name="connsiteY5" fmla="*/ 327214 h 5144650"/>
              <a:gd name="connsiteX6" fmla="*/ 295110 w 2621065"/>
              <a:gd name="connsiteY6" fmla="*/ 357098 h 5144650"/>
              <a:gd name="connsiteX7" fmla="*/ 296727 w 2621065"/>
              <a:gd name="connsiteY7" fmla="*/ 371749 h 5144650"/>
              <a:gd name="connsiteX8" fmla="*/ 332716 w 2621065"/>
              <a:gd name="connsiteY8" fmla="*/ 440404 h 5144650"/>
              <a:gd name="connsiteX9" fmla="*/ 342633 w 2621065"/>
              <a:gd name="connsiteY9" fmla="*/ 459903 h 5144650"/>
              <a:gd name="connsiteX10" fmla="*/ 357304 w 2621065"/>
              <a:gd name="connsiteY10" fmla="*/ 470524 h 5144650"/>
              <a:gd name="connsiteX11" fmla="*/ 366064 w 2621065"/>
              <a:gd name="connsiteY11" fmla="*/ 467634 h 5144650"/>
              <a:gd name="connsiteX12" fmla="*/ 372502 w 2621065"/>
              <a:gd name="connsiteY12" fmla="*/ 477374 h 5144650"/>
              <a:gd name="connsiteX13" fmla="*/ 375501 w 2621065"/>
              <a:gd name="connsiteY13" fmla="*/ 478682 h 5144650"/>
              <a:gd name="connsiteX14" fmla="*/ 419128 w 2621065"/>
              <a:gd name="connsiteY14" fmla="*/ 557106 h 5144650"/>
              <a:gd name="connsiteX15" fmla="*/ 467073 w 2621065"/>
              <a:gd name="connsiteY15" fmla="*/ 632313 h 5144650"/>
              <a:gd name="connsiteX16" fmla="*/ 490229 w 2621065"/>
              <a:gd name="connsiteY16" fmla="*/ 751490 h 5144650"/>
              <a:gd name="connsiteX17" fmla="*/ 516935 w 2621065"/>
              <a:gd name="connsiteY17" fmla="*/ 799823 h 5144650"/>
              <a:gd name="connsiteX18" fmla="*/ 542847 w 2621065"/>
              <a:gd name="connsiteY18" fmla="*/ 848761 h 5144650"/>
              <a:gd name="connsiteX19" fmla="*/ 572074 w 2621065"/>
              <a:gd name="connsiteY19" fmla="*/ 958725 h 5144650"/>
              <a:gd name="connsiteX20" fmla="*/ 620598 w 2621065"/>
              <a:gd name="connsiteY20" fmla="*/ 1033391 h 5144650"/>
              <a:gd name="connsiteX21" fmla="*/ 632660 w 2621065"/>
              <a:gd name="connsiteY21" fmla="*/ 1112764 h 5144650"/>
              <a:gd name="connsiteX22" fmla="*/ 634562 w 2621065"/>
              <a:gd name="connsiteY22" fmla="*/ 1113550 h 5144650"/>
              <a:gd name="connsiteX23" fmla="*/ 640269 w 2621065"/>
              <a:gd name="connsiteY23" fmla="*/ 1129199 h 5144650"/>
              <a:gd name="connsiteX24" fmla="*/ 637728 w 2621065"/>
              <a:gd name="connsiteY24" fmla="*/ 1135143 h 5144650"/>
              <a:gd name="connsiteX25" fmla="*/ 687640 w 2621065"/>
              <a:gd name="connsiteY25" fmla="*/ 1174841 h 5144650"/>
              <a:gd name="connsiteX26" fmla="*/ 724323 w 2621065"/>
              <a:gd name="connsiteY26" fmla="*/ 1244103 h 5144650"/>
              <a:gd name="connsiteX27" fmla="*/ 732765 w 2621065"/>
              <a:gd name="connsiteY27" fmla="*/ 1279809 h 5144650"/>
              <a:gd name="connsiteX28" fmla="*/ 735243 w 2621065"/>
              <a:gd name="connsiteY28" fmla="*/ 1286495 h 5144650"/>
              <a:gd name="connsiteX29" fmla="*/ 735618 w 2621065"/>
              <a:gd name="connsiteY29" fmla="*/ 1286424 h 5144650"/>
              <a:gd name="connsiteX30" fmla="*/ 738875 w 2621065"/>
              <a:gd name="connsiteY30" fmla="*/ 1293066 h 5144650"/>
              <a:gd name="connsiteX31" fmla="*/ 739767 w 2621065"/>
              <a:gd name="connsiteY31" fmla="*/ 1298687 h 5144650"/>
              <a:gd name="connsiteX32" fmla="*/ 744578 w 2621065"/>
              <a:gd name="connsiteY32" fmla="*/ 1311657 h 5144650"/>
              <a:gd name="connsiteX33" fmla="*/ 748379 w 2621065"/>
              <a:gd name="connsiteY33" fmla="*/ 1314753 h 5144650"/>
              <a:gd name="connsiteX34" fmla="*/ 752978 w 2621065"/>
              <a:gd name="connsiteY34" fmla="*/ 1314010 h 5144650"/>
              <a:gd name="connsiteX35" fmla="*/ 752978 w 2621065"/>
              <a:gd name="connsiteY35" fmla="*/ 1315472 h 5144650"/>
              <a:gd name="connsiteX36" fmla="*/ 772880 w 2621065"/>
              <a:gd name="connsiteY36" fmla="*/ 1332740 h 5144650"/>
              <a:gd name="connsiteX37" fmla="*/ 805255 w 2621065"/>
              <a:gd name="connsiteY37" fmla="*/ 1379426 h 5144650"/>
              <a:gd name="connsiteX38" fmla="*/ 861455 w 2621065"/>
              <a:gd name="connsiteY38" fmla="*/ 1487793 h 5144650"/>
              <a:gd name="connsiteX39" fmla="*/ 889172 w 2621065"/>
              <a:gd name="connsiteY39" fmla="*/ 1589794 h 5144650"/>
              <a:gd name="connsiteX40" fmla="*/ 937443 w 2621065"/>
              <a:gd name="connsiteY40" fmla="*/ 1698307 h 5144650"/>
              <a:gd name="connsiteX41" fmla="*/ 974458 w 2621065"/>
              <a:gd name="connsiteY41" fmla="*/ 1768464 h 5144650"/>
              <a:gd name="connsiteX42" fmla="*/ 1013480 w 2621065"/>
              <a:gd name="connsiteY42" fmla="*/ 1853903 h 5144650"/>
              <a:gd name="connsiteX43" fmla="*/ 1031382 w 2621065"/>
              <a:gd name="connsiteY43" fmla="*/ 1948177 h 5144650"/>
              <a:gd name="connsiteX44" fmla="*/ 1031611 w 2621065"/>
              <a:gd name="connsiteY44" fmla="*/ 2064126 h 5144650"/>
              <a:gd name="connsiteX45" fmla="*/ 1043751 w 2621065"/>
              <a:gd name="connsiteY45" fmla="*/ 2210534 h 5144650"/>
              <a:gd name="connsiteX46" fmla="*/ 1055412 w 2621065"/>
              <a:gd name="connsiteY46" fmla="*/ 2309009 h 5144650"/>
              <a:gd name="connsiteX47" fmla="*/ 1077288 w 2621065"/>
              <a:gd name="connsiteY47" fmla="*/ 2438335 h 5144650"/>
              <a:gd name="connsiteX48" fmla="*/ 1095035 w 2621065"/>
              <a:gd name="connsiteY48" fmla="*/ 2483804 h 5144650"/>
              <a:gd name="connsiteX49" fmla="*/ 1084874 w 2621065"/>
              <a:gd name="connsiteY49" fmla="*/ 2535656 h 5144650"/>
              <a:gd name="connsiteX50" fmla="*/ 1097340 w 2621065"/>
              <a:gd name="connsiteY50" fmla="*/ 2549509 h 5144650"/>
              <a:gd name="connsiteX51" fmla="*/ 1099771 w 2621065"/>
              <a:gd name="connsiteY51" fmla="*/ 2551770 h 5144650"/>
              <a:gd name="connsiteX52" fmla="*/ 1103350 w 2621065"/>
              <a:gd name="connsiteY52" fmla="*/ 2563634 h 5144650"/>
              <a:gd name="connsiteX53" fmla="*/ 1112049 w 2621065"/>
              <a:gd name="connsiteY53" fmla="*/ 2563454 h 5144650"/>
              <a:gd name="connsiteX54" fmla="*/ 1127385 w 2621065"/>
              <a:gd name="connsiteY54" fmla="*/ 2601609 h 5144650"/>
              <a:gd name="connsiteX55" fmla="*/ 1139861 w 2621065"/>
              <a:gd name="connsiteY55" fmla="*/ 2713894 h 5144650"/>
              <a:gd name="connsiteX56" fmla="*/ 1152243 w 2621065"/>
              <a:gd name="connsiteY56" fmla="*/ 2778897 h 5144650"/>
              <a:gd name="connsiteX57" fmla="*/ 1164665 w 2621065"/>
              <a:gd name="connsiteY57" fmla="*/ 2800172 h 5144650"/>
              <a:gd name="connsiteX58" fmla="*/ 1176824 w 2621065"/>
              <a:gd name="connsiteY58" fmla="*/ 2832181 h 5144650"/>
              <a:gd name="connsiteX59" fmla="*/ 1204261 w 2621065"/>
              <a:gd name="connsiteY59" fmla="*/ 2886025 h 5144650"/>
              <a:gd name="connsiteX60" fmla="*/ 1256301 w 2621065"/>
              <a:gd name="connsiteY60" fmla="*/ 3039204 h 5144650"/>
              <a:gd name="connsiteX61" fmla="*/ 1282793 w 2621065"/>
              <a:gd name="connsiteY61" fmla="*/ 3166645 h 5144650"/>
              <a:gd name="connsiteX62" fmla="*/ 1353529 w 2621065"/>
              <a:gd name="connsiteY62" fmla="*/ 3266459 h 5144650"/>
              <a:gd name="connsiteX63" fmla="*/ 1443501 w 2621065"/>
              <a:gd name="connsiteY63" fmla="*/ 3351404 h 5144650"/>
              <a:gd name="connsiteX64" fmla="*/ 1502378 w 2621065"/>
              <a:gd name="connsiteY64" fmla="*/ 3451792 h 5144650"/>
              <a:gd name="connsiteX65" fmla="*/ 1608347 w 2621065"/>
              <a:gd name="connsiteY65" fmla="*/ 3567627 h 5144650"/>
              <a:gd name="connsiteX66" fmla="*/ 1672750 w 2621065"/>
              <a:gd name="connsiteY66" fmla="*/ 3660473 h 5144650"/>
              <a:gd name="connsiteX67" fmla="*/ 1674801 w 2621065"/>
              <a:gd name="connsiteY67" fmla="*/ 3660727 h 5144650"/>
              <a:gd name="connsiteX68" fmla="*/ 1684280 w 2621065"/>
              <a:gd name="connsiteY68" fmla="*/ 3674236 h 5144650"/>
              <a:gd name="connsiteX69" fmla="*/ 1683297 w 2621065"/>
              <a:gd name="connsiteY69" fmla="*/ 3680606 h 5144650"/>
              <a:gd name="connsiteX70" fmla="*/ 1688840 w 2621065"/>
              <a:gd name="connsiteY70" fmla="*/ 3690943 h 5144650"/>
              <a:gd name="connsiteX71" fmla="*/ 1697179 w 2621065"/>
              <a:gd name="connsiteY71" fmla="*/ 3714191 h 5144650"/>
              <a:gd name="connsiteX72" fmla="*/ 1812095 w 2621065"/>
              <a:gd name="connsiteY72" fmla="*/ 3794363 h 5144650"/>
              <a:gd name="connsiteX73" fmla="*/ 1816185 w 2621065"/>
              <a:gd name="connsiteY73" fmla="*/ 3800123 h 5144650"/>
              <a:gd name="connsiteX74" fmla="*/ 1816532 w 2621065"/>
              <a:gd name="connsiteY74" fmla="*/ 3799958 h 5144650"/>
              <a:gd name="connsiteX75" fmla="*/ 1821367 w 2621065"/>
              <a:gd name="connsiteY75" fmla="*/ 3805472 h 5144650"/>
              <a:gd name="connsiteX76" fmla="*/ 1823645 w 2621065"/>
              <a:gd name="connsiteY76" fmla="*/ 3810629 h 5144650"/>
              <a:gd name="connsiteX77" fmla="*/ 1831583 w 2621065"/>
              <a:gd name="connsiteY77" fmla="*/ 3821804 h 5144650"/>
              <a:gd name="connsiteX78" fmla="*/ 1857078 w 2621065"/>
              <a:gd name="connsiteY78" fmla="*/ 3885992 h 5144650"/>
              <a:gd name="connsiteX79" fmla="*/ 1923433 w 2621065"/>
              <a:gd name="connsiteY79" fmla="*/ 3982033 h 5144650"/>
              <a:gd name="connsiteX80" fmla="*/ 1980841 w 2621065"/>
              <a:gd name="connsiteY80" fmla="*/ 4057389 h 5144650"/>
              <a:gd name="connsiteX81" fmla="*/ 2024665 w 2621065"/>
              <a:gd name="connsiteY81" fmla="*/ 4118801 h 5144650"/>
              <a:gd name="connsiteX82" fmla="*/ 2072486 w 2621065"/>
              <a:gd name="connsiteY82" fmla="*/ 4180983 h 5144650"/>
              <a:gd name="connsiteX83" fmla="*/ 2102842 w 2621065"/>
              <a:gd name="connsiteY83" fmla="*/ 4242051 h 5144650"/>
              <a:gd name="connsiteX84" fmla="*/ 2090319 w 2621065"/>
              <a:gd name="connsiteY84" fmla="*/ 4351530 h 5144650"/>
              <a:gd name="connsiteX85" fmla="*/ 2109385 w 2621065"/>
              <a:gd name="connsiteY85" fmla="*/ 4438467 h 5144650"/>
              <a:gd name="connsiteX86" fmla="*/ 2204194 w 2621065"/>
              <a:gd name="connsiteY86" fmla="*/ 4542946 h 5144650"/>
              <a:gd name="connsiteX87" fmla="*/ 2237258 w 2621065"/>
              <a:gd name="connsiteY87" fmla="*/ 4638702 h 5144650"/>
              <a:gd name="connsiteX88" fmla="*/ 2437986 w 2621065"/>
              <a:gd name="connsiteY88" fmla="*/ 4815024 h 5144650"/>
              <a:gd name="connsiteX89" fmla="*/ 2466665 w 2621065"/>
              <a:gd name="connsiteY89" fmla="*/ 4853969 h 5144650"/>
              <a:gd name="connsiteX90" fmla="*/ 2469772 w 2621065"/>
              <a:gd name="connsiteY90" fmla="*/ 4906386 h 5144650"/>
              <a:gd name="connsiteX91" fmla="*/ 2485381 w 2621065"/>
              <a:gd name="connsiteY91" fmla="*/ 4916393 h 5144650"/>
              <a:gd name="connsiteX92" fmla="*/ 2494775 w 2621065"/>
              <a:gd name="connsiteY92" fmla="*/ 4928363 h 5144650"/>
              <a:gd name="connsiteX93" fmla="*/ 2503199 w 2621065"/>
              <a:gd name="connsiteY93" fmla="*/ 4925898 h 5144650"/>
              <a:gd name="connsiteX94" fmla="*/ 2517652 w 2621065"/>
              <a:gd name="connsiteY94" fmla="*/ 4937733 h 5144650"/>
              <a:gd name="connsiteX95" fmla="*/ 2527697 w 2621065"/>
              <a:gd name="connsiteY95" fmla="*/ 4958461 h 5144650"/>
              <a:gd name="connsiteX96" fmla="*/ 2567995 w 2621065"/>
              <a:gd name="connsiteY96" fmla="*/ 5062892 h 5144650"/>
              <a:gd name="connsiteX97" fmla="*/ 2596347 w 2621065"/>
              <a:gd name="connsiteY97" fmla="*/ 5121988 h 5144650"/>
              <a:gd name="connsiteX98" fmla="*/ 2613775 w 2621065"/>
              <a:gd name="connsiteY98" fmla="*/ 5139128 h 5144650"/>
              <a:gd name="connsiteX99" fmla="*/ 2621065 w 2621065"/>
              <a:gd name="connsiteY99" fmla="*/ 5144650 h 5144650"/>
              <a:gd name="connsiteX100" fmla="*/ 0 w 2621065"/>
              <a:gd name="connsiteY100" fmla="*/ 5144650 h 5144650"/>
              <a:gd name="connsiteX101" fmla="*/ 0 w 2621065"/>
              <a:gd name="connsiteY101" fmla="*/ 0 h 5144650"/>
              <a:gd name="connsiteX0" fmla="*/ 0 w 2621065"/>
              <a:gd name="connsiteY0" fmla="*/ 0 h 5144650"/>
              <a:gd name="connsiteX1" fmla="*/ 245438 w 2621065"/>
              <a:gd name="connsiteY1" fmla="*/ 268808 h 5144650"/>
              <a:gd name="connsiteX2" fmla="*/ 252687 w 2621065"/>
              <a:gd name="connsiteY2" fmla="*/ 292650 h 5144650"/>
              <a:gd name="connsiteX3" fmla="*/ 270361 w 2621065"/>
              <a:gd name="connsiteY3" fmla="*/ 304212 h 5144650"/>
              <a:gd name="connsiteX4" fmla="*/ 272327 w 2621065"/>
              <a:gd name="connsiteY4" fmla="*/ 324001 h 5144650"/>
              <a:gd name="connsiteX5" fmla="*/ 272077 w 2621065"/>
              <a:gd name="connsiteY5" fmla="*/ 327214 h 5144650"/>
              <a:gd name="connsiteX6" fmla="*/ 295110 w 2621065"/>
              <a:gd name="connsiteY6" fmla="*/ 357098 h 5144650"/>
              <a:gd name="connsiteX7" fmla="*/ 296727 w 2621065"/>
              <a:gd name="connsiteY7" fmla="*/ 371749 h 5144650"/>
              <a:gd name="connsiteX8" fmla="*/ 332716 w 2621065"/>
              <a:gd name="connsiteY8" fmla="*/ 440404 h 5144650"/>
              <a:gd name="connsiteX9" fmla="*/ 342633 w 2621065"/>
              <a:gd name="connsiteY9" fmla="*/ 459903 h 5144650"/>
              <a:gd name="connsiteX10" fmla="*/ 357304 w 2621065"/>
              <a:gd name="connsiteY10" fmla="*/ 470524 h 5144650"/>
              <a:gd name="connsiteX11" fmla="*/ 366064 w 2621065"/>
              <a:gd name="connsiteY11" fmla="*/ 467634 h 5144650"/>
              <a:gd name="connsiteX12" fmla="*/ 372502 w 2621065"/>
              <a:gd name="connsiteY12" fmla="*/ 477374 h 5144650"/>
              <a:gd name="connsiteX13" fmla="*/ 375501 w 2621065"/>
              <a:gd name="connsiteY13" fmla="*/ 478682 h 5144650"/>
              <a:gd name="connsiteX14" fmla="*/ 419128 w 2621065"/>
              <a:gd name="connsiteY14" fmla="*/ 557106 h 5144650"/>
              <a:gd name="connsiteX15" fmla="*/ 467073 w 2621065"/>
              <a:gd name="connsiteY15" fmla="*/ 632313 h 5144650"/>
              <a:gd name="connsiteX16" fmla="*/ 490229 w 2621065"/>
              <a:gd name="connsiteY16" fmla="*/ 751490 h 5144650"/>
              <a:gd name="connsiteX17" fmla="*/ 516935 w 2621065"/>
              <a:gd name="connsiteY17" fmla="*/ 799823 h 5144650"/>
              <a:gd name="connsiteX18" fmla="*/ 542847 w 2621065"/>
              <a:gd name="connsiteY18" fmla="*/ 848761 h 5144650"/>
              <a:gd name="connsiteX19" fmla="*/ 572074 w 2621065"/>
              <a:gd name="connsiteY19" fmla="*/ 958725 h 5144650"/>
              <a:gd name="connsiteX20" fmla="*/ 620598 w 2621065"/>
              <a:gd name="connsiteY20" fmla="*/ 1033391 h 5144650"/>
              <a:gd name="connsiteX21" fmla="*/ 632660 w 2621065"/>
              <a:gd name="connsiteY21" fmla="*/ 1112764 h 5144650"/>
              <a:gd name="connsiteX22" fmla="*/ 634562 w 2621065"/>
              <a:gd name="connsiteY22" fmla="*/ 1113550 h 5144650"/>
              <a:gd name="connsiteX23" fmla="*/ 640269 w 2621065"/>
              <a:gd name="connsiteY23" fmla="*/ 1129199 h 5144650"/>
              <a:gd name="connsiteX24" fmla="*/ 637728 w 2621065"/>
              <a:gd name="connsiteY24" fmla="*/ 1135143 h 5144650"/>
              <a:gd name="connsiteX25" fmla="*/ 687640 w 2621065"/>
              <a:gd name="connsiteY25" fmla="*/ 1174841 h 5144650"/>
              <a:gd name="connsiteX26" fmla="*/ 724323 w 2621065"/>
              <a:gd name="connsiteY26" fmla="*/ 1244103 h 5144650"/>
              <a:gd name="connsiteX27" fmla="*/ 732765 w 2621065"/>
              <a:gd name="connsiteY27" fmla="*/ 1279809 h 5144650"/>
              <a:gd name="connsiteX28" fmla="*/ 735243 w 2621065"/>
              <a:gd name="connsiteY28" fmla="*/ 1286495 h 5144650"/>
              <a:gd name="connsiteX29" fmla="*/ 735618 w 2621065"/>
              <a:gd name="connsiteY29" fmla="*/ 1286424 h 5144650"/>
              <a:gd name="connsiteX30" fmla="*/ 738875 w 2621065"/>
              <a:gd name="connsiteY30" fmla="*/ 1293066 h 5144650"/>
              <a:gd name="connsiteX31" fmla="*/ 739767 w 2621065"/>
              <a:gd name="connsiteY31" fmla="*/ 1298687 h 5144650"/>
              <a:gd name="connsiteX32" fmla="*/ 744578 w 2621065"/>
              <a:gd name="connsiteY32" fmla="*/ 1311657 h 5144650"/>
              <a:gd name="connsiteX33" fmla="*/ 748379 w 2621065"/>
              <a:gd name="connsiteY33" fmla="*/ 1314753 h 5144650"/>
              <a:gd name="connsiteX34" fmla="*/ 752978 w 2621065"/>
              <a:gd name="connsiteY34" fmla="*/ 1314010 h 5144650"/>
              <a:gd name="connsiteX35" fmla="*/ 752978 w 2621065"/>
              <a:gd name="connsiteY35" fmla="*/ 1315472 h 5144650"/>
              <a:gd name="connsiteX36" fmla="*/ 772880 w 2621065"/>
              <a:gd name="connsiteY36" fmla="*/ 1332740 h 5144650"/>
              <a:gd name="connsiteX37" fmla="*/ 805255 w 2621065"/>
              <a:gd name="connsiteY37" fmla="*/ 1379426 h 5144650"/>
              <a:gd name="connsiteX38" fmla="*/ 861455 w 2621065"/>
              <a:gd name="connsiteY38" fmla="*/ 1487793 h 5144650"/>
              <a:gd name="connsiteX39" fmla="*/ 889172 w 2621065"/>
              <a:gd name="connsiteY39" fmla="*/ 1589794 h 5144650"/>
              <a:gd name="connsiteX40" fmla="*/ 937443 w 2621065"/>
              <a:gd name="connsiteY40" fmla="*/ 1698307 h 5144650"/>
              <a:gd name="connsiteX41" fmla="*/ 974458 w 2621065"/>
              <a:gd name="connsiteY41" fmla="*/ 1768464 h 5144650"/>
              <a:gd name="connsiteX42" fmla="*/ 1013480 w 2621065"/>
              <a:gd name="connsiteY42" fmla="*/ 1853903 h 5144650"/>
              <a:gd name="connsiteX43" fmla="*/ 1031382 w 2621065"/>
              <a:gd name="connsiteY43" fmla="*/ 1948177 h 5144650"/>
              <a:gd name="connsiteX44" fmla="*/ 1031611 w 2621065"/>
              <a:gd name="connsiteY44" fmla="*/ 2064126 h 5144650"/>
              <a:gd name="connsiteX45" fmla="*/ 1043751 w 2621065"/>
              <a:gd name="connsiteY45" fmla="*/ 2210534 h 5144650"/>
              <a:gd name="connsiteX46" fmla="*/ 1055412 w 2621065"/>
              <a:gd name="connsiteY46" fmla="*/ 2309009 h 5144650"/>
              <a:gd name="connsiteX47" fmla="*/ 1077288 w 2621065"/>
              <a:gd name="connsiteY47" fmla="*/ 2438335 h 5144650"/>
              <a:gd name="connsiteX48" fmla="*/ 1095035 w 2621065"/>
              <a:gd name="connsiteY48" fmla="*/ 2483804 h 5144650"/>
              <a:gd name="connsiteX49" fmla="*/ 1084874 w 2621065"/>
              <a:gd name="connsiteY49" fmla="*/ 2535656 h 5144650"/>
              <a:gd name="connsiteX50" fmla="*/ 1097340 w 2621065"/>
              <a:gd name="connsiteY50" fmla="*/ 2549509 h 5144650"/>
              <a:gd name="connsiteX51" fmla="*/ 1099771 w 2621065"/>
              <a:gd name="connsiteY51" fmla="*/ 2551770 h 5144650"/>
              <a:gd name="connsiteX52" fmla="*/ 1103350 w 2621065"/>
              <a:gd name="connsiteY52" fmla="*/ 2563634 h 5144650"/>
              <a:gd name="connsiteX53" fmla="*/ 1112049 w 2621065"/>
              <a:gd name="connsiteY53" fmla="*/ 2563454 h 5144650"/>
              <a:gd name="connsiteX54" fmla="*/ 1127385 w 2621065"/>
              <a:gd name="connsiteY54" fmla="*/ 2601609 h 5144650"/>
              <a:gd name="connsiteX55" fmla="*/ 1139861 w 2621065"/>
              <a:gd name="connsiteY55" fmla="*/ 2713894 h 5144650"/>
              <a:gd name="connsiteX56" fmla="*/ 1152243 w 2621065"/>
              <a:gd name="connsiteY56" fmla="*/ 2778897 h 5144650"/>
              <a:gd name="connsiteX57" fmla="*/ 1164665 w 2621065"/>
              <a:gd name="connsiteY57" fmla="*/ 2800172 h 5144650"/>
              <a:gd name="connsiteX58" fmla="*/ 1176824 w 2621065"/>
              <a:gd name="connsiteY58" fmla="*/ 2832181 h 5144650"/>
              <a:gd name="connsiteX59" fmla="*/ 1204261 w 2621065"/>
              <a:gd name="connsiteY59" fmla="*/ 2886025 h 5144650"/>
              <a:gd name="connsiteX60" fmla="*/ 1256301 w 2621065"/>
              <a:gd name="connsiteY60" fmla="*/ 3039204 h 5144650"/>
              <a:gd name="connsiteX61" fmla="*/ 1282793 w 2621065"/>
              <a:gd name="connsiteY61" fmla="*/ 3166645 h 5144650"/>
              <a:gd name="connsiteX62" fmla="*/ 1353529 w 2621065"/>
              <a:gd name="connsiteY62" fmla="*/ 3266459 h 5144650"/>
              <a:gd name="connsiteX63" fmla="*/ 1443501 w 2621065"/>
              <a:gd name="connsiteY63" fmla="*/ 3351404 h 5144650"/>
              <a:gd name="connsiteX64" fmla="*/ 1502378 w 2621065"/>
              <a:gd name="connsiteY64" fmla="*/ 3451792 h 5144650"/>
              <a:gd name="connsiteX65" fmla="*/ 1608347 w 2621065"/>
              <a:gd name="connsiteY65" fmla="*/ 3567627 h 5144650"/>
              <a:gd name="connsiteX66" fmla="*/ 1672750 w 2621065"/>
              <a:gd name="connsiteY66" fmla="*/ 3660473 h 5144650"/>
              <a:gd name="connsiteX67" fmla="*/ 1674801 w 2621065"/>
              <a:gd name="connsiteY67" fmla="*/ 3660727 h 5144650"/>
              <a:gd name="connsiteX68" fmla="*/ 1684280 w 2621065"/>
              <a:gd name="connsiteY68" fmla="*/ 3674236 h 5144650"/>
              <a:gd name="connsiteX69" fmla="*/ 1683297 w 2621065"/>
              <a:gd name="connsiteY69" fmla="*/ 3680606 h 5144650"/>
              <a:gd name="connsiteX70" fmla="*/ 1688840 w 2621065"/>
              <a:gd name="connsiteY70" fmla="*/ 3690943 h 5144650"/>
              <a:gd name="connsiteX71" fmla="*/ 1697179 w 2621065"/>
              <a:gd name="connsiteY71" fmla="*/ 3714191 h 5144650"/>
              <a:gd name="connsiteX72" fmla="*/ 1812095 w 2621065"/>
              <a:gd name="connsiteY72" fmla="*/ 3794363 h 5144650"/>
              <a:gd name="connsiteX73" fmla="*/ 1816185 w 2621065"/>
              <a:gd name="connsiteY73" fmla="*/ 3800123 h 5144650"/>
              <a:gd name="connsiteX74" fmla="*/ 1816532 w 2621065"/>
              <a:gd name="connsiteY74" fmla="*/ 3799958 h 5144650"/>
              <a:gd name="connsiteX75" fmla="*/ 1821367 w 2621065"/>
              <a:gd name="connsiteY75" fmla="*/ 3805472 h 5144650"/>
              <a:gd name="connsiteX76" fmla="*/ 1823645 w 2621065"/>
              <a:gd name="connsiteY76" fmla="*/ 3810629 h 5144650"/>
              <a:gd name="connsiteX77" fmla="*/ 1831583 w 2621065"/>
              <a:gd name="connsiteY77" fmla="*/ 3821804 h 5144650"/>
              <a:gd name="connsiteX78" fmla="*/ 1857078 w 2621065"/>
              <a:gd name="connsiteY78" fmla="*/ 3885992 h 5144650"/>
              <a:gd name="connsiteX79" fmla="*/ 1923433 w 2621065"/>
              <a:gd name="connsiteY79" fmla="*/ 3982033 h 5144650"/>
              <a:gd name="connsiteX80" fmla="*/ 1980841 w 2621065"/>
              <a:gd name="connsiteY80" fmla="*/ 4057389 h 5144650"/>
              <a:gd name="connsiteX81" fmla="*/ 2024665 w 2621065"/>
              <a:gd name="connsiteY81" fmla="*/ 4118801 h 5144650"/>
              <a:gd name="connsiteX82" fmla="*/ 2072486 w 2621065"/>
              <a:gd name="connsiteY82" fmla="*/ 4180983 h 5144650"/>
              <a:gd name="connsiteX83" fmla="*/ 2102842 w 2621065"/>
              <a:gd name="connsiteY83" fmla="*/ 4242051 h 5144650"/>
              <a:gd name="connsiteX84" fmla="*/ 2090319 w 2621065"/>
              <a:gd name="connsiteY84" fmla="*/ 4351530 h 5144650"/>
              <a:gd name="connsiteX85" fmla="*/ 2109385 w 2621065"/>
              <a:gd name="connsiteY85" fmla="*/ 4438467 h 5144650"/>
              <a:gd name="connsiteX86" fmla="*/ 2204194 w 2621065"/>
              <a:gd name="connsiteY86" fmla="*/ 4542946 h 5144650"/>
              <a:gd name="connsiteX87" fmla="*/ 2237258 w 2621065"/>
              <a:gd name="connsiteY87" fmla="*/ 4638702 h 5144650"/>
              <a:gd name="connsiteX88" fmla="*/ 2349851 w 2621065"/>
              <a:gd name="connsiteY88" fmla="*/ 4719544 h 5144650"/>
              <a:gd name="connsiteX89" fmla="*/ 2466665 w 2621065"/>
              <a:gd name="connsiteY89" fmla="*/ 4853969 h 5144650"/>
              <a:gd name="connsiteX90" fmla="*/ 2469772 w 2621065"/>
              <a:gd name="connsiteY90" fmla="*/ 4906386 h 5144650"/>
              <a:gd name="connsiteX91" fmla="*/ 2485381 w 2621065"/>
              <a:gd name="connsiteY91" fmla="*/ 4916393 h 5144650"/>
              <a:gd name="connsiteX92" fmla="*/ 2494775 w 2621065"/>
              <a:gd name="connsiteY92" fmla="*/ 4928363 h 5144650"/>
              <a:gd name="connsiteX93" fmla="*/ 2503199 w 2621065"/>
              <a:gd name="connsiteY93" fmla="*/ 4925898 h 5144650"/>
              <a:gd name="connsiteX94" fmla="*/ 2517652 w 2621065"/>
              <a:gd name="connsiteY94" fmla="*/ 4937733 h 5144650"/>
              <a:gd name="connsiteX95" fmla="*/ 2527697 w 2621065"/>
              <a:gd name="connsiteY95" fmla="*/ 4958461 h 5144650"/>
              <a:gd name="connsiteX96" fmla="*/ 2567995 w 2621065"/>
              <a:gd name="connsiteY96" fmla="*/ 5062892 h 5144650"/>
              <a:gd name="connsiteX97" fmla="*/ 2596347 w 2621065"/>
              <a:gd name="connsiteY97" fmla="*/ 5121988 h 5144650"/>
              <a:gd name="connsiteX98" fmla="*/ 2613775 w 2621065"/>
              <a:gd name="connsiteY98" fmla="*/ 5139128 h 5144650"/>
              <a:gd name="connsiteX99" fmla="*/ 2621065 w 2621065"/>
              <a:gd name="connsiteY99" fmla="*/ 5144650 h 5144650"/>
              <a:gd name="connsiteX100" fmla="*/ 0 w 2621065"/>
              <a:gd name="connsiteY100" fmla="*/ 5144650 h 5144650"/>
              <a:gd name="connsiteX101" fmla="*/ 0 w 2621065"/>
              <a:gd name="connsiteY101" fmla="*/ 0 h 5144650"/>
              <a:gd name="connsiteX0" fmla="*/ 0 w 2621065"/>
              <a:gd name="connsiteY0" fmla="*/ 0 h 5144650"/>
              <a:gd name="connsiteX1" fmla="*/ 245438 w 2621065"/>
              <a:gd name="connsiteY1" fmla="*/ 268808 h 5144650"/>
              <a:gd name="connsiteX2" fmla="*/ 252687 w 2621065"/>
              <a:gd name="connsiteY2" fmla="*/ 292650 h 5144650"/>
              <a:gd name="connsiteX3" fmla="*/ 270361 w 2621065"/>
              <a:gd name="connsiteY3" fmla="*/ 304212 h 5144650"/>
              <a:gd name="connsiteX4" fmla="*/ 272327 w 2621065"/>
              <a:gd name="connsiteY4" fmla="*/ 324001 h 5144650"/>
              <a:gd name="connsiteX5" fmla="*/ 272077 w 2621065"/>
              <a:gd name="connsiteY5" fmla="*/ 327214 h 5144650"/>
              <a:gd name="connsiteX6" fmla="*/ 295110 w 2621065"/>
              <a:gd name="connsiteY6" fmla="*/ 357098 h 5144650"/>
              <a:gd name="connsiteX7" fmla="*/ 296727 w 2621065"/>
              <a:gd name="connsiteY7" fmla="*/ 371749 h 5144650"/>
              <a:gd name="connsiteX8" fmla="*/ 332716 w 2621065"/>
              <a:gd name="connsiteY8" fmla="*/ 440404 h 5144650"/>
              <a:gd name="connsiteX9" fmla="*/ 342633 w 2621065"/>
              <a:gd name="connsiteY9" fmla="*/ 459903 h 5144650"/>
              <a:gd name="connsiteX10" fmla="*/ 357304 w 2621065"/>
              <a:gd name="connsiteY10" fmla="*/ 470524 h 5144650"/>
              <a:gd name="connsiteX11" fmla="*/ 366064 w 2621065"/>
              <a:gd name="connsiteY11" fmla="*/ 467634 h 5144650"/>
              <a:gd name="connsiteX12" fmla="*/ 372502 w 2621065"/>
              <a:gd name="connsiteY12" fmla="*/ 477374 h 5144650"/>
              <a:gd name="connsiteX13" fmla="*/ 375501 w 2621065"/>
              <a:gd name="connsiteY13" fmla="*/ 478682 h 5144650"/>
              <a:gd name="connsiteX14" fmla="*/ 419128 w 2621065"/>
              <a:gd name="connsiteY14" fmla="*/ 557106 h 5144650"/>
              <a:gd name="connsiteX15" fmla="*/ 467073 w 2621065"/>
              <a:gd name="connsiteY15" fmla="*/ 632313 h 5144650"/>
              <a:gd name="connsiteX16" fmla="*/ 490229 w 2621065"/>
              <a:gd name="connsiteY16" fmla="*/ 751490 h 5144650"/>
              <a:gd name="connsiteX17" fmla="*/ 516935 w 2621065"/>
              <a:gd name="connsiteY17" fmla="*/ 799823 h 5144650"/>
              <a:gd name="connsiteX18" fmla="*/ 542847 w 2621065"/>
              <a:gd name="connsiteY18" fmla="*/ 848761 h 5144650"/>
              <a:gd name="connsiteX19" fmla="*/ 572074 w 2621065"/>
              <a:gd name="connsiteY19" fmla="*/ 958725 h 5144650"/>
              <a:gd name="connsiteX20" fmla="*/ 620598 w 2621065"/>
              <a:gd name="connsiteY20" fmla="*/ 1033391 h 5144650"/>
              <a:gd name="connsiteX21" fmla="*/ 632660 w 2621065"/>
              <a:gd name="connsiteY21" fmla="*/ 1112764 h 5144650"/>
              <a:gd name="connsiteX22" fmla="*/ 634562 w 2621065"/>
              <a:gd name="connsiteY22" fmla="*/ 1113550 h 5144650"/>
              <a:gd name="connsiteX23" fmla="*/ 640269 w 2621065"/>
              <a:gd name="connsiteY23" fmla="*/ 1129199 h 5144650"/>
              <a:gd name="connsiteX24" fmla="*/ 637728 w 2621065"/>
              <a:gd name="connsiteY24" fmla="*/ 1135143 h 5144650"/>
              <a:gd name="connsiteX25" fmla="*/ 687640 w 2621065"/>
              <a:gd name="connsiteY25" fmla="*/ 1174841 h 5144650"/>
              <a:gd name="connsiteX26" fmla="*/ 724323 w 2621065"/>
              <a:gd name="connsiteY26" fmla="*/ 1244103 h 5144650"/>
              <a:gd name="connsiteX27" fmla="*/ 732765 w 2621065"/>
              <a:gd name="connsiteY27" fmla="*/ 1279809 h 5144650"/>
              <a:gd name="connsiteX28" fmla="*/ 735243 w 2621065"/>
              <a:gd name="connsiteY28" fmla="*/ 1286495 h 5144650"/>
              <a:gd name="connsiteX29" fmla="*/ 735618 w 2621065"/>
              <a:gd name="connsiteY29" fmla="*/ 1286424 h 5144650"/>
              <a:gd name="connsiteX30" fmla="*/ 738875 w 2621065"/>
              <a:gd name="connsiteY30" fmla="*/ 1293066 h 5144650"/>
              <a:gd name="connsiteX31" fmla="*/ 739767 w 2621065"/>
              <a:gd name="connsiteY31" fmla="*/ 1298687 h 5144650"/>
              <a:gd name="connsiteX32" fmla="*/ 744578 w 2621065"/>
              <a:gd name="connsiteY32" fmla="*/ 1311657 h 5144650"/>
              <a:gd name="connsiteX33" fmla="*/ 748379 w 2621065"/>
              <a:gd name="connsiteY33" fmla="*/ 1314753 h 5144650"/>
              <a:gd name="connsiteX34" fmla="*/ 752978 w 2621065"/>
              <a:gd name="connsiteY34" fmla="*/ 1314010 h 5144650"/>
              <a:gd name="connsiteX35" fmla="*/ 752978 w 2621065"/>
              <a:gd name="connsiteY35" fmla="*/ 1315472 h 5144650"/>
              <a:gd name="connsiteX36" fmla="*/ 772880 w 2621065"/>
              <a:gd name="connsiteY36" fmla="*/ 1332740 h 5144650"/>
              <a:gd name="connsiteX37" fmla="*/ 805255 w 2621065"/>
              <a:gd name="connsiteY37" fmla="*/ 1379426 h 5144650"/>
              <a:gd name="connsiteX38" fmla="*/ 861455 w 2621065"/>
              <a:gd name="connsiteY38" fmla="*/ 1487793 h 5144650"/>
              <a:gd name="connsiteX39" fmla="*/ 889172 w 2621065"/>
              <a:gd name="connsiteY39" fmla="*/ 1589794 h 5144650"/>
              <a:gd name="connsiteX40" fmla="*/ 937443 w 2621065"/>
              <a:gd name="connsiteY40" fmla="*/ 1698307 h 5144650"/>
              <a:gd name="connsiteX41" fmla="*/ 974458 w 2621065"/>
              <a:gd name="connsiteY41" fmla="*/ 1768464 h 5144650"/>
              <a:gd name="connsiteX42" fmla="*/ 1013480 w 2621065"/>
              <a:gd name="connsiteY42" fmla="*/ 1853903 h 5144650"/>
              <a:gd name="connsiteX43" fmla="*/ 1031382 w 2621065"/>
              <a:gd name="connsiteY43" fmla="*/ 1948177 h 5144650"/>
              <a:gd name="connsiteX44" fmla="*/ 1031611 w 2621065"/>
              <a:gd name="connsiteY44" fmla="*/ 2064126 h 5144650"/>
              <a:gd name="connsiteX45" fmla="*/ 1043751 w 2621065"/>
              <a:gd name="connsiteY45" fmla="*/ 2210534 h 5144650"/>
              <a:gd name="connsiteX46" fmla="*/ 1055412 w 2621065"/>
              <a:gd name="connsiteY46" fmla="*/ 2309009 h 5144650"/>
              <a:gd name="connsiteX47" fmla="*/ 1077288 w 2621065"/>
              <a:gd name="connsiteY47" fmla="*/ 2438335 h 5144650"/>
              <a:gd name="connsiteX48" fmla="*/ 1095035 w 2621065"/>
              <a:gd name="connsiteY48" fmla="*/ 2483804 h 5144650"/>
              <a:gd name="connsiteX49" fmla="*/ 1084874 w 2621065"/>
              <a:gd name="connsiteY49" fmla="*/ 2535656 h 5144650"/>
              <a:gd name="connsiteX50" fmla="*/ 1097340 w 2621065"/>
              <a:gd name="connsiteY50" fmla="*/ 2549509 h 5144650"/>
              <a:gd name="connsiteX51" fmla="*/ 1099771 w 2621065"/>
              <a:gd name="connsiteY51" fmla="*/ 2551770 h 5144650"/>
              <a:gd name="connsiteX52" fmla="*/ 1103350 w 2621065"/>
              <a:gd name="connsiteY52" fmla="*/ 2563634 h 5144650"/>
              <a:gd name="connsiteX53" fmla="*/ 1112049 w 2621065"/>
              <a:gd name="connsiteY53" fmla="*/ 2563454 h 5144650"/>
              <a:gd name="connsiteX54" fmla="*/ 1127385 w 2621065"/>
              <a:gd name="connsiteY54" fmla="*/ 2601609 h 5144650"/>
              <a:gd name="connsiteX55" fmla="*/ 1139861 w 2621065"/>
              <a:gd name="connsiteY55" fmla="*/ 2713894 h 5144650"/>
              <a:gd name="connsiteX56" fmla="*/ 1152243 w 2621065"/>
              <a:gd name="connsiteY56" fmla="*/ 2778897 h 5144650"/>
              <a:gd name="connsiteX57" fmla="*/ 1164665 w 2621065"/>
              <a:gd name="connsiteY57" fmla="*/ 2800172 h 5144650"/>
              <a:gd name="connsiteX58" fmla="*/ 1176824 w 2621065"/>
              <a:gd name="connsiteY58" fmla="*/ 2832181 h 5144650"/>
              <a:gd name="connsiteX59" fmla="*/ 1204261 w 2621065"/>
              <a:gd name="connsiteY59" fmla="*/ 2886025 h 5144650"/>
              <a:gd name="connsiteX60" fmla="*/ 1256301 w 2621065"/>
              <a:gd name="connsiteY60" fmla="*/ 3039204 h 5144650"/>
              <a:gd name="connsiteX61" fmla="*/ 1282793 w 2621065"/>
              <a:gd name="connsiteY61" fmla="*/ 3166645 h 5144650"/>
              <a:gd name="connsiteX62" fmla="*/ 1353529 w 2621065"/>
              <a:gd name="connsiteY62" fmla="*/ 3266459 h 5144650"/>
              <a:gd name="connsiteX63" fmla="*/ 1443501 w 2621065"/>
              <a:gd name="connsiteY63" fmla="*/ 3351404 h 5144650"/>
              <a:gd name="connsiteX64" fmla="*/ 1502378 w 2621065"/>
              <a:gd name="connsiteY64" fmla="*/ 3451792 h 5144650"/>
              <a:gd name="connsiteX65" fmla="*/ 1608347 w 2621065"/>
              <a:gd name="connsiteY65" fmla="*/ 3567627 h 5144650"/>
              <a:gd name="connsiteX66" fmla="*/ 1672750 w 2621065"/>
              <a:gd name="connsiteY66" fmla="*/ 3660473 h 5144650"/>
              <a:gd name="connsiteX67" fmla="*/ 1674801 w 2621065"/>
              <a:gd name="connsiteY67" fmla="*/ 3660727 h 5144650"/>
              <a:gd name="connsiteX68" fmla="*/ 1684280 w 2621065"/>
              <a:gd name="connsiteY68" fmla="*/ 3674236 h 5144650"/>
              <a:gd name="connsiteX69" fmla="*/ 1683297 w 2621065"/>
              <a:gd name="connsiteY69" fmla="*/ 3680606 h 5144650"/>
              <a:gd name="connsiteX70" fmla="*/ 1688840 w 2621065"/>
              <a:gd name="connsiteY70" fmla="*/ 3690943 h 5144650"/>
              <a:gd name="connsiteX71" fmla="*/ 1697179 w 2621065"/>
              <a:gd name="connsiteY71" fmla="*/ 3714191 h 5144650"/>
              <a:gd name="connsiteX72" fmla="*/ 1812095 w 2621065"/>
              <a:gd name="connsiteY72" fmla="*/ 3794363 h 5144650"/>
              <a:gd name="connsiteX73" fmla="*/ 1816185 w 2621065"/>
              <a:gd name="connsiteY73" fmla="*/ 3800123 h 5144650"/>
              <a:gd name="connsiteX74" fmla="*/ 1816532 w 2621065"/>
              <a:gd name="connsiteY74" fmla="*/ 3799958 h 5144650"/>
              <a:gd name="connsiteX75" fmla="*/ 1821367 w 2621065"/>
              <a:gd name="connsiteY75" fmla="*/ 3805472 h 5144650"/>
              <a:gd name="connsiteX76" fmla="*/ 1823645 w 2621065"/>
              <a:gd name="connsiteY76" fmla="*/ 3810629 h 5144650"/>
              <a:gd name="connsiteX77" fmla="*/ 1831583 w 2621065"/>
              <a:gd name="connsiteY77" fmla="*/ 3821804 h 5144650"/>
              <a:gd name="connsiteX78" fmla="*/ 1857078 w 2621065"/>
              <a:gd name="connsiteY78" fmla="*/ 3885992 h 5144650"/>
              <a:gd name="connsiteX79" fmla="*/ 1923433 w 2621065"/>
              <a:gd name="connsiteY79" fmla="*/ 3982033 h 5144650"/>
              <a:gd name="connsiteX80" fmla="*/ 1980841 w 2621065"/>
              <a:gd name="connsiteY80" fmla="*/ 4057389 h 5144650"/>
              <a:gd name="connsiteX81" fmla="*/ 2024665 w 2621065"/>
              <a:gd name="connsiteY81" fmla="*/ 4118801 h 5144650"/>
              <a:gd name="connsiteX82" fmla="*/ 2072486 w 2621065"/>
              <a:gd name="connsiteY82" fmla="*/ 4180983 h 5144650"/>
              <a:gd name="connsiteX83" fmla="*/ 2102842 w 2621065"/>
              <a:gd name="connsiteY83" fmla="*/ 4242051 h 5144650"/>
              <a:gd name="connsiteX84" fmla="*/ 2090319 w 2621065"/>
              <a:gd name="connsiteY84" fmla="*/ 4351530 h 5144650"/>
              <a:gd name="connsiteX85" fmla="*/ 2109385 w 2621065"/>
              <a:gd name="connsiteY85" fmla="*/ 4438467 h 5144650"/>
              <a:gd name="connsiteX86" fmla="*/ 2204194 w 2621065"/>
              <a:gd name="connsiteY86" fmla="*/ 4542946 h 5144650"/>
              <a:gd name="connsiteX87" fmla="*/ 2296014 w 2621065"/>
              <a:gd name="connsiteY87" fmla="*/ 4609323 h 5144650"/>
              <a:gd name="connsiteX88" fmla="*/ 2349851 w 2621065"/>
              <a:gd name="connsiteY88" fmla="*/ 4719544 h 5144650"/>
              <a:gd name="connsiteX89" fmla="*/ 2466665 w 2621065"/>
              <a:gd name="connsiteY89" fmla="*/ 4853969 h 5144650"/>
              <a:gd name="connsiteX90" fmla="*/ 2469772 w 2621065"/>
              <a:gd name="connsiteY90" fmla="*/ 4906386 h 5144650"/>
              <a:gd name="connsiteX91" fmla="*/ 2485381 w 2621065"/>
              <a:gd name="connsiteY91" fmla="*/ 4916393 h 5144650"/>
              <a:gd name="connsiteX92" fmla="*/ 2494775 w 2621065"/>
              <a:gd name="connsiteY92" fmla="*/ 4928363 h 5144650"/>
              <a:gd name="connsiteX93" fmla="*/ 2503199 w 2621065"/>
              <a:gd name="connsiteY93" fmla="*/ 4925898 h 5144650"/>
              <a:gd name="connsiteX94" fmla="*/ 2517652 w 2621065"/>
              <a:gd name="connsiteY94" fmla="*/ 4937733 h 5144650"/>
              <a:gd name="connsiteX95" fmla="*/ 2527697 w 2621065"/>
              <a:gd name="connsiteY95" fmla="*/ 4958461 h 5144650"/>
              <a:gd name="connsiteX96" fmla="*/ 2567995 w 2621065"/>
              <a:gd name="connsiteY96" fmla="*/ 5062892 h 5144650"/>
              <a:gd name="connsiteX97" fmla="*/ 2596347 w 2621065"/>
              <a:gd name="connsiteY97" fmla="*/ 5121988 h 5144650"/>
              <a:gd name="connsiteX98" fmla="*/ 2613775 w 2621065"/>
              <a:gd name="connsiteY98" fmla="*/ 5139128 h 5144650"/>
              <a:gd name="connsiteX99" fmla="*/ 2621065 w 2621065"/>
              <a:gd name="connsiteY99" fmla="*/ 5144650 h 5144650"/>
              <a:gd name="connsiteX100" fmla="*/ 0 w 2621065"/>
              <a:gd name="connsiteY100" fmla="*/ 5144650 h 5144650"/>
              <a:gd name="connsiteX101" fmla="*/ 0 w 2621065"/>
              <a:gd name="connsiteY101" fmla="*/ 0 h 5144650"/>
              <a:gd name="connsiteX0" fmla="*/ 0 w 2621065"/>
              <a:gd name="connsiteY0" fmla="*/ 0 h 5144650"/>
              <a:gd name="connsiteX1" fmla="*/ 245438 w 2621065"/>
              <a:gd name="connsiteY1" fmla="*/ 268808 h 5144650"/>
              <a:gd name="connsiteX2" fmla="*/ 252687 w 2621065"/>
              <a:gd name="connsiteY2" fmla="*/ 292650 h 5144650"/>
              <a:gd name="connsiteX3" fmla="*/ 270361 w 2621065"/>
              <a:gd name="connsiteY3" fmla="*/ 304212 h 5144650"/>
              <a:gd name="connsiteX4" fmla="*/ 272327 w 2621065"/>
              <a:gd name="connsiteY4" fmla="*/ 324001 h 5144650"/>
              <a:gd name="connsiteX5" fmla="*/ 272077 w 2621065"/>
              <a:gd name="connsiteY5" fmla="*/ 327214 h 5144650"/>
              <a:gd name="connsiteX6" fmla="*/ 295110 w 2621065"/>
              <a:gd name="connsiteY6" fmla="*/ 357098 h 5144650"/>
              <a:gd name="connsiteX7" fmla="*/ 296727 w 2621065"/>
              <a:gd name="connsiteY7" fmla="*/ 371749 h 5144650"/>
              <a:gd name="connsiteX8" fmla="*/ 332716 w 2621065"/>
              <a:gd name="connsiteY8" fmla="*/ 440404 h 5144650"/>
              <a:gd name="connsiteX9" fmla="*/ 342633 w 2621065"/>
              <a:gd name="connsiteY9" fmla="*/ 459903 h 5144650"/>
              <a:gd name="connsiteX10" fmla="*/ 357304 w 2621065"/>
              <a:gd name="connsiteY10" fmla="*/ 470524 h 5144650"/>
              <a:gd name="connsiteX11" fmla="*/ 366064 w 2621065"/>
              <a:gd name="connsiteY11" fmla="*/ 467634 h 5144650"/>
              <a:gd name="connsiteX12" fmla="*/ 372502 w 2621065"/>
              <a:gd name="connsiteY12" fmla="*/ 477374 h 5144650"/>
              <a:gd name="connsiteX13" fmla="*/ 375501 w 2621065"/>
              <a:gd name="connsiteY13" fmla="*/ 478682 h 5144650"/>
              <a:gd name="connsiteX14" fmla="*/ 419128 w 2621065"/>
              <a:gd name="connsiteY14" fmla="*/ 557106 h 5144650"/>
              <a:gd name="connsiteX15" fmla="*/ 467073 w 2621065"/>
              <a:gd name="connsiteY15" fmla="*/ 632313 h 5144650"/>
              <a:gd name="connsiteX16" fmla="*/ 490229 w 2621065"/>
              <a:gd name="connsiteY16" fmla="*/ 751490 h 5144650"/>
              <a:gd name="connsiteX17" fmla="*/ 516935 w 2621065"/>
              <a:gd name="connsiteY17" fmla="*/ 799823 h 5144650"/>
              <a:gd name="connsiteX18" fmla="*/ 542847 w 2621065"/>
              <a:gd name="connsiteY18" fmla="*/ 848761 h 5144650"/>
              <a:gd name="connsiteX19" fmla="*/ 572074 w 2621065"/>
              <a:gd name="connsiteY19" fmla="*/ 958725 h 5144650"/>
              <a:gd name="connsiteX20" fmla="*/ 620598 w 2621065"/>
              <a:gd name="connsiteY20" fmla="*/ 1033391 h 5144650"/>
              <a:gd name="connsiteX21" fmla="*/ 632660 w 2621065"/>
              <a:gd name="connsiteY21" fmla="*/ 1112764 h 5144650"/>
              <a:gd name="connsiteX22" fmla="*/ 634562 w 2621065"/>
              <a:gd name="connsiteY22" fmla="*/ 1113550 h 5144650"/>
              <a:gd name="connsiteX23" fmla="*/ 640269 w 2621065"/>
              <a:gd name="connsiteY23" fmla="*/ 1129199 h 5144650"/>
              <a:gd name="connsiteX24" fmla="*/ 637728 w 2621065"/>
              <a:gd name="connsiteY24" fmla="*/ 1135143 h 5144650"/>
              <a:gd name="connsiteX25" fmla="*/ 687640 w 2621065"/>
              <a:gd name="connsiteY25" fmla="*/ 1174841 h 5144650"/>
              <a:gd name="connsiteX26" fmla="*/ 724323 w 2621065"/>
              <a:gd name="connsiteY26" fmla="*/ 1244103 h 5144650"/>
              <a:gd name="connsiteX27" fmla="*/ 732765 w 2621065"/>
              <a:gd name="connsiteY27" fmla="*/ 1279809 h 5144650"/>
              <a:gd name="connsiteX28" fmla="*/ 735243 w 2621065"/>
              <a:gd name="connsiteY28" fmla="*/ 1286495 h 5144650"/>
              <a:gd name="connsiteX29" fmla="*/ 735618 w 2621065"/>
              <a:gd name="connsiteY29" fmla="*/ 1286424 h 5144650"/>
              <a:gd name="connsiteX30" fmla="*/ 738875 w 2621065"/>
              <a:gd name="connsiteY30" fmla="*/ 1293066 h 5144650"/>
              <a:gd name="connsiteX31" fmla="*/ 739767 w 2621065"/>
              <a:gd name="connsiteY31" fmla="*/ 1298687 h 5144650"/>
              <a:gd name="connsiteX32" fmla="*/ 744578 w 2621065"/>
              <a:gd name="connsiteY32" fmla="*/ 1311657 h 5144650"/>
              <a:gd name="connsiteX33" fmla="*/ 748379 w 2621065"/>
              <a:gd name="connsiteY33" fmla="*/ 1314753 h 5144650"/>
              <a:gd name="connsiteX34" fmla="*/ 752978 w 2621065"/>
              <a:gd name="connsiteY34" fmla="*/ 1314010 h 5144650"/>
              <a:gd name="connsiteX35" fmla="*/ 752978 w 2621065"/>
              <a:gd name="connsiteY35" fmla="*/ 1315472 h 5144650"/>
              <a:gd name="connsiteX36" fmla="*/ 772880 w 2621065"/>
              <a:gd name="connsiteY36" fmla="*/ 1332740 h 5144650"/>
              <a:gd name="connsiteX37" fmla="*/ 805255 w 2621065"/>
              <a:gd name="connsiteY37" fmla="*/ 1379426 h 5144650"/>
              <a:gd name="connsiteX38" fmla="*/ 861455 w 2621065"/>
              <a:gd name="connsiteY38" fmla="*/ 1487793 h 5144650"/>
              <a:gd name="connsiteX39" fmla="*/ 889172 w 2621065"/>
              <a:gd name="connsiteY39" fmla="*/ 1589794 h 5144650"/>
              <a:gd name="connsiteX40" fmla="*/ 937443 w 2621065"/>
              <a:gd name="connsiteY40" fmla="*/ 1698307 h 5144650"/>
              <a:gd name="connsiteX41" fmla="*/ 974458 w 2621065"/>
              <a:gd name="connsiteY41" fmla="*/ 1768464 h 5144650"/>
              <a:gd name="connsiteX42" fmla="*/ 1013480 w 2621065"/>
              <a:gd name="connsiteY42" fmla="*/ 1853903 h 5144650"/>
              <a:gd name="connsiteX43" fmla="*/ 1031382 w 2621065"/>
              <a:gd name="connsiteY43" fmla="*/ 1948177 h 5144650"/>
              <a:gd name="connsiteX44" fmla="*/ 1031611 w 2621065"/>
              <a:gd name="connsiteY44" fmla="*/ 2064126 h 5144650"/>
              <a:gd name="connsiteX45" fmla="*/ 1043751 w 2621065"/>
              <a:gd name="connsiteY45" fmla="*/ 2210534 h 5144650"/>
              <a:gd name="connsiteX46" fmla="*/ 1055412 w 2621065"/>
              <a:gd name="connsiteY46" fmla="*/ 2309009 h 5144650"/>
              <a:gd name="connsiteX47" fmla="*/ 1077288 w 2621065"/>
              <a:gd name="connsiteY47" fmla="*/ 2438335 h 5144650"/>
              <a:gd name="connsiteX48" fmla="*/ 1095035 w 2621065"/>
              <a:gd name="connsiteY48" fmla="*/ 2483804 h 5144650"/>
              <a:gd name="connsiteX49" fmla="*/ 1084874 w 2621065"/>
              <a:gd name="connsiteY49" fmla="*/ 2535656 h 5144650"/>
              <a:gd name="connsiteX50" fmla="*/ 1097340 w 2621065"/>
              <a:gd name="connsiteY50" fmla="*/ 2549509 h 5144650"/>
              <a:gd name="connsiteX51" fmla="*/ 1099771 w 2621065"/>
              <a:gd name="connsiteY51" fmla="*/ 2551770 h 5144650"/>
              <a:gd name="connsiteX52" fmla="*/ 1103350 w 2621065"/>
              <a:gd name="connsiteY52" fmla="*/ 2563634 h 5144650"/>
              <a:gd name="connsiteX53" fmla="*/ 1112049 w 2621065"/>
              <a:gd name="connsiteY53" fmla="*/ 2563454 h 5144650"/>
              <a:gd name="connsiteX54" fmla="*/ 1127385 w 2621065"/>
              <a:gd name="connsiteY54" fmla="*/ 2601609 h 5144650"/>
              <a:gd name="connsiteX55" fmla="*/ 1139861 w 2621065"/>
              <a:gd name="connsiteY55" fmla="*/ 2713894 h 5144650"/>
              <a:gd name="connsiteX56" fmla="*/ 1152243 w 2621065"/>
              <a:gd name="connsiteY56" fmla="*/ 2778897 h 5144650"/>
              <a:gd name="connsiteX57" fmla="*/ 1164665 w 2621065"/>
              <a:gd name="connsiteY57" fmla="*/ 2800172 h 5144650"/>
              <a:gd name="connsiteX58" fmla="*/ 1176824 w 2621065"/>
              <a:gd name="connsiteY58" fmla="*/ 2832181 h 5144650"/>
              <a:gd name="connsiteX59" fmla="*/ 1204261 w 2621065"/>
              <a:gd name="connsiteY59" fmla="*/ 2886025 h 5144650"/>
              <a:gd name="connsiteX60" fmla="*/ 1256301 w 2621065"/>
              <a:gd name="connsiteY60" fmla="*/ 3039204 h 5144650"/>
              <a:gd name="connsiteX61" fmla="*/ 1282793 w 2621065"/>
              <a:gd name="connsiteY61" fmla="*/ 3166645 h 5144650"/>
              <a:gd name="connsiteX62" fmla="*/ 1353529 w 2621065"/>
              <a:gd name="connsiteY62" fmla="*/ 3266459 h 5144650"/>
              <a:gd name="connsiteX63" fmla="*/ 1443501 w 2621065"/>
              <a:gd name="connsiteY63" fmla="*/ 3351404 h 5144650"/>
              <a:gd name="connsiteX64" fmla="*/ 1502378 w 2621065"/>
              <a:gd name="connsiteY64" fmla="*/ 3451792 h 5144650"/>
              <a:gd name="connsiteX65" fmla="*/ 1608347 w 2621065"/>
              <a:gd name="connsiteY65" fmla="*/ 3567627 h 5144650"/>
              <a:gd name="connsiteX66" fmla="*/ 1672750 w 2621065"/>
              <a:gd name="connsiteY66" fmla="*/ 3660473 h 5144650"/>
              <a:gd name="connsiteX67" fmla="*/ 1674801 w 2621065"/>
              <a:gd name="connsiteY67" fmla="*/ 3660727 h 5144650"/>
              <a:gd name="connsiteX68" fmla="*/ 1684280 w 2621065"/>
              <a:gd name="connsiteY68" fmla="*/ 3674236 h 5144650"/>
              <a:gd name="connsiteX69" fmla="*/ 1683297 w 2621065"/>
              <a:gd name="connsiteY69" fmla="*/ 3680606 h 5144650"/>
              <a:gd name="connsiteX70" fmla="*/ 1688840 w 2621065"/>
              <a:gd name="connsiteY70" fmla="*/ 3690943 h 5144650"/>
              <a:gd name="connsiteX71" fmla="*/ 1697179 w 2621065"/>
              <a:gd name="connsiteY71" fmla="*/ 3714191 h 5144650"/>
              <a:gd name="connsiteX72" fmla="*/ 1812095 w 2621065"/>
              <a:gd name="connsiteY72" fmla="*/ 3794363 h 5144650"/>
              <a:gd name="connsiteX73" fmla="*/ 1816185 w 2621065"/>
              <a:gd name="connsiteY73" fmla="*/ 3800123 h 5144650"/>
              <a:gd name="connsiteX74" fmla="*/ 1816532 w 2621065"/>
              <a:gd name="connsiteY74" fmla="*/ 3799958 h 5144650"/>
              <a:gd name="connsiteX75" fmla="*/ 1821367 w 2621065"/>
              <a:gd name="connsiteY75" fmla="*/ 3805472 h 5144650"/>
              <a:gd name="connsiteX76" fmla="*/ 1823645 w 2621065"/>
              <a:gd name="connsiteY76" fmla="*/ 3810629 h 5144650"/>
              <a:gd name="connsiteX77" fmla="*/ 1831583 w 2621065"/>
              <a:gd name="connsiteY77" fmla="*/ 3821804 h 5144650"/>
              <a:gd name="connsiteX78" fmla="*/ 1857078 w 2621065"/>
              <a:gd name="connsiteY78" fmla="*/ 3885992 h 5144650"/>
              <a:gd name="connsiteX79" fmla="*/ 1923433 w 2621065"/>
              <a:gd name="connsiteY79" fmla="*/ 3982033 h 5144650"/>
              <a:gd name="connsiteX80" fmla="*/ 1980841 w 2621065"/>
              <a:gd name="connsiteY80" fmla="*/ 4057389 h 5144650"/>
              <a:gd name="connsiteX81" fmla="*/ 2024665 w 2621065"/>
              <a:gd name="connsiteY81" fmla="*/ 4118801 h 5144650"/>
              <a:gd name="connsiteX82" fmla="*/ 2072486 w 2621065"/>
              <a:gd name="connsiteY82" fmla="*/ 4180983 h 5144650"/>
              <a:gd name="connsiteX83" fmla="*/ 2102842 w 2621065"/>
              <a:gd name="connsiteY83" fmla="*/ 4242051 h 5144650"/>
              <a:gd name="connsiteX84" fmla="*/ 2090319 w 2621065"/>
              <a:gd name="connsiteY84" fmla="*/ 4351530 h 5144650"/>
              <a:gd name="connsiteX85" fmla="*/ 2197520 w 2621065"/>
              <a:gd name="connsiteY85" fmla="*/ 4467846 h 5144650"/>
              <a:gd name="connsiteX86" fmla="*/ 2204194 w 2621065"/>
              <a:gd name="connsiteY86" fmla="*/ 4542946 h 5144650"/>
              <a:gd name="connsiteX87" fmla="*/ 2296014 w 2621065"/>
              <a:gd name="connsiteY87" fmla="*/ 4609323 h 5144650"/>
              <a:gd name="connsiteX88" fmla="*/ 2349851 w 2621065"/>
              <a:gd name="connsiteY88" fmla="*/ 4719544 h 5144650"/>
              <a:gd name="connsiteX89" fmla="*/ 2466665 w 2621065"/>
              <a:gd name="connsiteY89" fmla="*/ 4853969 h 5144650"/>
              <a:gd name="connsiteX90" fmla="*/ 2469772 w 2621065"/>
              <a:gd name="connsiteY90" fmla="*/ 4906386 h 5144650"/>
              <a:gd name="connsiteX91" fmla="*/ 2485381 w 2621065"/>
              <a:gd name="connsiteY91" fmla="*/ 4916393 h 5144650"/>
              <a:gd name="connsiteX92" fmla="*/ 2494775 w 2621065"/>
              <a:gd name="connsiteY92" fmla="*/ 4928363 h 5144650"/>
              <a:gd name="connsiteX93" fmla="*/ 2503199 w 2621065"/>
              <a:gd name="connsiteY93" fmla="*/ 4925898 h 5144650"/>
              <a:gd name="connsiteX94" fmla="*/ 2517652 w 2621065"/>
              <a:gd name="connsiteY94" fmla="*/ 4937733 h 5144650"/>
              <a:gd name="connsiteX95" fmla="*/ 2527697 w 2621065"/>
              <a:gd name="connsiteY95" fmla="*/ 4958461 h 5144650"/>
              <a:gd name="connsiteX96" fmla="*/ 2567995 w 2621065"/>
              <a:gd name="connsiteY96" fmla="*/ 5062892 h 5144650"/>
              <a:gd name="connsiteX97" fmla="*/ 2596347 w 2621065"/>
              <a:gd name="connsiteY97" fmla="*/ 5121988 h 5144650"/>
              <a:gd name="connsiteX98" fmla="*/ 2613775 w 2621065"/>
              <a:gd name="connsiteY98" fmla="*/ 5139128 h 5144650"/>
              <a:gd name="connsiteX99" fmla="*/ 2621065 w 2621065"/>
              <a:gd name="connsiteY99" fmla="*/ 5144650 h 5144650"/>
              <a:gd name="connsiteX100" fmla="*/ 0 w 2621065"/>
              <a:gd name="connsiteY100" fmla="*/ 5144650 h 5144650"/>
              <a:gd name="connsiteX101" fmla="*/ 0 w 2621065"/>
              <a:gd name="connsiteY101" fmla="*/ 0 h 5144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621065" h="5144650">
                <a:moveTo>
                  <a:pt x="0" y="0"/>
                </a:moveTo>
                <a:lnTo>
                  <a:pt x="245438" y="268808"/>
                </a:lnTo>
                <a:lnTo>
                  <a:pt x="252687" y="292650"/>
                </a:lnTo>
                <a:lnTo>
                  <a:pt x="270361" y="304212"/>
                </a:lnTo>
                <a:cubicBezTo>
                  <a:pt x="273529" y="310126"/>
                  <a:pt x="273234" y="316860"/>
                  <a:pt x="272327" y="324001"/>
                </a:cubicBezTo>
                <a:cubicBezTo>
                  <a:pt x="272244" y="325072"/>
                  <a:pt x="272160" y="326143"/>
                  <a:pt x="272077" y="327214"/>
                </a:cubicBezTo>
                <a:lnTo>
                  <a:pt x="295110" y="357098"/>
                </a:lnTo>
                <a:lnTo>
                  <a:pt x="296727" y="371749"/>
                </a:lnTo>
                <a:cubicBezTo>
                  <a:pt x="307880" y="397452"/>
                  <a:pt x="336849" y="412373"/>
                  <a:pt x="332716" y="440404"/>
                </a:cubicBezTo>
                <a:cubicBezTo>
                  <a:pt x="334711" y="448819"/>
                  <a:pt x="338212" y="455052"/>
                  <a:pt x="342633" y="459903"/>
                </a:cubicBezTo>
                <a:lnTo>
                  <a:pt x="357304" y="470524"/>
                </a:lnTo>
                <a:lnTo>
                  <a:pt x="366064" y="467634"/>
                </a:lnTo>
                <a:lnTo>
                  <a:pt x="372502" y="477374"/>
                </a:lnTo>
                <a:lnTo>
                  <a:pt x="375501" y="478682"/>
                </a:lnTo>
                <a:cubicBezTo>
                  <a:pt x="383272" y="491970"/>
                  <a:pt x="403866" y="531500"/>
                  <a:pt x="419128" y="557106"/>
                </a:cubicBezTo>
                <a:cubicBezTo>
                  <a:pt x="439248" y="581985"/>
                  <a:pt x="451401" y="588102"/>
                  <a:pt x="467073" y="632313"/>
                </a:cubicBezTo>
                <a:cubicBezTo>
                  <a:pt x="479664" y="694967"/>
                  <a:pt x="495907" y="682399"/>
                  <a:pt x="490229" y="751490"/>
                </a:cubicBezTo>
                <a:cubicBezTo>
                  <a:pt x="499208" y="732249"/>
                  <a:pt x="513168" y="781653"/>
                  <a:pt x="516935" y="799823"/>
                </a:cubicBezTo>
                <a:cubicBezTo>
                  <a:pt x="520991" y="859493"/>
                  <a:pt x="569045" y="820005"/>
                  <a:pt x="542847" y="848761"/>
                </a:cubicBezTo>
                <a:cubicBezTo>
                  <a:pt x="562656" y="881830"/>
                  <a:pt x="526272" y="969168"/>
                  <a:pt x="572074" y="958725"/>
                </a:cubicBezTo>
                <a:cubicBezTo>
                  <a:pt x="597644" y="999777"/>
                  <a:pt x="577323" y="1011573"/>
                  <a:pt x="620598" y="1033391"/>
                </a:cubicBezTo>
                <a:cubicBezTo>
                  <a:pt x="630696" y="1059064"/>
                  <a:pt x="633259" y="1106766"/>
                  <a:pt x="632660" y="1112764"/>
                </a:cubicBezTo>
                <a:lnTo>
                  <a:pt x="634562" y="1113550"/>
                </a:lnTo>
                <a:cubicBezTo>
                  <a:pt x="640098" y="1119137"/>
                  <a:pt x="641169" y="1124274"/>
                  <a:pt x="640269" y="1129199"/>
                </a:cubicBezTo>
                <a:lnTo>
                  <a:pt x="637728" y="1135143"/>
                </a:lnTo>
                <a:lnTo>
                  <a:pt x="687640" y="1174841"/>
                </a:lnTo>
                <a:lnTo>
                  <a:pt x="724323" y="1244103"/>
                </a:lnTo>
                <a:cubicBezTo>
                  <a:pt x="726461" y="1255968"/>
                  <a:pt x="729249" y="1267984"/>
                  <a:pt x="732765" y="1279809"/>
                </a:cubicBezTo>
                <a:lnTo>
                  <a:pt x="735243" y="1286495"/>
                </a:lnTo>
                <a:lnTo>
                  <a:pt x="735618" y="1286424"/>
                </a:lnTo>
                <a:cubicBezTo>
                  <a:pt x="736846" y="1287437"/>
                  <a:pt x="737921" y="1289470"/>
                  <a:pt x="738875" y="1293066"/>
                </a:cubicBezTo>
                <a:lnTo>
                  <a:pt x="739767" y="1298687"/>
                </a:lnTo>
                <a:lnTo>
                  <a:pt x="744578" y="1311657"/>
                </a:lnTo>
                <a:lnTo>
                  <a:pt x="748379" y="1314753"/>
                </a:lnTo>
                <a:lnTo>
                  <a:pt x="752978" y="1314010"/>
                </a:lnTo>
                <a:lnTo>
                  <a:pt x="752978" y="1315472"/>
                </a:lnTo>
                <a:cubicBezTo>
                  <a:pt x="749424" y="1328629"/>
                  <a:pt x="740370" y="1337267"/>
                  <a:pt x="772880" y="1332740"/>
                </a:cubicBezTo>
                <a:cubicBezTo>
                  <a:pt x="769449" y="1360171"/>
                  <a:pt x="788120" y="1354435"/>
                  <a:pt x="805255" y="1379426"/>
                </a:cubicBezTo>
                <a:cubicBezTo>
                  <a:pt x="820018" y="1405268"/>
                  <a:pt x="847469" y="1452732"/>
                  <a:pt x="861455" y="1487793"/>
                </a:cubicBezTo>
                <a:cubicBezTo>
                  <a:pt x="860472" y="1529583"/>
                  <a:pt x="873198" y="1558240"/>
                  <a:pt x="889172" y="1589794"/>
                </a:cubicBezTo>
                <a:cubicBezTo>
                  <a:pt x="901837" y="1624879"/>
                  <a:pt x="918553" y="1656375"/>
                  <a:pt x="937443" y="1698307"/>
                </a:cubicBezTo>
                <a:lnTo>
                  <a:pt x="974458" y="1768464"/>
                </a:lnTo>
                <a:lnTo>
                  <a:pt x="1013480" y="1853903"/>
                </a:lnTo>
                <a:lnTo>
                  <a:pt x="1031382" y="1948177"/>
                </a:lnTo>
                <a:cubicBezTo>
                  <a:pt x="1065794" y="1983780"/>
                  <a:pt x="1017975" y="2014601"/>
                  <a:pt x="1031611" y="2064126"/>
                </a:cubicBezTo>
                <a:cubicBezTo>
                  <a:pt x="1011441" y="2152960"/>
                  <a:pt x="1051780" y="2170768"/>
                  <a:pt x="1043751" y="2210534"/>
                </a:cubicBezTo>
                <a:cubicBezTo>
                  <a:pt x="1047718" y="2261633"/>
                  <a:pt x="1043420" y="2260757"/>
                  <a:pt x="1055412" y="2309009"/>
                </a:cubicBezTo>
                <a:cubicBezTo>
                  <a:pt x="1065957" y="2376047"/>
                  <a:pt x="1080662" y="2371020"/>
                  <a:pt x="1077288" y="2438335"/>
                </a:cubicBezTo>
                <a:cubicBezTo>
                  <a:pt x="1117396" y="2455794"/>
                  <a:pt x="1082533" y="2452352"/>
                  <a:pt x="1095035" y="2483804"/>
                </a:cubicBezTo>
                <a:cubicBezTo>
                  <a:pt x="1061853" y="2488858"/>
                  <a:pt x="1120109" y="2517457"/>
                  <a:pt x="1084874" y="2535656"/>
                </a:cubicBezTo>
                <a:cubicBezTo>
                  <a:pt x="1088269" y="2540805"/>
                  <a:pt x="1092665" y="2545220"/>
                  <a:pt x="1097340" y="2549509"/>
                </a:cubicBezTo>
                <a:lnTo>
                  <a:pt x="1099771" y="2551770"/>
                </a:lnTo>
                <a:lnTo>
                  <a:pt x="1103350" y="2563634"/>
                </a:lnTo>
                <a:lnTo>
                  <a:pt x="1112049" y="2563454"/>
                </a:lnTo>
                <a:lnTo>
                  <a:pt x="1127385" y="2601609"/>
                </a:lnTo>
                <a:cubicBezTo>
                  <a:pt x="1113460" y="2637696"/>
                  <a:pt x="1158915" y="2668604"/>
                  <a:pt x="1139861" y="2713894"/>
                </a:cubicBezTo>
                <a:cubicBezTo>
                  <a:pt x="1135736" y="2729724"/>
                  <a:pt x="1140589" y="2773668"/>
                  <a:pt x="1152243" y="2778897"/>
                </a:cubicBezTo>
                <a:cubicBezTo>
                  <a:pt x="1155466" y="2787425"/>
                  <a:pt x="1152635" y="2799266"/>
                  <a:pt x="1164665" y="2800172"/>
                </a:cubicBezTo>
                <a:cubicBezTo>
                  <a:pt x="1179331" y="2803170"/>
                  <a:pt x="1160739" y="2841509"/>
                  <a:pt x="1176824" y="2832181"/>
                </a:cubicBezTo>
                <a:cubicBezTo>
                  <a:pt x="1164161" y="2859250"/>
                  <a:pt x="1195203" y="2868939"/>
                  <a:pt x="1204261" y="2886025"/>
                </a:cubicBezTo>
                <a:cubicBezTo>
                  <a:pt x="1217507" y="2920528"/>
                  <a:pt x="1243211" y="2992435"/>
                  <a:pt x="1256301" y="3039204"/>
                </a:cubicBezTo>
                <a:cubicBezTo>
                  <a:pt x="1264978" y="3073150"/>
                  <a:pt x="1260044" y="3127834"/>
                  <a:pt x="1282793" y="3166645"/>
                </a:cubicBezTo>
                <a:cubicBezTo>
                  <a:pt x="1304595" y="3193363"/>
                  <a:pt x="1317394" y="3226316"/>
                  <a:pt x="1353529" y="3266459"/>
                </a:cubicBezTo>
                <a:cubicBezTo>
                  <a:pt x="1399246" y="3301093"/>
                  <a:pt x="1431707" y="3283631"/>
                  <a:pt x="1443501" y="3351404"/>
                </a:cubicBezTo>
                <a:cubicBezTo>
                  <a:pt x="1476611" y="3383947"/>
                  <a:pt x="1480437" y="3422250"/>
                  <a:pt x="1502378" y="3451792"/>
                </a:cubicBezTo>
                <a:cubicBezTo>
                  <a:pt x="1529852" y="3487829"/>
                  <a:pt x="1579951" y="3532847"/>
                  <a:pt x="1608347" y="3567627"/>
                </a:cubicBezTo>
                <a:cubicBezTo>
                  <a:pt x="1624615" y="3589596"/>
                  <a:pt x="1671830" y="3654562"/>
                  <a:pt x="1672750" y="3660473"/>
                </a:cubicBezTo>
                <a:lnTo>
                  <a:pt x="1674801" y="3660727"/>
                </a:lnTo>
                <a:cubicBezTo>
                  <a:pt x="1681591" y="3664628"/>
                  <a:pt x="1683921" y="3669274"/>
                  <a:pt x="1684280" y="3674236"/>
                </a:cubicBezTo>
                <a:lnTo>
                  <a:pt x="1683297" y="3680606"/>
                </a:lnTo>
                <a:lnTo>
                  <a:pt x="1688840" y="3690943"/>
                </a:lnTo>
                <a:lnTo>
                  <a:pt x="1697179" y="3714191"/>
                </a:lnTo>
                <a:cubicBezTo>
                  <a:pt x="1717721" y="3731428"/>
                  <a:pt x="1792260" y="3780041"/>
                  <a:pt x="1812095" y="3794363"/>
                </a:cubicBezTo>
                <a:lnTo>
                  <a:pt x="1816185" y="3800123"/>
                </a:lnTo>
                <a:lnTo>
                  <a:pt x="1816532" y="3799958"/>
                </a:lnTo>
                <a:cubicBezTo>
                  <a:pt x="1817981" y="3800606"/>
                  <a:pt x="1819537" y="3802274"/>
                  <a:pt x="1821367" y="3805472"/>
                </a:cubicBezTo>
                <a:lnTo>
                  <a:pt x="1823645" y="3810629"/>
                </a:lnTo>
                <a:lnTo>
                  <a:pt x="1831583" y="3821804"/>
                </a:lnTo>
                <a:lnTo>
                  <a:pt x="1857078" y="3885992"/>
                </a:lnTo>
                <a:cubicBezTo>
                  <a:pt x="1870925" y="3912689"/>
                  <a:pt x="1904030" y="3944898"/>
                  <a:pt x="1923433" y="3982033"/>
                </a:cubicBezTo>
                <a:cubicBezTo>
                  <a:pt x="1932954" y="4022380"/>
                  <a:pt x="1957377" y="4031327"/>
                  <a:pt x="1980841" y="4057389"/>
                </a:cubicBezTo>
                <a:cubicBezTo>
                  <a:pt x="1978839" y="4101894"/>
                  <a:pt x="2006008" y="4111963"/>
                  <a:pt x="2024665" y="4118801"/>
                </a:cubicBezTo>
                <a:lnTo>
                  <a:pt x="2072486" y="4180983"/>
                </a:lnTo>
                <a:lnTo>
                  <a:pt x="2102842" y="4242051"/>
                </a:lnTo>
                <a:lnTo>
                  <a:pt x="2090319" y="4351530"/>
                </a:lnTo>
                <a:cubicBezTo>
                  <a:pt x="2089688" y="4357705"/>
                  <a:pt x="2200335" y="4461482"/>
                  <a:pt x="2197520" y="4467846"/>
                </a:cubicBezTo>
                <a:cubicBezTo>
                  <a:pt x="2239949" y="4492943"/>
                  <a:pt x="2178502" y="4499026"/>
                  <a:pt x="2204194" y="4542946"/>
                </a:cubicBezTo>
                <a:cubicBezTo>
                  <a:pt x="2219385" y="4595904"/>
                  <a:pt x="2280978" y="4565135"/>
                  <a:pt x="2296014" y="4609323"/>
                </a:cubicBezTo>
                <a:cubicBezTo>
                  <a:pt x="2334979" y="4654669"/>
                  <a:pt x="2311617" y="4683666"/>
                  <a:pt x="2349851" y="4719544"/>
                </a:cubicBezTo>
                <a:cubicBezTo>
                  <a:pt x="2393277" y="4725733"/>
                  <a:pt x="2446606" y="4827088"/>
                  <a:pt x="2466665" y="4853969"/>
                </a:cubicBezTo>
                <a:cubicBezTo>
                  <a:pt x="2435625" y="4867556"/>
                  <a:pt x="2499515" y="4879650"/>
                  <a:pt x="2469772" y="4906386"/>
                </a:cubicBezTo>
                <a:cubicBezTo>
                  <a:pt x="2474368" y="4910433"/>
                  <a:pt x="2479754" y="4913508"/>
                  <a:pt x="2485381" y="4916393"/>
                </a:cubicBezTo>
                <a:lnTo>
                  <a:pt x="2494775" y="4928363"/>
                </a:lnTo>
                <a:lnTo>
                  <a:pt x="2503199" y="4925898"/>
                </a:lnTo>
                <a:lnTo>
                  <a:pt x="2517652" y="4937733"/>
                </a:lnTo>
                <a:cubicBezTo>
                  <a:pt x="2522042" y="4943002"/>
                  <a:pt x="2525578" y="4949649"/>
                  <a:pt x="2527697" y="4958461"/>
                </a:cubicBezTo>
                <a:cubicBezTo>
                  <a:pt x="2523186" y="4996747"/>
                  <a:pt x="2575192" y="5014427"/>
                  <a:pt x="2567995" y="5062892"/>
                </a:cubicBezTo>
                <a:cubicBezTo>
                  <a:pt x="2567947" y="5079163"/>
                  <a:pt x="2583689" y="5120039"/>
                  <a:pt x="2596347" y="5121988"/>
                </a:cubicBezTo>
                <a:cubicBezTo>
                  <a:pt x="2601622" y="5129320"/>
                  <a:pt x="2601836" y="5141425"/>
                  <a:pt x="2613775" y="5139128"/>
                </a:cubicBezTo>
                <a:lnTo>
                  <a:pt x="2621065" y="5144650"/>
                </a:lnTo>
                <a:lnTo>
                  <a:pt x="0" y="5144650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el 2">
            <a:extLst>
              <a:ext uri="{FF2B5EF4-FFF2-40B4-BE49-F238E27FC236}">
                <a16:creationId xmlns:a16="http://schemas.microsoft.com/office/drawing/2014/main" id="{4461C9E3-40FA-B78F-970F-D0C7E5F35A8A}"/>
              </a:ext>
            </a:extLst>
          </p:cNvPr>
          <p:cNvSpPr txBox="1">
            <a:spLocks/>
          </p:cNvSpPr>
          <p:nvPr/>
        </p:nvSpPr>
        <p:spPr>
          <a:xfrm>
            <a:off x="2150075" y="2820988"/>
            <a:ext cx="8711407" cy="12160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2800" kern="1200" cap="all" spc="6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Batang" panose="02030600000101010101" pitchFamily="18" charset="-127"/>
                <a:cs typeface="+mj-cs"/>
              </a:defRPr>
            </a:lvl1pPr>
          </a:lstStyle>
          <a:p>
            <a:endParaRPr lang="de-DE" dirty="0">
              <a:latin typeface="+mn-lt"/>
            </a:endParaRP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DB07F412-EB0D-2EB0-B234-CE1ED2D27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165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1331648" cy="1978172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36649" y="488969"/>
                  <a:pt x="9316893" y="491390"/>
                </a:cubicBezTo>
                <a:cubicBezTo>
                  <a:pt x="9298834" y="504511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79948" y="576062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407128" y="961344"/>
                </a:lnTo>
                <a:lnTo>
                  <a:pt x="8380548" y="987916"/>
                </a:lnTo>
                <a:lnTo>
                  <a:pt x="8379462" y="987106"/>
                </a:lnTo>
                <a:cubicBezTo>
                  <a:pt x="8376507" y="985864"/>
                  <a:pt x="8373362" y="986042"/>
                  <a:pt x="8369725" y="989186"/>
                </a:cubicBezTo>
                <a:cubicBezTo>
                  <a:pt x="8357221" y="990792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72124" y="1029408"/>
                  <a:pt x="8269666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43525" y="1179064"/>
                </a:lnTo>
                <a:lnTo>
                  <a:pt x="7685942" y="1233723"/>
                </a:lnTo>
                <a:lnTo>
                  <a:pt x="7586920" y="1261888"/>
                </a:lnTo>
                <a:cubicBezTo>
                  <a:pt x="7556723" y="1298911"/>
                  <a:pt x="7489186" y="1249860"/>
                  <a:pt x="7486100" y="1292563"/>
                </a:cubicBezTo>
                <a:cubicBezTo>
                  <a:pt x="7454875" y="1308356"/>
                  <a:pt x="7449202" y="1300366"/>
                  <a:pt x="7407190" y="1314737"/>
                </a:cubicBezTo>
                <a:cubicBezTo>
                  <a:pt x="7368386" y="1364011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23400" y="1671703"/>
                  <a:pt x="5529437" y="1636968"/>
                </a:cubicBezTo>
                <a:cubicBezTo>
                  <a:pt x="5500069" y="1636638"/>
                  <a:pt x="5481558" y="1636672"/>
                  <a:pt x="5440853" y="1657958"/>
                </a:cubicBezTo>
                <a:cubicBezTo>
                  <a:pt x="5340428" y="1673293"/>
                  <a:pt x="5074771" y="1739921"/>
                  <a:pt x="4945936" y="1713743"/>
                </a:cubicBezTo>
                <a:cubicBezTo>
                  <a:pt x="4914142" y="1717597"/>
                  <a:pt x="4837317" y="1726609"/>
                  <a:pt x="4818446" y="1726895"/>
                </a:cubicBezTo>
                <a:lnTo>
                  <a:pt x="4813657" y="1730706"/>
                </a:lnTo>
                <a:lnTo>
                  <a:pt x="4759058" y="1766533"/>
                </a:lnTo>
                <a:cubicBezTo>
                  <a:pt x="4747481" y="1770744"/>
                  <a:pt x="4734604" y="1772921"/>
                  <a:pt x="4719749" y="1771811"/>
                </a:cubicBezTo>
                <a:cubicBezTo>
                  <a:pt x="4667035" y="1745585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12575" y="1805339"/>
                  <a:pt x="4320575" y="1832722"/>
                </a:cubicBezTo>
                <a:cubicBezTo>
                  <a:pt x="4282030" y="1809397"/>
                  <a:pt x="4252210" y="1859755"/>
                  <a:pt x="4220200" y="1873173"/>
                </a:cubicBezTo>
                <a:cubicBezTo>
                  <a:pt x="4189784" y="1872580"/>
                  <a:pt x="4175475" y="1885756"/>
                  <a:pt x="4105361" y="1894711"/>
                </a:cubicBezTo>
                <a:cubicBezTo>
                  <a:pt x="4071894" y="1867524"/>
                  <a:pt x="4035294" y="1916372"/>
                  <a:pt x="3973223" y="1881015"/>
                </a:cubicBezTo>
                <a:cubicBezTo>
                  <a:pt x="3971330" y="1884974"/>
                  <a:pt x="3952843" y="1881390"/>
                  <a:pt x="3900992" y="1880603"/>
                </a:cubicBezTo>
                <a:cubicBezTo>
                  <a:pt x="3849141" y="1879815"/>
                  <a:pt x="3740259" y="1879432"/>
                  <a:pt x="3662119" y="1876289"/>
                </a:cubicBezTo>
                <a:cubicBezTo>
                  <a:pt x="3573420" y="1876991"/>
                  <a:pt x="3613412" y="1915150"/>
                  <a:pt x="3496919" y="1873180"/>
                </a:cubicBezTo>
                <a:cubicBezTo>
                  <a:pt x="3488062" y="1895719"/>
                  <a:pt x="3474293" y="1897950"/>
                  <a:pt x="3449433" y="1889681"/>
                </a:cubicBezTo>
                <a:cubicBezTo>
                  <a:pt x="3406553" y="1891629"/>
                  <a:pt x="3417350" y="1945453"/>
                  <a:pt x="3369766" y="1916653"/>
                </a:cubicBezTo>
                <a:cubicBezTo>
                  <a:pt x="3338805" y="1929531"/>
                  <a:pt x="3310151" y="1915620"/>
                  <a:pt x="3290336" y="1925039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57504" y="1957276"/>
                </a:lnTo>
                <a:lnTo>
                  <a:pt x="3115176" y="1943459"/>
                </a:lnTo>
                <a:cubicBezTo>
                  <a:pt x="3095397" y="1937281"/>
                  <a:pt x="3080878" y="1929976"/>
                  <a:pt x="3038835" y="1920210"/>
                </a:cubicBezTo>
                <a:cubicBezTo>
                  <a:pt x="3011900" y="1947086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1037" y="1967486"/>
                  <a:pt x="2001803" y="1954594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391573" y="1790862"/>
                  <a:pt x="1332568" y="1793149"/>
                </a:cubicBezTo>
                <a:cubicBezTo>
                  <a:pt x="1236287" y="1833446"/>
                  <a:pt x="1335185" y="1756546"/>
                  <a:pt x="1186881" y="1768613"/>
                </a:cubicBezTo>
                <a:cubicBezTo>
                  <a:pt x="1178443" y="1775469"/>
                  <a:pt x="1160576" y="1767918"/>
                  <a:pt x="1162595" y="1758337"/>
                </a:cubicBezTo>
                <a:cubicBezTo>
                  <a:pt x="1153167" y="1761117"/>
                  <a:pt x="1130472" y="1779083"/>
                  <a:pt x="1128523" y="1763621"/>
                </a:cubicBezTo>
                <a:cubicBezTo>
                  <a:pt x="1081415" y="1760756"/>
                  <a:pt x="1034361" y="1768718"/>
                  <a:pt x="991903" y="1786741"/>
                </a:cubicBezTo>
                <a:cubicBezTo>
                  <a:pt x="966383" y="1781126"/>
                  <a:pt x="949501" y="1831241"/>
                  <a:pt x="883960" y="1822386"/>
                </a:cubicBezTo>
                <a:cubicBezTo>
                  <a:pt x="831931" y="1790865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0CF6538-4CF9-8DB4-2535-0B73FB079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810604" cy="1216024"/>
          </a:xfrm>
        </p:spPr>
        <p:txBody>
          <a:bodyPr>
            <a:normAutofit/>
          </a:bodyPr>
          <a:lstStyle/>
          <a:p>
            <a:r>
              <a:rPr lang="de-DE" dirty="0"/>
              <a:t>What is Data Engineering ?</a:t>
            </a:r>
            <a:br>
              <a:rPr lang="de-DE" b="1" dirty="0"/>
            </a:b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CF22FEA-DD60-4169-DA81-F4F76987F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0879" y="2296161"/>
            <a:ext cx="4788505" cy="3846012"/>
          </a:xfrm>
        </p:spPr>
        <p:txBody>
          <a:bodyPr>
            <a:normAutofit/>
          </a:bodyPr>
          <a:lstStyle/>
          <a:p>
            <a:r>
              <a:rPr lang="en-US" dirty="0"/>
              <a:t>Developing and building systems for collecting, storing and analyzing data</a:t>
            </a:r>
          </a:p>
          <a:p>
            <a:endParaRPr lang="de-DE" dirty="0"/>
          </a:p>
          <a:p>
            <a:r>
              <a:rPr lang="en-US" dirty="0"/>
              <a:t>Provide data for evaluation and optimization performance of enterprises</a:t>
            </a:r>
          </a:p>
          <a:p>
            <a:endParaRPr lang="de-DE" dirty="0"/>
          </a:p>
          <a:p>
            <a:r>
              <a:rPr lang="en-US" dirty="0"/>
              <a:t>Data engineers manage data resources</a:t>
            </a:r>
          </a:p>
          <a:p>
            <a:endParaRPr lang="de-DE" dirty="0"/>
          </a:p>
          <a:p>
            <a:r>
              <a:rPr lang="en-US" dirty="0"/>
              <a:t>Data analysts use data to gain insights</a:t>
            </a: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A2E75BC-6164-0624-D930-93FEEF0AE1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0426" y="2704051"/>
            <a:ext cx="4788505" cy="2394252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6C0F9F2-CB79-8161-043A-D2FA2D6B2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86896" y="6090350"/>
            <a:ext cx="545911" cy="580029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9D4AEF59-F28E-467C-9EA3-92D1CFAD475A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C64E267B-3F5A-4357-9E7F-C5FBE5D3B1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0426" y="5902730"/>
            <a:ext cx="5741575" cy="955271"/>
          </a:xfrm>
          <a:custGeom>
            <a:avLst/>
            <a:gdLst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39115 w 5741575"/>
              <a:gd name="connsiteY7" fmla="*/ 949326 h 955271"/>
              <a:gd name="connsiteX8" fmla="*/ 93851 w 5741575"/>
              <a:gd name="connsiteY8" fmla="*/ 945611 h 955271"/>
              <a:gd name="connsiteX9" fmla="*/ 148657 w 5741575"/>
              <a:gd name="connsiteY9" fmla="*/ 898134 h 955271"/>
              <a:gd name="connsiteX10" fmla="*/ 174554 w 5741575"/>
              <a:gd name="connsiteY10" fmla="*/ 886351 h 955271"/>
              <a:gd name="connsiteX11" fmla="*/ 187633 w 5741575"/>
              <a:gd name="connsiteY11" fmla="*/ 878226 h 955271"/>
              <a:gd name="connsiteX12" fmla="*/ 187961 w 5741575"/>
              <a:gd name="connsiteY12" fmla="*/ 876538 h 955271"/>
              <a:gd name="connsiteX13" fmla="*/ 240501 w 5741575"/>
              <a:gd name="connsiteY13" fmla="*/ 873150 h 955271"/>
              <a:gd name="connsiteX14" fmla="*/ 246345 w 5741575"/>
              <a:gd name="connsiteY14" fmla="*/ 869942 h 955271"/>
              <a:gd name="connsiteX15" fmla="*/ 282041 w 5741575"/>
              <a:gd name="connsiteY15" fmla="*/ 871263 h 955271"/>
              <a:gd name="connsiteX16" fmla="*/ 299711 w 5741575"/>
              <a:gd name="connsiteY16" fmla="*/ 870064 h 955271"/>
              <a:gd name="connsiteX17" fmla="*/ 306299 w 5741575"/>
              <a:gd name="connsiteY17" fmla="*/ 873609 h 955271"/>
              <a:gd name="connsiteX18" fmla="*/ 331571 w 5741575"/>
              <a:gd name="connsiteY18" fmla="*/ 869866 h 955271"/>
              <a:gd name="connsiteX19" fmla="*/ 333872 w 5741575"/>
              <a:gd name="connsiteY19" fmla="*/ 867971 h 955271"/>
              <a:gd name="connsiteX20" fmla="*/ 356953 w 5741575"/>
              <a:gd name="connsiteY20" fmla="*/ 870334 h 955271"/>
              <a:gd name="connsiteX21" fmla="*/ 379005 w 5741575"/>
              <a:gd name="connsiteY21" fmla="*/ 878900 h 955271"/>
              <a:gd name="connsiteX22" fmla="*/ 585428 w 5741575"/>
              <a:gd name="connsiteY22" fmla="*/ 826440 h 955271"/>
              <a:gd name="connsiteX23" fmla="*/ 787156 w 5741575"/>
              <a:gd name="connsiteY23" fmla="*/ 838447 h 955271"/>
              <a:gd name="connsiteX24" fmla="*/ 898586 w 5741575"/>
              <a:gd name="connsiteY24" fmla="*/ 808502 h 955271"/>
              <a:gd name="connsiteX25" fmla="*/ 924063 w 5741575"/>
              <a:gd name="connsiteY25" fmla="*/ 770210 h 955271"/>
              <a:gd name="connsiteX26" fmla="*/ 1212574 w 5741575"/>
              <a:gd name="connsiteY26" fmla="*/ 724238 h 955271"/>
              <a:gd name="connsiteX27" fmla="*/ 1280768 w 5741575"/>
              <a:gd name="connsiteY27" fmla="*/ 699122 h 955271"/>
              <a:gd name="connsiteX28" fmla="*/ 1352027 w 5741575"/>
              <a:gd name="connsiteY28" fmla="*/ 704323 h 955271"/>
              <a:gd name="connsiteX29" fmla="*/ 1374314 w 5741575"/>
              <a:gd name="connsiteY29" fmla="*/ 688815 h 955271"/>
              <a:gd name="connsiteX30" fmla="*/ 1378034 w 5741575"/>
              <a:gd name="connsiteY30" fmla="*/ 685842 h 955271"/>
              <a:gd name="connsiteX31" fmla="*/ 1395604 w 5741575"/>
              <a:gd name="connsiteY31" fmla="*/ 680460 h 955271"/>
              <a:gd name="connsiteX32" fmla="*/ 1397206 w 5741575"/>
              <a:gd name="connsiteY32" fmla="*/ 670793 h 955271"/>
              <a:gd name="connsiteX33" fmla="*/ 1421250 w 5741575"/>
              <a:gd name="connsiteY33" fmla="*/ 656855 h 955271"/>
              <a:gd name="connsiteX34" fmla="*/ 1454524 w 5741575"/>
              <a:gd name="connsiteY34" fmla="*/ 649224 h 955271"/>
              <a:gd name="connsiteX35" fmla="*/ 1616217 w 5741575"/>
              <a:gd name="connsiteY35" fmla="*/ 622107 h 955271"/>
              <a:gd name="connsiteX36" fmla="*/ 1710928 w 5741575"/>
              <a:gd name="connsiteY36" fmla="*/ 600666 h 955271"/>
              <a:gd name="connsiteX37" fmla="*/ 1743718 w 5741575"/>
              <a:gd name="connsiteY37" fmla="*/ 584327 h 955271"/>
              <a:gd name="connsiteX38" fmla="*/ 1791651 w 5741575"/>
              <a:gd name="connsiteY38" fmla="*/ 567019 h 955271"/>
              <a:gd name="connsiteX39" fmla="*/ 1873778 w 5741575"/>
              <a:gd name="connsiteY39" fmla="*/ 530130 h 955271"/>
              <a:gd name="connsiteX40" fmla="*/ 1988411 w 5741575"/>
              <a:gd name="connsiteY40" fmla="*/ 491599 h 955271"/>
              <a:gd name="connsiteX41" fmla="*/ 2085507 w 5741575"/>
              <a:gd name="connsiteY41" fmla="*/ 498527 h 955271"/>
              <a:gd name="connsiteX42" fmla="*/ 2090767 w 5741575"/>
              <a:gd name="connsiteY42" fmla="*/ 490616 h 955271"/>
              <a:gd name="connsiteX43" fmla="*/ 2151143 w 5741575"/>
              <a:gd name="connsiteY43" fmla="*/ 478332 h 955271"/>
              <a:gd name="connsiteX44" fmla="*/ 2378710 w 5741575"/>
              <a:gd name="connsiteY44" fmla="*/ 477570 h 955271"/>
              <a:gd name="connsiteX45" fmla="*/ 2496256 w 5741575"/>
              <a:gd name="connsiteY45" fmla="*/ 452396 h 955271"/>
              <a:gd name="connsiteX46" fmla="*/ 2535387 w 5741575"/>
              <a:gd name="connsiteY46" fmla="*/ 436645 h 955271"/>
              <a:gd name="connsiteX47" fmla="*/ 2601109 w 5741575"/>
              <a:gd name="connsiteY47" fmla="*/ 410678 h 955271"/>
              <a:gd name="connsiteX48" fmla="*/ 2643855 w 5741575"/>
              <a:gd name="connsiteY48" fmla="*/ 374482 h 955271"/>
              <a:gd name="connsiteX49" fmla="*/ 2657726 w 5741575"/>
              <a:gd name="connsiteY49" fmla="*/ 365841 h 955271"/>
              <a:gd name="connsiteX50" fmla="*/ 2687125 w 5741575"/>
              <a:gd name="connsiteY50" fmla="*/ 366820 h 955271"/>
              <a:gd name="connsiteX51" fmla="*/ 2697479 w 5741575"/>
              <a:gd name="connsiteY51" fmla="*/ 361430 h 955271"/>
              <a:gd name="connsiteX52" fmla="*/ 2701547 w 5741575"/>
              <a:gd name="connsiteY52" fmla="*/ 361545 h 955271"/>
              <a:gd name="connsiteX53" fmla="*/ 2711054 w 5741575"/>
              <a:gd name="connsiteY53" fmla="*/ 360597 h 955271"/>
              <a:gd name="connsiteX54" fmla="*/ 2710438 w 5741575"/>
              <a:gd name="connsiteY54" fmla="*/ 366958 h 955271"/>
              <a:gd name="connsiteX55" fmla="*/ 2722936 w 5741575"/>
              <a:gd name="connsiteY55" fmla="*/ 377633 h 955271"/>
              <a:gd name="connsiteX56" fmla="*/ 2777227 w 5741575"/>
              <a:gd name="connsiteY56" fmla="*/ 368972 h 955271"/>
              <a:gd name="connsiteX57" fmla="*/ 2779510 w 5741575"/>
              <a:gd name="connsiteY57" fmla="*/ 361652 h 955271"/>
              <a:gd name="connsiteX58" fmla="*/ 2786278 w 5741575"/>
              <a:gd name="connsiteY58" fmla="*/ 359869 h 955271"/>
              <a:gd name="connsiteX59" fmla="*/ 2792101 w 5741575"/>
              <a:gd name="connsiteY59" fmla="*/ 365927 h 955271"/>
              <a:gd name="connsiteX60" fmla="*/ 2885545 w 5741575"/>
              <a:gd name="connsiteY60" fmla="*/ 372818 h 955271"/>
              <a:gd name="connsiteX61" fmla="*/ 3009558 w 5741575"/>
              <a:gd name="connsiteY61" fmla="*/ 370573 h 955271"/>
              <a:gd name="connsiteX62" fmla="*/ 3095010 w 5741575"/>
              <a:gd name="connsiteY62" fmla="*/ 332454 h 955271"/>
              <a:gd name="connsiteX63" fmla="*/ 3103742 w 5741575"/>
              <a:gd name="connsiteY63" fmla="*/ 337974 h 955271"/>
              <a:gd name="connsiteX64" fmla="*/ 3165093 w 5741575"/>
              <a:gd name="connsiteY64" fmla="*/ 329459 h 955271"/>
              <a:gd name="connsiteX65" fmla="*/ 3373785 w 5741575"/>
              <a:gd name="connsiteY65" fmla="*/ 255680 h 955271"/>
              <a:gd name="connsiteX66" fmla="*/ 3493851 w 5741575"/>
              <a:gd name="connsiteY66" fmla="*/ 240255 h 955271"/>
              <a:gd name="connsiteX67" fmla="*/ 3537470 w 5741575"/>
              <a:gd name="connsiteY67" fmla="*/ 241867 h 955271"/>
              <a:gd name="connsiteX68" fmla="*/ 3610489 w 5741575"/>
              <a:gd name="connsiteY68" fmla="*/ 244128 h 955271"/>
              <a:gd name="connsiteX69" fmla="*/ 3667539 w 5741575"/>
              <a:gd name="connsiteY69" fmla="*/ 263271 h 955271"/>
              <a:gd name="connsiteX70" fmla="*/ 3727614 w 5741575"/>
              <a:gd name="connsiteY70" fmla="*/ 258245 h 955271"/>
              <a:gd name="connsiteX71" fmla="*/ 3738369 w 5741575"/>
              <a:gd name="connsiteY71" fmla="*/ 234506 h 955271"/>
              <a:gd name="connsiteX72" fmla="*/ 3803670 w 5741575"/>
              <a:gd name="connsiteY72" fmla="*/ 236457 h 955271"/>
              <a:gd name="connsiteX73" fmla="*/ 3903080 w 5741575"/>
              <a:gd name="connsiteY73" fmla="*/ 241890 h 955271"/>
              <a:gd name="connsiteX74" fmla="*/ 3959588 w 5741575"/>
              <a:gd name="connsiteY74" fmla="*/ 239195 h 955271"/>
              <a:gd name="connsiteX75" fmla="*/ 4114838 w 5741575"/>
              <a:gd name="connsiteY75" fmla="*/ 238165 h 955271"/>
              <a:gd name="connsiteX76" fmla="*/ 4271023 w 5741575"/>
              <a:gd name="connsiteY76" fmla="*/ 241959 h 955271"/>
              <a:gd name="connsiteX77" fmla="*/ 4367397 w 5741575"/>
              <a:gd name="connsiteY77" fmla="*/ 271442 h 955271"/>
              <a:gd name="connsiteX78" fmla="*/ 4495366 w 5741575"/>
              <a:gd name="connsiteY78" fmla="*/ 271618 h 955271"/>
              <a:gd name="connsiteX79" fmla="*/ 4517347 w 5741575"/>
              <a:gd name="connsiteY79" fmla="*/ 275639 h 955271"/>
              <a:gd name="connsiteX80" fmla="*/ 4546116 w 5741575"/>
              <a:gd name="connsiteY80" fmla="*/ 268568 h 955271"/>
              <a:gd name="connsiteX81" fmla="*/ 4661259 w 5741575"/>
              <a:gd name="connsiteY81" fmla="*/ 238966 h 955271"/>
              <a:gd name="connsiteX82" fmla="*/ 4750403 w 5741575"/>
              <a:gd name="connsiteY82" fmla="*/ 204364 h 955271"/>
              <a:gd name="connsiteX83" fmla="*/ 4867614 w 5741575"/>
              <a:gd name="connsiteY83" fmla="*/ 208668 h 955271"/>
              <a:gd name="connsiteX84" fmla="*/ 4937036 w 5741575"/>
              <a:gd name="connsiteY84" fmla="*/ 195446 h 955271"/>
              <a:gd name="connsiteX85" fmla="*/ 5047626 w 5741575"/>
              <a:gd name="connsiteY85" fmla="*/ 149604 h 955271"/>
              <a:gd name="connsiteX86" fmla="*/ 5200247 w 5741575"/>
              <a:gd name="connsiteY86" fmla="*/ 142695 h 955271"/>
              <a:gd name="connsiteX87" fmla="*/ 5235691 w 5741575"/>
              <a:gd name="connsiteY87" fmla="*/ 173330 h 955271"/>
              <a:gd name="connsiteX88" fmla="*/ 5280133 w 5741575"/>
              <a:gd name="connsiteY88" fmla="*/ 189342 h 955271"/>
              <a:gd name="connsiteX89" fmla="*/ 5291963 w 5741575"/>
              <a:gd name="connsiteY89" fmla="*/ 139446 h 955271"/>
              <a:gd name="connsiteX90" fmla="*/ 5418472 w 5741575"/>
              <a:gd name="connsiteY90" fmla="*/ 89163 h 955271"/>
              <a:gd name="connsiteX91" fmla="*/ 5482354 w 5741575"/>
              <a:gd name="connsiteY91" fmla="*/ 69470 h 955271"/>
              <a:gd name="connsiteX92" fmla="*/ 5583280 w 5741575"/>
              <a:gd name="connsiteY92" fmla="*/ 49787 h 955271"/>
              <a:gd name="connsiteX93" fmla="*/ 5613766 w 5741575"/>
              <a:gd name="connsiteY93" fmla="*/ 41855 h 955271"/>
              <a:gd name="connsiteX94" fmla="*/ 5684952 w 5741575"/>
              <a:gd name="connsiteY94" fmla="*/ 26088 h 955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5741575" h="955271">
                <a:moveTo>
                  <a:pt x="5741575" y="0"/>
                </a:moveTo>
                <a:lnTo>
                  <a:pt x="5741575" y="955271"/>
                </a:lnTo>
                <a:lnTo>
                  <a:pt x="0" y="955271"/>
                </a:lnTo>
                <a:lnTo>
                  <a:pt x="8558" y="953971"/>
                </a:lnTo>
                <a:lnTo>
                  <a:pt x="16894" y="953847"/>
                </a:lnTo>
                <a:cubicBezTo>
                  <a:pt x="22474" y="953361"/>
                  <a:pt x="25973" y="952524"/>
                  <a:pt x="28156" y="951374"/>
                </a:cubicBezTo>
                <a:cubicBezTo>
                  <a:pt x="28201" y="951240"/>
                  <a:pt x="28247" y="951105"/>
                  <a:pt x="28293" y="950971"/>
                </a:cubicBezTo>
                <a:lnTo>
                  <a:pt x="39115" y="949326"/>
                </a:lnTo>
                <a:cubicBezTo>
                  <a:pt x="57701" y="947335"/>
                  <a:pt x="76089" y="946141"/>
                  <a:pt x="93851" y="945611"/>
                </a:cubicBezTo>
                <a:cubicBezTo>
                  <a:pt x="99905" y="923404"/>
                  <a:pt x="170209" y="932855"/>
                  <a:pt x="148657" y="898134"/>
                </a:cubicBezTo>
                <a:cubicBezTo>
                  <a:pt x="172173" y="896348"/>
                  <a:pt x="191809" y="908449"/>
                  <a:pt x="174554" y="886351"/>
                </a:cubicBezTo>
                <a:cubicBezTo>
                  <a:pt x="182014" y="885083"/>
                  <a:pt x="185699" y="882087"/>
                  <a:pt x="187633" y="878226"/>
                </a:cubicBezTo>
                <a:cubicBezTo>
                  <a:pt x="187742" y="877663"/>
                  <a:pt x="187852" y="877101"/>
                  <a:pt x="187961" y="876538"/>
                </a:cubicBezTo>
                <a:lnTo>
                  <a:pt x="240501" y="873150"/>
                </a:lnTo>
                <a:lnTo>
                  <a:pt x="246345" y="869942"/>
                </a:lnTo>
                <a:lnTo>
                  <a:pt x="282041" y="871263"/>
                </a:lnTo>
                <a:lnTo>
                  <a:pt x="299711" y="870064"/>
                </a:lnTo>
                <a:lnTo>
                  <a:pt x="306299" y="873609"/>
                </a:lnTo>
                <a:cubicBezTo>
                  <a:pt x="312531" y="875279"/>
                  <a:pt x="320316" y="874896"/>
                  <a:pt x="331571" y="869866"/>
                </a:cubicBezTo>
                <a:lnTo>
                  <a:pt x="333872" y="867971"/>
                </a:lnTo>
                <a:lnTo>
                  <a:pt x="356953" y="870334"/>
                </a:lnTo>
                <a:cubicBezTo>
                  <a:pt x="364772" y="872042"/>
                  <a:pt x="372199" y="874762"/>
                  <a:pt x="379005" y="878900"/>
                </a:cubicBezTo>
                <a:cubicBezTo>
                  <a:pt x="436788" y="836391"/>
                  <a:pt x="512367" y="847456"/>
                  <a:pt x="585428" y="826440"/>
                </a:cubicBezTo>
                <a:cubicBezTo>
                  <a:pt x="600236" y="776571"/>
                  <a:pt x="751447" y="800939"/>
                  <a:pt x="787156" y="838447"/>
                </a:cubicBezTo>
                <a:cubicBezTo>
                  <a:pt x="767750" y="789794"/>
                  <a:pt x="977582" y="857915"/>
                  <a:pt x="898586" y="808502"/>
                </a:cubicBezTo>
                <a:cubicBezTo>
                  <a:pt x="926099" y="807167"/>
                  <a:pt x="944922" y="782490"/>
                  <a:pt x="924063" y="770210"/>
                </a:cubicBezTo>
                <a:cubicBezTo>
                  <a:pt x="1015917" y="786259"/>
                  <a:pt x="1117953" y="728408"/>
                  <a:pt x="1212574" y="724238"/>
                </a:cubicBezTo>
                <a:cubicBezTo>
                  <a:pt x="1245879" y="677520"/>
                  <a:pt x="1233543" y="716744"/>
                  <a:pt x="1280768" y="699122"/>
                </a:cubicBezTo>
                <a:cubicBezTo>
                  <a:pt x="1280824" y="735474"/>
                  <a:pt x="1333787" y="667235"/>
                  <a:pt x="1352027" y="704323"/>
                </a:cubicBezTo>
                <a:cubicBezTo>
                  <a:pt x="1360044" y="699941"/>
                  <a:pt x="1367234" y="694526"/>
                  <a:pt x="1374314" y="688815"/>
                </a:cubicBezTo>
                <a:lnTo>
                  <a:pt x="1378034" y="685842"/>
                </a:lnTo>
                <a:lnTo>
                  <a:pt x="1395604" y="680460"/>
                </a:lnTo>
                <a:lnTo>
                  <a:pt x="1397206" y="670793"/>
                </a:lnTo>
                <a:lnTo>
                  <a:pt x="1421250" y="656855"/>
                </a:lnTo>
                <a:cubicBezTo>
                  <a:pt x="1430770" y="652893"/>
                  <a:pt x="1441623" y="650105"/>
                  <a:pt x="1454524" y="649224"/>
                </a:cubicBezTo>
                <a:cubicBezTo>
                  <a:pt x="1502655" y="660482"/>
                  <a:pt x="1556151" y="606226"/>
                  <a:pt x="1616217" y="622107"/>
                </a:cubicBezTo>
                <a:cubicBezTo>
                  <a:pt x="1637755" y="624837"/>
                  <a:pt x="1701030" y="614257"/>
                  <a:pt x="1710928" y="600666"/>
                </a:cubicBezTo>
                <a:cubicBezTo>
                  <a:pt x="1723693" y="596072"/>
                  <a:pt x="1739861" y="597834"/>
                  <a:pt x="1743718" y="584327"/>
                </a:cubicBezTo>
                <a:cubicBezTo>
                  <a:pt x="1751098" y="567647"/>
                  <a:pt x="1801421" y="583831"/>
                  <a:pt x="1791651" y="567019"/>
                </a:cubicBezTo>
                <a:cubicBezTo>
                  <a:pt x="1827282" y="577929"/>
                  <a:pt x="1847642" y="542228"/>
                  <a:pt x="1873778" y="530130"/>
                </a:cubicBezTo>
                <a:cubicBezTo>
                  <a:pt x="1902425" y="541995"/>
                  <a:pt x="1929013" y="504913"/>
                  <a:pt x="1988411" y="491599"/>
                </a:cubicBezTo>
                <a:cubicBezTo>
                  <a:pt x="2020077" y="505546"/>
                  <a:pt x="2028363" y="482381"/>
                  <a:pt x="2085507" y="498527"/>
                </a:cubicBezTo>
                <a:cubicBezTo>
                  <a:pt x="2086719" y="495769"/>
                  <a:pt x="2088490" y="493104"/>
                  <a:pt x="2090767" y="490616"/>
                </a:cubicBezTo>
                <a:cubicBezTo>
                  <a:pt x="2103992" y="476161"/>
                  <a:pt x="2131025" y="470659"/>
                  <a:pt x="2151143" y="478332"/>
                </a:cubicBezTo>
                <a:cubicBezTo>
                  <a:pt x="2240088" y="497642"/>
                  <a:pt x="2310118" y="483043"/>
                  <a:pt x="2378710" y="477570"/>
                </a:cubicBezTo>
                <a:cubicBezTo>
                  <a:pt x="2454975" y="467585"/>
                  <a:pt x="2391576" y="437831"/>
                  <a:pt x="2496256" y="452396"/>
                </a:cubicBezTo>
                <a:cubicBezTo>
                  <a:pt x="2501503" y="436899"/>
                  <a:pt x="2513119" y="433980"/>
                  <a:pt x="2535387" y="436645"/>
                </a:cubicBezTo>
                <a:cubicBezTo>
                  <a:pt x="2572084" y="430778"/>
                  <a:pt x="2557124" y="397207"/>
                  <a:pt x="2601109" y="410678"/>
                </a:cubicBezTo>
                <a:cubicBezTo>
                  <a:pt x="2588000" y="393616"/>
                  <a:pt x="2667428" y="390302"/>
                  <a:pt x="2643855" y="374482"/>
                </a:cubicBezTo>
                <a:cubicBezTo>
                  <a:pt x="2648277" y="369169"/>
                  <a:pt x="2652937" y="366761"/>
                  <a:pt x="2657726" y="365841"/>
                </a:cubicBezTo>
                <a:cubicBezTo>
                  <a:pt x="2667303" y="363999"/>
                  <a:pt x="2677395" y="368107"/>
                  <a:pt x="2687125" y="366820"/>
                </a:cubicBezTo>
                <a:lnTo>
                  <a:pt x="2697479" y="361430"/>
                </a:lnTo>
                <a:lnTo>
                  <a:pt x="2701547" y="361545"/>
                </a:lnTo>
                <a:lnTo>
                  <a:pt x="2711054" y="360597"/>
                </a:lnTo>
                <a:lnTo>
                  <a:pt x="2710438" y="366958"/>
                </a:lnTo>
                <a:cubicBezTo>
                  <a:pt x="2708955" y="373111"/>
                  <a:pt x="2708038" y="379788"/>
                  <a:pt x="2722936" y="377633"/>
                </a:cubicBezTo>
                <a:cubicBezTo>
                  <a:pt x="2753511" y="370170"/>
                  <a:pt x="2766475" y="394972"/>
                  <a:pt x="2777227" y="368972"/>
                </a:cubicBezTo>
                <a:lnTo>
                  <a:pt x="2779510" y="361652"/>
                </a:lnTo>
                <a:lnTo>
                  <a:pt x="2786278" y="359869"/>
                </a:lnTo>
                <a:cubicBezTo>
                  <a:pt x="2789994" y="359750"/>
                  <a:pt x="2792255" y="361281"/>
                  <a:pt x="2792101" y="365927"/>
                </a:cubicBezTo>
                <a:cubicBezTo>
                  <a:pt x="2819315" y="344279"/>
                  <a:pt x="2855630" y="370297"/>
                  <a:pt x="2885545" y="372818"/>
                </a:cubicBezTo>
                <a:cubicBezTo>
                  <a:pt x="2905895" y="352581"/>
                  <a:pt x="2948591" y="377825"/>
                  <a:pt x="3009558" y="370573"/>
                </a:cubicBezTo>
                <a:cubicBezTo>
                  <a:pt x="3031640" y="347442"/>
                  <a:pt x="3050695" y="365935"/>
                  <a:pt x="3095010" y="332454"/>
                </a:cubicBezTo>
                <a:cubicBezTo>
                  <a:pt x="3097485" y="334582"/>
                  <a:pt x="3100426" y="336441"/>
                  <a:pt x="3103742" y="337974"/>
                </a:cubicBezTo>
                <a:cubicBezTo>
                  <a:pt x="3123005" y="346878"/>
                  <a:pt x="3150475" y="343067"/>
                  <a:pt x="3165093" y="329459"/>
                </a:cubicBezTo>
                <a:cubicBezTo>
                  <a:pt x="3236951" y="282673"/>
                  <a:pt x="3308286" y="273118"/>
                  <a:pt x="3373785" y="255680"/>
                </a:cubicBezTo>
                <a:cubicBezTo>
                  <a:pt x="3448540" y="239861"/>
                  <a:pt x="3405238" y="287846"/>
                  <a:pt x="3493851" y="240255"/>
                </a:cubicBezTo>
                <a:cubicBezTo>
                  <a:pt x="3506326" y="252723"/>
                  <a:pt x="3518405" y="251593"/>
                  <a:pt x="3537470" y="241867"/>
                </a:cubicBezTo>
                <a:cubicBezTo>
                  <a:pt x="3573967" y="235226"/>
                  <a:pt x="3576893" y="270855"/>
                  <a:pt x="3610489" y="244128"/>
                </a:cubicBezTo>
                <a:cubicBezTo>
                  <a:pt x="3606935" y="264036"/>
                  <a:pt x="3681284" y="241075"/>
                  <a:pt x="3667539" y="263271"/>
                </a:cubicBezTo>
                <a:cubicBezTo>
                  <a:pt x="3694251" y="276940"/>
                  <a:pt x="3701441" y="246803"/>
                  <a:pt x="3727614" y="258245"/>
                </a:cubicBezTo>
                <a:cubicBezTo>
                  <a:pt x="3754952" y="257751"/>
                  <a:pt x="3708960" y="240314"/>
                  <a:pt x="3738369" y="234506"/>
                </a:cubicBezTo>
                <a:cubicBezTo>
                  <a:pt x="3774580" y="230879"/>
                  <a:pt x="3768868" y="196201"/>
                  <a:pt x="3803670" y="236457"/>
                </a:cubicBezTo>
                <a:cubicBezTo>
                  <a:pt x="3839567" y="220301"/>
                  <a:pt x="3850064" y="239151"/>
                  <a:pt x="3903080" y="241890"/>
                </a:cubicBezTo>
                <a:cubicBezTo>
                  <a:pt x="3922859" y="227800"/>
                  <a:pt x="3941005" y="230826"/>
                  <a:pt x="3959588" y="239195"/>
                </a:cubicBezTo>
                <a:cubicBezTo>
                  <a:pt x="4009252" y="229421"/>
                  <a:pt x="4057491" y="239376"/>
                  <a:pt x="4114838" y="238165"/>
                </a:cubicBezTo>
                <a:cubicBezTo>
                  <a:pt x="4173784" y="217210"/>
                  <a:pt x="4209756" y="243378"/>
                  <a:pt x="4271023" y="241959"/>
                </a:cubicBezTo>
                <a:cubicBezTo>
                  <a:pt x="4326191" y="205535"/>
                  <a:pt x="4316856" y="279258"/>
                  <a:pt x="4367397" y="271442"/>
                </a:cubicBezTo>
                <a:cubicBezTo>
                  <a:pt x="4446016" y="235091"/>
                  <a:pt x="4369000" y="295343"/>
                  <a:pt x="4495366" y="271618"/>
                </a:cubicBezTo>
                <a:cubicBezTo>
                  <a:pt x="4501905" y="266287"/>
                  <a:pt x="4518077" y="269240"/>
                  <a:pt x="4517347" y="275639"/>
                </a:cubicBezTo>
                <a:cubicBezTo>
                  <a:pt x="4525170" y="272832"/>
                  <a:pt x="4542809" y="258800"/>
                  <a:pt x="4546116" y="268568"/>
                </a:cubicBezTo>
                <a:cubicBezTo>
                  <a:pt x="4586961" y="265354"/>
                  <a:pt x="4626617" y="255160"/>
                  <a:pt x="4661259" y="238966"/>
                </a:cubicBezTo>
                <a:cubicBezTo>
                  <a:pt x="4741966" y="247639"/>
                  <a:pt x="4693066" y="205693"/>
                  <a:pt x="4750403" y="204364"/>
                </a:cubicBezTo>
                <a:cubicBezTo>
                  <a:pt x="4798501" y="219113"/>
                  <a:pt x="4813319" y="201253"/>
                  <a:pt x="4867614" y="208668"/>
                </a:cubicBezTo>
                <a:cubicBezTo>
                  <a:pt x="4881621" y="174373"/>
                  <a:pt x="4917566" y="206761"/>
                  <a:pt x="4937036" y="195446"/>
                </a:cubicBezTo>
                <a:cubicBezTo>
                  <a:pt x="4974214" y="229763"/>
                  <a:pt x="5013321" y="152474"/>
                  <a:pt x="5047626" y="149604"/>
                </a:cubicBezTo>
                <a:cubicBezTo>
                  <a:pt x="5106046" y="150576"/>
                  <a:pt x="5172786" y="183138"/>
                  <a:pt x="5200247" y="142695"/>
                </a:cubicBezTo>
                <a:cubicBezTo>
                  <a:pt x="5206135" y="157748"/>
                  <a:pt x="5203071" y="179288"/>
                  <a:pt x="5235691" y="173330"/>
                </a:cubicBezTo>
                <a:cubicBezTo>
                  <a:pt x="5249654" y="179935"/>
                  <a:pt x="5254450" y="203448"/>
                  <a:pt x="5280133" y="189342"/>
                </a:cubicBezTo>
                <a:cubicBezTo>
                  <a:pt x="5244836" y="171370"/>
                  <a:pt x="5299493" y="163568"/>
                  <a:pt x="5291963" y="139446"/>
                </a:cubicBezTo>
                <a:cubicBezTo>
                  <a:pt x="5331555" y="120349"/>
                  <a:pt x="5427790" y="132865"/>
                  <a:pt x="5418472" y="89163"/>
                </a:cubicBezTo>
                <a:cubicBezTo>
                  <a:pt x="5428057" y="62053"/>
                  <a:pt x="5484665" y="97616"/>
                  <a:pt x="5482354" y="69470"/>
                </a:cubicBezTo>
                <a:cubicBezTo>
                  <a:pt x="5507119" y="85574"/>
                  <a:pt x="5545363" y="52240"/>
                  <a:pt x="5583280" y="49787"/>
                </a:cubicBezTo>
                <a:cubicBezTo>
                  <a:pt x="5589344" y="36484"/>
                  <a:pt x="5598103" y="36349"/>
                  <a:pt x="5613766" y="41855"/>
                </a:cubicBezTo>
                <a:cubicBezTo>
                  <a:pt x="5636621" y="41086"/>
                  <a:pt x="5660728" y="35034"/>
                  <a:pt x="5684952" y="26088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598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C40B21-2CD5-5ADA-ACE5-D0DA6BDCF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What is ETL 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3A78406-1CE5-6539-70DD-0FD5F1F1B2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0878" y="1825624"/>
            <a:ext cx="2841385" cy="4460875"/>
          </a:xfrm>
        </p:spPr>
        <p:txBody>
          <a:bodyPr/>
          <a:lstStyle/>
          <a:p>
            <a:pPr marL="0" indent="0">
              <a:buNone/>
            </a:pPr>
            <a:r>
              <a:rPr lang="de-DE" sz="2800" dirty="0" err="1"/>
              <a:t>Extraction</a:t>
            </a:r>
            <a:endParaRPr lang="de-DE" sz="2800" dirty="0"/>
          </a:p>
          <a:p>
            <a:r>
              <a:rPr lang="en-US" sz="2000" dirty="0"/>
              <a:t>Raw data is copied or exported from a variety of data sources </a:t>
            </a:r>
          </a:p>
          <a:p>
            <a:r>
              <a:rPr lang="en-US" sz="2000" dirty="0"/>
              <a:t>These can be structured or unstructured</a:t>
            </a:r>
            <a:endParaRPr lang="de-DE" sz="2000" dirty="0"/>
          </a:p>
          <a:p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2545454-6077-7BB2-D2C0-83D1BC45AF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22495" y="1787524"/>
            <a:ext cx="2841386" cy="4460875"/>
          </a:xfrm>
        </p:spPr>
        <p:txBody>
          <a:bodyPr/>
          <a:lstStyle/>
          <a:p>
            <a:pPr marL="0" indent="0">
              <a:buNone/>
            </a:pPr>
            <a:r>
              <a:rPr lang="de-DE" sz="2800" dirty="0"/>
              <a:t>Transformation</a:t>
            </a:r>
          </a:p>
          <a:p>
            <a:r>
              <a:rPr lang="en-US" sz="2000" dirty="0"/>
              <a:t>Collected raw data is consolidated for the intended use case</a:t>
            </a:r>
          </a:p>
          <a:p>
            <a:r>
              <a:rPr lang="en-US" sz="2000" dirty="0"/>
              <a:t>During transformation, data is deduplicated, translated or summarized </a:t>
            </a:r>
          </a:p>
          <a:p>
            <a:r>
              <a:rPr lang="en-US" sz="2000" dirty="0"/>
              <a:t>Adapt data to the Data Warehouse schema </a:t>
            </a:r>
            <a:endParaRPr lang="de-DE" sz="2000" dirty="0"/>
          </a:p>
          <a:p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D4F889F-FC74-0388-F08F-091050383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Inhaltsplatzhalter 3">
            <a:extLst>
              <a:ext uri="{FF2B5EF4-FFF2-40B4-BE49-F238E27FC236}">
                <a16:creationId xmlns:a16="http://schemas.microsoft.com/office/drawing/2014/main" id="{E73CF162-CDB3-48DF-16F7-4597CD5F0E32}"/>
              </a:ext>
            </a:extLst>
          </p:cNvPr>
          <p:cNvSpPr txBox="1">
            <a:spLocks/>
          </p:cNvSpPr>
          <p:nvPr/>
        </p:nvSpPr>
        <p:spPr>
          <a:xfrm>
            <a:off x="8394112" y="1787524"/>
            <a:ext cx="2841386" cy="4460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Char char="•"/>
              <a:defRPr sz="20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Tx/>
              <a:buNone/>
              <a:defRPr sz="18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2pPr>
            <a:lvl3pPr marL="605790" indent="-2857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3pPr>
            <a:lvl4pPr marL="630936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Tx/>
              <a:buNone/>
              <a:defRPr sz="14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4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2800" dirty="0" err="1"/>
              <a:t>Loading</a:t>
            </a:r>
            <a:endParaRPr lang="de-DE" sz="3600" dirty="0"/>
          </a:p>
          <a:p>
            <a:r>
              <a:rPr lang="en-US" dirty="0"/>
              <a:t>Load transformed data into the Target-Data-Warehouse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10089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C40B21-2CD5-5ADA-ACE5-D0DA6BDCF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What is ETL ?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D4F889F-FC74-0388-F08F-091050383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7</a:t>
            </a:fld>
            <a:endParaRPr lang="en-US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CF4F7C16-390D-CE0B-3B40-A21D34950F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1389" y="1495803"/>
            <a:ext cx="7869221" cy="4752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222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1331648" cy="1978172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36649" y="488969"/>
                  <a:pt x="9316893" y="491390"/>
                </a:cubicBezTo>
                <a:cubicBezTo>
                  <a:pt x="9298834" y="504511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79948" y="576062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407128" y="961344"/>
                </a:lnTo>
                <a:lnTo>
                  <a:pt x="8380548" y="987916"/>
                </a:lnTo>
                <a:lnTo>
                  <a:pt x="8379462" y="987106"/>
                </a:lnTo>
                <a:cubicBezTo>
                  <a:pt x="8376507" y="985864"/>
                  <a:pt x="8373362" y="986042"/>
                  <a:pt x="8369725" y="989186"/>
                </a:cubicBezTo>
                <a:cubicBezTo>
                  <a:pt x="8357221" y="990792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72124" y="1029408"/>
                  <a:pt x="8269666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43525" y="1179064"/>
                </a:lnTo>
                <a:lnTo>
                  <a:pt x="7685942" y="1233723"/>
                </a:lnTo>
                <a:lnTo>
                  <a:pt x="7586920" y="1261888"/>
                </a:lnTo>
                <a:cubicBezTo>
                  <a:pt x="7556723" y="1298911"/>
                  <a:pt x="7489186" y="1249860"/>
                  <a:pt x="7486100" y="1292563"/>
                </a:cubicBezTo>
                <a:cubicBezTo>
                  <a:pt x="7454875" y="1308356"/>
                  <a:pt x="7449202" y="1300366"/>
                  <a:pt x="7407190" y="1314737"/>
                </a:cubicBezTo>
                <a:cubicBezTo>
                  <a:pt x="7368386" y="1364011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23400" y="1671703"/>
                  <a:pt x="5529437" y="1636968"/>
                </a:cubicBezTo>
                <a:cubicBezTo>
                  <a:pt x="5500069" y="1636638"/>
                  <a:pt x="5481558" y="1636672"/>
                  <a:pt x="5440853" y="1657958"/>
                </a:cubicBezTo>
                <a:cubicBezTo>
                  <a:pt x="5340428" y="1673293"/>
                  <a:pt x="5074771" y="1739921"/>
                  <a:pt x="4945936" y="1713743"/>
                </a:cubicBezTo>
                <a:cubicBezTo>
                  <a:pt x="4914142" y="1717597"/>
                  <a:pt x="4837317" y="1726609"/>
                  <a:pt x="4818446" y="1726895"/>
                </a:cubicBezTo>
                <a:lnTo>
                  <a:pt x="4813657" y="1730706"/>
                </a:lnTo>
                <a:lnTo>
                  <a:pt x="4759058" y="1766533"/>
                </a:lnTo>
                <a:cubicBezTo>
                  <a:pt x="4747481" y="1770744"/>
                  <a:pt x="4734604" y="1772921"/>
                  <a:pt x="4719749" y="1771811"/>
                </a:cubicBezTo>
                <a:cubicBezTo>
                  <a:pt x="4667035" y="1745585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12575" y="1805339"/>
                  <a:pt x="4320575" y="1832722"/>
                </a:cubicBezTo>
                <a:cubicBezTo>
                  <a:pt x="4282030" y="1809397"/>
                  <a:pt x="4252210" y="1859755"/>
                  <a:pt x="4220200" y="1873173"/>
                </a:cubicBezTo>
                <a:cubicBezTo>
                  <a:pt x="4189784" y="1872580"/>
                  <a:pt x="4175475" y="1885756"/>
                  <a:pt x="4105361" y="1894711"/>
                </a:cubicBezTo>
                <a:cubicBezTo>
                  <a:pt x="4071894" y="1867524"/>
                  <a:pt x="4035294" y="1916372"/>
                  <a:pt x="3973223" y="1881015"/>
                </a:cubicBezTo>
                <a:cubicBezTo>
                  <a:pt x="3971330" y="1884974"/>
                  <a:pt x="3952843" y="1881390"/>
                  <a:pt x="3900992" y="1880603"/>
                </a:cubicBezTo>
                <a:cubicBezTo>
                  <a:pt x="3849141" y="1879815"/>
                  <a:pt x="3740259" y="1879432"/>
                  <a:pt x="3662119" y="1876289"/>
                </a:cubicBezTo>
                <a:cubicBezTo>
                  <a:pt x="3573420" y="1876991"/>
                  <a:pt x="3613412" y="1915150"/>
                  <a:pt x="3496919" y="1873180"/>
                </a:cubicBezTo>
                <a:cubicBezTo>
                  <a:pt x="3488062" y="1895719"/>
                  <a:pt x="3474293" y="1897950"/>
                  <a:pt x="3449433" y="1889681"/>
                </a:cubicBezTo>
                <a:cubicBezTo>
                  <a:pt x="3406553" y="1891629"/>
                  <a:pt x="3417350" y="1945453"/>
                  <a:pt x="3369766" y="1916653"/>
                </a:cubicBezTo>
                <a:cubicBezTo>
                  <a:pt x="3338805" y="1929531"/>
                  <a:pt x="3310151" y="1915620"/>
                  <a:pt x="3290336" y="1925039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57504" y="1957276"/>
                </a:lnTo>
                <a:lnTo>
                  <a:pt x="3115176" y="1943459"/>
                </a:lnTo>
                <a:cubicBezTo>
                  <a:pt x="3095397" y="1937281"/>
                  <a:pt x="3080878" y="1929976"/>
                  <a:pt x="3038835" y="1920210"/>
                </a:cubicBezTo>
                <a:cubicBezTo>
                  <a:pt x="3011900" y="1947086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1037" y="1967486"/>
                  <a:pt x="2001803" y="1954594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391573" y="1790862"/>
                  <a:pt x="1332568" y="1793149"/>
                </a:cubicBezTo>
                <a:cubicBezTo>
                  <a:pt x="1236287" y="1833446"/>
                  <a:pt x="1335185" y="1756546"/>
                  <a:pt x="1186881" y="1768613"/>
                </a:cubicBezTo>
                <a:cubicBezTo>
                  <a:pt x="1178443" y="1775469"/>
                  <a:pt x="1160576" y="1767918"/>
                  <a:pt x="1162595" y="1758337"/>
                </a:cubicBezTo>
                <a:cubicBezTo>
                  <a:pt x="1153167" y="1761117"/>
                  <a:pt x="1130472" y="1779083"/>
                  <a:pt x="1128523" y="1763621"/>
                </a:cubicBezTo>
                <a:cubicBezTo>
                  <a:pt x="1081415" y="1760756"/>
                  <a:pt x="1034361" y="1768718"/>
                  <a:pt x="991903" y="1786741"/>
                </a:cubicBezTo>
                <a:cubicBezTo>
                  <a:pt x="966383" y="1781126"/>
                  <a:pt x="949501" y="1831241"/>
                  <a:pt x="883960" y="1822386"/>
                </a:cubicBezTo>
                <a:cubicBezTo>
                  <a:pt x="831931" y="1790865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0CF6538-4CF9-8DB4-2535-0B73FB079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810604" cy="1216024"/>
          </a:xfrm>
        </p:spPr>
        <p:txBody>
          <a:bodyPr>
            <a:normAutofit/>
          </a:bodyPr>
          <a:lstStyle/>
          <a:p>
            <a:r>
              <a:rPr lang="de-DE" dirty="0"/>
              <a:t>What is Spark ?</a:t>
            </a:r>
            <a:br>
              <a:rPr lang="de-DE" b="1" dirty="0"/>
            </a:br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06C07C5-CAC8-B3D8-F80A-2B148936A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76259" y="6090350"/>
            <a:ext cx="545911" cy="580029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9D4AEF59-F28E-467C-9EA3-92D1CFAD475A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64E267B-3F5A-4357-9E7F-C5FBE5D3B1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0426" y="5902730"/>
            <a:ext cx="5741575" cy="955271"/>
          </a:xfrm>
          <a:custGeom>
            <a:avLst/>
            <a:gdLst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39115 w 5741575"/>
              <a:gd name="connsiteY7" fmla="*/ 949326 h 955271"/>
              <a:gd name="connsiteX8" fmla="*/ 93851 w 5741575"/>
              <a:gd name="connsiteY8" fmla="*/ 945611 h 955271"/>
              <a:gd name="connsiteX9" fmla="*/ 148657 w 5741575"/>
              <a:gd name="connsiteY9" fmla="*/ 898134 h 955271"/>
              <a:gd name="connsiteX10" fmla="*/ 174554 w 5741575"/>
              <a:gd name="connsiteY10" fmla="*/ 886351 h 955271"/>
              <a:gd name="connsiteX11" fmla="*/ 187633 w 5741575"/>
              <a:gd name="connsiteY11" fmla="*/ 878226 h 955271"/>
              <a:gd name="connsiteX12" fmla="*/ 187961 w 5741575"/>
              <a:gd name="connsiteY12" fmla="*/ 876538 h 955271"/>
              <a:gd name="connsiteX13" fmla="*/ 240501 w 5741575"/>
              <a:gd name="connsiteY13" fmla="*/ 873150 h 955271"/>
              <a:gd name="connsiteX14" fmla="*/ 246345 w 5741575"/>
              <a:gd name="connsiteY14" fmla="*/ 869942 h 955271"/>
              <a:gd name="connsiteX15" fmla="*/ 282041 w 5741575"/>
              <a:gd name="connsiteY15" fmla="*/ 871263 h 955271"/>
              <a:gd name="connsiteX16" fmla="*/ 299711 w 5741575"/>
              <a:gd name="connsiteY16" fmla="*/ 870064 h 955271"/>
              <a:gd name="connsiteX17" fmla="*/ 306299 w 5741575"/>
              <a:gd name="connsiteY17" fmla="*/ 873609 h 955271"/>
              <a:gd name="connsiteX18" fmla="*/ 331571 w 5741575"/>
              <a:gd name="connsiteY18" fmla="*/ 869866 h 955271"/>
              <a:gd name="connsiteX19" fmla="*/ 333872 w 5741575"/>
              <a:gd name="connsiteY19" fmla="*/ 867971 h 955271"/>
              <a:gd name="connsiteX20" fmla="*/ 356953 w 5741575"/>
              <a:gd name="connsiteY20" fmla="*/ 870334 h 955271"/>
              <a:gd name="connsiteX21" fmla="*/ 379005 w 5741575"/>
              <a:gd name="connsiteY21" fmla="*/ 878900 h 955271"/>
              <a:gd name="connsiteX22" fmla="*/ 585428 w 5741575"/>
              <a:gd name="connsiteY22" fmla="*/ 826440 h 955271"/>
              <a:gd name="connsiteX23" fmla="*/ 787156 w 5741575"/>
              <a:gd name="connsiteY23" fmla="*/ 838447 h 955271"/>
              <a:gd name="connsiteX24" fmla="*/ 898586 w 5741575"/>
              <a:gd name="connsiteY24" fmla="*/ 808502 h 955271"/>
              <a:gd name="connsiteX25" fmla="*/ 924063 w 5741575"/>
              <a:gd name="connsiteY25" fmla="*/ 770210 h 955271"/>
              <a:gd name="connsiteX26" fmla="*/ 1212574 w 5741575"/>
              <a:gd name="connsiteY26" fmla="*/ 724238 h 955271"/>
              <a:gd name="connsiteX27" fmla="*/ 1280768 w 5741575"/>
              <a:gd name="connsiteY27" fmla="*/ 699122 h 955271"/>
              <a:gd name="connsiteX28" fmla="*/ 1352027 w 5741575"/>
              <a:gd name="connsiteY28" fmla="*/ 704323 h 955271"/>
              <a:gd name="connsiteX29" fmla="*/ 1374314 w 5741575"/>
              <a:gd name="connsiteY29" fmla="*/ 688815 h 955271"/>
              <a:gd name="connsiteX30" fmla="*/ 1378034 w 5741575"/>
              <a:gd name="connsiteY30" fmla="*/ 685842 h 955271"/>
              <a:gd name="connsiteX31" fmla="*/ 1395604 w 5741575"/>
              <a:gd name="connsiteY31" fmla="*/ 680460 h 955271"/>
              <a:gd name="connsiteX32" fmla="*/ 1397206 w 5741575"/>
              <a:gd name="connsiteY32" fmla="*/ 670793 h 955271"/>
              <a:gd name="connsiteX33" fmla="*/ 1421250 w 5741575"/>
              <a:gd name="connsiteY33" fmla="*/ 656855 h 955271"/>
              <a:gd name="connsiteX34" fmla="*/ 1454524 w 5741575"/>
              <a:gd name="connsiteY34" fmla="*/ 649224 h 955271"/>
              <a:gd name="connsiteX35" fmla="*/ 1616217 w 5741575"/>
              <a:gd name="connsiteY35" fmla="*/ 622107 h 955271"/>
              <a:gd name="connsiteX36" fmla="*/ 1710928 w 5741575"/>
              <a:gd name="connsiteY36" fmla="*/ 600666 h 955271"/>
              <a:gd name="connsiteX37" fmla="*/ 1743718 w 5741575"/>
              <a:gd name="connsiteY37" fmla="*/ 584327 h 955271"/>
              <a:gd name="connsiteX38" fmla="*/ 1791651 w 5741575"/>
              <a:gd name="connsiteY38" fmla="*/ 567019 h 955271"/>
              <a:gd name="connsiteX39" fmla="*/ 1873778 w 5741575"/>
              <a:gd name="connsiteY39" fmla="*/ 530130 h 955271"/>
              <a:gd name="connsiteX40" fmla="*/ 1988411 w 5741575"/>
              <a:gd name="connsiteY40" fmla="*/ 491599 h 955271"/>
              <a:gd name="connsiteX41" fmla="*/ 2085507 w 5741575"/>
              <a:gd name="connsiteY41" fmla="*/ 498527 h 955271"/>
              <a:gd name="connsiteX42" fmla="*/ 2090767 w 5741575"/>
              <a:gd name="connsiteY42" fmla="*/ 490616 h 955271"/>
              <a:gd name="connsiteX43" fmla="*/ 2151143 w 5741575"/>
              <a:gd name="connsiteY43" fmla="*/ 478332 h 955271"/>
              <a:gd name="connsiteX44" fmla="*/ 2378710 w 5741575"/>
              <a:gd name="connsiteY44" fmla="*/ 477570 h 955271"/>
              <a:gd name="connsiteX45" fmla="*/ 2496256 w 5741575"/>
              <a:gd name="connsiteY45" fmla="*/ 452396 h 955271"/>
              <a:gd name="connsiteX46" fmla="*/ 2535387 w 5741575"/>
              <a:gd name="connsiteY46" fmla="*/ 436645 h 955271"/>
              <a:gd name="connsiteX47" fmla="*/ 2601109 w 5741575"/>
              <a:gd name="connsiteY47" fmla="*/ 410678 h 955271"/>
              <a:gd name="connsiteX48" fmla="*/ 2643855 w 5741575"/>
              <a:gd name="connsiteY48" fmla="*/ 374482 h 955271"/>
              <a:gd name="connsiteX49" fmla="*/ 2657726 w 5741575"/>
              <a:gd name="connsiteY49" fmla="*/ 365841 h 955271"/>
              <a:gd name="connsiteX50" fmla="*/ 2687125 w 5741575"/>
              <a:gd name="connsiteY50" fmla="*/ 366820 h 955271"/>
              <a:gd name="connsiteX51" fmla="*/ 2697479 w 5741575"/>
              <a:gd name="connsiteY51" fmla="*/ 361430 h 955271"/>
              <a:gd name="connsiteX52" fmla="*/ 2701547 w 5741575"/>
              <a:gd name="connsiteY52" fmla="*/ 361545 h 955271"/>
              <a:gd name="connsiteX53" fmla="*/ 2711054 w 5741575"/>
              <a:gd name="connsiteY53" fmla="*/ 360597 h 955271"/>
              <a:gd name="connsiteX54" fmla="*/ 2710438 w 5741575"/>
              <a:gd name="connsiteY54" fmla="*/ 366958 h 955271"/>
              <a:gd name="connsiteX55" fmla="*/ 2722936 w 5741575"/>
              <a:gd name="connsiteY55" fmla="*/ 377633 h 955271"/>
              <a:gd name="connsiteX56" fmla="*/ 2777227 w 5741575"/>
              <a:gd name="connsiteY56" fmla="*/ 368972 h 955271"/>
              <a:gd name="connsiteX57" fmla="*/ 2779510 w 5741575"/>
              <a:gd name="connsiteY57" fmla="*/ 361652 h 955271"/>
              <a:gd name="connsiteX58" fmla="*/ 2786278 w 5741575"/>
              <a:gd name="connsiteY58" fmla="*/ 359869 h 955271"/>
              <a:gd name="connsiteX59" fmla="*/ 2792101 w 5741575"/>
              <a:gd name="connsiteY59" fmla="*/ 365927 h 955271"/>
              <a:gd name="connsiteX60" fmla="*/ 2885545 w 5741575"/>
              <a:gd name="connsiteY60" fmla="*/ 372818 h 955271"/>
              <a:gd name="connsiteX61" fmla="*/ 3009558 w 5741575"/>
              <a:gd name="connsiteY61" fmla="*/ 370573 h 955271"/>
              <a:gd name="connsiteX62" fmla="*/ 3095010 w 5741575"/>
              <a:gd name="connsiteY62" fmla="*/ 332454 h 955271"/>
              <a:gd name="connsiteX63" fmla="*/ 3103742 w 5741575"/>
              <a:gd name="connsiteY63" fmla="*/ 337974 h 955271"/>
              <a:gd name="connsiteX64" fmla="*/ 3165093 w 5741575"/>
              <a:gd name="connsiteY64" fmla="*/ 329459 h 955271"/>
              <a:gd name="connsiteX65" fmla="*/ 3373785 w 5741575"/>
              <a:gd name="connsiteY65" fmla="*/ 255680 h 955271"/>
              <a:gd name="connsiteX66" fmla="*/ 3493851 w 5741575"/>
              <a:gd name="connsiteY66" fmla="*/ 240255 h 955271"/>
              <a:gd name="connsiteX67" fmla="*/ 3537470 w 5741575"/>
              <a:gd name="connsiteY67" fmla="*/ 241867 h 955271"/>
              <a:gd name="connsiteX68" fmla="*/ 3610489 w 5741575"/>
              <a:gd name="connsiteY68" fmla="*/ 244128 h 955271"/>
              <a:gd name="connsiteX69" fmla="*/ 3667539 w 5741575"/>
              <a:gd name="connsiteY69" fmla="*/ 263271 h 955271"/>
              <a:gd name="connsiteX70" fmla="*/ 3727614 w 5741575"/>
              <a:gd name="connsiteY70" fmla="*/ 258245 h 955271"/>
              <a:gd name="connsiteX71" fmla="*/ 3738369 w 5741575"/>
              <a:gd name="connsiteY71" fmla="*/ 234506 h 955271"/>
              <a:gd name="connsiteX72" fmla="*/ 3803670 w 5741575"/>
              <a:gd name="connsiteY72" fmla="*/ 236457 h 955271"/>
              <a:gd name="connsiteX73" fmla="*/ 3903080 w 5741575"/>
              <a:gd name="connsiteY73" fmla="*/ 241890 h 955271"/>
              <a:gd name="connsiteX74" fmla="*/ 3959588 w 5741575"/>
              <a:gd name="connsiteY74" fmla="*/ 239195 h 955271"/>
              <a:gd name="connsiteX75" fmla="*/ 4114838 w 5741575"/>
              <a:gd name="connsiteY75" fmla="*/ 238165 h 955271"/>
              <a:gd name="connsiteX76" fmla="*/ 4271023 w 5741575"/>
              <a:gd name="connsiteY76" fmla="*/ 241959 h 955271"/>
              <a:gd name="connsiteX77" fmla="*/ 4367397 w 5741575"/>
              <a:gd name="connsiteY77" fmla="*/ 271442 h 955271"/>
              <a:gd name="connsiteX78" fmla="*/ 4495366 w 5741575"/>
              <a:gd name="connsiteY78" fmla="*/ 271618 h 955271"/>
              <a:gd name="connsiteX79" fmla="*/ 4517347 w 5741575"/>
              <a:gd name="connsiteY79" fmla="*/ 275639 h 955271"/>
              <a:gd name="connsiteX80" fmla="*/ 4546116 w 5741575"/>
              <a:gd name="connsiteY80" fmla="*/ 268568 h 955271"/>
              <a:gd name="connsiteX81" fmla="*/ 4661259 w 5741575"/>
              <a:gd name="connsiteY81" fmla="*/ 238966 h 955271"/>
              <a:gd name="connsiteX82" fmla="*/ 4750403 w 5741575"/>
              <a:gd name="connsiteY82" fmla="*/ 204364 h 955271"/>
              <a:gd name="connsiteX83" fmla="*/ 4867614 w 5741575"/>
              <a:gd name="connsiteY83" fmla="*/ 208668 h 955271"/>
              <a:gd name="connsiteX84" fmla="*/ 4937036 w 5741575"/>
              <a:gd name="connsiteY84" fmla="*/ 195446 h 955271"/>
              <a:gd name="connsiteX85" fmla="*/ 5047626 w 5741575"/>
              <a:gd name="connsiteY85" fmla="*/ 149604 h 955271"/>
              <a:gd name="connsiteX86" fmla="*/ 5200247 w 5741575"/>
              <a:gd name="connsiteY86" fmla="*/ 142695 h 955271"/>
              <a:gd name="connsiteX87" fmla="*/ 5235691 w 5741575"/>
              <a:gd name="connsiteY87" fmla="*/ 173330 h 955271"/>
              <a:gd name="connsiteX88" fmla="*/ 5280133 w 5741575"/>
              <a:gd name="connsiteY88" fmla="*/ 189342 h 955271"/>
              <a:gd name="connsiteX89" fmla="*/ 5291963 w 5741575"/>
              <a:gd name="connsiteY89" fmla="*/ 139446 h 955271"/>
              <a:gd name="connsiteX90" fmla="*/ 5418472 w 5741575"/>
              <a:gd name="connsiteY90" fmla="*/ 89163 h 955271"/>
              <a:gd name="connsiteX91" fmla="*/ 5482354 w 5741575"/>
              <a:gd name="connsiteY91" fmla="*/ 69470 h 955271"/>
              <a:gd name="connsiteX92" fmla="*/ 5583280 w 5741575"/>
              <a:gd name="connsiteY92" fmla="*/ 49787 h 955271"/>
              <a:gd name="connsiteX93" fmla="*/ 5613766 w 5741575"/>
              <a:gd name="connsiteY93" fmla="*/ 41855 h 955271"/>
              <a:gd name="connsiteX94" fmla="*/ 5684952 w 5741575"/>
              <a:gd name="connsiteY94" fmla="*/ 26088 h 955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5741575" h="955271">
                <a:moveTo>
                  <a:pt x="5741575" y="0"/>
                </a:moveTo>
                <a:lnTo>
                  <a:pt x="5741575" y="955271"/>
                </a:lnTo>
                <a:lnTo>
                  <a:pt x="0" y="955271"/>
                </a:lnTo>
                <a:lnTo>
                  <a:pt x="8558" y="953971"/>
                </a:lnTo>
                <a:lnTo>
                  <a:pt x="16894" y="953847"/>
                </a:lnTo>
                <a:cubicBezTo>
                  <a:pt x="22474" y="953361"/>
                  <a:pt x="25973" y="952524"/>
                  <a:pt x="28156" y="951374"/>
                </a:cubicBezTo>
                <a:cubicBezTo>
                  <a:pt x="28201" y="951240"/>
                  <a:pt x="28247" y="951105"/>
                  <a:pt x="28293" y="950971"/>
                </a:cubicBezTo>
                <a:lnTo>
                  <a:pt x="39115" y="949326"/>
                </a:lnTo>
                <a:cubicBezTo>
                  <a:pt x="57701" y="947335"/>
                  <a:pt x="76089" y="946141"/>
                  <a:pt x="93851" y="945611"/>
                </a:cubicBezTo>
                <a:cubicBezTo>
                  <a:pt x="99905" y="923404"/>
                  <a:pt x="170209" y="932855"/>
                  <a:pt x="148657" y="898134"/>
                </a:cubicBezTo>
                <a:cubicBezTo>
                  <a:pt x="172173" y="896348"/>
                  <a:pt x="191809" y="908449"/>
                  <a:pt x="174554" y="886351"/>
                </a:cubicBezTo>
                <a:cubicBezTo>
                  <a:pt x="182014" y="885083"/>
                  <a:pt x="185699" y="882087"/>
                  <a:pt x="187633" y="878226"/>
                </a:cubicBezTo>
                <a:cubicBezTo>
                  <a:pt x="187742" y="877663"/>
                  <a:pt x="187852" y="877101"/>
                  <a:pt x="187961" y="876538"/>
                </a:cubicBezTo>
                <a:lnTo>
                  <a:pt x="240501" y="873150"/>
                </a:lnTo>
                <a:lnTo>
                  <a:pt x="246345" y="869942"/>
                </a:lnTo>
                <a:lnTo>
                  <a:pt x="282041" y="871263"/>
                </a:lnTo>
                <a:lnTo>
                  <a:pt x="299711" y="870064"/>
                </a:lnTo>
                <a:lnTo>
                  <a:pt x="306299" y="873609"/>
                </a:lnTo>
                <a:cubicBezTo>
                  <a:pt x="312531" y="875279"/>
                  <a:pt x="320316" y="874896"/>
                  <a:pt x="331571" y="869866"/>
                </a:cubicBezTo>
                <a:lnTo>
                  <a:pt x="333872" y="867971"/>
                </a:lnTo>
                <a:lnTo>
                  <a:pt x="356953" y="870334"/>
                </a:lnTo>
                <a:cubicBezTo>
                  <a:pt x="364772" y="872042"/>
                  <a:pt x="372199" y="874762"/>
                  <a:pt x="379005" y="878900"/>
                </a:cubicBezTo>
                <a:cubicBezTo>
                  <a:pt x="436788" y="836391"/>
                  <a:pt x="512367" y="847456"/>
                  <a:pt x="585428" y="826440"/>
                </a:cubicBezTo>
                <a:cubicBezTo>
                  <a:pt x="600236" y="776571"/>
                  <a:pt x="751447" y="800939"/>
                  <a:pt x="787156" y="838447"/>
                </a:cubicBezTo>
                <a:cubicBezTo>
                  <a:pt x="767750" y="789794"/>
                  <a:pt x="977582" y="857915"/>
                  <a:pt x="898586" y="808502"/>
                </a:cubicBezTo>
                <a:cubicBezTo>
                  <a:pt x="926099" y="807167"/>
                  <a:pt x="944922" y="782490"/>
                  <a:pt x="924063" y="770210"/>
                </a:cubicBezTo>
                <a:cubicBezTo>
                  <a:pt x="1015917" y="786259"/>
                  <a:pt x="1117953" y="728408"/>
                  <a:pt x="1212574" y="724238"/>
                </a:cubicBezTo>
                <a:cubicBezTo>
                  <a:pt x="1245879" y="677520"/>
                  <a:pt x="1233543" y="716744"/>
                  <a:pt x="1280768" y="699122"/>
                </a:cubicBezTo>
                <a:cubicBezTo>
                  <a:pt x="1280824" y="735474"/>
                  <a:pt x="1333787" y="667235"/>
                  <a:pt x="1352027" y="704323"/>
                </a:cubicBezTo>
                <a:cubicBezTo>
                  <a:pt x="1360044" y="699941"/>
                  <a:pt x="1367234" y="694526"/>
                  <a:pt x="1374314" y="688815"/>
                </a:cubicBezTo>
                <a:lnTo>
                  <a:pt x="1378034" y="685842"/>
                </a:lnTo>
                <a:lnTo>
                  <a:pt x="1395604" y="680460"/>
                </a:lnTo>
                <a:lnTo>
                  <a:pt x="1397206" y="670793"/>
                </a:lnTo>
                <a:lnTo>
                  <a:pt x="1421250" y="656855"/>
                </a:lnTo>
                <a:cubicBezTo>
                  <a:pt x="1430770" y="652893"/>
                  <a:pt x="1441623" y="650105"/>
                  <a:pt x="1454524" y="649224"/>
                </a:cubicBezTo>
                <a:cubicBezTo>
                  <a:pt x="1502655" y="660482"/>
                  <a:pt x="1556151" y="606226"/>
                  <a:pt x="1616217" y="622107"/>
                </a:cubicBezTo>
                <a:cubicBezTo>
                  <a:pt x="1637755" y="624837"/>
                  <a:pt x="1701030" y="614257"/>
                  <a:pt x="1710928" y="600666"/>
                </a:cubicBezTo>
                <a:cubicBezTo>
                  <a:pt x="1723693" y="596072"/>
                  <a:pt x="1739861" y="597834"/>
                  <a:pt x="1743718" y="584327"/>
                </a:cubicBezTo>
                <a:cubicBezTo>
                  <a:pt x="1751098" y="567647"/>
                  <a:pt x="1801421" y="583831"/>
                  <a:pt x="1791651" y="567019"/>
                </a:cubicBezTo>
                <a:cubicBezTo>
                  <a:pt x="1827282" y="577929"/>
                  <a:pt x="1847642" y="542228"/>
                  <a:pt x="1873778" y="530130"/>
                </a:cubicBezTo>
                <a:cubicBezTo>
                  <a:pt x="1902425" y="541995"/>
                  <a:pt x="1929013" y="504913"/>
                  <a:pt x="1988411" y="491599"/>
                </a:cubicBezTo>
                <a:cubicBezTo>
                  <a:pt x="2020077" y="505546"/>
                  <a:pt x="2028363" y="482381"/>
                  <a:pt x="2085507" y="498527"/>
                </a:cubicBezTo>
                <a:cubicBezTo>
                  <a:pt x="2086719" y="495769"/>
                  <a:pt x="2088490" y="493104"/>
                  <a:pt x="2090767" y="490616"/>
                </a:cubicBezTo>
                <a:cubicBezTo>
                  <a:pt x="2103992" y="476161"/>
                  <a:pt x="2131025" y="470659"/>
                  <a:pt x="2151143" y="478332"/>
                </a:cubicBezTo>
                <a:cubicBezTo>
                  <a:pt x="2240088" y="497642"/>
                  <a:pt x="2310118" y="483043"/>
                  <a:pt x="2378710" y="477570"/>
                </a:cubicBezTo>
                <a:cubicBezTo>
                  <a:pt x="2454975" y="467585"/>
                  <a:pt x="2391576" y="437831"/>
                  <a:pt x="2496256" y="452396"/>
                </a:cubicBezTo>
                <a:cubicBezTo>
                  <a:pt x="2501503" y="436899"/>
                  <a:pt x="2513119" y="433980"/>
                  <a:pt x="2535387" y="436645"/>
                </a:cubicBezTo>
                <a:cubicBezTo>
                  <a:pt x="2572084" y="430778"/>
                  <a:pt x="2557124" y="397207"/>
                  <a:pt x="2601109" y="410678"/>
                </a:cubicBezTo>
                <a:cubicBezTo>
                  <a:pt x="2588000" y="393616"/>
                  <a:pt x="2667428" y="390302"/>
                  <a:pt x="2643855" y="374482"/>
                </a:cubicBezTo>
                <a:cubicBezTo>
                  <a:pt x="2648277" y="369169"/>
                  <a:pt x="2652937" y="366761"/>
                  <a:pt x="2657726" y="365841"/>
                </a:cubicBezTo>
                <a:cubicBezTo>
                  <a:pt x="2667303" y="363999"/>
                  <a:pt x="2677395" y="368107"/>
                  <a:pt x="2687125" y="366820"/>
                </a:cubicBezTo>
                <a:lnTo>
                  <a:pt x="2697479" y="361430"/>
                </a:lnTo>
                <a:lnTo>
                  <a:pt x="2701547" y="361545"/>
                </a:lnTo>
                <a:lnTo>
                  <a:pt x="2711054" y="360597"/>
                </a:lnTo>
                <a:lnTo>
                  <a:pt x="2710438" y="366958"/>
                </a:lnTo>
                <a:cubicBezTo>
                  <a:pt x="2708955" y="373111"/>
                  <a:pt x="2708038" y="379788"/>
                  <a:pt x="2722936" y="377633"/>
                </a:cubicBezTo>
                <a:cubicBezTo>
                  <a:pt x="2753511" y="370170"/>
                  <a:pt x="2766475" y="394972"/>
                  <a:pt x="2777227" y="368972"/>
                </a:cubicBezTo>
                <a:lnTo>
                  <a:pt x="2779510" y="361652"/>
                </a:lnTo>
                <a:lnTo>
                  <a:pt x="2786278" y="359869"/>
                </a:lnTo>
                <a:cubicBezTo>
                  <a:pt x="2789994" y="359750"/>
                  <a:pt x="2792255" y="361281"/>
                  <a:pt x="2792101" y="365927"/>
                </a:cubicBezTo>
                <a:cubicBezTo>
                  <a:pt x="2819315" y="344279"/>
                  <a:pt x="2855630" y="370297"/>
                  <a:pt x="2885545" y="372818"/>
                </a:cubicBezTo>
                <a:cubicBezTo>
                  <a:pt x="2905895" y="352581"/>
                  <a:pt x="2948591" y="377825"/>
                  <a:pt x="3009558" y="370573"/>
                </a:cubicBezTo>
                <a:cubicBezTo>
                  <a:pt x="3031640" y="347442"/>
                  <a:pt x="3050695" y="365935"/>
                  <a:pt x="3095010" y="332454"/>
                </a:cubicBezTo>
                <a:cubicBezTo>
                  <a:pt x="3097485" y="334582"/>
                  <a:pt x="3100426" y="336441"/>
                  <a:pt x="3103742" y="337974"/>
                </a:cubicBezTo>
                <a:cubicBezTo>
                  <a:pt x="3123005" y="346878"/>
                  <a:pt x="3150475" y="343067"/>
                  <a:pt x="3165093" y="329459"/>
                </a:cubicBezTo>
                <a:cubicBezTo>
                  <a:pt x="3236951" y="282673"/>
                  <a:pt x="3308286" y="273118"/>
                  <a:pt x="3373785" y="255680"/>
                </a:cubicBezTo>
                <a:cubicBezTo>
                  <a:pt x="3448540" y="239861"/>
                  <a:pt x="3405238" y="287846"/>
                  <a:pt x="3493851" y="240255"/>
                </a:cubicBezTo>
                <a:cubicBezTo>
                  <a:pt x="3506326" y="252723"/>
                  <a:pt x="3518405" y="251593"/>
                  <a:pt x="3537470" y="241867"/>
                </a:cubicBezTo>
                <a:cubicBezTo>
                  <a:pt x="3573967" y="235226"/>
                  <a:pt x="3576893" y="270855"/>
                  <a:pt x="3610489" y="244128"/>
                </a:cubicBezTo>
                <a:cubicBezTo>
                  <a:pt x="3606935" y="264036"/>
                  <a:pt x="3681284" y="241075"/>
                  <a:pt x="3667539" y="263271"/>
                </a:cubicBezTo>
                <a:cubicBezTo>
                  <a:pt x="3694251" y="276940"/>
                  <a:pt x="3701441" y="246803"/>
                  <a:pt x="3727614" y="258245"/>
                </a:cubicBezTo>
                <a:cubicBezTo>
                  <a:pt x="3754952" y="257751"/>
                  <a:pt x="3708960" y="240314"/>
                  <a:pt x="3738369" y="234506"/>
                </a:cubicBezTo>
                <a:cubicBezTo>
                  <a:pt x="3774580" y="230879"/>
                  <a:pt x="3768868" y="196201"/>
                  <a:pt x="3803670" y="236457"/>
                </a:cubicBezTo>
                <a:cubicBezTo>
                  <a:pt x="3839567" y="220301"/>
                  <a:pt x="3850064" y="239151"/>
                  <a:pt x="3903080" y="241890"/>
                </a:cubicBezTo>
                <a:cubicBezTo>
                  <a:pt x="3922859" y="227800"/>
                  <a:pt x="3941005" y="230826"/>
                  <a:pt x="3959588" y="239195"/>
                </a:cubicBezTo>
                <a:cubicBezTo>
                  <a:pt x="4009252" y="229421"/>
                  <a:pt x="4057491" y="239376"/>
                  <a:pt x="4114838" y="238165"/>
                </a:cubicBezTo>
                <a:cubicBezTo>
                  <a:pt x="4173784" y="217210"/>
                  <a:pt x="4209756" y="243378"/>
                  <a:pt x="4271023" y="241959"/>
                </a:cubicBezTo>
                <a:cubicBezTo>
                  <a:pt x="4326191" y="205535"/>
                  <a:pt x="4316856" y="279258"/>
                  <a:pt x="4367397" y="271442"/>
                </a:cubicBezTo>
                <a:cubicBezTo>
                  <a:pt x="4446016" y="235091"/>
                  <a:pt x="4369000" y="295343"/>
                  <a:pt x="4495366" y="271618"/>
                </a:cubicBezTo>
                <a:cubicBezTo>
                  <a:pt x="4501905" y="266287"/>
                  <a:pt x="4518077" y="269240"/>
                  <a:pt x="4517347" y="275639"/>
                </a:cubicBezTo>
                <a:cubicBezTo>
                  <a:pt x="4525170" y="272832"/>
                  <a:pt x="4542809" y="258800"/>
                  <a:pt x="4546116" y="268568"/>
                </a:cubicBezTo>
                <a:cubicBezTo>
                  <a:pt x="4586961" y="265354"/>
                  <a:pt x="4626617" y="255160"/>
                  <a:pt x="4661259" y="238966"/>
                </a:cubicBezTo>
                <a:cubicBezTo>
                  <a:pt x="4741966" y="247639"/>
                  <a:pt x="4693066" y="205693"/>
                  <a:pt x="4750403" y="204364"/>
                </a:cubicBezTo>
                <a:cubicBezTo>
                  <a:pt x="4798501" y="219113"/>
                  <a:pt x="4813319" y="201253"/>
                  <a:pt x="4867614" y="208668"/>
                </a:cubicBezTo>
                <a:cubicBezTo>
                  <a:pt x="4881621" y="174373"/>
                  <a:pt x="4917566" y="206761"/>
                  <a:pt x="4937036" y="195446"/>
                </a:cubicBezTo>
                <a:cubicBezTo>
                  <a:pt x="4974214" y="229763"/>
                  <a:pt x="5013321" y="152474"/>
                  <a:pt x="5047626" y="149604"/>
                </a:cubicBezTo>
                <a:cubicBezTo>
                  <a:pt x="5106046" y="150576"/>
                  <a:pt x="5172786" y="183138"/>
                  <a:pt x="5200247" y="142695"/>
                </a:cubicBezTo>
                <a:cubicBezTo>
                  <a:pt x="5206135" y="157748"/>
                  <a:pt x="5203071" y="179288"/>
                  <a:pt x="5235691" y="173330"/>
                </a:cubicBezTo>
                <a:cubicBezTo>
                  <a:pt x="5249654" y="179935"/>
                  <a:pt x="5254450" y="203448"/>
                  <a:pt x="5280133" y="189342"/>
                </a:cubicBezTo>
                <a:cubicBezTo>
                  <a:pt x="5244836" y="171370"/>
                  <a:pt x="5299493" y="163568"/>
                  <a:pt x="5291963" y="139446"/>
                </a:cubicBezTo>
                <a:cubicBezTo>
                  <a:pt x="5331555" y="120349"/>
                  <a:pt x="5427790" y="132865"/>
                  <a:pt x="5418472" y="89163"/>
                </a:cubicBezTo>
                <a:cubicBezTo>
                  <a:pt x="5428057" y="62053"/>
                  <a:pt x="5484665" y="97616"/>
                  <a:pt x="5482354" y="69470"/>
                </a:cubicBezTo>
                <a:cubicBezTo>
                  <a:pt x="5507119" y="85574"/>
                  <a:pt x="5545363" y="52240"/>
                  <a:pt x="5583280" y="49787"/>
                </a:cubicBezTo>
                <a:cubicBezTo>
                  <a:pt x="5589344" y="36484"/>
                  <a:pt x="5598103" y="36349"/>
                  <a:pt x="5613766" y="41855"/>
                </a:cubicBezTo>
                <a:cubicBezTo>
                  <a:pt x="5636621" y="41086"/>
                  <a:pt x="5660728" y="35034"/>
                  <a:pt x="5684952" y="26088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Inhaltsplatzhalter 2">
            <a:extLst>
              <a:ext uri="{FF2B5EF4-FFF2-40B4-BE49-F238E27FC236}">
                <a16:creationId xmlns:a16="http://schemas.microsoft.com/office/drawing/2014/main" id="{B067DC70-F3A1-3F39-DDDC-C28FA4B29F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4258487"/>
              </p:ext>
            </p:extLst>
          </p:nvPr>
        </p:nvGraphicFramePr>
        <p:xfrm>
          <a:off x="1050879" y="2296161"/>
          <a:ext cx="4788505" cy="38460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Grafik 5">
            <a:extLst>
              <a:ext uri="{FF2B5EF4-FFF2-40B4-BE49-F238E27FC236}">
                <a16:creationId xmlns:a16="http://schemas.microsoft.com/office/drawing/2014/main" id="{50A670D2-51F5-5830-8C83-9454B9CD8E3B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3763" t="4795" r="4918" b="2031"/>
          <a:stretch/>
        </p:blipFill>
        <p:spPr>
          <a:xfrm>
            <a:off x="6096000" y="2587773"/>
            <a:ext cx="5741575" cy="2964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7949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1331648" cy="1978172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36649" y="488969"/>
                  <a:pt x="9316893" y="491390"/>
                </a:cubicBezTo>
                <a:cubicBezTo>
                  <a:pt x="9298834" y="504511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79948" y="576062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407128" y="961344"/>
                </a:lnTo>
                <a:lnTo>
                  <a:pt x="8380548" y="987916"/>
                </a:lnTo>
                <a:lnTo>
                  <a:pt x="8379462" y="987106"/>
                </a:lnTo>
                <a:cubicBezTo>
                  <a:pt x="8376507" y="985864"/>
                  <a:pt x="8373362" y="986042"/>
                  <a:pt x="8369725" y="989186"/>
                </a:cubicBezTo>
                <a:cubicBezTo>
                  <a:pt x="8357221" y="990792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72124" y="1029408"/>
                  <a:pt x="8269666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43525" y="1179064"/>
                </a:lnTo>
                <a:lnTo>
                  <a:pt x="7685942" y="1233723"/>
                </a:lnTo>
                <a:lnTo>
                  <a:pt x="7586920" y="1261888"/>
                </a:lnTo>
                <a:cubicBezTo>
                  <a:pt x="7556723" y="1298911"/>
                  <a:pt x="7489186" y="1249860"/>
                  <a:pt x="7486100" y="1292563"/>
                </a:cubicBezTo>
                <a:cubicBezTo>
                  <a:pt x="7454875" y="1308356"/>
                  <a:pt x="7449202" y="1300366"/>
                  <a:pt x="7407190" y="1314737"/>
                </a:cubicBezTo>
                <a:cubicBezTo>
                  <a:pt x="7368386" y="1364011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23400" y="1671703"/>
                  <a:pt x="5529437" y="1636968"/>
                </a:cubicBezTo>
                <a:cubicBezTo>
                  <a:pt x="5500069" y="1636638"/>
                  <a:pt x="5481558" y="1636672"/>
                  <a:pt x="5440853" y="1657958"/>
                </a:cubicBezTo>
                <a:cubicBezTo>
                  <a:pt x="5340428" y="1673293"/>
                  <a:pt x="5074771" y="1739921"/>
                  <a:pt x="4945936" y="1713743"/>
                </a:cubicBezTo>
                <a:cubicBezTo>
                  <a:pt x="4914142" y="1717597"/>
                  <a:pt x="4837317" y="1726609"/>
                  <a:pt x="4818446" y="1726895"/>
                </a:cubicBezTo>
                <a:lnTo>
                  <a:pt x="4813657" y="1730706"/>
                </a:lnTo>
                <a:lnTo>
                  <a:pt x="4759058" y="1766533"/>
                </a:lnTo>
                <a:cubicBezTo>
                  <a:pt x="4747481" y="1770744"/>
                  <a:pt x="4734604" y="1772921"/>
                  <a:pt x="4719749" y="1771811"/>
                </a:cubicBezTo>
                <a:cubicBezTo>
                  <a:pt x="4667035" y="1745585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12575" y="1805339"/>
                  <a:pt x="4320575" y="1832722"/>
                </a:cubicBezTo>
                <a:cubicBezTo>
                  <a:pt x="4282030" y="1809397"/>
                  <a:pt x="4252210" y="1859755"/>
                  <a:pt x="4220200" y="1873173"/>
                </a:cubicBezTo>
                <a:cubicBezTo>
                  <a:pt x="4189784" y="1872580"/>
                  <a:pt x="4175475" y="1885756"/>
                  <a:pt x="4105361" y="1894711"/>
                </a:cubicBezTo>
                <a:cubicBezTo>
                  <a:pt x="4071894" y="1867524"/>
                  <a:pt x="4035294" y="1916372"/>
                  <a:pt x="3973223" y="1881015"/>
                </a:cubicBezTo>
                <a:cubicBezTo>
                  <a:pt x="3971330" y="1884974"/>
                  <a:pt x="3952843" y="1881390"/>
                  <a:pt x="3900992" y="1880603"/>
                </a:cubicBezTo>
                <a:cubicBezTo>
                  <a:pt x="3849141" y="1879815"/>
                  <a:pt x="3740259" y="1879432"/>
                  <a:pt x="3662119" y="1876289"/>
                </a:cubicBezTo>
                <a:cubicBezTo>
                  <a:pt x="3573420" y="1876991"/>
                  <a:pt x="3613412" y="1915150"/>
                  <a:pt x="3496919" y="1873180"/>
                </a:cubicBezTo>
                <a:cubicBezTo>
                  <a:pt x="3488062" y="1895719"/>
                  <a:pt x="3474293" y="1897950"/>
                  <a:pt x="3449433" y="1889681"/>
                </a:cubicBezTo>
                <a:cubicBezTo>
                  <a:pt x="3406553" y="1891629"/>
                  <a:pt x="3417350" y="1945453"/>
                  <a:pt x="3369766" y="1916653"/>
                </a:cubicBezTo>
                <a:cubicBezTo>
                  <a:pt x="3338805" y="1929531"/>
                  <a:pt x="3310151" y="1915620"/>
                  <a:pt x="3290336" y="1925039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57504" y="1957276"/>
                </a:lnTo>
                <a:lnTo>
                  <a:pt x="3115176" y="1943459"/>
                </a:lnTo>
                <a:cubicBezTo>
                  <a:pt x="3095397" y="1937281"/>
                  <a:pt x="3080878" y="1929976"/>
                  <a:pt x="3038835" y="1920210"/>
                </a:cubicBezTo>
                <a:cubicBezTo>
                  <a:pt x="3011900" y="1947086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1037" y="1967486"/>
                  <a:pt x="2001803" y="1954594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391573" y="1790862"/>
                  <a:pt x="1332568" y="1793149"/>
                </a:cubicBezTo>
                <a:cubicBezTo>
                  <a:pt x="1236287" y="1833446"/>
                  <a:pt x="1335185" y="1756546"/>
                  <a:pt x="1186881" y="1768613"/>
                </a:cubicBezTo>
                <a:cubicBezTo>
                  <a:pt x="1178443" y="1775469"/>
                  <a:pt x="1160576" y="1767918"/>
                  <a:pt x="1162595" y="1758337"/>
                </a:cubicBezTo>
                <a:cubicBezTo>
                  <a:pt x="1153167" y="1761117"/>
                  <a:pt x="1130472" y="1779083"/>
                  <a:pt x="1128523" y="1763621"/>
                </a:cubicBezTo>
                <a:cubicBezTo>
                  <a:pt x="1081415" y="1760756"/>
                  <a:pt x="1034361" y="1768718"/>
                  <a:pt x="991903" y="1786741"/>
                </a:cubicBezTo>
                <a:cubicBezTo>
                  <a:pt x="966383" y="1781126"/>
                  <a:pt x="949501" y="1831241"/>
                  <a:pt x="883960" y="1822386"/>
                </a:cubicBezTo>
                <a:cubicBezTo>
                  <a:pt x="831931" y="1790865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0CF6538-4CF9-8DB4-2535-0B73FB079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810604" cy="12160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SparkSQL</a:t>
            </a:r>
            <a:br>
              <a:rPr lang="en-US" b="1"/>
            </a:br>
            <a:endParaRPr lang="en-US"/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0FC3C701-E719-AAD6-9D9C-5BC5A4A379D9}"/>
              </a:ext>
            </a:extLst>
          </p:cNvPr>
          <p:cNvSpPr txBox="1">
            <a:spLocks/>
          </p:cNvSpPr>
          <p:nvPr/>
        </p:nvSpPr>
        <p:spPr>
          <a:xfrm>
            <a:off x="1050879" y="2296161"/>
            <a:ext cx="4788505" cy="3846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Char char="•"/>
              <a:defRPr sz="20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Tx/>
              <a:buNone/>
              <a:defRPr sz="18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2pPr>
            <a:lvl3pPr marL="605790" indent="-2857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3pPr>
            <a:lvl4pPr marL="630936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Tx/>
              <a:buNone/>
              <a:defRPr sz="14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4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Basic Data Structure Resilient Distributed Dataset (RDD)</a:t>
            </a:r>
          </a:p>
          <a:p>
            <a:r>
              <a:rPr lang="en-US" dirty="0"/>
              <a:t>Tutorial focus </a:t>
            </a:r>
            <a:r>
              <a:rPr lang="en-US"/>
              <a:t>on SparkSQL </a:t>
            </a:r>
            <a:r>
              <a:rPr lang="en-US" dirty="0"/>
              <a:t>model</a:t>
            </a:r>
            <a:r>
              <a:rPr lang="en-US"/>
              <a:t>, DataFrame </a:t>
            </a:r>
            <a:endParaRPr lang="en-US" dirty="0"/>
          </a:p>
          <a:p>
            <a:r>
              <a:rPr lang="en-US"/>
              <a:t>DataFrame </a:t>
            </a:r>
            <a:r>
              <a:rPr lang="en-US" dirty="0"/>
              <a:t>has great advantages over RDD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powerful optimization engine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Data Science module working </a:t>
            </a:r>
            <a:r>
              <a:rPr lang="en-US"/>
              <a:t>with DataFrames</a:t>
            </a:r>
            <a:endParaRPr lang="en-US" dirty="0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3513049F-5C10-E007-A7D6-4175380E78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9384" y="2540532"/>
            <a:ext cx="6322424" cy="2339297"/>
          </a:xfrm>
          <a:prstGeom prst="rect">
            <a:avLst/>
          </a:prstGeom>
        </p:spPr>
      </p:pic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BBB44A8-D58B-7EF1-6ECA-51A936383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37696" y="6090350"/>
            <a:ext cx="545911" cy="58002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9D4AEF59-F28E-467C-9EA3-92D1CFAD475A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 dirty="0"/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C64E267B-3F5A-4357-9E7F-C5FBE5D3B1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0426" y="5902730"/>
            <a:ext cx="5741575" cy="955271"/>
          </a:xfrm>
          <a:custGeom>
            <a:avLst/>
            <a:gdLst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39115 w 5741575"/>
              <a:gd name="connsiteY7" fmla="*/ 949326 h 955271"/>
              <a:gd name="connsiteX8" fmla="*/ 93851 w 5741575"/>
              <a:gd name="connsiteY8" fmla="*/ 945611 h 955271"/>
              <a:gd name="connsiteX9" fmla="*/ 148657 w 5741575"/>
              <a:gd name="connsiteY9" fmla="*/ 898134 h 955271"/>
              <a:gd name="connsiteX10" fmla="*/ 174554 w 5741575"/>
              <a:gd name="connsiteY10" fmla="*/ 886351 h 955271"/>
              <a:gd name="connsiteX11" fmla="*/ 187633 w 5741575"/>
              <a:gd name="connsiteY11" fmla="*/ 878226 h 955271"/>
              <a:gd name="connsiteX12" fmla="*/ 187961 w 5741575"/>
              <a:gd name="connsiteY12" fmla="*/ 876538 h 955271"/>
              <a:gd name="connsiteX13" fmla="*/ 240501 w 5741575"/>
              <a:gd name="connsiteY13" fmla="*/ 873150 h 955271"/>
              <a:gd name="connsiteX14" fmla="*/ 246345 w 5741575"/>
              <a:gd name="connsiteY14" fmla="*/ 869942 h 955271"/>
              <a:gd name="connsiteX15" fmla="*/ 282041 w 5741575"/>
              <a:gd name="connsiteY15" fmla="*/ 871263 h 955271"/>
              <a:gd name="connsiteX16" fmla="*/ 299711 w 5741575"/>
              <a:gd name="connsiteY16" fmla="*/ 870064 h 955271"/>
              <a:gd name="connsiteX17" fmla="*/ 306299 w 5741575"/>
              <a:gd name="connsiteY17" fmla="*/ 873609 h 955271"/>
              <a:gd name="connsiteX18" fmla="*/ 331571 w 5741575"/>
              <a:gd name="connsiteY18" fmla="*/ 869866 h 955271"/>
              <a:gd name="connsiteX19" fmla="*/ 333872 w 5741575"/>
              <a:gd name="connsiteY19" fmla="*/ 867971 h 955271"/>
              <a:gd name="connsiteX20" fmla="*/ 356953 w 5741575"/>
              <a:gd name="connsiteY20" fmla="*/ 870334 h 955271"/>
              <a:gd name="connsiteX21" fmla="*/ 379005 w 5741575"/>
              <a:gd name="connsiteY21" fmla="*/ 878900 h 955271"/>
              <a:gd name="connsiteX22" fmla="*/ 585428 w 5741575"/>
              <a:gd name="connsiteY22" fmla="*/ 826440 h 955271"/>
              <a:gd name="connsiteX23" fmla="*/ 787156 w 5741575"/>
              <a:gd name="connsiteY23" fmla="*/ 838447 h 955271"/>
              <a:gd name="connsiteX24" fmla="*/ 898586 w 5741575"/>
              <a:gd name="connsiteY24" fmla="*/ 808502 h 955271"/>
              <a:gd name="connsiteX25" fmla="*/ 924063 w 5741575"/>
              <a:gd name="connsiteY25" fmla="*/ 770210 h 955271"/>
              <a:gd name="connsiteX26" fmla="*/ 1212574 w 5741575"/>
              <a:gd name="connsiteY26" fmla="*/ 724238 h 955271"/>
              <a:gd name="connsiteX27" fmla="*/ 1280768 w 5741575"/>
              <a:gd name="connsiteY27" fmla="*/ 699122 h 955271"/>
              <a:gd name="connsiteX28" fmla="*/ 1352027 w 5741575"/>
              <a:gd name="connsiteY28" fmla="*/ 704323 h 955271"/>
              <a:gd name="connsiteX29" fmla="*/ 1374314 w 5741575"/>
              <a:gd name="connsiteY29" fmla="*/ 688815 h 955271"/>
              <a:gd name="connsiteX30" fmla="*/ 1378034 w 5741575"/>
              <a:gd name="connsiteY30" fmla="*/ 685842 h 955271"/>
              <a:gd name="connsiteX31" fmla="*/ 1395604 w 5741575"/>
              <a:gd name="connsiteY31" fmla="*/ 680460 h 955271"/>
              <a:gd name="connsiteX32" fmla="*/ 1397206 w 5741575"/>
              <a:gd name="connsiteY32" fmla="*/ 670793 h 955271"/>
              <a:gd name="connsiteX33" fmla="*/ 1421250 w 5741575"/>
              <a:gd name="connsiteY33" fmla="*/ 656855 h 955271"/>
              <a:gd name="connsiteX34" fmla="*/ 1454524 w 5741575"/>
              <a:gd name="connsiteY34" fmla="*/ 649224 h 955271"/>
              <a:gd name="connsiteX35" fmla="*/ 1616217 w 5741575"/>
              <a:gd name="connsiteY35" fmla="*/ 622107 h 955271"/>
              <a:gd name="connsiteX36" fmla="*/ 1710928 w 5741575"/>
              <a:gd name="connsiteY36" fmla="*/ 600666 h 955271"/>
              <a:gd name="connsiteX37" fmla="*/ 1743718 w 5741575"/>
              <a:gd name="connsiteY37" fmla="*/ 584327 h 955271"/>
              <a:gd name="connsiteX38" fmla="*/ 1791651 w 5741575"/>
              <a:gd name="connsiteY38" fmla="*/ 567019 h 955271"/>
              <a:gd name="connsiteX39" fmla="*/ 1873778 w 5741575"/>
              <a:gd name="connsiteY39" fmla="*/ 530130 h 955271"/>
              <a:gd name="connsiteX40" fmla="*/ 1988411 w 5741575"/>
              <a:gd name="connsiteY40" fmla="*/ 491599 h 955271"/>
              <a:gd name="connsiteX41" fmla="*/ 2085507 w 5741575"/>
              <a:gd name="connsiteY41" fmla="*/ 498527 h 955271"/>
              <a:gd name="connsiteX42" fmla="*/ 2090767 w 5741575"/>
              <a:gd name="connsiteY42" fmla="*/ 490616 h 955271"/>
              <a:gd name="connsiteX43" fmla="*/ 2151143 w 5741575"/>
              <a:gd name="connsiteY43" fmla="*/ 478332 h 955271"/>
              <a:gd name="connsiteX44" fmla="*/ 2378710 w 5741575"/>
              <a:gd name="connsiteY44" fmla="*/ 477570 h 955271"/>
              <a:gd name="connsiteX45" fmla="*/ 2496256 w 5741575"/>
              <a:gd name="connsiteY45" fmla="*/ 452396 h 955271"/>
              <a:gd name="connsiteX46" fmla="*/ 2535387 w 5741575"/>
              <a:gd name="connsiteY46" fmla="*/ 436645 h 955271"/>
              <a:gd name="connsiteX47" fmla="*/ 2601109 w 5741575"/>
              <a:gd name="connsiteY47" fmla="*/ 410678 h 955271"/>
              <a:gd name="connsiteX48" fmla="*/ 2643855 w 5741575"/>
              <a:gd name="connsiteY48" fmla="*/ 374482 h 955271"/>
              <a:gd name="connsiteX49" fmla="*/ 2657726 w 5741575"/>
              <a:gd name="connsiteY49" fmla="*/ 365841 h 955271"/>
              <a:gd name="connsiteX50" fmla="*/ 2687125 w 5741575"/>
              <a:gd name="connsiteY50" fmla="*/ 366820 h 955271"/>
              <a:gd name="connsiteX51" fmla="*/ 2697479 w 5741575"/>
              <a:gd name="connsiteY51" fmla="*/ 361430 h 955271"/>
              <a:gd name="connsiteX52" fmla="*/ 2701547 w 5741575"/>
              <a:gd name="connsiteY52" fmla="*/ 361545 h 955271"/>
              <a:gd name="connsiteX53" fmla="*/ 2711054 w 5741575"/>
              <a:gd name="connsiteY53" fmla="*/ 360597 h 955271"/>
              <a:gd name="connsiteX54" fmla="*/ 2710438 w 5741575"/>
              <a:gd name="connsiteY54" fmla="*/ 366958 h 955271"/>
              <a:gd name="connsiteX55" fmla="*/ 2722936 w 5741575"/>
              <a:gd name="connsiteY55" fmla="*/ 377633 h 955271"/>
              <a:gd name="connsiteX56" fmla="*/ 2777227 w 5741575"/>
              <a:gd name="connsiteY56" fmla="*/ 368972 h 955271"/>
              <a:gd name="connsiteX57" fmla="*/ 2779510 w 5741575"/>
              <a:gd name="connsiteY57" fmla="*/ 361652 h 955271"/>
              <a:gd name="connsiteX58" fmla="*/ 2786278 w 5741575"/>
              <a:gd name="connsiteY58" fmla="*/ 359869 h 955271"/>
              <a:gd name="connsiteX59" fmla="*/ 2792101 w 5741575"/>
              <a:gd name="connsiteY59" fmla="*/ 365927 h 955271"/>
              <a:gd name="connsiteX60" fmla="*/ 2885545 w 5741575"/>
              <a:gd name="connsiteY60" fmla="*/ 372818 h 955271"/>
              <a:gd name="connsiteX61" fmla="*/ 3009558 w 5741575"/>
              <a:gd name="connsiteY61" fmla="*/ 370573 h 955271"/>
              <a:gd name="connsiteX62" fmla="*/ 3095010 w 5741575"/>
              <a:gd name="connsiteY62" fmla="*/ 332454 h 955271"/>
              <a:gd name="connsiteX63" fmla="*/ 3103742 w 5741575"/>
              <a:gd name="connsiteY63" fmla="*/ 337974 h 955271"/>
              <a:gd name="connsiteX64" fmla="*/ 3165093 w 5741575"/>
              <a:gd name="connsiteY64" fmla="*/ 329459 h 955271"/>
              <a:gd name="connsiteX65" fmla="*/ 3373785 w 5741575"/>
              <a:gd name="connsiteY65" fmla="*/ 255680 h 955271"/>
              <a:gd name="connsiteX66" fmla="*/ 3493851 w 5741575"/>
              <a:gd name="connsiteY66" fmla="*/ 240255 h 955271"/>
              <a:gd name="connsiteX67" fmla="*/ 3537470 w 5741575"/>
              <a:gd name="connsiteY67" fmla="*/ 241867 h 955271"/>
              <a:gd name="connsiteX68" fmla="*/ 3610489 w 5741575"/>
              <a:gd name="connsiteY68" fmla="*/ 244128 h 955271"/>
              <a:gd name="connsiteX69" fmla="*/ 3667539 w 5741575"/>
              <a:gd name="connsiteY69" fmla="*/ 263271 h 955271"/>
              <a:gd name="connsiteX70" fmla="*/ 3727614 w 5741575"/>
              <a:gd name="connsiteY70" fmla="*/ 258245 h 955271"/>
              <a:gd name="connsiteX71" fmla="*/ 3738369 w 5741575"/>
              <a:gd name="connsiteY71" fmla="*/ 234506 h 955271"/>
              <a:gd name="connsiteX72" fmla="*/ 3803670 w 5741575"/>
              <a:gd name="connsiteY72" fmla="*/ 236457 h 955271"/>
              <a:gd name="connsiteX73" fmla="*/ 3903080 w 5741575"/>
              <a:gd name="connsiteY73" fmla="*/ 241890 h 955271"/>
              <a:gd name="connsiteX74" fmla="*/ 3959588 w 5741575"/>
              <a:gd name="connsiteY74" fmla="*/ 239195 h 955271"/>
              <a:gd name="connsiteX75" fmla="*/ 4114838 w 5741575"/>
              <a:gd name="connsiteY75" fmla="*/ 238165 h 955271"/>
              <a:gd name="connsiteX76" fmla="*/ 4271023 w 5741575"/>
              <a:gd name="connsiteY76" fmla="*/ 241959 h 955271"/>
              <a:gd name="connsiteX77" fmla="*/ 4367397 w 5741575"/>
              <a:gd name="connsiteY77" fmla="*/ 271442 h 955271"/>
              <a:gd name="connsiteX78" fmla="*/ 4495366 w 5741575"/>
              <a:gd name="connsiteY78" fmla="*/ 271618 h 955271"/>
              <a:gd name="connsiteX79" fmla="*/ 4517347 w 5741575"/>
              <a:gd name="connsiteY79" fmla="*/ 275639 h 955271"/>
              <a:gd name="connsiteX80" fmla="*/ 4546116 w 5741575"/>
              <a:gd name="connsiteY80" fmla="*/ 268568 h 955271"/>
              <a:gd name="connsiteX81" fmla="*/ 4661259 w 5741575"/>
              <a:gd name="connsiteY81" fmla="*/ 238966 h 955271"/>
              <a:gd name="connsiteX82" fmla="*/ 4750403 w 5741575"/>
              <a:gd name="connsiteY82" fmla="*/ 204364 h 955271"/>
              <a:gd name="connsiteX83" fmla="*/ 4867614 w 5741575"/>
              <a:gd name="connsiteY83" fmla="*/ 208668 h 955271"/>
              <a:gd name="connsiteX84" fmla="*/ 4937036 w 5741575"/>
              <a:gd name="connsiteY84" fmla="*/ 195446 h 955271"/>
              <a:gd name="connsiteX85" fmla="*/ 5047626 w 5741575"/>
              <a:gd name="connsiteY85" fmla="*/ 149604 h 955271"/>
              <a:gd name="connsiteX86" fmla="*/ 5200247 w 5741575"/>
              <a:gd name="connsiteY86" fmla="*/ 142695 h 955271"/>
              <a:gd name="connsiteX87" fmla="*/ 5235691 w 5741575"/>
              <a:gd name="connsiteY87" fmla="*/ 173330 h 955271"/>
              <a:gd name="connsiteX88" fmla="*/ 5280133 w 5741575"/>
              <a:gd name="connsiteY88" fmla="*/ 189342 h 955271"/>
              <a:gd name="connsiteX89" fmla="*/ 5291963 w 5741575"/>
              <a:gd name="connsiteY89" fmla="*/ 139446 h 955271"/>
              <a:gd name="connsiteX90" fmla="*/ 5418472 w 5741575"/>
              <a:gd name="connsiteY90" fmla="*/ 89163 h 955271"/>
              <a:gd name="connsiteX91" fmla="*/ 5482354 w 5741575"/>
              <a:gd name="connsiteY91" fmla="*/ 69470 h 955271"/>
              <a:gd name="connsiteX92" fmla="*/ 5583280 w 5741575"/>
              <a:gd name="connsiteY92" fmla="*/ 49787 h 955271"/>
              <a:gd name="connsiteX93" fmla="*/ 5613766 w 5741575"/>
              <a:gd name="connsiteY93" fmla="*/ 41855 h 955271"/>
              <a:gd name="connsiteX94" fmla="*/ 5684952 w 5741575"/>
              <a:gd name="connsiteY94" fmla="*/ 26088 h 955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5741575" h="955271">
                <a:moveTo>
                  <a:pt x="5741575" y="0"/>
                </a:moveTo>
                <a:lnTo>
                  <a:pt x="5741575" y="955271"/>
                </a:lnTo>
                <a:lnTo>
                  <a:pt x="0" y="955271"/>
                </a:lnTo>
                <a:lnTo>
                  <a:pt x="8558" y="953971"/>
                </a:lnTo>
                <a:lnTo>
                  <a:pt x="16894" y="953847"/>
                </a:lnTo>
                <a:cubicBezTo>
                  <a:pt x="22474" y="953361"/>
                  <a:pt x="25973" y="952524"/>
                  <a:pt x="28156" y="951374"/>
                </a:cubicBezTo>
                <a:cubicBezTo>
                  <a:pt x="28201" y="951240"/>
                  <a:pt x="28247" y="951105"/>
                  <a:pt x="28293" y="950971"/>
                </a:cubicBezTo>
                <a:lnTo>
                  <a:pt x="39115" y="949326"/>
                </a:lnTo>
                <a:cubicBezTo>
                  <a:pt x="57701" y="947335"/>
                  <a:pt x="76089" y="946141"/>
                  <a:pt x="93851" y="945611"/>
                </a:cubicBezTo>
                <a:cubicBezTo>
                  <a:pt x="99905" y="923404"/>
                  <a:pt x="170209" y="932855"/>
                  <a:pt x="148657" y="898134"/>
                </a:cubicBezTo>
                <a:cubicBezTo>
                  <a:pt x="172173" y="896348"/>
                  <a:pt x="191809" y="908449"/>
                  <a:pt x="174554" y="886351"/>
                </a:cubicBezTo>
                <a:cubicBezTo>
                  <a:pt x="182014" y="885083"/>
                  <a:pt x="185699" y="882087"/>
                  <a:pt x="187633" y="878226"/>
                </a:cubicBezTo>
                <a:cubicBezTo>
                  <a:pt x="187742" y="877663"/>
                  <a:pt x="187852" y="877101"/>
                  <a:pt x="187961" y="876538"/>
                </a:cubicBezTo>
                <a:lnTo>
                  <a:pt x="240501" y="873150"/>
                </a:lnTo>
                <a:lnTo>
                  <a:pt x="246345" y="869942"/>
                </a:lnTo>
                <a:lnTo>
                  <a:pt x="282041" y="871263"/>
                </a:lnTo>
                <a:lnTo>
                  <a:pt x="299711" y="870064"/>
                </a:lnTo>
                <a:lnTo>
                  <a:pt x="306299" y="873609"/>
                </a:lnTo>
                <a:cubicBezTo>
                  <a:pt x="312531" y="875279"/>
                  <a:pt x="320316" y="874896"/>
                  <a:pt x="331571" y="869866"/>
                </a:cubicBezTo>
                <a:lnTo>
                  <a:pt x="333872" y="867971"/>
                </a:lnTo>
                <a:lnTo>
                  <a:pt x="356953" y="870334"/>
                </a:lnTo>
                <a:cubicBezTo>
                  <a:pt x="364772" y="872042"/>
                  <a:pt x="372199" y="874762"/>
                  <a:pt x="379005" y="878900"/>
                </a:cubicBezTo>
                <a:cubicBezTo>
                  <a:pt x="436788" y="836391"/>
                  <a:pt x="512367" y="847456"/>
                  <a:pt x="585428" y="826440"/>
                </a:cubicBezTo>
                <a:cubicBezTo>
                  <a:pt x="600236" y="776571"/>
                  <a:pt x="751447" y="800939"/>
                  <a:pt x="787156" y="838447"/>
                </a:cubicBezTo>
                <a:cubicBezTo>
                  <a:pt x="767750" y="789794"/>
                  <a:pt x="977582" y="857915"/>
                  <a:pt x="898586" y="808502"/>
                </a:cubicBezTo>
                <a:cubicBezTo>
                  <a:pt x="926099" y="807167"/>
                  <a:pt x="944922" y="782490"/>
                  <a:pt x="924063" y="770210"/>
                </a:cubicBezTo>
                <a:cubicBezTo>
                  <a:pt x="1015917" y="786259"/>
                  <a:pt x="1117953" y="728408"/>
                  <a:pt x="1212574" y="724238"/>
                </a:cubicBezTo>
                <a:cubicBezTo>
                  <a:pt x="1245879" y="677520"/>
                  <a:pt x="1233543" y="716744"/>
                  <a:pt x="1280768" y="699122"/>
                </a:cubicBezTo>
                <a:cubicBezTo>
                  <a:pt x="1280824" y="735474"/>
                  <a:pt x="1333787" y="667235"/>
                  <a:pt x="1352027" y="704323"/>
                </a:cubicBezTo>
                <a:cubicBezTo>
                  <a:pt x="1360044" y="699941"/>
                  <a:pt x="1367234" y="694526"/>
                  <a:pt x="1374314" y="688815"/>
                </a:cubicBezTo>
                <a:lnTo>
                  <a:pt x="1378034" y="685842"/>
                </a:lnTo>
                <a:lnTo>
                  <a:pt x="1395604" y="680460"/>
                </a:lnTo>
                <a:lnTo>
                  <a:pt x="1397206" y="670793"/>
                </a:lnTo>
                <a:lnTo>
                  <a:pt x="1421250" y="656855"/>
                </a:lnTo>
                <a:cubicBezTo>
                  <a:pt x="1430770" y="652893"/>
                  <a:pt x="1441623" y="650105"/>
                  <a:pt x="1454524" y="649224"/>
                </a:cubicBezTo>
                <a:cubicBezTo>
                  <a:pt x="1502655" y="660482"/>
                  <a:pt x="1556151" y="606226"/>
                  <a:pt x="1616217" y="622107"/>
                </a:cubicBezTo>
                <a:cubicBezTo>
                  <a:pt x="1637755" y="624837"/>
                  <a:pt x="1701030" y="614257"/>
                  <a:pt x="1710928" y="600666"/>
                </a:cubicBezTo>
                <a:cubicBezTo>
                  <a:pt x="1723693" y="596072"/>
                  <a:pt x="1739861" y="597834"/>
                  <a:pt x="1743718" y="584327"/>
                </a:cubicBezTo>
                <a:cubicBezTo>
                  <a:pt x="1751098" y="567647"/>
                  <a:pt x="1801421" y="583831"/>
                  <a:pt x="1791651" y="567019"/>
                </a:cubicBezTo>
                <a:cubicBezTo>
                  <a:pt x="1827282" y="577929"/>
                  <a:pt x="1847642" y="542228"/>
                  <a:pt x="1873778" y="530130"/>
                </a:cubicBezTo>
                <a:cubicBezTo>
                  <a:pt x="1902425" y="541995"/>
                  <a:pt x="1929013" y="504913"/>
                  <a:pt x="1988411" y="491599"/>
                </a:cubicBezTo>
                <a:cubicBezTo>
                  <a:pt x="2020077" y="505546"/>
                  <a:pt x="2028363" y="482381"/>
                  <a:pt x="2085507" y="498527"/>
                </a:cubicBezTo>
                <a:cubicBezTo>
                  <a:pt x="2086719" y="495769"/>
                  <a:pt x="2088490" y="493104"/>
                  <a:pt x="2090767" y="490616"/>
                </a:cubicBezTo>
                <a:cubicBezTo>
                  <a:pt x="2103992" y="476161"/>
                  <a:pt x="2131025" y="470659"/>
                  <a:pt x="2151143" y="478332"/>
                </a:cubicBezTo>
                <a:cubicBezTo>
                  <a:pt x="2240088" y="497642"/>
                  <a:pt x="2310118" y="483043"/>
                  <a:pt x="2378710" y="477570"/>
                </a:cubicBezTo>
                <a:cubicBezTo>
                  <a:pt x="2454975" y="467585"/>
                  <a:pt x="2391576" y="437831"/>
                  <a:pt x="2496256" y="452396"/>
                </a:cubicBezTo>
                <a:cubicBezTo>
                  <a:pt x="2501503" y="436899"/>
                  <a:pt x="2513119" y="433980"/>
                  <a:pt x="2535387" y="436645"/>
                </a:cubicBezTo>
                <a:cubicBezTo>
                  <a:pt x="2572084" y="430778"/>
                  <a:pt x="2557124" y="397207"/>
                  <a:pt x="2601109" y="410678"/>
                </a:cubicBezTo>
                <a:cubicBezTo>
                  <a:pt x="2588000" y="393616"/>
                  <a:pt x="2667428" y="390302"/>
                  <a:pt x="2643855" y="374482"/>
                </a:cubicBezTo>
                <a:cubicBezTo>
                  <a:pt x="2648277" y="369169"/>
                  <a:pt x="2652937" y="366761"/>
                  <a:pt x="2657726" y="365841"/>
                </a:cubicBezTo>
                <a:cubicBezTo>
                  <a:pt x="2667303" y="363999"/>
                  <a:pt x="2677395" y="368107"/>
                  <a:pt x="2687125" y="366820"/>
                </a:cubicBezTo>
                <a:lnTo>
                  <a:pt x="2697479" y="361430"/>
                </a:lnTo>
                <a:lnTo>
                  <a:pt x="2701547" y="361545"/>
                </a:lnTo>
                <a:lnTo>
                  <a:pt x="2711054" y="360597"/>
                </a:lnTo>
                <a:lnTo>
                  <a:pt x="2710438" y="366958"/>
                </a:lnTo>
                <a:cubicBezTo>
                  <a:pt x="2708955" y="373111"/>
                  <a:pt x="2708038" y="379788"/>
                  <a:pt x="2722936" y="377633"/>
                </a:cubicBezTo>
                <a:cubicBezTo>
                  <a:pt x="2753511" y="370170"/>
                  <a:pt x="2766475" y="394972"/>
                  <a:pt x="2777227" y="368972"/>
                </a:cubicBezTo>
                <a:lnTo>
                  <a:pt x="2779510" y="361652"/>
                </a:lnTo>
                <a:lnTo>
                  <a:pt x="2786278" y="359869"/>
                </a:lnTo>
                <a:cubicBezTo>
                  <a:pt x="2789994" y="359750"/>
                  <a:pt x="2792255" y="361281"/>
                  <a:pt x="2792101" y="365927"/>
                </a:cubicBezTo>
                <a:cubicBezTo>
                  <a:pt x="2819315" y="344279"/>
                  <a:pt x="2855630" y="370297"/>
                  <a:pt x="2885545" y="372818"/>
                </a:cubicBezTo>
                <a:cubicBezTo>
                  <a:pt x="2905895" y="352581"/>
                  <a:pt x="2948591" y="377825"/>
                  <a:pt x="3009558" y="370573"/>
                </a:cubicBezTo>
                <a:cubicBezTo>
                  <a:pt x="3031640" y="347442"/>
                  <a:pt x="3050695" y="365935"/>
                  <a:pt x="3095010" y="332454"/>
                </a:cubicBezTo>
                <a:cubicBezTo>
                  <a:pt x="3097485" y="334582"/>
                  <a:pt x="3100426" y="336441"/>
                  <a:pt x="3103742" y="337974"/>
                </a:cubicBezTo>
                <a:cubicBezTo>
                  <a:pt x="3123005" y="346878"/>
                  <a:pt x="3150475" y="343067"/>
                  <a:pt x="3165093" y="329459"/>
                </a:cubicBezTo>
                <a:cubicBezTo>
                  <a:pt x="3236951" y="282673"/>
                  <a:pt x="3308286" y="273118"/>
                  <a:pt x="3373785" y="255680"/>
                </a:cubicBezTo>
                <a:cubicBezTo>
                  <a:pt x="3448540" y="239861"/>
                  <a:pt x="3405238" y="287846"/>
                  <a:pt x="3493851" y="240255"/>
                </a:cubicBezTo>
                <a:cubicBezTo>
                  <a:pt x="3506326" y="252723"/>
                  <a:pt x="3518405" y="251593"/>
                  <a:pt x="3537470" y="241867"/>
                </a:cubicBezTo>
                <a:cubicBezTo>
                  <a:pt x="3573967" y="235226"/>
                  <a:pt x="3576893" y="270855"/>
                  <a:pt x="3610489" y="244128"/>
                </a:cubicBezTo>
                <a:cubicBezTo>
                  <a:pt x="3606935" y="264036"/>
                  <a:pt x="3681284" y="241075"/>
                  <a:pt x="3667539" y="263271"/>
                </a:cubicBezTo>
                <a:cubicBezTo>
                  <a:pt x="3694251" y="276940"/>
                  <a:pt x="3701441" y="246803"/>
                  <a:pt x="3727614" y="258245"/>
                </a:cubicBezTo>
                <a:cubicBezTo>
                  <a:pt x="3754952" y="257751"/>
                  <a:pt x="3708960" y="240314"/>
                  <a:pt x="3738369" y="234506"/>
                </a:cubicBezTo>
                <a:cubicBezTo>
                  <a:pt x="3774580" y="230879"/>
                  <a:pt x="3768868" y="196201"/>
                  <a:pt x="3803670" y="236457"/>
                </a:cubicBezTo>
                <a:cubicBezTo>
                  <a:pt x="3839567" y="220301"/>
                  <a:pt x="3850064" y="239151"/>
                  <a:pt x="3903080" y="241890"/>
                </a:cubicBezTo>
                <a:cubicBezTo>
                  <a:pt x="3922859" y="227800"/>
                  <a:pt x="3941005" y="230826"/>
                  <a:pt x="3959588" y="239195"/>
                </a:cubicBezTo>
                <a:cubicBezTo>
                  <a:pt x="4009252" y="229421"/>
                  <a:pt x="4057491" y="239376"/>
                  <a:pt x="4114838" y="238165"/>
                </a:cubicBezTo>
                <a:cubicBezTo>
                  <a:pt x="4173784" y="217210"/>
                  <a:pt x="4209756" y="243378"/>
                  <a:pt x="4271023" y="241959"/>
                </a:cubicBezTo>
                <a:cubicBezTo>
                  <a:pt x="4326191" y="205535"/>
                  <a:pt x="4316856" y="279258"/>
                  <a:pt x="4367397" y="271442"/>
                </a:cubicBezTo>
                <a:cubicBezTo>
                  <a:pt x="4446016" y="235091"/>
                  <a:pt x="4369000" y="295343"/>
                  <a:pt x="4495366" y="271618"/>
                </a:cubicBezTo>
                <a:cubicBezTo>
                  <a:pt x="4501905" y="266287"/>
                  <a:pt x="4518077" y="269240"/>
                  <a:pt x="4517347" y="275639"/>
                </a:cubicBezTo>
                <a:cubicBezTo>
                  <a:pt x="4525170" y="272832"/>
                  <a:pt x="4542809" y="258800"/>
                  <a:pt x="4546116" y="268568"/>
                </a:cubicBezTo>
                <a:cubicBezTo>
                  <a:pt x="4586961" y="265354"/>
                  <a:pt x="4626617" y="255160"/>
                  <a:pt x="4661259" y="238966"/>
                </a:cubicBezTo>
                <a:cubicBezTo>
                  <a:pt x="4741966" y="247639"/>
                  <a:pt x="4693066" y="205693"/>
                  <a:pt x="4750403" y="204364"/>
                </a:cubicBezTo>
                <a:cubicBezTo>
                  <a:pt x="4798501" y="219113"/>
                  <a:pt x="4813319" y="201253"/>
                  <a:pt x="4867614" y="208668"/>
                </a:cubicBezTo>
                <a:cubicBezTo>
                  <a:pt x="4881621" y="174373"/>
                  <a:pt x="4917566" y="206761"/>
                  <a:pt x="4937036" y="195446"/>
                </a:cubicBezTo>
                <a:cubicBezTo>
                  <a:pt x="4974214" y="229763"/>
                  <a:pt x="5013321" y="152474"/>
                  <a:pt x="5047626" y="149604"/>
                </a:cubicBezTo>
                <a:cubicBezTo>
                  <a:pt x="5106046" y="150576"/>
                  <a:pt x="5172786" y="183138"/>
                  <a:pt x="5200247" y="142695"/>
                </a:cubicBezTo>
                <a:cubicBezTo>
                  <a:pt x="5206135" y="157748"/>
                  <a:pt x="5203071" y="179288"/>
                  <a:pt x="5235691" y="173330"/>
                </a:cubicBezTo>
                <a:cubicBezTo>
                  <a:pt x="5249654" y="179935"/>
                  <a:pt x="5254450" y="203448"/>
                  <a:pt x="5280133" y="189342"/>
                </a:cubicBezTo>
                <a:cubicBezTo>
                  <a:pt x="5244836" y="171370"/>
                  <a:pt x="5299493" y="163568"/>
                  <a:pt x="5291963" y="139446"/>
                </a:cubicBezTo>
                <a:cubicBezTo>
                  <a:pt x="5331555" y="120349"/>
                  <a:pt x="5427790" y="132865"/>
                  <a:pt x="5418472" y="89163"/>
                </a:cubicBezTo>
                <a:cubicBezTo>
                  <a:pt x="5428057" y="62053"/>
                  <a:pt x="5484665" y="97616"/>
                  <a:pt x="5482354" y="69470"/>
                </a:cubicBezTo>
                <a:cubicBezTo>
                  <a:pt x="5507119" y="85574"/>
                  <a:pt x="5545363" y="52240"/>
                  <a:pt x="5583280" y="49787"/>
                </a:cubicBezTo>
                <a:cubicBezTo>
                  <a:pt x="5589344" y="36484"/>
                  <a:pt x="5598103" y="36349"/>
                  <a:pt x="5613766" y="41855"/>
                </a:cubicBezTo>
                <a:cubicBezTo>
                  <a:pt x="5636621" y="41086"/>
                  <a:pt x="5660728" y="35034"/>
                  <a:pt x="5684952" y="26088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179164"/>
      </p:ext>
    </p:extLst>
  </p:cSld>
  <p:clrMapOvr>
    <a:masterClrMapping/>
  </p:clrMapOvr>
</p:sld>
</file>

<file path=ppt/theme/theme1.xml><?xml version="1.0" encoding="utf-8"?>
<a:theme xmlns:a="http://schemas.openxmlformats.org/drawingml/2006/main" name="ArchiveVTI">
  <a:themeElements>
    <a:clrScheme name="Archive">
      <a:dk1>
        <a:sysClr val="windowText" lastClr="000000"/>
      </a:dk1>
      <a:lt1>
        <a:sysClr val="window" lastClr="FFFFFF"/>
      </a:lt1>
      <a:dk2>
        <a:srgbClr val="353B3D"/>
      </a:dk2>
      <a:lt2>
        <a:srgbClr val="EEECEA"/>
      </a:lt2>
      <a:accent1>
        <a:srgbClr val="A65E5E"/>
      </a:accent1>
      <a:accent2>
        <a:srgbClr val="9D6053"/>
      </a:accent2>
      <a:accent3>
        <a:srgbClr val="968274"/>
      </a:accent3>
      <a:accent4>
        <a:srgbClr val="878079"/>
      </a:accent4>
      <a:accent5>
        <a:srgbClr val="6C737A"/>
      </a:accent5>
      <a:accent6>
        <a:srgbClr val="697777"/>
      </a:accent6>
      <a:hlink>
        <a:srgbClr val="A25872"/>
      </a:hlink>
      <a:folHlink>
        <a:srgbClr val="667A7E"/>
      </a:folHlink>
    </a:clrScheme>
    <a:fontScheme name="Custom 170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iveVTI" id="{514BDC9F-20AC-40CA-9FE7-B30987BCD2D4}" vid="{D8FA1533-D953-46ED-B2C7-B32AF1BED7A8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Archivieren</Template>
  <TotalTime>0</TotalTime>
  <Words>255</Words>
  <Application>Microsoft Office PowerPoint</Application>
  <PresentationFormat>Breitbild</PresentationFormat>
  <Paragraphs>56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4" baseType="lpstr">
      <vt:lpstr>Arial</vt:lpstr>
      <vt:lpstr>Bembo</vt:lpstr>
      <vt:lpstr>Calibri</vt:lpstr>
      <vt:lpstr>Wingdings</vt:lpstr>
      <vt:lpstr>ArchiveVTI</vt:lpstr>
      <vt:lpstr>PowerPoint-Präsentation</vt:lpstr>
      <vt:lpstr>Content</vt:lpstr>
      <vt:lpstr>Introduction &amp;Presentation ETL Process </vt:lpstr>
      <vt:lpstr>Goal of the learning sections</vt:lpstr>
      <vt:lpstr>What is Data Engineering ? </vt:lpstr>
      <vt:lpstr>What is ETL ?</vt:lpstr>
      <vt:lpstr>What is ETL ?</vt:lpstr>
      <vt:lpstr>What is Spark ? </vt:lpstr>
      <vt:lpstr>SparkSQL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Mike Sickmiller</dc:creator>
  <cp:lastModifiedBy>Mike Sickmiller</cp:lastModifiedBy>
  <cp:revision>26</cp:revision>
  <dcterms:created xsi:type="dcterms:W3CDTF">2022-04-30T13:17:00Z</dcterms:created>
  <dcterms:modified xsi:type="dcterms:W3CDTF">2022-05-10T08:42:37Z</dcterms:modified>
</cp:coreProperties>
</file>