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0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7F22C30-2D44-65DE-384C-06E243A69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4" y="2817871"/>
            <a:ext cx="7112137" cy="122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DataVault</a:t>
            </a:r>
            <a:endParaRPr lang="de-DE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7EC-C26A-FCFA-68A0-E5D8E89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Remove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9F6A-966D-EF30-9E90-833D3BA7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All Columns need to be nullable</a:t>
            </a:r>
          </a:p>
          <a:p>
            <a:r>
              <a:rPr lang="en-DE" dirty="0"/>
              <a:t>Therefore no further changes are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5EDA9-6E0F-5A4E-0BF1-9C63183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0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9EE-055F-6A87-4B56-7B5953608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F4440-2040-B59A-CFCF-7D877ECA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60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F1AAA-D704-0298-536A-CF4AEFC7CFFF}"/>
              </a:ext>
            </a:extLst>
          </p:cNvPr>
          <p:cNvSpPr/>
          <p:nvPr/>
        </p:nvSpPr>
        <p:spPr>
          <a:xfrm>
            <a:off x="1869850" y="3043100"/>
            <a:ext cx="5896800" cy="34462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9" r="28697"/>
          <a:stretch/>
        </p:blipFill>
        <p:spPr>
          <a:xfrm>
            <a:off x="7988833" y="609601"/>
            <a:ext cx="2677451" cy="1460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1645-0EDA-2643-C054-690CAC81BADB}"/>
              </a:ext>
            </a:extLst>
          </p:cNvPr>
          <p:cNvSpPr/>
          <p:nvPr/>
        </p:nvSpPr>
        <p:spPr>
          <a:xfrm rot="3022554">
            <a:off x="9680711" y="387392"/>
            <a:ext cx="435887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CB3CC-291A-CF84-955F-53FFA6F022A9}"/>
              </a:ext>
            </a:extLst>
          </p:cNvPr>
          <p:cNvSpPr/>
          <p:nvPr/>
        </p:nvSpPr>
        <p:spPr>
          <a:xfrm rot="2522694">
            <a:off x="10179997" y="496476"/>
            <a:ext cx="579591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A2FAF-18C4-EF2C-9BB1-0F5DB4CCCEB1}"/>
              </a:ext>
            </a:extLst>
          </p:cNvPr>
          <p:cNvSpPr/>
          <p:nvPr/>
        </p:nvSpPr>
        <p:spPr>
          <a:xfrm>
            <a:off x="10443174" y="957842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206AE-B2CF-2A7C-48F9-8127583AAF21}"/>
              </a:ext>
            </a:extLst>
          </p:cNvPr>
          <p:cNvSpPr/>
          <p:nvPr/>
        </p:nvSpPr>
        <p:spPr>
          <a:xfrm rot="19086268">
            <a:off x="10521386" y="957843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 descr="3 Ways to Build An ETL Process with Examples | Panoply">
            <a:extLst>
              <a:ext uri="{FF2B5EF4-FFF2-40B4-BE49-F238E27FC236}">
                <a16:creationId xmlns:a16="http://schemas.microsoft.com/office/drawing/2014/main" id="{DDB3D72E-4B5F-40DD-1AC4-0FFE19BA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5862"/>
            <a:ext cx="7842250" cy="26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B8F59-7BEF-7FE7-9169-55AC454613FA}"/>
              </a:ext>
            </a:extLst>
          </p:cNvPr>
          <p:cNvSpPr txBox="1"/>
          <p:nvPr/>
        </p:nvSpPr>
        <p:spPr>
          <a:xfrm>
            <a:off x="5759450" y="5229447"/>
            <a:ext cx="202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Data is lost and permanently altered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99081B4-1A14-6179-1DD3-CB15A72CBB1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4972050" y="4483101"/>
            <a:ext cx="787400" cy="10695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F93198-B177-4425-8685-2E9602C95B1B}"/>
              </a:ext>
            </a:extLst>
          </p:cNvPr>
          <p:cNvSpPr txBox="1"/>
          <p:nvPr/>
        </p:nvSpPr>
        <p:spPr>
          <a:xfrm>
            <a:off x="190500" y="6439721"/>
            <a:ext cx="288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Image: </a:t>
            </a:r>
            <a:r>
              <a:rPr lang="en-GB" sz="1200" dirty="0"/>
              <a:t>https://</a:t>
            </a:r>
            <a:r>
              <a:rPr lang="en-GB" sz="1200" dirty="0" err="1"/>
              <a:t>panoply.io</a:t>
            </a:r>
            <a:r>
              <a:rPr lang="en-GB" sz="1200" dirty="0"/>
              <a:t>/uploads/etl-1.png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3233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Datavault</a:t>
            </a:r>
            <a:r>
              <a:rPr lang="de-DE" dirty="0"/>
              <a:t>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9" r="28697"/>
          <a:stretch/>
        </p:blipFill>
        <p:spPr>
          <a:xfrm>
            <a:off x="7988833" y="609601"/>
            <a:ext cx="2677451" cy="1460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1645-0EDA-2643-C054-690CAC81BADB}"/>
              </a:ext>
            </a:extLst>
          </p:cNvPr>
          <p:cNvSpPr/>
          <p:nvPr/>
        </p:nvSpPr>
        <p:spPr>
          <a:xfrm rot="3022554">
            <a:off x="9680711" y="387392"/>
            <a:ext cx="435887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CB3CC-291A-CF84-955F-53FFA6F022A9}"/>
              </a:ext>
            </a:extLst>
          </p:cNvPr>
          <p:cNvSpPr/>
          <p:nvPr/>
        </p:nvSpPr>
        <p:spPr>
          <a:xfrm rot="2522694">
            <a:off x="10179997" y="496476"/>
            <a:ext cx="579591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A2FAF-18C4-EF2C-9BB1-0F5DB4CCCEB1}"/>
              </a:ext>
            </a:extLst>
          </p:cNvPr>
          <p:cNvSpPr/>
          <p:nvPr/>
        </p:nvSpPr>
        <p:spPr>
          <a:xfrm>
            <a:off x="10443174" y="957842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206AE-B2CF-2A7C-48F9-8127583AAF21}"/>
              </a:ext>
            </a:extLst>
          </p:cNvPr>
          <p:cNvSpPr/>
          <p:nvPr/>
        </p:nvSpPr>
        <p:spPr>
          <a:xfrm rot="19086268">
            <a:off x="10521386" y="957843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 descr="3 Ways to Build An ETL Process with Examples | Panoply">
            <a:extLst>
              <a:ext uri="{FF2B5EF4-FFF2-40B4-BE49-F238E27FC236}">
                <a16:creationId xmlns:a16="http://schemas.microsoft.com/office/drawing/2014/main" id="{DDB3D72E-4B5F-40DD-1AC4-0FFE19BA9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04"/>
          <a:stretch/>
        </p:blipFill>
        <p:spPr bwMode="auto">
          <a:xfrm>
            <a:off x="1446536" y="2952750"/>
            <a:ext cx="2183039" cy="16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 Ways to Build An ETL Process with Examples | Panoply">
            <a:extLst>
              <a:ext uri="{FF2B5EF4-FFF2-40B4-BE49-F238E27FC236}">
                <a16:creationId xmlns:a16="http://schemas.microsoft.com/office/drawing/2014/main" id="{19AD32B9-2353-4EED-B2E9-C5729A48D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8"/>
          <a:stretch/>
        </p:blipFill>
        <p:spPr bwMode="auto">
          <a:xfrm>
            <a:off x="3788882" y="2952750"/>
            <a:ext cx="1311823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F4B695-324C-3B8F-0F32-798F54F06F28}"/>
              </a:ext>
            </a:extLst>
          </p:cNvPr>
          <p:cNvSpPr/>
          <p:nvPr/>
        </p:nvSpPr>
        <p:spPr>
          <a:xfrm>
            <a:off x="2917666" y="2742192"/>
            <a:ext cx="805297" cy="55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5" name="Picture 2" descr="3 Ways to Build An ETL Process with Examples | Panoply">
            <a:extLst>
              <a:ext uri="{FF2B5EF4-FFF2-40B4-BE49-F238E27FC236}">
                <a16:creationId xmlns:a16="http://schemas.microsoft.com/office/drawing/2014/main" id="{87810C14-4581-201B-9F5F-73E698FB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/>
          <a:stretch/>
        </p:blipFill>
        <p:spPr bwMode="auto">
          <a:xfrm>
            <a:off x="5260012" y="2952750"/>
            <a:ext cx="4254500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7EF62F-8527-4E13-5EBA-E92D6869DCCD}"/>
              </a:ext>
            </a:extLst>
          </p:cNvPr>
          <p:cNvSpPr txBox="1"/>
          <p:nvPr/>
        </p:nvSpPr>
        <p:spPr>
          <a:xfrm>
            <a:off x="190500" y="6439721"/>
            <a:ext cx="288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Image: </a:t>
            </a:r>
            <a:r>
              <a:rPr lang="en-GB" sz="1200" dirty="0"/>
              <a:t>https://</a:t>
            </a:r>
            <a:r>
              <a:rPr lang="en-GB" sz="1200" dirty="0" err="1"/>
              <a:t>panoply.io</a:t>
            </a:r>
            <a:r>
              <a:rPr lang="en-GB" sz="1200" dirty="0"/>
              <a:t>/uploads/etl-1.png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7639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B72A-C2ED-291D-CBBF-2BE1B04F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Pros &amp; cons of a DataVault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1C8F-14A2-77FE-7D82-AB01DD53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Pros:</a:t>
            </a:r>
          </a:p>
          <a:p>
            <a:r>
              <a:rPr lang="en-GB" dirty="0"/>
              <a:t>Long-term storage of data</a:t>
            </a:r>
          </a:p>
          <a:p>
            <a:r>
              <a:rPr lang="en-GB" dirty="0"/>
              <a:t>Tracking data changes</a:t>
            </a:r>
          </a:p>
          <a:p>
            <a:r>
              <a:rPr lang="en-GB" dirty="0"/>
              <a:t>Fast import of data</a:t>
            </a:r>
          </a:p>
          <a:p>
            <a:r>
              <a:rPr lang="en-GB" dirty="0"/>
              <a:t>Changes in data schemas do not necessarily required downstream ETL and analysis processes to be adjusted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r>
              <a:rPr lang="en-GB" dirty="0"/>
              <a:t>Not easy to query</a:t>
            </a:r>
          </a:p>
          <a:p>
            <a:r>
              <a:rPr lang="en-GB" dirty="0"/>
              <a:t>Large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8B3D-13DD-F1C4-DAFA-C1B57C0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B1EE-1163-C220-C2C4-EDC8965E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20F9-A6E9-9162-102B-CCC5BB9C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C-1  | tomato   | 10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C-2  | cucumber | 15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fields: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field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F-5  | small | 2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F-6  | big   | 1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B05B-FEE3-4D8C-8E10-856797D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Satelite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NULL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5f763         | cucumber | 15                | 2022-05-01 | NULL     | ERP           | c345a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2022-05-02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12                | 2022-05-02 | NULL  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data changes</a:t>
            </a: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Only import differences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height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74f10           | 30          | 2022-05-03 | NULL     | ERP           | a8c94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d9570           | 15          | 2022-05-03 | NULL     | ERP           | ef3a9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- crops height link: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05610                     | b519e         | 74f10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2c61c                     | 5f763         | d9570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schema changes</a:t>
            </a: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Downstream ETL processes do not need to be adjusted if they don't need the new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403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491</Words>
  <Application>Microsoft Office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Bembo</vt:lpstr>
      <vt:lpstr>Calibri</vt:lpstr>
      <vt:lpstr>Consolas</vt:lpstr>
      <vt:lpstr>ArchiveVTI</vt:lpstr>
      <vt:lpstr>DataVault Data Engineering Bootcamp</vt:lpstr>
      <vt:lpstr>What is ETL ?</vt:lpstr>
      <vt:lpstr>What is ETL ?</vt:lpstr>
      <vt:lpstr>What is A Datavault ?</vt:lpstr>
      <vt:lpstr>Pros &amp; cons of a DataVault</vt:lpstr>
      <vt:lpstr>Model</vt:lpstr>
      <vt:lpstr>Satelite</vt:lpstr>
      <vt:lpstr>Alter data</vt:lpstr>
      <vt:lpstr>Add Column</vt:lpstr>
      <vt:lpstr>Remove A Column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29</cp:revision>
  <dcterms:created xsi:type="dcterms:W3CDTF">2022-04-30T13:17:00Z</dcterms:created>
  <dcterms:modified xsi:type="dcterms:W3CDTF">2022-05-05T10:31:00Z</dcterms:modified>
</cp:coreProperties>
</file>