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095C8-69F6-5F8B-BA07-BC3192C2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25799F-DC41-0288-4562-F4448E32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2EE1-2EB1-6119-7A4B-6F1C5FB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40BD0-F5B2-1083-D134-532E726F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22C94-B72F-B872-940C-33223DB6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6BBFE-77F4-CC9E-A7C5-1A3C69B0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03BB4-660D-9778-CFCA-68FA13F4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F041-D4D3-50F5-167A-619329E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E2A14-984A-6C79-80BB-7F882C0A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9C1FE-65AE-8F4B-8287-17FC992C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6B36B-74ED-D524-1531-D0959C82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0361F-121D-45E5-9BC3-6327A5E6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F93D5-D01F-72E8-ECE7-C150D5E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F8E33-28C8-728B-BE8C-4A8356A4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C4CA7-8E55-1B39-2DCC-1A90F3E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375E3-0B4B-0D3C-0B28-4B0E9483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CB303-2640-755F-B335-BEC13B09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CAA34-4D75-E937-EFC5-B73CB22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D6FE20-C9C6-5283-943C-F485AF09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CB757-35C0-29A9-C915-74AFDDE1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1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FC585-D40F-631B-D04D-090063CB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CBB2D-46F4-257B-9628-43BBA989F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5EA2-F94F-6317-A6A4-F956177C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87FA1-DEEB-18DB-DB03-5574548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999FC-7EC8-FC77-D576-B4A20E79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0429-7B4C-6B72-50A6-E510212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C2C08-4B8F-ADA7-C9C0-4ABD6DA8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5E335F-3FE0-2013-9FF4-EAEDDD43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15F940-D281-148C-D32B-E04A598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BAC69-314B-5EB3-24C7-70641DE8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B3205B-F62B-A289-E560-38F77E30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69CE5-005C-4F3D-BBD6-7F00B214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B75DC6-67F7-1336-143C-23789951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0EE22-C4D7-6CAE-9B3C-54D306A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F6CA5-26E3-2035-53D2-2E3D259BF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B3B03E-0B29-C28F-4D73-C0014FC7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56A42A-F747-BEAB-3278-283E0F6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14993-4EC2-2FC6-6353-6729A54E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D3408D-7B00-C616-6D60-6A7964C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2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9E790-D73A-A944-2DB8-7A25E60C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6D8DBE-F869-F29C-E5D0-6A2A156B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C8BE3-A65A-FD71-EBFF-B013C97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EAFCE8-A87B-999A-89A2-FDCF9F0D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4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5F53B4-AF35-66A7-336F-CBF2843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7543DE-7EBB-7F05-AC7F-319F3753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9738D7-020A-7099-516A-48EB1FE2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0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E8079-D841-8FE9-5B36-7424E33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8C54C-E62F-6F36-69D1-92DA5529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B5C73-0FBF-59CE-B680-602590F3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09603-A7C2-91CE-D4DB-A600ACFA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2E56A-6F7D-33DC-214C-91564EC4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0BBF0-8DF1-7AE2-E3C3-A20FEFD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6D838-CF42-BADC-A6EA-49813305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B7348-5694-502F-5F01-7BD047FFD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6D4D8-49DB-8B7C-1AED-AA98EB00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E3AFB-926D-E853-9D29-500C5CA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292F8C-0A1A-90DB-B5E7-5BB6BD1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39846-0530-230C-C794-E6F2B36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1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84360E-AD3A-E2F4-EF61-5C675752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7A56FF-8731-FAD9-7BC8-A3F8F772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B7F30-9784-3ED1-AB7B-CB07E06E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F558-32D9-465F-B1ED-15BDFCDFB2C4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4EB97-7EA6-3BF9-B096-2876C889C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10C72-F8CB-F654-0A1C-74166B7CE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DF0F-3360-4E50-AA9F-3D400C595E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9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0D2BCE3-0FA8-4E32-5B29-D9AEC8F6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84" y="928845"/>
            <a:ext cx="370044" cy="3796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8207153-97CA-F652-9EC1-C0B1135C2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62" y="928846"/>
            <a:ext cx="370044" cy="37967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277AF3D-8332-F51A-B3D4-4BD29010CAD4}"/>
              </a:ext>
            </a:extLst>
          </p:cNvPr>
          <p:cNvSpPr/>
          <p:nvPr/>
        </p:nvSpPr>
        <p:spPr>
          <a:xfrm>
            <a:off x="372585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7BF857-D08F-0456-0A49-B104FA1F4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9" y="627420"/>
            <a:ext cx="737364" cy="73736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2DFF4AA-FA82-39FD-DCE6-EA9E9D409C7B}"/>
              </a:ext>
            </a:extLst>
          </p:cNvPr>
          <p:cNvSpPr/>
          <p:nvPr/>
        </p:nvSpPr>
        <p:spPr>
          <a:xfrm>
            <a:off x="372585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Synthea</a:t>
            </a:r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3F378EC-D5FC-C4AF-67B8-5C8AFEAD1B53}"/>
              </a:ext>
            </a:extLst>
          </p:cNvPr>
          <p:cNvSpPr/>
          <p:nvPr/>
        </p:nvSpPr>
        <p:spPr>
          <a:xfrm>
            <a:off x="2174241" y="820896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984EA8-E90C-BF98-132C-2865D074A196}"/>
              </a:ext>
            </a:extLst>
          </p:cNvPr>
          <p:cNvSpPr/>
          <p:nvPr/>
        </p:nvSpPr>
        <p:spPr>
          <a:xfrm>
            <a:off x="3238500" y="597773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3222B5-B9AF-E9BF-34E0-95A68C46F1AC}"/>
              </a:ext>
            </a:extLst>
          </p:cNvPr>
          <p:cNvSpPr/>
          <p:nvPr/>
        </p:nvSpPr>
        <p:spPr>
          <a:xfrm>
            <a:off x="3238500" y="374650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Google Drive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7559B9-9BF5-B4C3-7581-FA2410AF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59" y="928846"/>
            <a:ext cx="370044" cy="37967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7C3AF94-21B8-0737-3BE0-DC2E57AA589A}"/>
              </a:ext>
            </a:extLst>
          </p:cNvPr>
          <p:cNvSpPr txBox="1"/>
          <p:nvPr/>
        </p:nvSpPr>
        <p:spPr>
          <a:xfrm>
            <a:off x="217424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9F0904-F96A-082A-A71D-792FC482A51C}"/>
              </a:ext>
            </a:extLst>
          </p:cNvPr>
          <p:cNvSpPr txBox="1"/>
          <p:nvPr/>
        </p:nvSpPr>
        <p:spPr>
          <a:xfrm>
            <a:off x="5088891" y="626190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8A63E12-F30C-B4C0-0779-E1364F5F9530}"/>
              </a:ext>
            </a:extLst>
          </p:cNvPr>
          <p:cNvSpPr/>
          <p:nvPr/>
        </p:nvSpPr>
        <p:spPr>
          <a:xfrm>
            <a:off x="5060744" y="833825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Ein Bild, das Text, Visitenkarte enthält.&#10;&#10;Automatisch generierte Beschreibung">
            <a:extLst>
              <a:ext uri="{FF2B5EF4-FFF2-40B4-BE49-F238E27FC236}">
                <a16:creationId xmlns:a16="http://schemas.microsoft.com/office/drawing/2014/main" id="{9157EA67-431B-F222-9336-3AF134E6F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22" y="630509"/>
            <a:ext cx="700805" cy="667288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BCC4069-CD21-0C58-0F0B-51F3C0B936A0}"/>
              </a:ext>
            </a:extLst>
          </p:cNvPr>
          <p:cNvSpPr/>
          <p:nvPr/>
        </p:nvSpPr>
        <p:spPr>
          <a:xfrm>
            <a:off x="6112466" y="595471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A7DF40-DF1D-E2B0-53BB-839D7C06C43C}"/>
              </a:ext>
            </a:extLst>
          </p:cNvPr>
          <p:cNvSpPr/>
          <p:nvPr/>
        </p:nvSpPr>
        <p:spPr>
          <a:xfrm>
            <a:off x="6112466" y="372348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Pandas</a:t>
            </a:r>
          </a:p>
        </p:txBody>
      </p:sp>
      <p:pic>
        <p:nvPicPr>
          <p:cNvPr id="29" name="Grafik 2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0D5DE45-CEF8-7A9C-A3A1-BE0261830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25" y="627420"/>
            <a:ext cx="523137" cy="692150"/>
          </a:xfrm>
          <a:prstGeom prst="rect">
            <a:avLst/>
          </a:prstGeom>
        </p:spPr>
      </p:pic>
      <p:pic>
        <p:nvPicPr>
          <p:cNvPr id="31" name="Grafik 30" descr="Datenbank Silhouette">
            <a:extLst>
              <a:ext uri="{FF2B5EF4-FFF2-40B4-BE49-F238E27FC236}">
                <a16:creationId xmlns:a16="http://schemas.microsoft.com/office/drawing/2014/main" id="{EE7A2FC4-1AF4-F87D-9B50-F7871F0D8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725" y="2057400"/>
            <a:ext cx="708660" cy="70866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2C584FDF-B49D-2AF4-E0A4-3A92D7211393}"/>
              </a:ext>
            </a:extLst>
          </p:cNvPr>
          <p:cNvSpPr txBox="1"/>
          <p:nvPr/>
        </p:nvSpPr>
        <p:spPr>
          <a:xfrm>
            <a:off x="5993484" y="2203981"/>
            <a:ext cx="10198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SQL-Lite</a:t>
            </a:r>
          </a:p>
          <a:p>
            <a:pPr algn="ctr"/>
            <a:r>
              <a:rPr lang="de-DE" sz="1050" dirty="0"/>
              <a:t>Database</a:t>
            </a:r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D376D1F-8F45-B689-3B1F-960296F6F851}"/>
              </a:ext>
            </a:extLst>
          </p:cNvPr>
          <p:cNvSpPr/>
          <p:nvPr/>
        </p:nvSpPr>
        <p:spPr>
          <a:xfrm rot="5400000">
            <a:off x="6732332" y="1645745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C57B077-DCBC-FF86-8862-26F53147F7EF}"/>
              </a:ext>
            </a:extLst>
          </p:cNvPr>
          <p:cNvSpPr/>
          <p:nvPr/>
        </p:nvSpPr>
        <p:spPr>
          <a:xfrm>
            <a:off x="6034492" y="3687055"/>
            <a:ext cx="2143125" cy="511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Prüfen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 err="1">
                <a:solidFill>
                  <a:schemeClr val="tx1"/>
                </a:solidFill>
              </a:rPr>
              <a:t>Pseudonomisieren</a:t>
            </a:r>
            <a:endParaRPr lang="de-DE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dirty="0">
                <a:solidFill>
                  <a:schemeClr val="tx1"/>
                </a:solidFill>
              </a:rPr>
              <a:t>In Sternschema </a:t>
            </a:r>
            <a:r>
              <a:rPr lang="de-DE" sz="1050" dirty="0" err="1">
                <a:solidFill>
                  <a:schemeClr val="tx1"/>
                </a:solidFill>
              </a:rPr>
              <a:t>transfomieren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1D59B39-CB51-1896-15A3-0F434E4B61CB}"/>
              </a:ext>
            </a:extLst>
          </p:cNvPr>
          <p:cNvSpPr/>
          <p:nvPr/>
        </p:nvSpPr>
        <p:spPr>
          <a:xfrm>
            <a:off x="6034492" y="3463934"/>
            <a:ext cx="2143125" cy="223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Verarbeitung</a:t>
            </a:r>
          </a:p>
        </p:txBody>
      </p:sp>
      <p:pic>
        <p:nvPicPr>
          <p:cNvPr id="40" name="Grafik 39" descr="Datenbank Silhouette">
            <a:extLst>
              <a:ext uri="{FF2B5EF4-FFF2-40B4-BE49-F238E27FC236}">
                <a16:creationId xmlns:a16="http://schemas.microsoft.com/office/drawing/2014/main" id="{22FC7B4D-6FC0-FE31-9AD6-DDA74E9D5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2780" y="3458676"/>
            <a:ext cx="708660" cy="708660"/>
          </a:xfrm>
          <a:prstGeom prst="rect">
            <a:avLst/>
          </a:prstGeom>
        </p:spPr>
      </p:pic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CC30DEB-81B6-E7F8-DA03-B41A221BC2CD}"/>
              </a:ext>
            </a:extLst>
          </p:cNvPr>
          <p:cNvSpPr/>
          <p:nvPr/>
        </p:nvSpPr>
        <p:spPr>
          <a:xfrm>
            <a:off x="8228521" y="3759031"/>
            <a:ext cx="1064259" cy="107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366B232-E81B-76B7-E980-F558EB26A302}"/>
              </a:ext>
            </a:extLst>
          </p:cNvPr>
          <p:cNvSpPr txBox="1"/>
          <p:nvPr/>
        </p:nvSpPr>
        <p:spPr>
          <a:xfrm>
            <a:off x="8272971" y="3521729"/>
            <a:ext cx="101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Export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99394D42-F275-5E66-A4CC-5E21EEEA9351}"/>
              </a:ext>
            </a:extLst>
          </p:cNvPr>
          <p:cNvSpPr/>
          <p:nvPr/>
        </p:nvSpPr>
        <p:spPr>
          <a:xfrm rot="5400000">
            <a:off x="6730555" y="4514209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2F6A7179-F592-088D-A7E9-7051BA39BB82}"/>
              </a:ext>
            </a:extLst>
          </p:cNvPr>
          <p:cNvSpPr/>
          <p:nvPr/>
        </p:nvSpPr>
        <p:spPr>
          <a:xfrm rot="5400000">
            <a:off x="6730555" y="3040363"/>
            <a:ext cx="708658" cy="146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28B014A-ED7E-D8E2-F652-D6ECF705ED98}"/>
              </a:ext>
            </a:extLst>
          </p:cNvPr>
          <p:cNvSpPr txBox="1"/>
          <p:nvPr/>
        </p:nvSpPr>
        <p:spPr>
          <a:xfrm>
            <a:off x="9073928" y="3214145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Data Warehouse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B8D8CA9-B055-4E5F-4A94-F65FE2B9202E}"/>
              </a:ext>
            </a:extLst>
          </p:cNvPr>
          <p:cNvSpPr/>
          <p:nvPr/>
        </p:nvSpPr>
        <p:spPr>
          <a:xfrm>
            <a:off x="6205226" y="5199720"/>
            <a:ext cx="1801656" cy="7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FC97E84-9983-737D-BB58-3999426B2162}"/>
              </a:ext>
            </a:extLst>
          </p:cNvPr>
          <p:cNvSpPr/>
          <p:nvPr/>
        </p:nvSpPr>
        <p:spPr>
          <a:xfrm>
            <a:off x="6205226" y="4976597"/>
            <a:ext cx="1801656" cy="22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Auswertung</a:t>
            </a:r>
          </a:p>
        </p:txBody>
      </p:sp>
      <p:pic>
        <p:nvPicPr>
          <p:cNvPr id="50" name="Grafik 49" descr="Balkendiagramm mit einfarbiger Füllung">
            <a:extLst>
              <a:ext uri="{FF2B5EF4-FFF2-40B4-BE49-F238E27FC236}">
                <a16:creationId xmlns:a16="http://schemas.microsoft.com/office/drawing/2014/main" id="{64EB6074-BEE9-1A4A-C4C7-5104DA9FD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2400" y="5325465"/>
            <a:ext cx="504825" cy="504825"/>
          </a:xfrm>
          <a:prstGeom prst="rect">
            <a:avLst/>
          </a:prstGeom>
        </p:spPr>
      </p:pic>
      <p:pic>
        <p:nvPicPr>
          <p:cNvPr id="54" name="Grafik 53" descr="Dokument Silhouette">
            <a:extLst>
              <a:ext uri="{FF2B5EF4-FFF2-40B4-BE49-F238E27FC236}">
                <a16:creationId xmlns:a16="http://schemas.microsoft.com/office/drawing/2014/main" id="{80CBDDCD-9CDD-EB20-DAB5-D4BA4E0E5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55488" y="5325465"/>
            <a:ext cx="472726" cy="472726"/>
          </a:xfrm>
          <a:prstGeom prst="rect">
            <a:avLst/>
          </a:prstGeom>
        </p:spPr>
      </p:pic>
      <p:pic>
        <p:nvPicPr>
          <p:cNvPr id="56" name="Grafik 55" descr="Sitzungssaal mit einfarbiger Füllung">
            <a:extLst>
              <a:ext uri="{FF2B5EF4-FFF2-40B4-BE49-F238E27FC236}">
                <a16:creationId xmlns:a16="http://schemas.microsoft.com/office/drawing/2014/main" id="{E409AA7B-4AAD-0ABF-FB88-214A5A7A36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67003" y="5290689"/>
            <a:ext cx="566608" cy="566608"/>
          </a:xfrm>
          <a:prstGeom prst="rect">
            <a:avLst/>
          </a:prstGeom>
        </p:spPr>
      </p:pic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A94E0B76-D2C1-9C5A-811E-9439638DCFEC}"/>
              </a:ext>
            </a:extLst>
          </p:cNvPr>
          <p:cNvSpPr/>
          <p:nvPr/>
        </p:nvSpPr>
        <p:spPr>
          <a:xfrm rot="5400000">
            <a:off x="9379914" y="4326059"/>
            <a:ext cx="566450" cy="146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Grafik 57" descr="Datenbank Silhouette">
            <a:extLst>
              <a:ext uri="{FF2B5EF4-FFF2-40B4-BE49-F238E27FC236}">
                <a16:creationId xmlns:a16="http://schemas.microsoft.com/office/drawing/2014/main" id="{3DE3C2FF-1ED2-9E37-0E33-D568E89CA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6429" y="4971135"/>
            <a:ext cx="708660" cy="70866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A07455CB-D6AF-EA35-0925-87C5809BB34D}"/>
              </a:ext>
            </a:extLst>
          </p:cNvPr>
          <p:cNvSpPr txBox="1"/>
          <p:nvPr/>
        </p:nvSpPr>
        <p:spPr>
          <a:xfrm>
            <a:off x="9082337" y="4699936"/>
            <a:ext cx="11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Backup</a:t>
            </a:r>
          </a:p>
        </p:txBody>
      </p:sp>
      <p:pic>
        <p:nvPicPr>
          <p:cNvPr id="62" name="Grafik 6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44728A7-404E-DB30-AAF8-FD206A627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62" y="5691933"/>
            <a:ext cx="1159412" cy="4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1</cp:revision>
  <dcterms:created xsi:type="dcterms:W3CDTF">2022-06-29T15:11:59Z</dcterms:created>
  <dcterms:modified xsi:type="dcterms:W3CDTF">2022-06-29T15:30:52Z</dcterms:modified>
</cp:coreProperties>
</file>