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57" r:id="rId3"/>
    <p:sldId id="269" r:id="rId4"/>
    <p:sldId id="275" r:id="rId5"/>
    <p:sldId id="276" r:id="rId6"/>
    <p:sldId id="258" r:id="rId7"/>
    <p:sldId id="259" r:id="rId8"/>
    <p:sldId id="270" r:id="rId9"/>
    <p:sldId id="260" r:id="rId10"/>
    <p:sldId id="261" r:id="rId11"/>
    <p:sldId id="262" r:id="rId12"/>
    <p:sldId id="263" r:id="rId13"/>
    <p:sldId id="264" r:id="rId14"/>
    <p:sldId id="272" r:id="rId15"/>
    <p:sldId id="273" r:id="rId16"/>
    <p:sldId id="274" r:id="rId17"/>
    <p:sldId id="266" r:id="rId18"/>
    <p:sldId id="267" r:id="rId19"/>
    <p:sldId id="271" r:id="rId20"/>
    <p:sldId id="268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0"/>
    <p:restoredTop sz="94711"/>
  </p:normalViewPr>
  <p:slideViewPr>
    <p:cSldViewPr snapToGrid="0" snapToObjects="1">
      <p:cViewPr varScale="1">
        <p:scale>
          <a:sx n="183" d="100"/>
          <a:sy n="183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850A-9E5B-33EF-E5FF-C925B701D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88A8F-9294-D465-7B8F-3FD1A9446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C8E7-541B-0B50-855F-C86798BB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C786-0E11-11C9-C869-B370C263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03B6-4175-543B-4068-43B6D7A7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7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B9A4-F1D4-845C-B1E9-308DCFEC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F0417-0A23-1C3C-B354-D0FE0600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4B3A-904A-1641-FC99-7FA27294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69A0-8D17-CC17-98B4-946319D8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667A2-E82B-5F0B-D5F4-5F592418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49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0FAB5-E24A-CF9C-CE27-6E2F71FBD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40743-C3F5-EE9A-8708-4C5470D70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44D5-2A23-D3F3-7FFF-BA370D04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BD9F-1B85-2683-5A3C-A59365B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8D85-5D9C-5B5C-D1B7-5254CDCC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77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8FC4-C674-F3A2-F366-7BCF5AF6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9321-A68F-41F5-4489-1BF8EB27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9395-C05D-7822-F03F-CEAB8B58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DDFF-77A0-CDAD-E18A-D3A50210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19AD1-430B-3AA6-7841-749470D7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32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0A3B-29E9-E12B-650C-32C922F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8DF99-DD6A-4A82-F2D1-E418528F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9329-710A-5DEE-C77D-B9257423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3536D-B921-8C02-9B32-51D8ABBA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06C0-241D-E6FB-75B9-D3FE5B74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52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268A-CD06-3DAD-EA28-6C9E6809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4D9B-7D12-F6AC-9101-076A1832E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34460-F98D-7F72-1904-EF3AB568B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4DD3-A700-5D8F-1762-DC73B19B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0FFE-7628-ACDA-F669-AF055EB8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0978C-77F7-9818-0584-83B18C31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0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F2EF-4F0E-1188-67E7-5756D19F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AE605-6F08-509B-7370-83CDBF3C0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76E66-6E1D-118D-BDA5-8D702B55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6957D-847F-5034-B31F-FA1EE8DBB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1669A-7C95-167F-DAD7-4CECD9635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4F5AE-9490-024D-C76E-B52947FE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A7E48-3603-69B5-FE44-2F5979C8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B5F05-DB37-FD5C-CA0F-08C131B6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76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564D-81FC-3955-8716-D43E8913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B5C0-0EFD-CC83-A0FA-250C1C20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4D4EF-A81F-04E0-14BD-7BD83A4B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C186D-35BC-E193-0B33-1A449F37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8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E7C66-E03D-4920-B014-31FF1685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A9A30-3F4D-FFFE-15FE-D7D6D736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EEEC9-5FBF-3B13-AB0A-206B3DDA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4F8A-90F7-11E2-9CED-3589814C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383D-B354-ECF6-2C4B-3F01AF20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5B4DA-7752-C41D-52A1-E2C897130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A414-479D-A744-569E-65A7CADE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31D89-BFE9-DE9A-99E9-5A5341DA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B478D-B969-7204-9031-B31ED9B9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9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CEEC-3DB5-E7A7-EBC3-885DCAB3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EB3C9-8141-1232-F74D-589194AB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257A-50D4-E0B2-325A-8352DA24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258F8-EE3F-C4CA-CFA8-55D562DF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DF27A-6B3D-2380-5A4E-D4246F80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C4B2-7EFA-E1E8-EBDF-48B8EF28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7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DC961-B65D-F3FC-1405-2C9368A7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65D3-0078-5001-929E-E2C457A4A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953F-BD7B-DFE4-412A-322DB7A40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F4D-9252-4B46-B9E1-F277A5010C96}" type="datetimeFigureOut">
              <a:rPr lang="de-DE" smtClean="0"/>
              <a:t>18.07.22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F02D-B2AC-ABE1-6B12-5168F33C4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0E31-DAD2-ED47-4132-2BD0102A4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DE72-27F4-0F43-B81A-AD1A34F1CF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62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0.jp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0.jp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0.jp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0.jp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0.jpg"/><Relationship Id="rId7" Type="http://schemas.openxmlformats.org/officeDocument/2006/relationships/image" Target="../media/image15.jpg"/><Relationship Id="rId12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20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80E-68D1-F4EC-A8E6-AD1ABEE52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6934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Cavolini" panose="03000502040302020204" pitchFamily="66" charset="0"/>
                <a:cs typeface="Cavolini" panose="03000502040302020204" pitchFamily="66" charset="0"/>
              </a:rPr>
              <a:t>Datenmanagement &amp; Archivierung im Umfeld der Forschung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4F605-5FD9-FAE3-397E-0739DA967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6609"/>
            <a:ext cx="9144000" cy="1655762"/>
          </a:xfrm>
        </p:spPr>
        <p:txBody>
          <a:bodyPr anchor="ctr"/>
          <a:lstStyle/>
          <a:p>
            <a:r>
              <a:rPr lang="de-DE" dirty="0">
                <a:latin typeface="Cavolini" panose="03000502040302020204" pitchFamily="66" charset="0"/>
                <a:cs typeface="Cavolini" panose="03000502040302020204" pitchFamily="66" charset="0"/>
              </a:rPr>
              <a:t>1. Semester 2022 – Data Project - TEAM C</a:t>
            </a:r>
          </a:p>
        </p:txBody>
      </p:sp>
    </p:spTree>
    <p:extLst>
      <p:ext uri="{BB962C8B-B14F-4D97-AF65-F5344CB8AC3E}">
        <p14:creationId xmlns:p14="http://schemas.microsoft.com/office/powerpoint/2010/main" val="175078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Vorstellung Lea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068B551-59E2-4997-1377-E1EC50E1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9" y="3197879"/>
            <a:ext cx="2075946" cy="3481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A122F-D339-92D1-D65E-970D3717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24" y="979114"/>
            <a:ext cx="2103245" cy="4437529"/>
          </a:xfrm>
          <a:prstGeom prst="rect">
            <a:avLst/>
          </a:prstGeom>
        </p:spPr>
      </p:pic>
      <p:sp>
        <p:nvSpPr>
          <p:cNvPr id="12" name="Oval Callout 11">
            <a:extLst>
              <a:ext uri="{FF2B5EF4-FFF2-40B4-BE49-F238E27FC236}">
                <a16:creationId xmlns:a16="http://schemas.microsoft.com/office/drawing/2014/main" id="{EE6F1982-82B2-2A7F-2E32-ED8D40E5E3FF}"/>
              </a:ext>
            </a:extLst>
          </p:cNvPr>
          <p:cNvSpPr/>
          <p:nvPr/>
        </p:nvSpPr>
        <p:spPr>
          <a:xfrm>
            <a:off x="7301125" y="742950"/>
            <a:ext cx="2986087" cy="1464469"/>
          </a:xfrm>
          <a:prstGeom prst="wedgeEllipseCallout">
            <a:avLst>
              <a:gd name="adj1" fmla="val -45953"/>
              <a:gd name="adj2" fmla="val 67866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6539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Datenmanagementplan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184CE39-350E-DBAB-67CC-ABDD6868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9" y="3197879"/>
            <a:ext cx="2075946" cy="3481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ADC01-E3E5-7310-7645-36804F75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15" y="3219566"/>
            <a:ext cx="1629684" cy="3438387"/>
          </a:xfrm>
          <a:prstGeom prst="rect">
            <a:avLst/>
          </a:prstGeom>
        </p:spPr>
      </p:pic>
      <p:pic>
        <p:nvPicPr>
          <p:cNvPr id="10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5B894B71-1D28-1D10-0F60-DCB8F8C3B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426" y="1159431"/>
            <a:ext cx="3879354" cy="4959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C40031-C630-672A-E0AA-C39FB2531D02}"/>
              </a:ext>
            </a:extLst>
          </p:cNvPr>
          <p:cNvSpPr txBox="1"/>
          <p:nvPr/>
        </p:nvSpPr>
        <p:spPr>
          <a:xfrm>
            <a:off x="4600574" y="1514474"/>
            <a:ext cx="3178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Cavolini" panose="020B0604020202020204" pitchFamily="34" charset="0"/>
                <a:cs typeface="Cavolini" panose="020B0604020202020204" pitchFamily="34" charset="0"/>
              </a:rPr>
              <a:t>Datenmanage-</a:t>
            </a:r>
            <a:r>
              <a:rPr lang="de-DE" sz="2800" dirty="0" err="1">
                <a:latin typeface="Cavolini" panose="020B0604020202020204" pitchFamily="34" charset="0"/>
                <a:cs typeface="Cavolini" panose="020B0604020202020204" pitchFamily="34" charset="0"/>
              </a:rPr>
              <a:t>mentplan</a:t>
            </a:r>
            <a:endParaRPr lang="de-DE" sz="2800" dirty="0">
              <a:latin typeface="Cavolini" panose="020B0604020202020204" pitchFamily="34" charset="0"/>
              <a:cs typeface="Cavolin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B64B5D-C6B6-C951-C6AA-0B83943023D8}"/>
              </a:ext>
            </a:extLst>
          </p:cNvPr>
          <p:cNvSpPr txBox="1"/>
          <p:nvPr/>
        </p:nvSpPr>
        <p:spPr>
          <a:xfrm>
            <a:off x="4640801" y="2823624"/>
            <a:ext cx="2464136" cy="2787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Cavolini" panose="020B0604020202020204" pitchFamily="34" charset="0"/>
                <a:cs typeface="Cavolini" panose="020B0604020202020204" pitchFamily="34" charset="0"/>
              </a:rPr>
              <a:t>Durchführender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Cavolini" panose="020B0604020202020204" pitchFamily="34" charset="0"/>
                <a:cs typeface="Cavolini" panose="020B0604020202020204" pitchFamily="34" charset="0"/>
              </a:rPr>
              <a:t>Name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Cavolini" panose="020B0604020202020204" pitchFamily="34" charset="0"/>
                <a:cs typeface="Cavolini" panose="020B0604020202020204" pitchFamily="34" charset="0"/>
              </a:rPr>
              <a:t>Ziel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Cavolini" panose="020B0604020202020204" pitchFamily="34" charset="0"/>
                <a:cs typeface="Cavolini" panose="020B0604020202020204" pitchFamily="34" charset="0"/>
              </a:rPr>
              <a:t>Datenquelle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de-DE" dirty="0">
                <a:latin typeface="Cavolini" panose="020B0604020202020204" pitchFamily="34" charset="0"/>
                <a:cs typeface="Cavolini" panose="020B0604020202020204" pitchFamily="34" charset="0"/>
              </a:rPr>
              <a:t>Archivierung</a:t>
            </a:r>
          </a:p>
        </p:txBody>
      </p:sp>
    </p:spTree>
    <p:extLst>
      <p:ext uri="{BB962C8B-B14F-4D97-AF65-F5344CB8AC3E}">
        <p14:creationId xmlns:p14="http://schemas.microsoft.com/office/powerpoint/2010/main" val="12480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ETL-Prozess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CC7B0F6-9E95-397F-363D-0896CBAD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76" y="3164589"/>
            <a:ext cx="2075946" cy="3481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46B37-F7B9-6EEA-B374-C37F9F5E1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9" y="3197879"/>
            <a:ext cx="1629684" cy="3438387"/>
          </a:xfrm>
          <a:prstGeom prst="rect">
            <a:avLst/>
          </a:prstGeom>
        </p:spPr>
      </p:pic>
      <p:pic>
        <p:nvPicPr>
          <p:cNvPr id="9" name="Picture 8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D57971F9-CE6B-E353-C065-82E00EA20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33" y="508236"/>
            <a:ext cx="832639" cy="3009784"/>
          </a:xfrm>
          <a:prstGeom prst="rect">
            <a:avLst/>
          </a:prstGeom>
        </p:spPr>
      </p:pic>
      <p:pic>
        <p:nvPicPr>
          <p:cNvPr id="11" name="Picture 10" descr="A picture containing hanger&#10;&#10;Description automatically generated">
            <a:extLst>
              <a:ext uri="{FF2B5EF4-FFF2-40B4-BE49-F238E27FC236}">
                <a16:creationId xmlns:a16="http://schemas.microsoft.com/office/drawing/2014/main" id="{3872DBA2-3A52-BBAF-483C-3416ED408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012" y="767676"/>
            <a:ext cx="1608932" cy="2340767"/>
          </a:xfrm>
          <a:prstGeom prst="rect">
            <a:avLst/>
          </a:prstGeom>
        </p:spPr>
      </p:pic>
      <p:pic>
        <p:nvPicPr>
          <p:cNvPr id="13" name="Picture 12" descr="Shape, icon, arrow&#10;&#10;Description automatically generated">
            <a:extLst>
              <a:ext uri="{FF2B5EF4-FFF2-40B4-BE49-F238E27FC236}">
                <a16:creationId xmlns:a16="http://schemas.microsoft.com/office/drawing/2014/main" id="{502E6B5B-33BD-024B-D38B-49BE50418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88" y="1173629"/>
            <a:ext cx="1630222" cy="1637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E539BB-21DB-590B-14BE-5986DED89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423" y="1403470"/>
            <a:ext cx="1315020" cy="701344"/>
          </a:xfrm>
          <a:prstGeom prst="rect">
            <a:avLst/>
          </a:prstGeom>
        </p:spPr>
      </p:pic>
      <p:pic>
        <p:nvPicPr>
          <p:cNvPr id="17" name="Picture 16" descr="A picture containing furniture, table, seat, stool&#10;&#10;Description automatically generated">
            <a:extLst>
              <a:ext uri="{FF2B5EF4-FFF2-40B4-BE49-F238E27FC236}">
                <a16:creationId xmlns:a16="http://schemas.microsoft.com/office/drawing/2014/main" id="{7567E6DD-7F06-667C-36B6-E78371927C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986" y="1169990"/>
            <a:ext cx="1105388" cy="1476374"/>
          </a:xfrm>
          <a:prstGeom prst="rect">
            <a:avLst/>
          </a:prstGeom>
        </p:spPr>
      </p:pic>
      <p:pic>
        <p:nvPicPr>
          <p:cNvPr id="20" name="Picture 19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FFB1797B-31ED-3B7B-186B-D6669960F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5" b="31752"/>
          <a:stretch/>
        </p:blipFill>
        <p:spPr>
          <a:xfrm>
            <a:off x="5714460" y="3657599"/>
            <a:ext cx="832639" cy="9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3E81D7F-4E5B-1730-8F59-6D6B3D66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76" y="3164589"/>
            <a:ext cx="2075946" cy="3481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FE95B-F94C-7922-9AF9-AD0D739F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9" y="3197879"/>
            <a:ext cx="1629684" cy="3438387"/>
          </a:xfrm>
          <a:prstGeom prst="rect">
            <a:avLst/>
          </a:prstGeom>
        </p:spPr>
      </p:pic>
      <p:pic>
        <p:nvPicPr>
          <p:cNvPr id="11" name="Picture 10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E0A417C2-223F-7963-F8A3-AF1F3A37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33" y="508236"/>
            <a:ext cx="832639" cy="3009784"/>
          </a:xfrm>
          <a:prstGeom prst="rect">
            <a:avLst/>
          </a:prstGeom>
        </p:spPr>
      </p:pic>
      <p:pic>
        <p:nvPicPr>
          <p:cNvPr id="12" name="Picture 11" descr="A picture containing hanger&#10;&#10;Description automatically generated">
            <a:extLst>
              <a:ext uri="{FF2B5EF4-FFF2-40B4-BE49-F238E27FC236}">
                <a16:creationId xmlns:a16="http://schemas.microsoft.com/office/drawing/2014/main" id="{2FA9DEE5-FC42-619E-AD1F-0729D1798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012" y="767676"/>
            <a:ext cx="1608932" cy="2340767"/>
          </a:xfrm>
          <a:prstGeom prst="rect">
            <a:avLst/>
          </a:prstGeom>
        </p:spPr>
      </p:pic>
      <p:pic>
        <p:nvPicPr>
          <p:cNvPr id="13" name="Picture 12" descr="Shape, icon, arrow&#10;&#10;Description automatically generated">
            <a:extLst>
              <a:ext uri="{FF2B5EF4-FFF2-40B4-BE49-F238E27FC236}">
                <a16:creationId xmlns:a16="http://schemas.microsoft.com/office/drawing/2014/main" id="{78DFCF33-99AF-E56D-818C-23254E582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88" y="1173629"/>
            <a:ext cx="1630222" cy="1637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AE38F-94BE-06E4-640B-97C818D55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423" y="1403470"/>
            <a:ext cx="1315020" cy="701344"/>
          </a:xfrm>
          <a:prstGeom prst="rect">
            <a:avLst/>
          </a:prstGeom>
        </p:spPr>
      </p:pic>
      <p:pic>
        <p:nvPicPr>
          <p:cNvPr id="15" name="Picture 14" descr="A picture containing furniture, table, seat, stool&#10;&#10;Description automatically generated">
            <a:extLst>
              <a:ext uri="{FF2B5EF4-FFF2-40B4-BE49-F238E27FC236}">
                <a16:creationId xmlns:a16="http://schemas.microsoft.com/office/drawing/2014/main" id="{C7E2130B-FB47-91AB-EF0D-715BE3627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986" y="1169990"/>
            <a:ext cx="1105388" cy="14763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373D28-A02B-2441-2245-9D6464CC63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0031" y="5194717"/>
            <a:ext cx="619125" cy="786190"/>
          </a:xfrm>
          <a:prstGeom prst="rect">
            <a:avLst/>
          </a:prstGeom>
        </p:spPr>
      </p:pic>
      <p:pic>
        <p:nvPicPr>
          <p:cNvPr id="21" name="Picture 20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503A1852-9879-47CD-6E75-512F1B6D98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5" b="31752"/>
          <a:stretch/>
        </p:blipFill>
        <p:spPr>
          <a:xfrm>
            <a:off x="5714460" y="3657599"/>
            <a:ext cx="832639" cy="9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9 -0.37314 C 0.01602 -0.30416 0.12396 -0.23495 0.13972 -0.17129 C 0.15534 -0.10763 0.02253 -0.02523 0.00248 0.00903 " pathEditMode="relative" ptsTypes="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3E81D7F-4E5B-1730-8F59-6D6B3D66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76" y="3164589"/>
            <a:ext cx="2075946" cy="3481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FE95B-F94C-7922-9AF9-AD0D739F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9" y="3197879"/>
            <a:ext cx="1629684" cy="3438387"/>
          </a:xfrm>
          <a:prstGeom prst="rect">
            <a:avLst/>
          </a:prstGeom>
        </p:spPr>
      </p:pic>
      <p:pic>
        <p:nvPicPr>
          <p:cNvPr id="11" name="Picture 10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E0A417C2-223F-7963-F8A3-AF1F3A37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33" y="508236"/>
            <a:ext cx="832639" cy="3009784"/>
          </a:xfrm>
          <a:prstGeom prst="rect">
            <a:avLst/>
          </a:prstGeom>
        </p:spPr>
      </p:pic>
      <p:pic>
        <p:nvPicPr>
          <p:cNvPr id="12" name="Picture 11" descr="A picture containing hanger&#10;&#10;Description automatically generated">
            <a:extLst>
              <a:ext uri="{FF2B5EF4-FFF2-40B4-BE49-F238E27FC236}">
                <a16:creationId xmlns:a16="http://schemas.microsoft.com/office/drawing/2014/main" id="{2FA9DEE5-FC42-619E-AD1F-0729D1798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012" y="767676"/>
            <a:ext cx="1608932" cy="2340767"/>
          </a:xfrm>
          <a:prstGeom prst="rect">
            <a:avLst/>
          </a:prstGeom>
        </p:spPr>
      </p:pic>
      <p:pic>
        <p:nvPicPr>
          <p:cNvPr id="13" name="Picture 12" descr="Shape, icon, arrow&#10;&#10;Description automatically generated">
            <a:extLst>
              <a:ext uri="{FF2B5EF4-FFF2-40B4-BE49-F238E27FC236}">
                <a16:creationId xmlns:a16="http://schemas.microsoft.com/office/drawing/2014/main" id="{78DFCF33-99AF-E56D-818C-23254E582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88" y="1173629"/>
            <a:ext cx="1630222" cy="1637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AE38F-94BE-06E4-640B-97C818D55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423" y="1403470"/>
            <a:ext cx="1315020" cy="701344"/>
          </a:xfrm>
          <a:prstGeom prst="rect">
            <a:avLst/>
          </a:prstGeom>
        </p:spPr>
      </p:pic>
      <p:pic>
        <p:nvPicPr>
          <p:cNvPr id="15" name="Picture 14" descr="A picture containing furniture, table, seat, stool&#10;&#10;Description automatically generated">
            <a:extLst>
              <a:ext uri="{FF2B5EF4-FFF2-40B4-BE49-F238E27FC236}">
                <a16:creationId xmlns:a16="http://schemas.microsoft.com/office/drawing/2014/main" id="{C7E2130B-FB47-91AB-EF0D-715BE3627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986" y="1169990"/>
            <a:ext cx="1105388" cy="1476374"/>
          </a:xfrm>
          <a:prstGeom prst="rect">
            <a:avLst/>
          </a:prstGeom>
        </p:spPr>
      </p:pic>
      <p:pic>
        <p:nvPicPr>
          <p:cNvPr id="16" name="Picture 15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39B68176-8E99-65FD-3FCB-23171ADCB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5" b="31752"/>
          <a:stretch/>
        </p:blipFill>
        <p:spPr>
          <a:xfrm>
            <a:off x="5714460" y="3657599"/>
            <a:ext cx="832639" cy="964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373D28-A02B-2441-2245-9D6464CC63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0031" y="5194717"/>
            <a:ext cx="619125" cy="786190"/>
          </a:xfrm>
          <a:prstGeom prst="rect">
            <a:avLst/>
          </a:prstGeom>
        </p:spPr>
      </p:pic>
      <p:pic>
        <p:nvPicPr>
          <p:cNvPr id="3" name="Picture 2" descr="Arrow&#10;&#10;Description automatically generated">
            <a:extLst>
              <a:ext uri="{FF2B5EF4-FFF2-40B4-BE49-F238E27FC236}">
                <a16:creationId xmlns:a16="http://schemas.microsoft.com/office/drawing/2014/main" id="{DE965226-A924-F2C2-BA5D-91DBB08AF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3388" y="5297864"/>
            <a:ext cx="642144" cy="5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1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06 -0.45763 C 0.02578 -0.37222 0.03437 -0.2868 0.03112 -0.20972 C 0.02786 -0.13287 -0.04128 0.00764 -0.00221 0.00371 " pathEditMode="relative" ptsTypes="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3E81D7F-4E5B-1730-8F59-6D6B3D66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76" y="3164589"/>
            <a:ext cx="2075946" cy="3481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FE95B-F94C-7922-9AF9-AD0D739F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9" y="3197879"/>
            <a:ext cx="1629684" cy="3438387"/>
          </a:xfrm>
          <a:prstGeom prst="rect">
            <a:avLst/>
          </a:prstGeom>
        </p:spPr>
      </p:pic>
      <p:pic>
        <p:nvPicPr>
          <p:cNvPr id="11" name="Picture 10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E0A417C2-223F-7963-F8A3-AF1F3A37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33" y="508236"/>
            <a:ext cx="832639" cy="3009784"/>
          </a:xfrm>
          <a:prstGeom prst="rect">
            <a:avLst/>
          </a:prstGeom>
        </p:spPr>
      </p:pic>
      <p:pic>
        <p:nvPicPr>
          <p:cNvPr id="12" name="Picture 11" descr="A picture containing hanger&#10;&#10;Description automatically generated">
            <a:extLst>
              <a:ext uri="{FF2B5EF4-FFF2-40B4-BE49-F238E27FC236}">
                <a16:creationId xmlns:a16="http://schemas.microsoft.com/office/drawing/2014/main" id="{2FA9DEE5-FC42-619E-AD1F-0729D1798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012" y="767676"/>
            <a:ext cx="1608932" cy="2340767"/>
          </a:xfrm>
          <a:prstGeom prst="rect">
            <a:avLst/>
          </a:prstGeom>
        </p:spPr>
      </p:pic>
      <p:pic>
        <p:nvPicPr>
          <p:cNvPr id="13" name="Picture 12" descr="Shape, icon, arrow&#10;&#10;Description automatically generated">
            <a:extLst>
              <a:ext uri="{FF2B5EF4-FFF2-40B4-BE49-F238E27FC236}">
                <a16:creationId xmlns:a16="http://schemas.microsoft.com/office/drawing/2014/main" id="{78DFCF33-99AF-E56D-818C-23254E582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88" y="1173629"/>
            <a:ext cx="1630222" cy="1637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AE38F-94BE-06E4-640B-97C818D55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423" y="1403470"/>
            <a:ext cx="1315020" cy="701344"/>
          </a:xfrm>
          <a:prstGeom prst="rect">
            <a:avLst/>
          </a:prstGeom>
        </p:spPr>
      </p:pic>
      <p:pic>
        <p:nvPicPr>
          <p:cNvPr id="15" name="Picture 14" descr="A picture containing furniture, table, seat, stool&#10;&#10;Description automatically generated">
            <a:extLst>
              <a:ext uri="{FF2B5EF4-FFF2-40B4-BE49-F238E27FC236}">
                <a16:creationId xmlns:a16="http://schemas.microsoft.com/office/drawing/2014/main" id="{C7E2130B-FB47-91AB-EF0D-715BE3627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986" y="1169990"/>
            <a:ext cx="1105388" cy="1476374"/>
          </a:xfrm>
          <a:prstGeom prst="rect">
            <a:avLst/>
          </a:prstGeom>
        </p:spPr>
      </p:pic>
      <p:pic>
        <p:nvPicPr>
          <p:cNvPr id="16" name="Picture 15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39B68176-8E99-65FD-3FCB-23171ADCB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5" b="31752"/>
          <a:stretch/>
        </p:blipFill>
        <p:spPr>
          <a:xfrm>
            <a:off x="5714460" y="3657599"/>
            <a:ext cx="832639" cy="964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373D28-A02B-2441-2245-9D6464CC63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0031" y="5194717"/>
            <a:ext cx="619125" cy="786190"/>
          </a:xfrm>
          <a:prstGeom prst="rect">
            <a:avLst/>
          </a:prstGeom>
        </p:spPr>
      </p:pic>
      <p:pic>
        <p:nvPicPr>
          <p:cNvPr id="3" name="Picture 2" descr="Arrow&#10;&#10;Description automatically generated">
            <a:extLst>
              <a:ext uri="{FF2B5EF4-FFF2-40B4-BE49-F238E27FC236}">
                <a16:creationId xmlns:a16="http://schemas.microsoft.com/office/drawing/2014/main" id="{DE965226-A924-F2C2-BA5D-91DBB08AF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3388" y="5297864"/>
            <a:ext cx="642144" cy="579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32F5E-44C8-FE41-92B1-028B6653CA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208" y="5152902"/>
            <a:ext cx="393096" cy="7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47106 C -0.08541 -0.37638 -0.0871 -0.28171 -0.07317 -0.20138 C -0.05924 -0.12106 -0.11158 0.02014 0.00014 0.01112 " pathEditMode="relative" ptsTypes="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3E81D7F-4E5B-1730-8F59-6D6B3D66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76" y="3164589"/>
            <a:ext cx="2075946" cy="3481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FE95B-F94C-7922-9AF9-AD0D739F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9" y="3197879"/>
            <a:ext cx="1629684" cy="3438387"/>
          </a:xfrm>
          <a:prstGeom prst="rect">
            <a:avLst/>
          </a:prstGeom>
        </p:spPr>
      </p:pic>
      <p:pic>
        <p:nvPicPr>
          <p:cNvPr id="11" name="Picture 10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E0A417C2-223F-7963-F8A3-AF1F3A37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33" y="508236"/>
            <a:ext cx="832639" cy="3009784"/>
          </a:xfrm>
          <a:prstGeom prst="rect">
            <a:avLst/>
          </a:prstGeom>
        </p:spPr>
      </p:pic>
      <p:pic>
        <p:nvPicPr>
          <p:cNvPr id="12" name="Picture 11" descr="A picture containing hanger&#10;&#10;Description automatically generated">
            <a:extLst>
              <a:ext uri="{FF2B5EF4-FFF2-40B4-BE49-F238E27FC236}">
                <a16:creationId xmlns:a16="http://schemas.microsoft.com/office/drawing/2014/main" id="{2FA9DEE5-FC42-619E-AD1F-0729D1798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012" y="767676"/>
            <a:ext cx="1608932" cy="2340767"/>
          </a:xfrm>
          <a:prstGeom prst="rect">
            <a:avLst/>
          </a:prstGeom>
        </p:spPr>
      </p:pic>
      <p:pic>
        <p:nvPicPr>
          <p:cNvPr id="13" name="Picture 12" descr="Shape, icon, arrow&#10;&#10;Description automatically generated">
            <a:extLst>
              <a:ext uri="{FF2B5EF4-FFF2-40B4-BE49-F238E27FC236}">
                <a16:creationId xmlns:a16="http://schemas.microsoft.com/office/drawing/2014/main" id="{78DFCF33-99AF-E56D-818C-23254E582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88" y="1173629"/>
            <a:ext cx="1630222" cy="16371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AE38F-94BE-06E4-640B-97C818D55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423" y="1403470"/>
            <a:ext cx="1315020" cy="701344"/>
          </a:xfrm>
          <a:prstGeom prst="rect">
            <a:avLst/>
          </a:prstGeom>
        </p:spPr>
      </p:pic>
      <p:pic>
        <p:nvPicPr>
          <p:cNvPr id="15" name="Picture 14" descr="A picture containing furniture, table, seat, stool&#10;&#10;Description automatically generated">
            <a:extLst>
              <a:ext uri="{FF2B5EF4-FFF2-40B4-BE49-F238E27FC236}">
                <a16:creationId xmlns:a16="http://schemas.microsoft.com/office/drawing/2014/main" id="{C7E2130B-FB47-91AB-EF0D-715BE3627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986" y="1169990"/>
            <a:ext cx="1105388" cy="1476374"/>
          </a:xfrm>
          <a:prstGeom prst="rect">
            <a:avLst/>
          </a:prstGeom>
        </p:spPr>
      </p:pic>
      <p:pic>
        <p:nvPicPr>
          <p:cNvPr id="16" name="Picture 15" descr="A picture containing text, furniture, seat, stool&#10;&#10;Description automatically generated">
            <a:extLst>
              <a:ext uri="{FF2B5EF4-FFF2-40B4-BE49-F238E27FC236}">
                <a16:creationId xmlns:a16="http://schemas.microsoft.com/office/drawing/2014/main" id="{39B68176-8E99-65FD-3FCB-23171ADCB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05" b="31752"/>
          <a:stretch/>
        </p:blipFill>
        <p:spPr>
          <a:xfrm>
            <a:off x="5714460" y="3657599"/>
            <a:ext cx="832639" cy="964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373D28-A02B-2441-2245-9D6464CC63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0031" y="5194717"/>
            <a:ext cx="619125" cy="786190"/>
          </a:xfrm>
          <a:prstGeom prst="rect">
            <a:avLst/>
          </a:prstGeom>
        </p:spPr>
      </p:pic>
      <p:pic>
        <p:nvPicPr>
          <p:cNvPr id="3" name="Picture 2" descr="Arrow&#10;&#10;Description automatically generated">
            <a:extLst>
              <a:ext uri="{FF2B5EF4-FFF2-40B4-BE49-F238E27FC236}">
                <a16:creationId xmlns:a16="http://schemas.microsoft.com/office/drawing/2014/main" id="{DE965226-A924-F2C2-BA5D-91DBB08AF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3388" y="5297864"/>
            <a:ext cx="642144" cy="579895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0E04BB24-8D05-8485-35BF-65F2B8CC1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7980" y="5152902"/>
            <a:ext cx="688614" cy="724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32F5E-44C8-FE41-92B1-028B6653CA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5208" y="5152902"/>
            <a:ext cx="393096" cy="7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93 -0.46875 C -0.19362 -0.37616 -0.2013 -0.28357 -0.1707 -0.20533 C -0.1401 -0.12709 -0.01784 0.07245 -0.00247 0.00092 " pathEditMode="relative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Release </a:t>
            </a:r>
            <a:r>
              <a:rPr lang="de-DE" dirty="0" err="1"/>
              <a:t>management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F61B0-3211-AA3D-D86E-6D6B5432E7B3}"/>
              </a:ext>
            </a:extLst>
          </p:cNvPr>
          <p:cNvSpPr/>
          <p:nvPr/>
        </p:nvSpPr>
        <p:spPr>
          <a:xfrm>
            <a:off x="4009463" y="1156067"/>
            <a:ext cx="4173071" cy="244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Logs &amp; Releases zeigen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D2B73C4-9172-E7B0-E4C0-BAA35F5C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9" y="3197879"/>
            <a:ext cx="2075946" cy="3481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CDBCD-DA5A-0116-894C-68E36A0E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15" y="3219566"/>
            <a:ext cx="1629684" cy="34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6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Ergebnispräsentation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1D3A9-4EF4-DF68-CB9E-943A8570F444}"/>
              </a:ext>
            </a:extLst>
          </p:cNvPr>
          <p:cNvSpPr/>
          <p:nvPr/>
        </p:nvSpPr>
        <p:spPr>
          <a:xfrm>
            <a:off x="7158318" y="1808629"/>
            <a:ext cx="2823882" cy="3072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2C90B-5BF3-717D-81E9-265F99FA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41615" y="1903776"/>
            <a:ext cx="2075946" cy="32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Ergebnispräsentation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2C90B-5BF3-717D-81E9-265F99FA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65599" y="1621631"/>
            <a:ext cx="2460802" cy="30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6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876815" y="357189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Vorstellung Paul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243AFED-8847-F8C4-3195-0EF5F6A1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91" y="1418665"/>
            <a:ext cx="2595475" cy="43531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F5FE88A-2449-D717-4D14-1ED4B5FD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43" y="2026840"/>
            <a:ext cx="4022950" cy="28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753036" y="5809972"/>
            <a:ext cx="101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Cavolini" panose="03000502040302020204" pitchFamily="66" charset="0"/>
                <a:cs typeface="Cavolini" panose="03000502040302020204" pitchFamily="66" charset="0"/>
              </a:rPr>
              <a:t>https://</a:t>
            </a:r>
            <a:r>
              <a:rPr lang="de-DE" dirty="0" err="1">
                <a:latin typeface="Cavolini" panose="03000502040302020204" pitchFamily="66" charset="0"/>
                <a:cs typeface="Cavolini" panose="03000502040302020204" pitchFamily="66" charset="0"/>
              </a:rPr>
              <a:t>github.com</a:t>
            </a:r>
            <a:r>
              <a:rPr lang="de-DE" dirty="0">
                <a:latin typeface="Cavolini" panose="03000502040302020204" pitchFamily="66" charset="0"/>
                <a:cs typeface="Cavolini" panose="03000502040302020204" pitchFamily="66" charset="0"/>
              </a:rPr>
              <a:t>/</a:t>
            </a:r>
            <a:r>
              <a:rPr lang="de-DE" dirty="0" err="1">
                <a:latin typeface="Cavolini" panose="03000502040302020204" pitchFamily="66" charset="0"/>
                <a:cs typeface="Cavolini" panose="03000502040302020204" pitchFamily="66" charset="0"/>
              </a:rPr>
              <a:t>Fuenfgeld</a:t>
            </a:r>
            <a:r>
              <a:rPr lang="de-DE" dirty="0">
                <a:latin typeface="Cavolini" panose="03000502040302020204" pitchFamily="66" charset="0"/>
                <a:cs typeface="Cavolini" panose="03000502040302020204" pitchFamily="66" charset="0"/>
              </a:rPr>
              <a:t>/DMA2022DataProjectC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05563DA-7188-4240-01BE-303C87940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8" t="20063" r="7646" b="31066"/>
          <a:stretch/>
        </p:blipFill>
        <p:spPr>
          <a:xfrm>
            <a:off x="1014621" y="1137149"/>
            <a:ext cx="9639591" cy="37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8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876815" y="357189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Vorstellung Paul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243AFED-8847-F8C4-3195-0EF5F6A1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91" y="1418665"/>
            <a:ext cx="2595475" cy="4353112"/>
          </a:xfrm>
          <a:prstGeom prst="rect">
            <a:avLst/>
          </a:prstGeom>
        </p:spPr>
      </p:pic>
      <p:pic>
        <p:nvPicPr>
          <p:cNvPr id="5" name="Picture 4" descr="Shape, circle&#10;&#10;Description automatically generated with medium confidence">
            <a:extLst>
              <a:ext uri="{FF2B5EF4-FFF2-40B4-BE49-F238E27FC236}">
                <a16:creationId xmlns:a16="http://schemas.microsoft.com/office/drawing/2014/main" id="{90E8F8C8-F42F-C766-DDA6-B8CE7400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29" y="1354150"/>
            <a:ext cx="2515591" cy="372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876815" y="357189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Vorstellung Paul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243AFED-8847-F8C4-3195-0EF5F6A1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91" y="1418665"/>
            <a:ext cx="2595475" cy="4353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8F8C8-F42F-C766-DDA6-B8CE7400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6090" y="1354150"/>
            <a:ext cx="2405869" cy="372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4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876815" y="357189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Vorstellung Paul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243AFED-8847-F8C4-3195-0EF5F6A1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91" y="1418665"/>
            <a:ext cx="2595475" cy="4353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8F8C8-F42F-C766-DDA6-B8CE7400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6090" y="1414297"/>
            <a:ext cx="2405869" cy="360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6043B1F-018D-00D3-697F-9EE51D45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91" y="1418665"/>
            <a:ext cx="2595475" cy="4353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57574-48E4-F58F-A6E3-46AE78BF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89" y="1418665"/>
            <a:ext cx="2129851" cy="38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6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Wo kommen Daten her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0822657-C267-F701-DDD3-B8BCDA86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9" y="3197879"/>
            <a:ext cx="2075946" cy="3481762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EA475F-983A-7ECE-4503-7183BCD8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38" y="1248638"/>
            <a:ext cx="2880651" cy="38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Wo kommen Daten her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0822657-C267-F701-DDD3-B8BCDA86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9" y="3197879"/>
            <a:ext cx="2075946" cy="348176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ECFDA21-5C49-C81F-3D11-7EE621D6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2652474"/>
            <a:ext cx="764017" cy="975732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EA475F-983A-7ECE-4503-7183BCD81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38" y="1248638"/>
            <a:ext cx="2880651" cy="38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8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34 0.06458 L -0.01054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32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3E395-4222-4291-1E95-93A502F66925}"/>
              </a:ext>
            </a:extLst>
          </p:cNvPr>
          <p:cNvSpPr txBox="1"/>
          <p:nvPr/>
        </p:nvSpPr>
        <p:spPr>
          <a:xfrm>
            <a:off x="3688556" y="323570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Ziel: Nachvollziehbarkeit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0C67E-6CE0-5D0A-4A8E-A84FC8DF607B}"/>
              </a:ext>
            </a:extLst>
          </p:cNvPr>
          <p:cNvSpPr txBox="1"/>
          <p:nvPr/>
        </p:nvSpPr>
        <p:spPr>
          <a:xfrm>
            <a:off x="1851283" y="3072001"/>
            <a:ext cx="416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avolini" panose="03000502040302020204" pitchFamily="66" charset="0"/>
                <a:cs typeface="Cavolini" panose="03000502040302020204" pitchFamily="66" charset="0"/>
              </a:rPr>
              <a:t>Nachvollziehbarkeit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02B68D-66B9-CC9A-7097-E30B147C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44013" y="3045254"/>
            <a:ext cx="1986836" cy="3690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134638-C0A6-A870-BD9A-BD042B2528EB}"/>
              </a:ext>
            </a:extLst>
          </p:cNvPr>
          <p:cNvSpPr txBox="1"/>
          <p:nvPr/>
        </p:nvSpPr>
        <p:spPr>
          <a:xfrm>
            <a:off x="8600364" y="617782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avolini" panose="03000502040302020204" pitchFamily="66" charset="0"/>
                <a:cs typeface="Cavolini" panose="03000502040302020204" pitchFamily="66" charset="0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9D290-CF27-E5B2-6D1A-081F969B0DD6}"/>
              </a:ext>
            </a:extLst>
          </p:cNvPr>
          <p:cNvSpPr txBox="1"/>
          <p:nvPr/>
        </p:nvSpPr>
        <p:spPr>
          <a:xfrm rot="20266503">
            <a:off x="7716921" y="971725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avolini" panose="03000502040302020204" pitchFamily="66" charset="0"/>
                <a:cs typeface="Cavolini" panose="03000502040302020204" pitchFamily="66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205CF-EB76-96D2-FD93-D7973ED00D79}"/>
              </a:ext>
            </a:extLst>
          </p:cNvPr>
          <p:cNvSpPr txBox="1"/>
          <p:nvPr/>
        </p:nvSpPr>
        <p:spPr>
          <a:xfrm rot="1893477">
            <a:off x="9715975" y="762289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avolini" panose="03000502040302020204" pitchFamily="66" charset="0"/>
                <a:cs typeface="Cavolini" panose="0300050204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78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72 -0.01713 L -0.09609 -0.24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74</Words>
  <Application>Microsoft Macintosh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Cavolini</vt:lpstr>
      <vt:lpstr>Office Theme</vt:lpstr>
      <vt:lpstr>Datenmanagement &amp; Archivierung im Umfeld der Forschung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Buechner</dc:creator>
  <cp:lastModifiedBy>Niklas Buechner</cp:lastModifiedBy>
  <cp:revision>4</cp:revision>
  <dcterms:created xsi:type="dcterms:W3CDTF">2022-07-18T07:44:02Z</dcterms:created>
  <dcterms:modified xsi:type="dcterms:W3CDTF">2022-07-18T15:06:44Z</dcterms:modified>
</cp:coreProperties>
</file>