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72" r:id="rId13"/>
    <p:sldId id="273" r:id="rId14"/>
    <p:sldId id="274" r:id="rId15"/>
    <p:sldId id="266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711"/>
  </p:normalViewPr>
  <p:slideViewPr>
    <p:cSldViewPr snapToGrid="0" snapToObjects="1">
      <p:cViewPr varScale="1">
        <p:scale>
          <a:sx n="178" d="100"/>
          <a:sy n="178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850A-9E5B-33EF-E5FF-C925B701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8A8F-9294-D465-7B8F-3FD1A944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C8E7-541B-0B50-855F-C86798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C786-0E11-11C9-C869-B370C263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03B6-4175-543B-4068-43B6D7A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B9A4-F1D4-845C-B1E9-308DCFEC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0417-0A23-1C3C-B354-D0FE0600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4B3A-904A-1641-FC99-7FA2729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69A0-8D17-CC17-98B4-946319D8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67A2-E82B-5F0B-D5F4-5F59241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4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0FAB5-E24A-CF9C-CE27-6E2F71FB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0743-C3F5-EE9A-8708-4C5470D7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44D5-2A23-D3F3-7FFF-BA370D04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BD9F-1B85-2683-5A3C-A59365B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8D85-5D9C-5B5C-D1B7-5254CDCC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7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8FC4-C674-F3A2-F366-7BCF5AF6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9321-A68F-41F5-4489-1BF8EB27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9395-C05D-7822-F03F-CEAB8B58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DDFF-77A0-CDAD-E18A-D3A50210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9AD1-430B-3AA6-7841-749470D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3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A3B-29E9-E12B-650C-32C922F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DF99-DD6A-4A82-F2D1-E418528F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9329-710A-5DEE-C77D-B9257423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536D-B921-8C02-9B32-51D8ABBA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06C0-241D-E6FB-75B9-D3FE5B74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68A-CD06-3DAD-EA28-6C9E6809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4D9B-7D12-F6AC-9101-076A1832E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4460-F98D-7F72-1904-EF3AB568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4DD3-A700-5D8F-1762-DC73B19B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0FFE-7628-ACDA-F669-AF055EB8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978C-77F7-9818-0584-83B18C3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F2EF-4F0E-1188-67E7-5756D19F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E605-6F08-509B-7370-83CDBF3C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6E66-6E1D-118D-BDA5-8D702B55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6957D-847F-5034-B31F-FA1EE8DBB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1669A-7C95-167F-DAD7-4CECD963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4F5AE-9490-024D-C76E-B52947F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7E48-3603-69B5-FE44-2F5979C8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B5F05-DB37-FD5C-CA0F-08C131B6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6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564D-81FC-3955-8716-D43E891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B5C0-0EFD-CC83-A0FA-250C1C20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D4EF-A81F-04E0-14BD-7BD83A4B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C186D-35BC-E193-0B33-1A449F37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7C66-E03D-4920-B014-31FF168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A9A30-3F4D-FFFE-15FE-D7D6D736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EEC9-5FBF-3B13-AB0A-206B3DD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4F8A-90F7-11E2-9CED-3589814C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383D-B354-ECF6-2C4B-3F01AF2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B4DA-7752-C41D-52A1-E2C89713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A414-479D-A744-569E-65A7CADE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1D89-BFE9-DE9A-99E9-5A5341DA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478D-B969-7204-9031-B31ED9B9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CEEC-3DB5-E7A7-EBC3-885DCAB3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EB3C9-8141-1232-F74D-589194AB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257A-50D4-E0B2-325A-8352DA24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58F8-EE3F-C4CA-CFA8-55D562D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F27A-6B3D-2380-5A4E-D4246F80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C4B2-7EFA-E1E8-EBDF-48B8EF28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C961-B65D-F3FC-1405-2C9368A7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65D3-0078-5001-929E-E2C457A4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953F-BD7B-DFE4-412A-322DB7A4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F02D-B2AC-ABE1-6B12-5168F33C4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0E31-DAD2-ED47-4132-2BD0102A4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g"/><Relationship Id="rId7" Type="http://schemas.openxmlformats.org/officeDocument/2006/relationships/image" Target="../media/image11.jpg"/><Relationship Id="rId12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6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2865065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Titelfolie</a:t>
            </a:r>
          </a:p>
        </p:txBody>
      </p:sp>
    </p:spTree>
    <p:extLst>
      <p:ext uri="{BB962C8B-B14F-4D97-AF65-F5344CB8AC3E}">
        <p14:creationId xmlns:p14="http://schemas.microsoft.com/office/powerpoint/2010/main" val="179746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ETL-Prozess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C7B0F6-9E95-397F-363D-0896CBAD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46B37-F7B9-6EEA-B374-C37F9F5E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9" name="Picture 8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D57971F9-CE6B-E353-C065-82E00EA2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1" name="Picture 10" descr="A picture containing hanger&#10;&#10;Description automatically generated">
            <a:extLst>
              <a:ext uri="{FF2B5EF4-FFF2-40B4-BE49-F238E27FC236}">
                <a16:creationId xmlns:a16="http://schemas.microsoft.com/office/drawing/2014/main" id="{3872DBA2-3A52-BBAF-483C-3416ED408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502E6B5B-33BD-024B-D38B-49BE50418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E539BB-21DB-590B-14BE-5986DED89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7" name="Picture 16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7567E6DD-7F06-667C-36B6-E78371927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20" name="Picture 19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FFB1797B-31ED-3B7B-186B-D6669960F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21" name="Picture 2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503A1852-9879-47CD-6E75-512F1B6D9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-0.37314 C 0.01602 -0.30416 0.12396 -0.23495 0.13972 -0.17129 C 0.15534 -0.10763 0.02253 -0.02523 0.00248 0.00903 " pathEditMode="relative" ptsTypes="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6 -0.45763 C 0.02578 -0.37222 0.03437 -0.2868 0.03112 -0.20972 C 0.02786 -0.13287 -0.04128 0.00764 -0.00221 0.00371 " pathEditMode="relative" ptsTypes="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32F5E-44C8-FE41-92B1-028B6653C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208" y="5152902"/>
            <a:ext cx="393096" cy="7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47106 C -0.08541 -0.37638 -0.0871 -0.28171 -0.07317 -0.20138 C -0.05924 -0.12106 -0.11158 0.02014 0.00014 0.01112 " pathEditMode="relative" ptsTypes="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E04BB24-8D05-8485-35BF-65F2B8CC1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980" y="5152902"/>
            <a:ext cx="688614" cy="72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32F5E-44C8-FE41-92B1-028B6653CA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5208" y="5152902"/>
            <a:ext cx="393096" cy="7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93 -0.46875 C -0.19362 -0.37616 -0.2013 -0.28357 -0.1707 -0.20533 C -0.1401 -0.12709 -0.01784 0.07245 -0.00247 0.00092 " pathEditMode="relative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Release </a:t>
            </a: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FCAC2-E62B-D58B-FDFB-793EA861C102}"/>
              </a:ext>
            </a:extLst>
          </p:cNvPr>
          <p:cNvSpPr/>
          <p:nvPr/>
        </p:nvSpPr>
        <p:spPr>
          <a:xfrm>
            <a:off x="4009463" y="5535326"/>
            <a:ext cx="4173071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F61B0-3211-AA3D-D86E-6D6B5432E7B3}"/>
              </a:ext>
            </a:extLst>
          </p:cNvPr>
          <p:cNvSpPr/>
          <p:nvPr/>
        </p:nvSpPr>
        <p:spPr>
          <a:xfrm>
            <a:off x="4009463" y="1156067"/>
            <a:ext cx="4173071" cy="24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Logs &amp; Releases zeigen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D2B73C4-9172-E7B0-E4C0-BAA35F5C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CDBCD-DA5A-0116-894C-68E36A0E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3219566"/>
            <a:ext cx="1629684" cy="34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Ergebnispräsentation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1D3A9-4EF4-DF68-CB9E-943A8570F444}"/>
              </a:ext>
            </a:extLst>
          </p:cNvPr>
          <p:cNvSpPr/>
          <p:nvPr/>
        </p:nvSpPr>
        <p:spPr>
          <a:xfrm>
            <a:off x="7158318" y="1808629"/>
            <a:ext cx="2823882" cy="307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C90B-5BF3-717D-81E9-265F99F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1615" y="1903776"/>
            <a:ext cx="2075946" cy="32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Ergebnispräsentation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C90B-5BF3-717D-81E9-265F99F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5599" y="1621631"/>
            <a:ext cx="2460802" cy="30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2865065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Abschluss, GitHub Link,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8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F5FE88A-2449-D717-4D14-1ED4B5FD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43" y="2026840"/>
            <a:ext cx="4022950" cy="2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3483E-21B4-B2D5-DFF7-E6435EA0D13C}"/>
              </a:ext>
            </a:extLst>
          </p:cNvPr>
          <p:cNvSpPr/>
          <p:nvPr/>
        </p:nvSpPr>
        <p:spPr>
          <a:xfrm>
            <a:off x="1618228" y="1892673"/>
            <a:ext cx="2823882" cy="307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 Problem?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2865065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Zweck?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3483E-21B4-B2D5-DFF7-E6435EA0D13C}"/>
              </a:ext>
            </a:extLst>
          </p:cNvPr>
          <p:cNvSpPr/>
          <p:nvPr/>
        </p:nvSpPr>
        <p:spPr>
          <a:xfrm>
            <a:off x="1322294" y="2017900"/>
            <a:ext cx="2823882" cy="307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Vorgesetzter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6043B1F-018D-00D3-697F-9EE51D45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 kommen Daten her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822657-C267-F701-DDD3-B8BCDA86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EA475F-983A-7ECE-4503-7183BCD8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8" y="1248638"/>
            <a:ext cx="2880651" cy="3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 kommen Daten her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822657-C267-F701-DDD3-B8BCDA86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ECFDA21-5C49-C81F-3D11-7EE621D6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652474"/>
            <a:ext cx="764017" cy="97573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EA475F-983A-7ECE-4503-7183BCD8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38" y="1248638"/>
            <a:ext cx="2880651" cy="3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34 0.06458 L -0.01054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Ziel: Nachvollziehbarkeit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0C67E-6CE0-5D0A-4A8E-A84FC8DF607B}"/>
              </a:ext>
            </a:extLst>
          </p:cNvPr>
          <p:cNvSpPr txBox="1"/>
          <p:nvPr/>
        </p:nvSpPr>
        <p:spPr>
          <a:xfrm>
            <a:off x="1851283" y="3072001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volini" panose="03000502040302020204" pitchFamily="66" charset="0"/>
                <a:cs typeface="Cavolini" panose="03000502040302020204" pitchFamily="66" charset="0"/>
              </a:rPr>
              <a:t>Nachvollziehbarkeit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2B68D-66B9-CC9A-7097-E30B147C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44013" y="3045254"/>
            <a:ext cx="1986836" cy="3690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134638-C0A6-A870-BD9A-BD042B2528EB}"/>
              </a:ext>
            </a:extLst>
          </p:cNvPr>
          <p:cNvSpPr txBox="1"/>
          <p:nvPr/>
        </p:nvSpPr>
        <p:spPr>
          <a:xfrm>
            <a:off x="8600364" y="617782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9D290-CF27-E5B2-6D1A-081F969B0DD6}"/>
              </a:ext>
            </a:extLst>
          </p:cNvPr>
          <p:cNvSpPr txBox="1"/>
          <p:nvPr/>
        </p:nvSpPr>
        <p:spPr>
          <a:xfrm rot="20266503">
            <a:off x="7716921" y="971725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205CF-EB76-96D2-FD93-D7973ED00D79}"/>
              </a:ext>
            </a:extLst>
          </p:cNvPr>
          <p:cNvSpPr txBox="1"/>
          <p:nvPr/>
        </p:nvSpPr>
        <p:spPr>
          <a:xfrm rot="1893477">
            <a:off x="9715975" y="762289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78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2 -0.01713 L -0.09609 -0.2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Lea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068B551-59E2-4997-1377-E1EC50E1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A122F-D339-92D1-D65E-970D3717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24" y="979114"/>
            <a:ext cx="2103245" cy="4437529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EE6F1982-82B2-2A7F-2E32-ED8D40E5E3FF}"/>
              </a:ext>
            </a:extLst>
          </p:cNvPr>
          <p:cNvSpPr/>
          <p:nvPr/>
        </p:nvSpPr>
        <p:spPr>
          <a:xfrm>
            <a:off x="7301125" y="742950"/>
            <a:ext cx="2986087" cy="1464469"/>
          </a:xfrm>
          <a:prstGeom prst="wedgeEllipseCallout">
            <a:avLst>
              <a:gd name="adj1" fmla="val -45953"/>
              <a:gd name="adj2" fmla="val 67866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6539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Datenmanagementplan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184CE39-350E-DBAB-67CC-ABDD6868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DC01-E3E5-7310-7645-36804F75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3219566"/>
            <a:ext cx="1629684" cy="3438387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5B894B71-1D28-1D10-0F60-DCB8F8C3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26" y="1159431"/>
            <a:ext cx="3879354" cy="4959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40031-C630-672A-E0AA-C39FB2531D02}"/>
              </a:ext>
            </a:extLst>
          </p:cNvPr>
          <p:cNvSpPr txBox="1"/>
          <p:nvPr/>
        </p:nvSpPr>
        <p:spPr>
          <a:xfrm>
            <a:off x="4600574" y="1514474"/>
            <a:ext cx="3178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avolini" panose="020B0604020202020204" pitchFamily="34" charset="0"/>
                <a:cs typeface="Cavolini" panose="020B0604020202020204" pitchFamily="34" charset="0"/>
              </a:rPr>
              <a:t>Datenmanage-</a:t>
            </a:r>
            <a:r>
              <a:rPr lang="de-DE" sz="2800" dirty="0" err="1">
                <a:latin typeface="Cavolini" panose="020B0604020202020204" pitchFamily="34" charset="0"/>
                <a:cs typeface="Cavolini" panose="020B0604020202020204" pitchFamily="34" charset="0"/>
              </a:rPr>
              <a:t>mentplan</a:t>
            </a:r>
            <a:endParaRPr lang="de-DE" sz="2800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64B5D-C6B6-C951-C6AA-0B83943023D8}"/>
              </a:ext>
            </a:extLst>
          </p:cNvPr>
          <p:cNvSpPr txBox="1"/>
          <p:nvPr/>
        </p:nvSpPr>
        <p:spPr>
          <a:xfrm>
            <a:off x="4640801" y="2823624"/>
            <a:ext cx="2464136" cy="2787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Durchführender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Name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Ziel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Datenquelle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Archivierung</a:t>
            </a:r>
          </a:p>
        </p:txBody>
      </p:sp>
    </p:spTree>
    <p:extLst>
      <p:ext uri="{BB962C8B-B14F-4D97-AF65-F5344CB8AC3E}">
        <p14:creationId xmlns:p14="http://schemas.microsoft.com/office/powerpoint/2010/main" val="12480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</Words>
  <Application>Microsoft Macintosh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Cavolini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Buechner</dc:creator>
  <cp:lastModifiedBy>Niklas Buechner</cp:lastModifiedBy>
  <cp:revision>3</cp:revision>
  <dcterms:created xsi:type="dcterms:W3CDTF">2022-07-18T07:44:02Z</dcterms:created>
  <dcterms:modified xsi:type="dcterms:W3CDTF">2022-07-18T11:21:31Z</dcterms:modified>
</cp:coreProperties>
</file>