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6" name="Grafik 3" descr="Grafik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281" y="235615"/>
            <a:ext cx="10831438" cy="6287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