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0">
              <a:buSzTx/>
              <a:buFontTx/>
              <a:buNone/>
              <a:defRPr b="1" sz="2400"/>
            </a:lvl2pPr>
            <a:lvl3pPr marL="0" indent="0">
              <a:buSzTx/>
              <a:buFontTx/>
              <a:buNone/>
              <a:defRPr b="1" sz="2400"/>
            </a:lvl3pPr>
            <a:lvl4pPr marL="0" indent="0">
              <a:buSzTx/>
              <a:buFontTx/>
              <a:buNone/>
              <a:defRPr b="1" sz="2400"/>
            </a:lvl4pPr>
            <a:lvl5pPr marL="0" indent="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platzhalter 4"/>
          <p:cNvSpPr/>
          <p:nvPr>
            <p:ph type="body" sz="quarter" idx="21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platzhalter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Bildplatzhalter 2"/>
          <p:cNvSpPr/>
          <p:nvPr>
            <p:ph type="pic" sz="half" idx="2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95178" y="6414761"/>
            <a:ext cx="258623" cy="24830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48714" y="616833"/>
            <a:ext cx="9510388" cy="56243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