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84" r:id="rId2"/>
    <p:sldId id="286" r:id="rId3"/>
    <p:sldId id="287" r:id="rId4"/>
    <p:sldId id="285" r:id="rId5"/>
    <p:sldId id="288" r:id="rId6"/>
    <p:sldId id="289" r:id="rId7"/>
    <p:sldId id="290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0" r:id="rId17"/>
  </p:sldIdLst>
  <p:sldSz cx="9144000" cy="5143500" type="screen16x9"/>
  <p:notesSz cx="6858000" cy="9144000"/>
  <p:embeddedFontLst>
    <p:embeddedFont>
      <p:font typeface="HY견고딕" pitchFamily="18" charset="-127"/>
      <p:regular r:id="rId19"/>
    </p:embeddedFont>
    <p:embeddedFont>
      <p:font typeface="휴먼엑스포" pitchFamily="18" charset="-127"/>
      <p:regular r:id="rId20"/>
    </p:embeddedFont>
    <p:embeddedFont>
      <p:font typeface="Poppins Light" charset="0"/>
      <p:regular r:id="rId21"/>
      <p:bold r:id="rId22"/>
      <p:italic r:id="rId23"/>
      <p:boldItalic r:id="rId24"/>
    </p:embeddedFont>
    <p:embeddedFont>
      <p:font typeface="Poppins" charset="0"/>
      <p:regular r:id="rId25"/>
      <p:bold r:id="rId26"/>
      <p:italic r:id="rId27"/>
      <p:boldItalic r:id="rId28"/>
    </p:embeddedFont>
    <p:embeddedFont>
      <p:font typeface="Muli Light" charset="0"/>
      <p:regular r:id="rId29"/>
      <p:bold r:id="rId30"/>
      <p:italic r:id="rId31"/>
      <p:boldItalic r:id="rId32"/>
    </p:embeddedFont>
    <p:embeddedFont>
      <p:font typeface="HY목각파임B" pitchFamily="18" charset="-127"/>
      <p:regular r:id="rId33"/>
    </p:embeddedFont>
    <p:embeddedFont>
      <p:font typeface="맑은 고딕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5D433CD-96EF-49F6-B4D9-3646CF7B5389}">
  <a:tblStyle styleId="{85D433CD-96EF-49F6-B4D9-3646CF7B5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86227" autoAdjust="0"/>
  </p:normalViewPr>
  <p:slideViewPr>
    <p:cSldViewPr>
      <p:cViewPr varScale="1">
        <p:scale>
          <a:sx n="106" d="100"/>
          <a:sy n="106" d="100"/>
        </p:scale>
        <p:origin x="-33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EBD9B-6B6A-477C-AB89-57C70BAC0654}" type="doc">
      <dgm:prSet loTypeId="urn:microsoft.com/office/officeart/2005/8/layout/orgChart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078869E0-5136-4783-A137-1AB7D2DD62F5}">
      <dgm:prSet phldrT="[텍스트]"/>
      <dgm:spPr/>
      <dgm:t>
        <a:bodyPr/>
        <a:lstStyle/>
        <a:p>
          <a:pPr latinLnBrk="1"/>
          <a:r>
            <a:rPr lang="ko-KR" altLang="en-US" dirty="0" smtClean="0"/>
            <a:t>메뉴</a:t>
          </a:r>
          <a:endParaRPr lang="ko-KR" altLang="en-US" dirty="0"/>
        </a:p>
      </dgm:t>
    </dgm:pt>
    <dgm:pt modelId="{A53B7B81-412D-4A67-B358-5E2AED62BA1C}" type="parTrans" cxnId="{CF2E4A09-B668-46D8-9AFF-1EE6BA691A47}">
      <dgm:prSet/>
      <dgm:spPr/>
      <dgm:t>
        <a:bodyPr/>
        <a:lstStyle/>
        <a:p>
          <a:pPr latinLnBrk="1"/>
          <a:endParaRPr lang="ko-KR" altLang="en-US"/>
        </a:p>
      </dgm:t>
    </dgm:pt>
    <dgm:pt modelId="{930C4838-3D6D-427F-A70E-A37E094DE165}" type="sibTrans" cxnId="{CF2E4A09-B668-46D8-9AFF-1EE6BA691A47}">
      <dgm:prSet/>
      <dgm:spPr/>
      <dgm:t>
        <a:bodyPr/>
        <a:lstStyle/>
        <a:p>
          <a:pPr latinLnBrk="1"/>
          <a:endParaRPr lang="ko-KR" altLang="en-US"/>
        </a:p>
      </dgm:t>
    </dgm:pt>
    <dgm:pt modelId="{9665E1CB-422E-4686-B843-BAC8199DE550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5D8202B4-FD25-42C9-8F3C-C94C7BFA3D4A}" type="parTrans" cxnId="{43353EA1-95DF-4C0C-BC05-D71504B2D3F5}">
      <dgm:prSet/>
      <dgm:spPr/>
      <dgm:t>
        <a:bodyPr/>
        <a:lstStyle/>
        <a:p>
          <a:pPr latinLnBrk="1"/>
          <a:endParaRPr lang="ko-KR" altLang="en-US"/>
        </a:p>
      </dgm:t>
    </dgm:pt>
    <dgm:pt modelId="{A430B744-79F3-4FE9-A30B-D065B436852C}" type="sibTrans" cxnId="{43353EA1-95DF-4C0C-BC05-D71504B2D3F5}">
      <dgm:prSet/>
      <dgm:spPr/>
      <dgm:t>
        <a:bodyPr/>
        <a:lstStyle/>
        <a:p>
          <a:pPr latinLnBrk="1"/>
          <a:endParaRPr lang="ko-KR" altLang="en-US"/>
        </a:p>
      </dgm:t>
    </dgm:pt>
    <dgm:pt modelId="{35165F97-5F13-4C12-8C24-5F5B8C901AA9}">
      <dgm:prSet phldrT="[텍스트]"/>
      <dgm:spPr/>
      <dgm:t>
        <a:bodyPr/>
        <a:lstStyle/>
        <a:p>
          <a:pPr latinLnBrk="1"/>
          <a:r>
            <a:rPr lang="ko-KR" altLang="en-US" dirty="0" smtClean="0"/>
            <a:t>신제품</a:t>
          </a:r>
          <a:endParaRPr lang="ko-KR" altLang="en-US" dirty="0"/>
        </a:p>
      </dgm:t>
    </dgm:pt>
    <dgm:pt modelId="{932389B1-7AE0-4C8F-BA3B-7E81B5A2258C}" type="parTrans" cxnId="{1301AC35-757E-419D-B94D-D73182F95EAA}">
      <dgm:prSet/>
      <dgm:spPr/>
      <dgm:t>
        <a:bodyPr/>
        <a:lstStyle/>
        <a:p>
          <a:pPr latinLnBrk="1"/>
          <a:endParaRPr lang="ko-KR" altLang="en-US"/>
        </a:p>
      </dgm:t>
    </dgm:pt>
    <dgm:pt modelId="{7CF84CF7-C0F3-410F-B4B6-2464074D96A2}" type="sibTrans" cxnId="{1301AC35-757E-419D-B94D-D73182F95EAA}">
      <dgm:prSet/>
      <dgm:spPr/>
      <dgm:t>
        <a:bodyPr/>
        <a:lstStyle/>
        <a:p>
          <a:pPr latinLnBrk="1"/>
          <a:endParaRPr lang="ko-KR" altLang="en-US"/>
        </a:p>
      </dgm:t>
    </dgm:pt>
    <dgm:pt modelId="{11FD5F4D-CB7F-4956-8F39-CAC5C89C595F}">
      <dgm:prSet phldrT="[텍스트]"/>
      <dgm:spPr/>
      <dgm:t>
        <a:bodyPr/>
        <a:lstStyle/>
        <a:p>
          <a:pPr latinLnBrk="1"/>
          <a:r>
            <a:rPr lang="ko-KR" altLang="en-US" dirty="0" smtClean="0"/>
            <a:t>편의점 소식</a:t>
          </a:r>
          <a:endParaRPr lang="ko-KR" altLang="en-US" dirty="0"/>
        </a:p>
      </dgm:t>
    </dgm:pt>
    <dgm:pt modelId="{99060BA6-886A-403A-A076-89EFCE610258}" type="parTrans" cxnId="{153EC3AA-9B45-4AEE-BCE5-BA0200ADF1A4}">
      <dgm:prSet/>
      <dgm:spPr/>
      <dgm:t>
        <a:bodyPr/>
        <a:lstStyle/>
        <a:p>
          <a:pPr latinLnBrk="1"/>
          <a:endParaRPr lang="ko-KR" altLang="en-US"/>
        </a:p>
      </dgm:t>
    </dgm:pt>
    <dgm:pt modelId="{5144A43F-26FA-4250-8341-5418B425640D}" type="sibTrans" cxnId="{153EC3AA-9B45-4AEE-BCE5-BA0200ADF1A4}">
      <dgm:prSet/>
      <dgm:spPr/>
      <dgm:t>
        <a:bodyPr/>
        <a:lstStyle/>
        <a:p>
          <a:pPr latinLnBrk="1"/>
          <a:endParaRPr lang="ko-KR" altLang="en-US"/>
        </a:p>
      </dgm:t>
    </dgm:pt>
    <dgm:pt modelId="{ABBBE17E-62AB-416C-AE55-DE67AE19A31D}">
      <dgm:prSet phldrT="[텍스트]"/>
      <dgm:spPr/>
      <dgm:t>
        <a:bodyPr/>
        <a:lstStyle/>
        <a:p>
          <a:pPr latinLnBrk="1"/>
          <a:r>
            <a:rPr lang="ko-KR" altLang="en-US" dirty="0" smtClean="0"/>
            <a:t>재고관리</a:t>
          </a:r>
          <a:endParaRPr lang="ko-KR" altLang="en-US" dirty="0"/>
        </a:p>
      </dgm:t>
    </dgm:pt>
    <dgm:pt modelId="{5E8A60F8-A4E4-4698-8051-D767966D0975}" type="parTrans" cxnId="{727514D7-675F-409D-B05A-81F8B7F7ACA5}">
      <dgm:prSet/>
      <dgm:spPr/>
      <dgm:t>
        <a:bodyPr/>
        <a:lstStyle/>
        <a:p>
          <a:pPr latinLnBrk="1"/>
          <a:endParaRPr lang="ko-KR" altLang="en-US"/>
        </a:p>
      </dgm:t>
    </dgm:pt>
    <dgm:pt modelId="{117E3521-45D2-415F-902C-A44F1AA7150B}" type="sibTrans" cxnId="{727514D7-675F-409D-B05A-81F8B7F7ACA5}">
      <dgm:prSet/>
      <dgm:spPr/>
      <dgm:t>
        <a:bodyPr/>
        <a:lstStyle/>
        <a:p>
          <a:pPr latinLnBrk="1"/>
          <a:endParaRPr lang="ko-KR" altLang="en-US"/>
        </a:p>
      </dgm:t>
    </dgm:pt>
    <dgm:pt modelId="{05C26BFD-5F46-43A6-8E39-E5E34B64B585}">
      <dgm:prSet phldrT="[텍스트]"/>
      <dgm:spPr/>
      <dgm:t>
        <a:bodyPr/>
        <a:lstStyle/>
        <a:p>
          <a:pPr latinLnBrk="1"/>
          <a:r>
            <a:rPr lang="ko-KR" altLang="en-US" dirty="0" smtClean="0"/>
            <a:t>재고 현황</a:t>
          </a:r>
          <a:endParaRPr lang="ko-KR" altLang="en-US" dirty="0"/>
        </a:p>
      </dgm:t>
    </dgm:pt>
    <dgm:pt modelId="{5A3D8E67-86CF-4FAF-B336-2633BA84DB7F}" type="parTrans" cxnId="{9787EE7D-F4FF-403E-BB8D-CABD1E77565E}">
      <dgm:prSet/>
      <dgm:spPr/>
      <dgm:t>
        <a:bodyPr/>
        <a:lstStyle/>
        <a:p>
          <a:pPr latinLnBrk="1"/>
          <a:endParaRPr lang="ko-KR" altLang="en-US"/>
        </a:p>
      </dgm:t>
    </dgm:pt>
    <dgm:pt modelId="{E1681D78-192F-405E-8416-0FC1E96F901C}" type="sibTrans" cxnId="{9787EE7D-F4FF-403E-BB8D-CABD1E77565E}">
      <dgm:prSet/>
      <dgm:spPr/>
      <dgm:t>
        <a:bodyPr/>
        <a:lstStyle/>
        <a:p>
          <a:pPr latinLnBrk="1"/>
          <a:endParaRPr lang="ko-KR" altLang="en-US"/>
        </a:p>
      </dgm:t>
    </dgm:pt>
    <dgm:pt modelId="{556B588A-2374-485C-ADEF-8B012E293534}">
      <dgm:prSet phldrT="[텍스트]"/>
      <dgm:spPr/>
      <dgm:t>
        <a:bodyPr/>
        <a:lstStyle/>
        <a:p>
          <a:pPr latinLnBrk="1"/>
          <a:r>
            <a:rPr lang="ko-KR" altLang="en-US" dirty="0" smtClean="0"/>
            <a:t>편의점 위치  설정</a:t>
          </a:r>
          <a:endParaRPr lang="ko-KR" altLang="en-US" dirty="0"/>
        </a:p>
      </dgm:t>
    </dgm:pt>
    <dgm:pt modelId="{513D72A8-C4E7-4801-BE6B-A01CC00E50D7}" type="parTrans" cxnId="{BAEEAE26-59C5-47B4-8E50-5A71D8612F78}">
      <dgm:prSet/>
      <dgm:spPr/>
      <dgm:t>
        <a:bodyPr/>
        <a:lstStyle/>
        <a:p>
          <a:pPr latinLnBrk="1"/>
          <a:endParaRPr lang="ko-KR" altLang="en-US"/>
        </a:p>
      </dgm:t>
    </dgm:pt>
    <dgm:pt modelId="{2A4DD2F0-B8B2-4716-8263-D2302941C600}" type="sibTrans" cxnId="{BAEEAE26-59C5-47B4-8E50-5A71D8612F78}">
      <dgm:prSet/>
      <dgm:spPr/>
      <dgm:t>
        <a:bodyPr/>
        <a:lstStyle/>
        <a:p>
          <a:pPr latinLnBrk="1"/>
          <a:endParaRPr lang="ko-KR" altLang="en-US"/>
        </a:p>
      </dgm:t>
    </dgm:pt>
    <dgm:pt modelId="{62052C61-894F-4E3E-8630-29629A9D1DF7}">
      <dgm:prSet phldrT="[텍스트]"/>
      <dgm:spPr/>
      <dgm:t>
        <a:bodyPr/>
        <a:lstStyle/>
        <a:p>
          <a:pPr latinLnBrk="1"/>
          <a:r>
            <a:rPr lang="ko-KR" altLang="en-US" dirty="0" smtClean="0"/>
            <a:t>관리자 로그인</a:t>
          </a:r>
          <a:endParaRPr lang="ko-KR" altLang="en-US" dirty="0"/>
        </a:p>
      </dgm:t>
    </dgm:pt>
    <dgm:pt modelId="{3D3298B3-F665-487B-8BF1-57C4D84D8AD2}" type="parTrans" cxnId="{CA05D5D9-0B1C-4BA8-9D51-2787BCA5F686}">
      <dgm:prSet/>
      <dgm:spPr/>
      <dgm:t>
        <a:bodyPr/>
        <a:lstStyle/>
        <a:p>
          <a:pPr latinLnBrk="1"/>
          <a:endParaRPr lang="ko-KR" altLang="en-US"/>
        </a:p>
      </dgm:t>
    </dgm:pt>
    <dgm:pt modelId="{2DA052C5-914E-417A-B276-4E1476F59098}" type="sibTrans" cxnId="{CA05D5D9-0B1C-4BA8-9D51-2787BCA5F686}">
      <dgm:prSet/>
      <dgm:spPr/>
      <dgm:t>
        <a:bodyPr/>
        <a:lstStyle/>
        <a:p>
          <a:pPr latinLnBrk="1"/>
          <a:endParaRPr lang="ko-KR" altLang="en-US"/>
        </a:p>
      </dgm:t>
    </dgm:pt>
    <dgm:pt modelId="{34CCE444-DD7B-484D-8484-5CAF86CFEE4C}">
      <dgm:prSet phldrT="[텍스트]"/>
      <dgm:spPr/>
      <dgm:t>
        <a:bodyPr/>
        <a:lstStyle/>
        <a:p>
          <a:pPr latinLnBrk="1"/>
          <a:r>
            <a:rPr lang="ko-KR" altLang="en-US" dirty="0" smtClean="0"/>
            <a:t>물건 인수</a:t>
          </a:r>
          <a:endParaRPr lang="ko-KR" altLang="en-US" dirty="0"/>
        </a:p>
      </dgm:t>
    </dgm:pt>
    <dgm:pt modelId="{E5C137FE-0A70-4814-A5C1-459D3B3277C1}" type="parTrans" cxnId="{9D6C6FA6-0186-40A1-9564-0AE7B213F739}">
      <dgm:prSet/>
      <dgm:spPr/>
      <dgm:t>
        <a:bodyPr/>
        <a:lstStyle/>
        <a:p>
          <a:pPr latinLnBrk="1"/>
          <a:endParaRPr lang="ko-KR" altLang="en-US"/>
        </a:p>
      </dgm:t>
    </dgm:pt>
    <dgm:pt modelId="{F0F86025-9E15-4D4B-B331-CA4BF01429D0}" type="sibTrans" cxnId="{9D6C6FA6-0186-40A1-9564-0AE7B213F739}">
      <dgm:prSet/>
      <dgm:spPr/>
      <dgm:t>
        <a:bodyPr/>
        <a:lstStyle/>
        <a:p>
          <a:pPr latinLnBrk="1"/>
          <a:endParaRPr lang="ko-KR" altLang="en-US"/>
        </a:p>
      </dgm:t>
    </dgm:pt>
    <dgm:pt modelId="{88D00825-A5F0-447F-889B-0784A558EE93}">
      <dgm:prSet phldrT="[텍스트]"/>
      <dgm:spPr/>
      <dgm:t>
        <a:bodyPr/>
        <a:lstStyle/>
        <a:p>
          <a:pPr latinLnBrk="1"/>
          <a:r>
            <a:rPr lang="ko-KR" altLang="en-US" dirty="0" smtClean="0"/>
            <a:t>재고 파악</a:t>
          </a:r>
          <a:endParaRPr lang="ko-KR" altLang="en-US" dirty="0"/>
        </a:p>
      </dgm:t>
    </dgm:pt>
    <dgm:pt modelId="{478BD188-E69D-4513-A0A7-F35E9B3242E6}" type="parTrans" cxnId="{1CC755C9-13D6-4EF4-9E07-0A2B2B266189}">
      <dgm:prSet/>
      <dgm:spPr/>
      <dgm:t>
        <a:bodyPr/>
        <a:lstStyle/>
        <a:p>
          <a:pPr latinLnBrk="1"/>
          <a:endParaRPr lang="ko-KR" altLang="en-US"/>
        </a:p>
      </dgm:t>
    </dgm:pt>
    <dgm:pt modelId="{49FCC65A-37AD-4C1D-81B9-5D6264C8F1C9}" type="sibTrans" cxnId="{1CC755C9-13D6-4EF4-9E07-0A2B2B266189}">
      <dgm:prSet/>
      <dgm:spPr/>
      <dgm:t>
        <a:bodyPr/>
        <a:lstStyle/>
        <a:p>
          <a:pPr latinLnBrk="1"/>
          <a:endParaRPr lang="ko-KR" altLang="en-US"/>
        </a:p>
      </dgm:t>
    </dgm:pt>
    <dgm:pt modelId="{0E64484F-98C5-40E5-8EEC-C86A6E2D8286}">
      <dgm:prSet phldrT="[텍스트]"/>
      <dgm:spPr/>
      <dgm:t>
        <a:bodyPr/>
        <a:lstStyle/>
        <a:p>
          <a:pPr latinLnBrk="1"/>
          <a:r>
            <a:rPr lang="ko-KR" altLang="en-US" dirty="0" smtClean="0"/>
            <a:t>특별 제품     숨기기</a:t>
          </a:r>
          <a:endParaRPr lang="ko-KR" altLang="en-US" dirty="0"/>
        </a:p>
      </dgm:t>
    </dgm:pt>
    <dgm:pt modelId="{ECA61B39-2B44-415F-87A4-277AACD6C5AB}" type="parTrans" cxnId="{0F039D19-3F72-4CD0-A72E-55681BD435D0}">
      <dgm:prSet/>
      <dgm:spPr/>
      <dgm:t>
        <a:bodyPr/>
        <a:lstStyle/>
        <a:p>
          <a:pPr latinLnBrk="1"/>
          <a:endParaRPr lang="ko-KR" altLang="en-US"/>
        </a:p>
      </dgm:t>
    </dgm:pt>
    <dgm:pt modelId="{09B949DA-EA40-4F2D-85D6-F664BA80FED1}" type="sibTrans" cxnId="{0F039D19-3F72-4CD0-A72E-55681BD435D0}">
      <dgm:prSet/>
      <dgm:spPr/>
      <dgm:t>
        <a:bodyPr/>
        <a:lstStyle/>
        <a:p>
          <a:pPr latinLnBrk="1"/>
          <a:endParaRPr lang="ko-KR" altLang="en-US"/>
        </a:p>
      </dgm:t>
    </dgm:pt>
    <dgm:pt modelId="{2820F4D6-8335-4E33-AA2E-72575ECCDB43}">
      <dgm:prSet phldrT="[텍스트]"/>
      <dgm:spPr/>
      <dgm:t>
        <a:bodyPr/>
        <a:lstStyle/>
        <a:p>
          <a:pPr latinLnBrk="1"/>
          <a:r>
            <a:rPr lang="ko-KR" altLang="en-US" dirty="0" smtClean="0"/>
            <a:t>글쓰기</a:t>
          </a:r>
          <a:endParaRPr lang="ko-KR" altLang="en-US" dirty="0"/>
        </a:p>
      </dgm:t>
    </dgm:pt>
    <dgm:pt modelId="{3DEE6B23-B609-4478-9A90-49EE48490568}" type="parTrans" cxnId="{2E07E5A3-A8F6-4053-9232-8DE270CD4B2C}">
      <dgm:prSet/>
      <dgm:spPr/>
      <dgm:t>
        <a:bodyPr/>
        <a:lstStyle/>
        <a:p>
          <a:pPr latinLnBrk="1"/>
          <a:endParaRPr lang="ko-KR" altLang="en-US"/>
        </a:p>
      </dgm:t>
    </dgm:pt>
    <dgm:pt modelId="{9FE46FDC-E51F-4228-A55B-ABF0EF178898}" type="sibTrans" cxnId="{2E07E5A3-A8F6-4053-9232-8DE270CD4B2C}">
      <dgm:prSet/>
      <dgm:spPr/>
      <dgm:t>
        <a:bodyPr/>
        <a:lstStyle/>
        <a:p>
          <a:pPr latinLnBrk="1"/>
          <a:endParaRPr lang="ko-KR" altLang="en-US"/>
        </a:p>
      </dgm:t>
    </dgm:pt>
    <dgm:pt modelId="{08284F28-6907-49A7-85EE-A385EA24D1AF}" type="pres">
      <dgm:prSet presAssocID="{2ECEBD9B-6B6A-477C-AB89-57C70BAC06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8EE561-0D7E-492A-A8E1-8E5DFD5BD324}" type="pres">
      <dgm:prSet presAssocID="{078869E0-5136-4783-A137-1AB7D2DD62F5}" presName="hierRoot1" presStyleCnt="0">
        <dgm:presLayoutVars>
          <dgm:hierBranch val="init"/>
        </dgm:presLayoutVars>
      </dgm:prSet>
      <dgm:spPr/>
    </dgm:pt>
    <dgm:pt modelId="{38804862-5482-4461-A9A7-97D465338595}" type="pres">
      <dgm:prSet presAssocID="{078869E0-5136-4783-A137-1AB7D2DD62F5}" presName="rootComposite1" presStyleCnt="0"/>
      <dgm:spPr/>
    </dgm:pt>
    <dgm:pt modelId="{479648CC-5568-465E-8DAF-3A69F712FA2B}" type="pres">
      <dgm:prSet presAssocID="{078869E0-5136-4783-A137-1AB7D2DD62F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F277B6-4B43-46E1-8D86-F48C0C99CF3C}" type="pres">
      <dgm:prSet presAssocID="{078869E0-5136-4783-A137-1AB7D2DD62F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08636D1-0856-49D9-A15C-505DC74CA367}" type="pres">
      <dgm:prSet presAssocID="{078869E0-5136-4783-A137-1AB7D2DD62F5}" presName="hierChild2" presStyleCnt="0"/>
      <dgm:spPr/>
    </dgm:pt>
    <dgm:pt modelId="{93A8E600-1A95-42A2-8C87-73D6A967DFA1}" type="pres">
      <dgm:prSet presAssocID="{5E8A60F8-A4E4-4698-8051-D767966D0975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0E5DAAC-C3E3-40E5-94CC-B413F6735876}" type="pres">
      <dgm:prSet presAssocID="{ABBBE17E-62AB-416C-AE55-DE67AE19A31D}" presName="hierRoot2" presStyleCnt="0">
        <dgm:presLayoutVars>
          <dgm:hierBranch val="init"/>
        </dgm:presLayoutVars>
      </dgm:prSet>
      <dgm:spPr/>
    </dgm:pt>
    <dgm:pt modelId="{E424A8EC-44E5-4277-AA2D-27FD0D05ABAC}" type="pres">
      <dgm:prSet presAssocID="{ABBBE17E-62AB-416C-AE55-DE67AE19A31D}" presName="rootComposite" presStyleCnt="0"/>
      <dgm:spPr/>
    </dgm:pt>
    <dgm:pt modelId="{FA2CC734-62A1-4919-9830-976871652C9D}" type="pres">
      <dgm:prSet presAssocID="{ABBBE17E-62AB-416C-AE55-DE67AE19A31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A9C4AD-7519-44CE-B2D5-450AEE9E2C29}" type="pres">
      <dgm:prSet presAssocID="{ABBBE17E-62AB-416C-AE55-DE67AE19A31D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CEE96E2-4ADC-4418-A493-D09C7D883D81}" type="pres">
      <dgm:prSet presAssocID="{ABBBE17E-62AB-416C-AE55-DE67AE19A31D}" presName="hierChild4" presStyleCnt="0"/>
      <dgm:spPr/>
    </dgm:pt>
    <dgm:pt modelId="{F90E984F-CC83-46BC-94CD-F10FC4EF6641}" type="pres">
      <dgm:prSet presAssocID="{5A3D8E67-86CF-4FAF-B336-2633BA84DB7F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70A8349-02DE-4293-AA69-76F68D9B04B5}" type="pres">
      <dgm:prSet presAssocID="{05C26BFD-5F46-43A6-8E39-E5E34B64B585}" presName="hierRoot2" presStyleCnt="0">
        <dgm:presLayoutVars>
          <dgm:hierBranch val="init"/>
        </dgm:presLayoutVars>
      </dgm:prSet>
      <dgm:spPr/>
    </dgm:pt>
    <dgm:pt modelId="{F62A4F45-DB99-4929-8B82-C6BCB60FDAC7}" type="pres">
      <dgm:prSet presAssocID="{05C26BFD-5F46-43A6-8E39-E5E34B64B585}" presName="rootComposite" presStyleCnt="0"/>
      <dgm:spPr/>
    </dgm:pt>
    <dgm:pt modelId="{B3448B28-2533-4897-9537-EC564B75F96B}" type="pres">
      <dgm:prSet presAssocID="{05C26BFD-5F46-43A6-8E39-E5E34B64B585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E9B1B1-4BF8-4F38-9960-DC2768F9F4B9}" type="pres">
      <dgm:prSet presAssocID="{05C26BFD-5F46-43A6-8E39-E5E34B64B585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0F303D6-0E8B-41CF-9598-74C9F51762A1}" type="pres">
      <dgm:prSet presAssocID="{05C26BFD-5F46-43A6-8E39-E5E34B64B585}" presName="hierChild4" presStyleCnt="0"/>
      <dgm:spPr/>
    </dgm:pt>
    <dgm:pt modelId="{192A3B35-8DA1-4A0E-B079-18F54BFB98A0}" type="pres">
      <dgm:prSet presAssocID="{05C26BFD-5F46-43A6-8E39-E5E34B64B585}" presName="hierChild5" presStyleCnt="0"/>
      <dgm:spPr/>
    </dgm:pt>
    <dgm:pt modelId="{7FB2C817-55CA-44A2-83A1-E1A4032E24B7}" type="pres">
      <dgm:prSet presAssocID="{513D72A8-C4E7-4801-BE6B-A01CC00E50D7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57D4200-4F1F-46CE-9BA4-4CED2E5218A3}" type="pres">
      <dgm:prSet presAssocID="{556B588A-2374-485C-ADEF-8B012E293534}" presName="hierRoot2" presStyleCnt="0">
        <dgm:presLayoutVars>
          <dgm:hierBranch val="init"/>
        </dgm:presLayoutVars>
      </dgm:prSet>
      <dgm:spPr/>
    </dgm:pt>
    <dgm:pt modelId="{8E8E9C27-AF01-437C-9D67-7BAFE87D603B}" type="pres">
      <dgm:prSet presAssocID="{556B588A-2374-485C-ADEF-8B012E293534}" presName="rootComposite" presStyleCnt="0"/>
      <dgm:spPr/>
    </dgm:pt>
    <dgm:pt modelId="{9317E7B0-B7DD-4587-A020-BA78A4FCC297}" type="pres">
      <dgm:prSet presAssocID="{556B588A-2374-485C-ADEF-8B012E293534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96A513-9B1E-4A91-BD39-C86E9DE102E4}" type="pres">
      <dgm:prSet presAssocID="{556B588A-2374-485C-ADEF-8B012E293534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D58FCD0-409E-47EC-883B-23C402A15E3B}" type="pres">
      <dgm:prSet presAssocID="{556B588A-2374-485C-ADEF-8B012E293534}" presName="hierChild4" presStyleCnt="0"/>
      <dgm:spPr/>
    </dgm:pt>
    <dgm:pt modelId="{3BCFE0A0-7F82-4B17-9C16-1D3A6184C8DD}" type="pres">
      <dgm:prSet presAssocID="{556B588A-2374-485C-ADEF-8B012E293534}" presName="hierChild5" presStyleCnt="0"/>
      <dgm:spPr/>
    </dgm:pt>
    <dgm:pt modelId="{9D35B7E4-6555-4BD8-A4D8-1C529737C60A}" type="pres">
      <dgm:prSet presAssocID="{3D3298B3-F665-487B-8BF1-57C4D84D8AD2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4E0C868-B084-41CC-8F11-A9008B34336F}" type="pres">
      <dgm:prSet presAssocID="{62052C61-894F-4E3E-8630-29629A9D1DF7}" presName="hierRoot2" presStyleCnt="0">
        <dgm:presLayoutVars>
          <dgm:hierBranch val="init"/>
        </dgm:presLayoutVars>
      </dgm:prSet>
      <dgm:spPr/>
    </dgm:pt>
    <dgm:pt modelId="{FC5E0066-B5FB-42A4-B59C-23D7EE28B36C}" type="pres">
      <dgm:prSet presAssocID="{62052C61-894F-4E3E-8630-29629A9D1DF7}" presName="rootComposite" presStyleCnt="0"/>
      <dgm:spPr/>
    </dgm:pt>
    <dgm:pt modelId="{6AA6A34F-7AC3-4670-BE87-A82344D89218}" type="pres">
      <dgm:prSet presAssocID="{62052C61-894F-4E3E-8630-29629A9D1DF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532891-B409-4B02-AE27-353EA4BC9CFE}" type="pres">
      <dgm:prSet presAssocID="{62052C61-894F-4E3E-8630-29629A9D1DF7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824B8A3-6805-4E42-AC7D-FA90FCCD1775}" type="pres">
      <dgm:prSet presAssocID="{62052C61-894F-4E3E-8630-29629A9D1DF7}" presName="hierChild4" presStyleCnt="0"/>
      <dgm:spPr/>
    </dgm:pt>
    <dgm:pt modelId="{53DD80A0-9542-4CC9-85A2-33027CDC3DD3}" type="pres">
      <dgm:prSet presAssocID="{E5C137FE-0A70-4814-A5C1-459D3B3277C1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CA44DFA-9DA5-4749-BFA9-9E02E7A9BF1B}" type="pres">
      <dgm:prSet presAssocID="{34CCE444-DD7B-484D-8484-5CAF86CFEE4C}" presName="hierRoot2" presStyleCnt="0">
        <dgm:presLayoutVars>
          <dgm:hierBranch val="init"/>
        </dgm:presLayoutVars>
      </dgm:prSet>
      <dgm:spPr/>
    </dgm:pt>
    <dgm:pt modelId="{21BBFADA-4594-4093-871B-3A7E0B7B9080}" type="pres">
      <dgm:prSet presAssocID="{34CCE444-DD7B-484D-8484-5CAF86CFEE4C}" presName="rootComposite" presStyleCnt="0"/>
      <dgm:spPr/>
    </dgm:pt>
    <dgm:pt modelId="{8D31E159-1C17-41DA-A4D4-45C149E2E143}" type="pres">
      <dgm:prSet presAssocID="{34CCE444-DD7B-484D-8484-5CAF86CFEE4C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16F9CC-7AD9-4B32-AB6A-CA05DDE14B76}" type="pres">
      <dgm:prSet presAssocID="{34CCE444-DD7B-484D-8484-5CAF86CFEE4C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994C53A-82B7-4D6B-9E4D-279BF54E0605}" type="pres">
      <dgm:prSet presAssocID="{34CCE444-DD7B-484D-8484-5CAF86CFEE4C}" presName="hierChild4" presStyleCnt="0"/>
      <dgm:spPr/>
    </dgm:pt>
    <dgm:pt modelId="{811E6F4A-7309-43CF-8C05-C81127C29C50}" type="pres">
      <dgm:prSet presAssocID="{34CCE444-DD7B-484D-8484-5CAF86CFEE4C}" presName="hierChild5" presStyleCnt="0"/>
      <dgm:spPr/>
    </dgm:pt>
    <dgm:pt modelId="{3D146A0D-98F6-4218-B893-18F90AC7AEBD}" type="pres">
      <dgm:prSet presAssocID="{478BD188-E69D-4513-A0A7-F35E9B3242E6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3B63A0A-9A6C-4305-8259-37B948B1C33C}" type="pres">
      <dgm:prSet presAssocID="{88D00825-A5F0-447F-889B-0784A558EE93}" presName="hierRoot2" presStyleCnt="0">
        <dgm:presLayoutVars>
          <dgm:hierBranch val="init"/>
        </dgm:presLayoutVars>
      </dgm:prSet>
      <dgm:spPr/>
    </dgm:pt>
    <dgm:pt modelId="{EB448893-D3F0-4045-8641-842D9E22D466}" type="pres">
      <dgm:prSet presAssocID="{88D00825-A5F0-447F-889B-0784A558EE93}" presName="rootComposite" presStyleCnt="0"/>
      <dgm:spPr/>
    </dgm:pt>
    <dgm:pt modelId="{5E435CFC-6E77-42F3-A479-306D461D1506}" type="pres">
      <dgm:prSet presAssocID="{88D00825-A5F0-447F-889B-0784A558EE93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162D28-E1DB-4338-8FBA-34C52B2B5427}" type="pres">
      <dgm:prSet presAssocID="{88D00825-A5F0-447F-889B-0784A558EE93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5C3DFA0-80BA-4262-B63A-1E3B755B2FFB}" type="pres">
      <dgm:prSet presAssocID="{88D00825-A5F0-447F-889B-0784A558EE93}" presName="hierChild4" presStyleCnt="0"/>
      <dgm:spPr/>
    </dgm:pt>
    <dgm:pt modelId="{9C2D0E45-3215-4C26-BCD9-057CCCB7969C}" type="pres">
      <dgm:prSet presAssocID="{88D00825-A5F0-447F-889B-0784A558EE93}" presName="hierChild5" presStyleCnt="0"/>
      <dgm:spPr/>
    </dgm:pt>
    <dgm:pt modelId="{147A3C1E-609C-425E-9185-84549EB2FFE8}" type="pres">
      <dgm:prSet presAssocID="{ECA61B39-2B44-415F-87A4-277AACD6C5AB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C3C972-3905-4E0D-9BCF-4F1E0A6CF043}" type="pres">
      <dgm:prSet presAssocID="{0E64484F-98C5-40E5-8EEC-C86A6E2D8286}" presName="hierRoot2" presStyleCnt="0">
        <dgm:presLayoutVars>
          <dgm:hierBranch val="init"/>
        </dgm:presLayoutVars>
      </dgm:prSet>
      <dgm:spPr/>
    </dgm:pt>
    <dgm:pt modelId="{9B8E3D33-AA3A-4E9E-AD60-9E5DA345DF5B}" type="pres">
      <dgm:prSet presAssocID="{0E64484F-98C5-40E5-8EEC-C86A6E2D8286}" presName="rootComposite" presStyleCnt="0"/>
      <dgm:spPr/>
    </dgm:pt>
    <dgm:pt modelId="{8A96067A-B2DC-4CAD-A95B-E85A46389B7C}" type="pres">
      <dgm:prSet presAssocID="{0E64484F-98C5-40E5-8EEC-C86A6E2D828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012838-2AF3-4355-BF15-C6C25461D650}" type="pres">
      <dgm:prSet presAssocID="{0E64484F-98C5-40E5-8EEC-C86A6E2D8286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E88C91C-DC05-4057-A701-538C3FBDC22F}" type="pres">
      <dgm:prSet presAssocID="{0E64484F-98C5-40E5-8EEC-C86A6E2D8286}" presName="hierChild4" presStyleCnt="0"/>
      <dgm:spPr/>
    </dgm:pt>
    <dgm:pt modelId="{98165558-E127-4BFD-B8E2-780318B338FE}" type="pres">
      <dgm:prSet presAssocID="{0E64484F-98C5-40E5-8EEC-C86A6E2D8286}" presName="hierChild5" presStyleCnt="0"/>
      <dgm:spPr/>
    </dgm:pt>
    <dgm:pt modelId="{65444484-F16D-471F-B6E6-A6A470E59BBB}" type="pres">
      <dgm:prSet presAssocID="{3DEE6B23-B609-4478-9A90-49EE48490568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5999FD-8300-49B9-897B-91DA98B6139E}" type="pres">
      <dgm:prSet presAssocID="{2820F4D6-8335-4E33-AA2E-72575ECCDB43}" presName="hierRoot2" presStyleCnt="0">
        <dgm:presLayoutVars>
          <dgm:hierBranch val="init"/>
        </dgm:presLayoutVars>
      </dgm:prSet>
      <dgm:spPr/>
    </dgm:pt>
    <dgm:pt modelId="{45055051-C430-49BF-B50F-C6E1BA75C2D6}" type="pres">
      <dgm:prSet presAssocID="{2820F4D6-8335-4E33-AA2E-72575ECCDB43}" presName="rootComposite" presStyleCnt="0"/>
      <dgm:spPr/>
    </dgm:pt>
    <dgm:pt modelId="{14A6770C-747B-48D3-9642-53BB7D4CDF67}" type="pres">
      <dgm:prSet presAssocID="{2820F4D6-8335-4E33-AA2E-72575ECCDB43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AA8723-4821-4D11-BCD7-62FE86BBB922}" type="pres">
      <dgm:prSet presAssocID="{2820F4D6-8335-4E33-AA2E-72575ECCDB43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156EE45-BF48-45B7-9C10-F23E67F517C6}" type="pres">
      <dgm:prSet presAssocID="{2820F4D6-8335-4E33-AA2E-72575ECCDB43}" presName="hierChild4" presStyleCnt="0"/>
      <dgm:spPr/>
    </dgm:pt>
    <dgm:pt modelId="{7974688C-E912-43C1-B1A3-034EE88873A3}" type="pres">
      <dgm:prSet presAssocID="{2820F4D6-8335-4E33-AA2E-72575ECCDB43}" presName="hierChild5" presStyleCnt="0"/>
      <dgm:spPr/>
    </dgm:pt>
    <dgm:pt modelId="{1B7985D6-81D0-419D-BB88-85C819B51987}" type="pres">
      <dgm:prSet presAssocID="{62052C61-894F-4E3E-8630-29629A9D1DF7}" presName="hierChild5" presStyleCnt="0"/>
      <dgm:spPr/>
    </dgm:pt>
    <dgm:pt modelId="{E661E00D-E5DF-4509-BD9B-1EA1C83C460B}" type="pres">
      <dgm:prSet presAssocID="{ABBBE17E-62AB-416C-AE55-DE67AE19A31D}" presName="hierChild5" presStyleCnt="0"/>
      <dgm:spPr/>
    </dgm:pt>
    <dgm:pt modelId="{4B45FBCF-20FC-44AC-B1FD-C365BADFB2E5}" type="pres">
      <dgm:prSet presAssocID="{078869E0-5136-4783-A137-1AB7D2DD62F5}" presName="hierChild3" presStyleCnt="0"/>
      <dgm:spPr/>
    </dgm:pt>
    <dgm:pt modelId="{02F3295A-AD1C-44E8-B15D-7F8B28BC9316}" type="pres">
      <dgm:prSet presAssocID="{5D8202B4-FD25-42C9-8F3C-C94C7BFA3D4A}" presName="Name11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BF8AC76-FA89-4516-9D91-38E5BB78DC74}" type="pres">
      <dgm:prSet presAssocID="{9665E1CB-422E-4686-B843-BAC8199DE550}" presName="hierRoot3" presStyleCnt="0">
        <dgm:presLayoutVars>
          <dgm:hierBranch val="init"/>
        </dgm:presLayoutVars>
      </dgm:prSet>
      <dgm:spPr/>
    </dgm:pt>
    <dgm:pt modelId="{2948DFBA-5395-4A0A-AEC0-A7DCF161B928}" type="pres">
      <dgm:prSet presAssocID="{9665E1CB-422E-4686-B843-BAC8199DE550}" presName="rootComposite3" presStyleCnt="0"/>
      <dgm:spPr/>
    </dgm:pt>
    <dgm:pt modelId="{A03BE54B-688C-4950-A260-659166090AD0}" type="pres">
      <dgm:prSet presAssocID="{9665E1CB-422E-4686-B843-BAC8199DE55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EB305E-0F74-4B5C-9C65-251834EABD09}" type="pres">
      <dgm:prSet presAssocID="{9665E1CB-422E-4686-B843-BAC8199DE550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1E8DE7E-CEF9-4F57-BA74-A284BDF9559A}" type="pres">
      <dgm:prSet presAssocID="{9665E1CB-422E-4686-B843-BAC8199DE550}" presName="hierChild6" presStyleCnt="0"/>
      <dgm:spPr/>
    </dgm:pt>
    <dgm:pt modelId="{AA657092-893B-42A3-B406-C43ECABD4771}" type="pres">
      <dgm:prSet presAssocID="{932389B1-7AE0-4C8F-BA3B-7E81B5A2258C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4BB3E4A-2988-45E6-B946-3746208F2F62}" type="pres">
      <dgm:prSet presAssocID="{35165F97-5F13-4C12-8C24-5F5B8C901AA9}" presName="hierRoot2" presStyleCnt="0">
        <dgm:presLayoutVars>
          <dgm:hierBranch val="init"/>
        </dgm:presLayoutVars>
      </dgm:prSet>
      <dgm:spPr/>
    </dgm:pt>
    <dgm:pt modelId="{AC9DD22F-4DFB-4820-B8BC-825A93BF474D}" type="pres">
      <dgm:prSet presAssocID="{35165F97-5F13-4C12-8C24-5F5B8C901AA9}" presName="rootComposite" presStyleCnt="0"/>
      <dgm:spPr/>
    </dgm:pt>
    <dgm:pt modelId="{8FD9962B-B91D-4938-B797-97DE57491165}" type="pres">
      <dgm:prSet presAssocID="{35165F97-5F13-4C12-8C24-5F5B8C901AA9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E9D9A1-97F0-4D9C-8F17-0CE48829C8A5}" type="pres">
      <dgm:prSet presAssocID="{35165F97-5F13-4C12-8C24-5F5B8C901AA9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DEA35F2-799E-4451-9912-44C723A324A4}" type="pres">
      <dgm:prSet presAssocID="{35165F97-5F13-4C12-8C24-5F5B8C901AA9}" presName="hierChild4" presStyleCnt="0"/>
      <dgm:spPr/>
    </dgm:pt>
    <dgm:pt modelId="{A832AE6F-0456-47D8-A4A0-645631E117B8}" type="pres">
      <dgm:prSet presAssocID="{35165F97-5F13-4C12-8C24-5F5B8C901AA9}" presName="hierChild5" presStyleCnt="0"/>
      <dgm:spPr/>
    </dgm:pt>
    <dgm:pt modelId="{0264B509-68D5-46F3-98F7-55FDEE86B418}" type="pres">
      <dgm:prSet presAssocID="{99060BA6-886A-403A-A076-89EFCE610258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5C9B88A-FEB3-46E3-A9E1-19FA8E4F57DC}" type="pres">
      <dgm:prSet presAssocID="{11FD5F4D-CB7F-4956-8F39-CAC5C89C595F}" presName="hierRoot2" presStyleCnt="0">
        <dgm:presLayoutVars>
          <dgm:hierBranch val="init"/>
        </dgm:presLayoutVars>
      </dgm:prSet>
      <dgm:spPr/>
    </dgm:pt>
    <dgm:pt modelId="{675187FC-916B-4734-BA2B-DAB9B6F7ABDA}" type="pres">
      <dgm:prSet presAssocID="{11FD5F4D-CB7F-4956-8F39-CAC5C89C595F}" presName="rootComposite" presStyleCnt="0"/>
      <dgm:spPr/>
    </dgm:pt>
    <dgm:pt modelId="{038BAF8C-E656-448C-A43B-85FE95421ED5}" type="pres">
      <dgm:prSet presAssocID="{11FD5F4D-CB7F-4956-8F39-CAC5C89C595F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244C9A-6823-4F7F-94F1-68D3D2FB433B}" type="pres">
      <dgm:prSet presAssocID="{11FD5F4D-CB7F-4956-8F39-CAC5C89C595F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65909D3-4738-456C-8E7D-9E79093BB05E}" type="pres">
      <dgm:prSet presAssocID="{11FD5F4D-CB7F-4956-8F39-CAC5C89C595F}" presName="hierChild4" presStyleCnt="0"/>
      <dgm:spPr/>
    </dgm:pt>
    <dgm:pt modelId="{B0E6BAA8-A064-46A9-AB3E-B62929C4751F}" type="pres">
      <dgm:prSet presAssocID="{11FD5F4D-CB7F-4956-8F39-CAC5C89C595F}" presName="hierChild5" presStyleCnt="0"/>
      <dgm:spPr/>
    </dgm:pt>
    <dgm:pt modelId="{AFC2D408-AAF8-4F52-ADAD-7183E2C91246}" type="pres">
      <dgm:prSet presAssocID="{9665E1CB-422E-4686-B843-BAC8199DE550}" presName="hierChild7" presStyleCnt="0"/>
      <dgm:spPr/>
    </dgm:pt>
  </dgm:ptLst>
  <dgm:cxnLst>
    <dgm:cxn modelId="{7072BC8B-6CC9-444E-BCCA-A4401A951A59}" type="presOf" srcId="{ABBBE17E-62AB-416C-AE55-DE67AE19A31D}" destId="{22A9C4AD-7519-44CE-B2D5-450AEE9E2C29}" srcOrd="1" destOrd="0" presId="urn:microsoft.com/office/officeart/2005/8/layout/orgChart1"/>
    <dgm:cxn modelId="{453A7145-3B44-4EA9-B986-00DA56CFBEF3}" type="presOf" srcId="{513D72A8-C4E7-4801-BE6B-A01CC00E50D7}" destId="{7FB2C817-55CA-44A2-83A1-E1A4032E24B7}" srcOrd="0" destOrd="0" presId="urn:microsoft.com/office/officeart/2005/8/layout/orgChart1"/>
    <dgm:cxn modelId="{78F00A07-D409-4C8A-BAEA-486B7D0F75FF}" type="presOf" srcId="{9665E1CB-422E-4686-B843-BAC8199DE550}" destId="{04EB305E-0F74-4B5C-9C65-251834EABD09}" srcOrd="1" destOrd="0" presId="urn:microsoft.com/office/officeart/2005/8/layout/orgChart1"/>
    <dgm:cxn modelId="{CF2E4A09-B668-46D8-9AFF-1EE6BA691A47}" srcId="{2ECEBD9B-6B6A-477C-AB89-57C70BAC0654}" destId="{078869E0-5136-4783-A137-1AB7D2DD62F5}" srcOrd="0" destOrd="0" parTransId="{A53B7B81-412D-4A67-B358-5E2AED62BA1C}" sibTransId="{930C4838-3D6D-427F-A70E-A37E094DE165}"/>
    <dgm:cxn modelId="{80D8204C-0A1B-4423-AA03-32011AFA9ED6}" type="presOf" srcId="{5E8A60F8-A4E4-4698-8051-D767966D0975}" destId="{93A8E600-1A95-42A2-8C87-73D6A967DFA1}" srcOrd="0" destOrd="0" presId="urn:microsoft.com/office/officeart/2005/8/layout/orgChart1"/>
    <dgm:cxn modelId="{22DC6334-08F7-4673-B24F-2C55020DC412}" type="presOf" srcId="{05C26BFD-5F46-43A6-8E39-E5E34B64B585}" destId="{B3448B28-2533-4897-9537-EC564B75F96B}" srcOrd="0" destOrd="0" presId="urn:microsoft.com/office/officeart/2005/8/layout/orgChart1"/>
    <dgm:cxn modelId="{E2C1C423-F1B0-4538-A690-CDA28E2544DF}" type="presOf" srcId="{E5C137FE-0A70-4814-A5C1-459D3B3277C1}" destId="{53DD80A0-9542-4CC9-85A2-33027CDC3DD3}" srcOrd="0" destOrd="0" presId="urn:microsoft.com/office/officeart/2005/8/layout/orgChart1"/>
    <dgm:cxn modelId="{727514D7-675F-409D-B05A-81F8B7F7ACA5}" srcId="{078869E0-5136-4783-A137-1AB7D2DD62F5}" destId="{ABBBE17E-62AB-416C-AE55-DE67AE19A31D}" srcOrd="1" destOrd="0" parTransId="{5E8A60F8-A4E4-4698-8051-D767966D0975}" sibTransId="{117E3521-45D2-415F-902C-A44F1AA7150B}"/>
    <dgm:cxn modelId="{BAEEAE26-59C5-47B4-8E50-5A71D8612F78}" srcId="{ABBBE17E-62AB-416C-AE55-DE67AE19A31D}" destId="{556B588A-2374-485C-ADEF-8B012E293534}" srcOrd="1" destOrd="0" parTransId="{513D72A8-C4E7-4801-BE6B-A01CC00E50D7}" sibTransId="{2A4DD2F0-B8B2-4716-8263-D2302941C600}"/>
    <dgm:cxn modelId="{22D4DBE3-E335-4790-8340-1111F2B4CEBD}" type="presOf" srcId="{2820F4D6-8335-4E33-AA2E-72575ECCDB43}" destId="{01AA8723-4821-4D11-BCD7-62FE86BBB922}" srcOrd="1" destOrd="0" presId="urn:microsoft.com/office/officeart/2005/8/layout/orgChart1"/>
    <dgm:cxn modelId="{455EC225-206E-4CBE-ABBB-1A6CA4F411B5}" type="presOf" srcId="{9665E1CB-422E-4686-B843-BAC8199DE550}" destId="{A03BE54B-688C-4950-A260-659166090AD0}" srcOrd="0" destOrd="0" presId="urn:microsoft.com/office/officeart/2005/8/layout/orgChart1"/>
    <dgm:cxn modelId="{9787EE7D-F4FF-403E-BB8D-CABD1E77565E}" srcId="{ABBBE17E-62AB-416C-AE55-DE67AE19A31D}" destId="{05C26BFD-5F46-43A6-8E39-E5E34B64B585}" srcOrd="0" destOrd="0" parTransId="{5A3D8E67-86CF-4FAF-B336-2633BA84DB7F}" sibTransId="{E1681D78-192F-405E-8416-0FC1E96F901C}"/>
    <dgm:cxn modelId="{5FB417C3-0FF0-4D2C-8569-36620043F629}" type="presOf" srcId="{5A3D8E67-86CF-4FAF-B336-2633BA84DB7F}" destId="{F90E984F-CC83-46BC-94CD-F10FC4EF6641}" srcOrd="0" destOrd="0" presId="urn:microsoft.com/office/officeart/2005/8/layout/orgChart1"/>
    <dgm:cxn modelId="{36156359-F64B-4497-9E6A-837642B68541}" type="presOf" srcId="{0E64484F-98C5-40E5-8EEC-C86A6E2D8286}" destId="{51012838-2AF3-4355-BF15-C6C25461D650}" srcOrd="1" destOrd="0" presId="urn:microsoft.com/office/officeart/2005/8/layout/orgChart1"/>
    <dgm:cxn modelId="{36959D66-5662-4239-B585-F22495A6A3E8}" type="presOf" srcId="{2820F4D6-8335-4E33-AA2E-72575ECCDB43}" destId="{14A6770C-747B-48D3-9642-53BB7D4CDF67}" srcOrd="0" destOrd="0" presId="urn:microsoft.com/office/officeart/2005/8/layout/orgChart1"/>
    <dgm:cxn modelId="{67B2AE5F-5F90-41D6-A09F-0D14F680CF0C}" type="presOf" srcId="{556B588A-2374-485C-ADEF-8B012E293534}" destId="{BF96A513-9B1E-4A91-BD39-C86E9DE102E4}" srcOrd="1" destOrd="0" presId="urn:microsoft.com/office/officeart/2005/8/layout/orgChart1"/>
    <dgm:cxn modelId="{B953CE37-E9C5-4276-A1F0-32F694BF06C1}" type="presOf" srcId="{078869E0-5136-4783-A137-1AB7D2DD62F5}" destId="{479648CC-5568-465E-8DAF-3A69F712FA2B}" srcOrd="0" destOrd="0" presId="urn:microsoft.com/office/officeart/2005/8/layout/orgChart1"/>
    <dgm:cxn modelId="{0F039D19-3F72-4CD0-A72E-55681BD435D0}" srcId="{62052C61-894F-4E3E-8630-29629A9D1DF7}" destId="{0E64484F-98C5-40E5-8EEC-C86A6E2D8286}" srcOrd="2" destOrd="0" parTransId="{ECA61B39-2B44-415F-87A4-277AACD6C5AB}" sibTransId="{09B949DA-EA40-4F2D-85D6-F664BA80FED1}"/>
    <dgm:cxn modelId="{2E07E5A3-A8F6-4053-9232-8DE270CD4B2C}" srcId="{62052C61-894F-4E3E-8630-29629A9D1DF7}" destId="{2820F4D6-8335-4E33-AA2E-72575ECCDB43}" srcOrd="3" destOrd="0" parTransId="{3DEE6B23-B609-4478-9A90-49EE48490568}" sibTransId="{9FE46FDC-E51F-4228-A55B-ABF0EF178898}"/>
    <dgm:cxn modelId="{A8D74A64-5E7C-472B-A573-1CEC87FA8C60}" type="presOf" srcId="{88D00825-A5F0-447F-889B-0784A558EE93}" destId="{73162D28-E1DB-4338-8FBA-34C52B2B5427}" srcOrd="1" destOrd="0" presId="urn:microsoft.com/office/officeart/2005/8/layout/orgChart1"/>
    <dgm:cxn modelId="{1E08C5F7-0F9E-4018-ACF1-AD8E1E8D8603}" type="presOf" srcId="{ECA61B39-2B44-415F-87A4-277AACD6C5AB}" destId="{147A3C1E-609C-425E-9185-84549EB2FFE8}" srcOrd="0" destOrd="0" presId="urn:microsoft.com/office/officeart/2005/8/layout/orgChart1"/>
    <dgm:cxn modelId="{E0AA3C91-8756-4751-B147-BD3BEF1C61EF}" type="presOf" srcId="{3DEE6B23-B609-4478-9A90-49EE48490568}" destId="{65444484-F16D-471F-B6E6-A6A470E59BBB}" srcOrd="0" destOrd="0" presId="urn:microsoft.com/office/officeart/2005/8/layout/orgChart1"/>
    <dgm:cxn modelId="{FCBAFEF7-0AA9-4082-B580-438A1E24AEF3}" type="presOf" srcId="{05C26BFD-5F46-43A6-8E39-E5E34B64B585}" destId="{28E9B1B1-4BF8-4F38-9960-DC2768F9F4B9}" srcOrd="1" destOrd="0" presId="urn:microsoft.com/office/officeart/2005/8/layout/orgChart1"/>
    <dgm:cxn modelId="{DEC269C5-7BA6-4D90-9186-49DD0B54DB7F}" type="presOf" srcId="{35165F97-5F13-4C12-8C24-5F5B8C901AA9}" destId="{61E9D9A1-97F0-4D9C-8F17-0CE48829C8A5}" srcOrd="1" destOrd="0" presId="urn:microsoft.com/office/officeart/2005/8/layout/orgChart1"/>
    <dgm:cxn modelId="{FFB6C7A8-4BEF-4807-84B3-74524148EE40}" type="presOf" srcId="{34CCE444-DD7B-484D-8484-5CAF86CFEE4C}" destId="{8D31E159-1C17-41DA-A4D4-45C149E2E143}" srcOrd="0" destOrd="0" presId="urn:microsoft.com/office/officeart/2005/8/layout/orgChart1"/>
    <dgm:cxn modelId="{16906C6F-0F29-4559-9A9D-93681074A582}" type="presOf" srcId="{ABBBE17E-62AB-416C-AE55-DE67AE19A31D}" destId="{FA2CC734-62A1-4919-9830-976871652C9D}" srcOrd="0" destOrd="0" presId="urn:microsoft.com/office/officeart/2005/8/layout/orgChart1"/>
    <dgm:cxn modelId="{8169BF25-4393-4FD9-8215-0DD1FA428660}" type="presOf" srcId="{078869E0-5136-4783-A137-1AB7D2DD62F5}" destId="{38F277B6-4B43-46E1-8D86-F48C0C99CF3C}" srcOrd="1" destOrd="0" presId="urn:microsoft.com/office/officeart/2005/8/layout/orgChart1"/>
    <dgm:cxn modelId="{CA05D5D9-0B1C-4BA8-9D51-2787BCA5F686}" srcId="{ABBBE17E-62AB-416C-AE55-DE67AE19A31D}" destId="{62052C61-894F-4E3E-8630-29629A9D1DF7}" srcOrd="2" destOrd="0" parTransId="{3D3298B3-F665-487B-8BF1-57C4D84D8AD2}" sibTransId="{2DA052C5-914E-417A-B276-4E1476F59098}"/>
    <dgm:cxn modelId="{1CC755C9-13D6-4EF4-9E07-0A2B2B266189}" srcId="{62052C61-894F-4E3E-8630-29629A9D1DF7}" destId="{88D00825-A5F0-447F-889B-0784A558EE93}" srcOrd="1" destOrd="0" parTransId="{478BD188-E69D-4513-A0A7-F35E9B3242E6}" sibTransId="{49FCC65A-37AD-4C1D-81B9-5D6264C8F1C9}"/>
    <dgm:cxn modelId="{7CCCCC32-6533-4805-A462-DD12AEC490D9}" type="presOf" srcId="{62052C61-894F-4E3E-8630-29629A9D1DF7}" destId="{04532891-B409-4B02-AE27-353EA4BC9CFE}" srcOrd="1" destOrd="0" presId="urn:microsoft.com/office/officeart/2005/8/layout/orgChart1"/>
    <dgm:cxn modelId="{4BEA5DDF-364C-4EFA-8A0A-604848296E63}" type="presOf" srcId="{11FD5F4D-CB7F-4956-8F39-CAC5C89C595F}" destId="{038BAF8C-E656-448C-A43B-85FE95421ED5}" srcOrd="0" destOrd="0" presId="urn:microsoft.com/office/officeart/2005/8/layout/orgChart1"/>
    <dgm:cxn modelId="{9D6C6FA6-0186-40A1-9564-0AE7B213F739}" srcId="{62052C61-894F-4E3E-8630-29629A9D1DF7}" destId="{34CCE444-DD7B-484D-8484-5CAF86CFEE4C}" srcOrd="0" destOrd="0" parTransId="{E5C137FE-0A70-4814-A5C1-459D3B3277C1}" sibTransId="{F0F86025-9E15-4D4B-B331-CA4BF01429D0}"/>
    <dgm:cxn modelId="{69C13932-E375-4674-9203-912148493EDF}" type="presOf" srcId="{5D8202B4-FD25-42C9-8F3C-C94C7BFA3D4A}" destId="{02F3295A-AD1C-44E8-B15D-7F8B28BC9316}" srcOrd="0" destOrd="0" presId="urn:microsoft.com/office/officeart/2005/8/layout/orgChart1"/>
    <dgm:cxn modelId="{30E3AC87-1E96-48AB-8B05-A5C5114793AA}" type="presOf" srcId="{3D3298B3-F665-487B-8BF1-57C4D84D8AD2}" destId="{9D35B7E4-6555-4BD8-A4D8-1C529737C60A}" srcOrd="0" destOrd="0" presId="urn:microsoft.com/office/officeart/2005/8/layout/orgChart1"/>
    <dgm:cxn modelId="{CEEDB6AC-4752-4ABB-9727-F3F1C6CD6EFB}" type="presOf" srcId="{11FD5F4D-CB7F-4956-8F39-CAC5C89C595F}" destId="{AF244C9A-6823-4F7F-94F1-68D3D2FB433B}" srcOrd="1" destOrd="0" presId="urn:microsoft.com/office/officeart/2005/8/layout/orgChart1"/>
    <dgm:cxn modelId="{C4C07788-974C-4D50-B090-6F0BE4A422DD}" type="presOf" srcId="{932389B1-7AE0-4C8F-BA3B-7E81B5A2258C}" destId="{AA657092-893B-42A3-B406-C43ECABD4771}" srcOrd="0" destOrd="0" presId="urn:microsoft.com/office/officeart/2005/8/layout/orgChart1"/>
    <dgm:cxn modelId="{3FFEFFD2-D711-47D3-BC6C-133337127C8B}" type="presOf" srcId="{556B588A-2374-485C-ADEF-8B012E293534}" destId="{9317E7B0-B7DD-4587-A020-BA78A4FCC297}" srcOrd="0" destOrd="0" presId="urn:microsoft.com/office/officeart/2005/8/layout/orgChart1"/>
    <dgm:cxn modelId="{08AD4A39-560C-4F7F-B6A2-3EC318C58DF7}" type="presOf" srcId="{34CCE444-DD7B-484D-8484-5CAF86CFEE4C}" destId="{4216F9CC-7AD9-4B32-AB6A-CA05DDE14B76}" srcOrd="1" destOrd="0" presId="urn:microsoft.com/office/officeart/2005/8/layout/orgChart1"/>
    <dgm:cxn modelId="{D2E63D7E-B94A-4BE8-8DF4-8957FE7BD7BB}" type="presOf" srcId="{35165F97-5F13-4C12-8C24-5F5B8C901AA9}" destId="{8FD9962B-B91D-4938-B797-97DE57491165}" srcOrd="0" destOrd="0" presId="urn:microsoft.com/office/officeart/2005/8/layout/orgChart1"/>
    <dgm:cxn modelId="{3A74CBA2-BBD2-40ED-8FCF-DF5453D4E23F}" type="presOf" srcId="{0E64484F-98C5-40E5-8EEC-C86A6E2D8286}" destId="{8A96067A-B2DC-4CAD-A95B-E85A46389B7C}" srcOrd="0" destOrd="0" presId="urn:microsoft.com/office/officeart/2005/8/layout/orgChart1"/>
    <dgm:cxn modelId="{43353EA1-95DF-4C0C-BC05-D71504B2D3F5}" srcId="{078869E0-5136-4783-A137-1AB7D2DD62F5}" destId="{9665E1CB-422E-4686-B843-BAC8199DE550}" srcOrd="0" destOrd="0" parTransId="{5D8202B4-FD25-42C9-8F3C-C94C7BFA3D4A}" sibTransId="{A430B744-79F3-4FE9-A30B-D065B436852C}"/>
    <dgm:cxn modelId="{36B1A581-8714-4159-BF7A-94A7F9BF5295}" type="presOf" srcId="{62052C61-894F-4E3E-8630-29629A9D1DF7}" destId="{6AA6A34F-7AC3-4670-BE87-A82344D89218}" srcOrd="0" destOrd="0" presId="urn:microsoft.com/office/officeart/2005/8/layout/orgChart1"/>
    <dgm:cxn modelId="{D72367D2-3B52-48E4-B6A5-77452BB1BE8E}" type="presOf" srcId="{88D00825-A5F0-447F-889B-0784A558EE93}" destId="{5E435CFC-6E77-42F3-A479-306D461D1506}" srcOrd="0" destOrd="0" presId="urn:microsoft.com/office/officeart/2005/8/layout/orgChart1"/>
    <dgm:cxn modelId="{CA7765EF-B2DF-4F3C-9A52-B18D3BEA1864}" type="presOf" srcId="{99060BA6-886A-403A-A076-89EFCE610258}" destId="{0264B509-68D5-46F3-98F7-55FDEE86B418}" srcOrd="0" destOrd="0" presId="urn:microsoft.com/office/officeart/2005/8/layout/orgChart1"/>
    <dgm:cxn modelId="{153EC3AA-9B45-4AEE-BCE5-BA0200ADF1A4}" srcId="{9665E1CB-422E-4686-B843-BAC8199DE550}" destId="{11FD5F4D-CB7F-4956-8F39-CAC5C89C595F}" srcOrd="1" destOrd="0" parTransId="{99060BA6-886A-403A-A076-89EFCE610258}" sibTransId="{5144A43F-26FA-4250-8341-5418B425640D}"/>
    <dgm:cxn modelId="{1301AC35-757E-419D-B94D-D73182F95EAA}" srcId="{9665E1CB-422E-4686-B843-BAC8199DE550}" destId="{35165F97-5F13-4C12-8C24-5F5B8C901AA9}" srcOrd="0" destOrd="0" parTransId="{932389B1-7AE0-4C8F-BA3B-7E81B5A2258C}" sibTransId="{7CF84CF7-C0F3-410F-B4B6-2464074D96A2}"/>
    <dgm:cxn modelId="{8F14F463-E6E2-46A3-BA75-7C2A6AB22214}" type="presOf" srcId="{2ECEBD9B-6B6A-477C-AB89-57C70BAC0654}" destId="{08284F28-6907-49A7-85EE-A385EA24D1AF}" srcOrd="0" destOrd="0" presId="urn:microsoft.com/office/officeart/2005/8/layout/orgChart1"/>
    <dgm:cxn modelId="{5DD5477F-7873-41DB-A128-93B64AB0291D}" type="presOf" srcId="{478BD188-E69D-4513-A0A7-F35E9B3242E6}" destId="{3D146A0D-98F6-4218-B893-18F90AC7AEBD}" srcOrd="0" destOrd="0" presId="urn:microsoft.com/office/officeart/2005/8/layout/orgChart1"/>
    <dgm:cxn modelId="{A5201F30-EB44-4E9F-85AF-CC5AFDD6B336}" type="presParOf" srcId="{08284F28-6907-49A7-85EE-A385EA24D1AF}" destId="{C28EE561-0D7E-492A-A8E1-8E5DFD5BD324}" srcOrd="0" destOrd="0" presId="urn:microsoft.com/office/officeart/2005/8/layout/orgChart1"/>
    <dgm:cxn modelId="{0B2C5077-1E26-4ED1-8EFC-5A8A602E2B48}" type="presParOf" srcId="{C28EE561-0D7E-492A-A8E1-8E5DFD5BD324}" destId="{38804862-5482-4461-A9A7-97D465338595}" srcOrd="0" destOrd="0" presId="urn:microsoft.com/office/officeart/2005/8/layout/orgChart1"/>
    <dgm:cxn modelId="{9488667E-4433-4F86-A9AE-6F81B8441237}" type="presParOf" srcId="{38804862-5482-4461-A9A7-97D465338595}" destId="{479648CC-5568-465E-8DAF-3A69F712FA2B}" srcOrd="0" destOrd="0" presId="urn:microsoft.com/office/officeart/2005/8/layout/orgChart1"/>
    <dgm:cxn modelId="{6715F3F9-1C84-462D-AFD8-3D62559CF950}" type="presParOf" srcId="{38804862-5482-4461-A9A7-97D465338595}" destId="{38F277B6-4B43-46E1-8D86-F48C0C99CF3C}" srcOrd="1" destOrd="0" presId="urn:microsoft.com/office/officeart/2005/8/layout/orgChart1"/>
    <dgm:cxn modelId="{08897A12-1408-47E9-A26B-DEC8F0054A15}" type="presParOf" srcId="{C28EE561-0D7E-492A-A8E1-8E5DFD5BD324}" destId="{D08636D1-0856-49D9-A15C-505DC74CA367}" srcOrd="1" destOrd="0" presId="urn:microsoft.com/office/officeart/2005/8/layout/orgChart1"/>
    <dgm:cxn modelId="{3F486018-3C2F-4CCF-B4E6-E1D4F431B986}" type="presParOf" srcId="{D08636D1-0856-49D9-A15C-505DC74CA367}" destId="{93A8E600-1A95-42A2-8C87-73D6A967DFA1}" srcOrd="0" destOrd="0" presId="urn:microsoft.com/office/officeart/2005/8/layout/orgChart1"/>
    <dgm:cxn modelId="{1A880DA6-5526-40AF-A1B6-C7794F0D4543}" type="presParOf" srcId="{D08636D1-0856-49D9-A15C-505DC74CA367}" destId="{D0E5DAAC-C3E3-40E5-94CC-B413F6735876}" srcOrd="1" destOrd="0" presId="urn:microsoft.com/office/officeart/2005/8/layout/orgChart1"/>
    <dgm:cxn modelId="{893AA3EC-42A8-4C4A-89EC-97A34C262550}" type="presParOf" srcId="{D0E5DAAC-C3E3-40E5-94CC-B413F6735876}" destId="{E424A8EC-44E5-4277-AA2D-27FD0D05ABAC}" srcOrd="0" destOrd="0" presId="urn:microsoft.com/office/officeart/2005/8/layout/orgChart1"/>
    <dgm:cxn modelId="{31A4440C-6517-4C5A-97B5-AE46922CC520}" type="presParOf" srcId="{E424A8EC-44E5-4277-AA2D-27FD0D05ABAC}" destId="{FA2CC734-62A1-4919-9830-976871652C9D}" srcOrd="0" destOrd="0" presId="urn:microsoft.com/office/officeart/2005/8/layout/orgChart1"/>
    <dgm:cxn modelId="{FBAC8D1C-D0D6-4DA7-9232-53931CB5D155}" type="presParOf" srcId="{E424A8EC-44E5-4277-AA2D-27FD0D05ABAC}" destId="{22A9C4AD-7519-44CE-B2D5-450AEE9E2C29}" srcOrd="1" destOrd="0" presId="urn:microsoft.com/office/officeart/2005/8/layout/orgChart1"/>
    <dgm:cxn modelId="{0D1ECB3F-159C-4ACF-AEBD-CD2A2CE7288C}" type="presParOf" srcId="{D0E5DAAC-C3E3-40E5-94CC-B413F6735876}" destId="{DCEE96E2-4ADC-4418-A493-D09C7D883D81}" srcOrd="1" destOrd="0" presId="urn:microsoft.com/office/officeart/2005/8/layout/orgChart1"/>
    <dgm:cxn modelId="{4B830EB3-B74A-4C4C-ADDB-6F4A6DE34B16}" type="presParOf" srcId="{DCEE96E2-4ADC-4418-A493-D09C7D883D81}" destId="{F90E984F-CC83-46BC-94CD-F10FC4EF6641}" srcOrd="0" destOrd="0" presId="urn:microsoft.com/office/officeart/2005/8/layout/orgChart1"/>
    <dgm:cxn modelId="{186FF394-0792-468F-815E-D4859EAA4F37}" type="presParOf" srcId="{DCEE96E2-4ADC-4418-A493-D09C7D883D81}" destId="{C70A8349-02DE-4293-AA69-76F68D9B04B5}" srcOrd="1" destOrd="0" presId="urn:microsoft.com/office/officeart/2005/8/layout/orgChart1"/>
    <dgm:cxn modelId="{F54B4607-C312-4EB6-AE9D-CDA90546A9A2}" type="presParOf" srcId="{C70A8349-02DE-4293-AA69-76F68D9B04B5}" destId="{F62A4F45-DB99-4929-8B82-C6BCB60FDAC7}" srcOrd="0" destOrd="0" presId="urn:microsoft.com/office/officeart/2005/8/layout/orgChart1"/>
    <dgm:cxn modelId="{20307AAE-13D0-4891-97E5-A85F84BA2A9A}" type="presParOf" srcId="{F62A4F45-DB99-4929-8B82-C6BCB60FDAC7}" destId="{B3448B28-2533-4897-9537-EC564B75F96B}" srcOrd="0" destOrd="0" presId="urn:microsoft.com/office/officeart/2005/8/layout/orgChart1"/>
    <dgm:cxn modelId="{5043D561-F529-49B4-BE37-947A7DA3CFB4}" type="presParOf" srcId="{F62A4F45-DB99-4929-8B82-C6BCB60FDAC7}" destId="{28E9B1B1-4BF8-4F38-9960-DC2768F9F4B9}" srcOrd="1" destOrd="0" presId="urn:microsoft.com/office/officeart/2005/8/layout/orgChart1"/>
    <dgm:cxn modelId="{B6423D15-2171-4B5A-9ABD-767800FB42C3}" type="presParOf" srcId="{C70A8349-02DE-4293-AA69-76F68D9B04B5}" destId="{20F303D6-0E8B-41CF-9598-74C9F51762A1}" srcOrd="1" destOrd="0" presId="urn:microsoft.com/office/officeart/2005/8/layout/orgChart1"/>
    <dgm:cxn modelId="{6914B147-CB8F-4184-86C8-CCFDD94C2AA0}" type="presParOf" srcId="{C70A8349-02DE-4293-AA69-76F68D9B04B5}" destId="{192A3B35-8DA1-4A0E-B079-18F54BFB98A0}" srcOrd="2" destOrd="0" presId="urn:microsoft.com/office/officeart/2005/8/layout/orgChart1"/>
    <dgm:cxn modelId="{4C565F47-7F45-4AD6-BA57-9D7FA1083691}" type="presParOf" srcId="{DCEE96E2-4ADC-4418-A493-D09C7D883D81}" destId="{7FB2C817-55CA-44A2-83A1-E1A4032E24B7}" srcOrd="2" destOrd="0" presId="urn:microsoft.com/office/officeart/2005/8/layout/orgChart1"/>
    <dgm:cxn modelId="{C2C7280D-CDEA-4CD6-BA3F-D3C2955B7385}" type="presParOf" srcId="{DCEE96E2-4ADC-4418-A493-D09C7D883D81}" destId="{F57D4200-4F1F-46CE-9BA4-4CED2E5218A3}" srcOrd="3" destOrd="0" presId="urn:microsoft.com/office/officeart/2005/8/layout/orgChart1"/>
    <dgm:cxn modelId="{101EFF12-3DD9-4197-B691-45FB5CDF1F01}" type="presParOf" srcId="{F57D4200-4F1F-46CE-9BA4-4CED2E5218A3}" destId="{8E8E9C27-AF01-437C-9D67-7BAFE87D603B}" srcOrd="0" destOrd="0" presId="urn:microsoft.com/office/officeart/2005/8/layout/orgChart1"/>
    <dgm:cxn modelId="{8305D550-2A6A-4907-9D44-FC880BFB8A95}" type="presParOf" srcId="{8E8E9C27-AF01-437C-9D67-7BAFE87D603B}" destId="{9317E7B0-B7DD-4587-A020-BA78A4FCC297}" srcOrd="0" destOrd="0" presId="urn:microsoft.com/office/officeart/2005/8/layout/orgChart1"/>
    <dgm:cxn modelId="{81E68CFB-9E78-41C2-91E1-5572B7551333}" type="presParOf" srcId="{8E8E9C27-AF01-437C-9D67-7BAFE87D603B}" destId="{BF96A513-9B1E-4A91-BD39-C86E9DE102E4}" srcOrd="1" destOrd="0" presId="urn:microsoft.com/office/officeart/2005/8/layout/orgChart1"/>
    <dgm:cxn modelId="{3852D5E4-CE98-4B2F-8D62-65E23295A8BE}" type="presParOf" srcId="{F57D4200-4F1F-46CE-9BA4-4CED2E5218A3}" destId="{5D58FCD0-409E-47EC-883B-23C402A15E3B}" srcOrd="1" destOrd="0" presId="urn:microsoft.com/office/officeart/2005/8/layout/orgChart1"/>
    <dgm:cxn modelId="{F6C35996-AF8E-446A-B8CC-684FB7193585}" type="presParOf" srcId="{F57D4200-4F1F-46CE-9BA4-4CED2E5218A3}" destId="{3BCFE0A0-7F82-4B17-9C16-1D3A6184C8DD}" srcOrd="2" destOrd="0" presId="urn:microsoft.com/office/officeart/2005/8/layout/orgChart1"/>
    <dgm:cxn modelId="{EF78897E-DBF0-434E-85E7-0993B5EFDAE7}" type="presParOf" srcId="{DCEE96E2-4ADC-4418-A493-D09C7D883D81}" destId="{9D35B7E4-6555-4BD8-A4D8-1C529737C60A}" srcOrd="4" destOrd="0" presId="urn:microsoft.com/office/officeart/2005/8/layout/orgChart1"/>
    <dgm:cxn modelId="{1C8E8F4E-E2DB-45B8-83E4-D6D7A989E495}" type="presParOf" srcId="{DCEE96E2-4ADC-4418-A493-D09C7D883D81}" destId="{F4E0C868-B084-41CC-8F11-A9008B34336F}" srcOrd="5" destOrd="0" presId="urn:microsoft.com/office/officeart/2005/8/layout/orgChart1"/>
    <dgm:cxn modelId="{E667FC19-51A2-4B86-B58B-8667F838091A}" type="presParOf" srcId="{F4E0C868-B084-41CC-8F11-A9008B34336F}" destId="{FC5E0066-B5FB-42A4-B59C-23D7EE28B36C}" srcOrd="0" destOrd="0" presId="urn:microsoft.com/office/officeart/2005/8/layout/orgChart1"/>
    <dgm:cxn modelId="{7CC69134-CFA6-4D68-AFF8-8CCE6E9F264E}" type="presParOf" srcId="{FC5E0066-B5FB-42A4-B59C-23D7EE28B36C}" destId="{6AA6A34F-7AC3-4670-BE87-A82344D89218}" srcOrd="0" destOrd="0" presId="urn:microsoft.com/office/officeart/2005/8/layout/orgChart1"/>
    <dgm:cxn modelId="{3E7B16A8-2E45-4755-9C62-3126E77EBA31}" type="presParOf" srcId="{FC5E0066-B5FB-42A4-B59C-23D7EE28B36C}" destId="{04532891-B409-4B02-AE27-353EA4BC9CFE}" srcOrd="1" destOrd="0" presId="urn:microsoft.com/office/officeart/2005/8/layout/orgChart1"/>
    <dgm:cxn modelId="{89F614AD-BDEF-42FB-A6D1-FC834362058B}" type="presParOf" srcId="{F4E0C868-B084-41CC-8F11-A9008B34336F}" destId="{A824B8A3-6805-4E42-AC7D-FA90FCCD1775}" srcOrd="1" destOrd="0" presId="urn:microsoft.com/office/officeart/2005/8/layout/orgChart1"/>
    <dgm:cxn modelId="{64441581-EE9B-4499-AA78-FC311236A475}" type="presParOf" srcId="{A824B8A3-6805-4E42-AC7D-FA90FCCD1775}" destId="{53DD80A0-9542-4CC9-85A2-33027CDC3DD3}" srcOrd="0" destOrd="0" presId="urn:microsoft.com/office/officeart/2005/8/layout/orgChart1"/>
    <dgm:cxn modelId="{F9CF9D4C-9095-4075-ABC5-217265EDA06B}" type="presParOf" srcId="{A824B8A3-6805-4E42-AC7D-FA90FCCD1775}" destId="{4CA44DFA-9DA5-4749-BFA9-9E02E7A9BF1B}" srcOrd="1" destOrd="0" presId="urn:microsoft.com/office/officeart/2005/8/layout/orgChart1"/>
    <dgm:cxn modelId="{A9A1B854-306E-4FD4-A250-D27A18B9F0EF}" type="presParOf" srcId="{4CA44DFA-9DA5-4749-BFA9-9E02E7A9BF1B}" destId="{21BBFADA-4594-4093-871B-3A7E0B7B9080}" srcOrd="0" destOrd="0" presId="urn:microsoft.com/office/officeart/2005/8/layout/orgChart1"/>
    <dgm:cxn modelId="{F7993425-850A-400A-B801-67041843220C}" type="presParOf" srcId="{21BBFADA-4594-4093-871B-3A7E0B7B9080}" destId="{8D31E159-1C17-41DA-A4D4-45C149E2E143}" srcOrd="0" destOrd="0" presId="urn:microsoft.com/office/officeart/2005/8/layout/orgChart1"/>
    <dgm:cxn modelId="{2550372A-7BBB-45A3-9F3A-2C5E02DF5101}" type="presParOf" srcId="{21BBFADA-4594-4093-871B-3A7E0B7B9080}" destId="{4216F9CC-7AD9-4B32-AB6A-CA05DDE14B76}" srcOrd="1" destOrd="0" presId="urn:microsoft.com/office/officeart/2005/8/layout/orgChart1"/>
    <dgm:cxn modelId="{3E810F09-B60F-4CDB-A449-CDAB8E86FF77}" type="presParOf" srcId="{4CA44DFA-9DA5-4749-BFA9-9E02E7A9BF1B}" destId="{6994C53A-82B7-4D6B-9E4D-279BF54E0605}" srcOrd="1" destOrd="0" presId="urn:microsoft.com/office/officeart/2005/8/layout/orgChart1"/>
    <dgm:cxn modelId="{2DB8EBA9-F15D-47BB-A52F-54B689E66DF1}" type="presParOf" srcId="{4CA44DFA-9DA5-4749-BFA9-9E02E7A9BF1B}" destId="{811E6F4A-7309-43CF-8C05-C81127C29C50}" srcOrd="2" destOrd="0" presId="urn:microsoft.com/office/officeart/2005/8/layout/orgChart1"/>
    <dgm:cxn modelId="{48C2C4D8-A245-41FE-A6BE-0754743B6102}" type="presParOf" srcId="{A824B8A3-6805-4E42-AC7D-FA90FCCD1775}" destId="{3D146A0D-98F6-4218-B893-18F90AC7AEBD}" srcOrd="2" destOrd="0" presId="urn:microsoft.com/office/officeart/2005/8/layout/orgChart1"/>
    <dgm:cxn modelId="{0564EF9F-EBF6-47F7-8560-224D6E465C16}" type="presParOf" srcId="{A824B8A3-6805-4E42-AC7D-FA90FCCD1775}" destId="{93B63A0A-9A6C-4305-8259-37B948B1C33C}" srcOrd="3" destOrd="0" presId="urn:microsoft.com/office/officeart/2005/8/layout/orgChart1"/>
    <dgm:cxn modelId="{EAD51211-E604-4791-B9EA-8B6F019508AF}" type="presParOf" srcId="{93B63A0A-9A6C-4305-8259-37B948B1C33C}" destId="{EB448893-D3F0-4045-8641-842D9E22D466}" srcOrd="0" destOrd="0" presId="urn:microsoft.com/office/officeart/2005/8/layout/orgChart1"/>
    <dgm:cxn modelId="{9FFC537A-CA87-4B6B-B14B-DCE7039B3FCE}" type="presParOf" srcId="{EB448893-D3F0-4045-8641-842D9E22D466}" destId="{5E435CFC-6E77-42F3-A479-306D461D1506}" srcOrd="0" destOrd="0" presId="urn:microsoft.com/office/officeart/2005/8/layout/orgChart1"/>
    <dgm:cxn modelId="{9F0B361C-0DE0-481E-B2C8-5E8328CCD10D}" type="presParOf" srcId="{EB448893-D3F0-4045-8641-842D9E22D466}" destId="{73162D28-E1DB-4338-8FBA-34C52B2B5427}" srcOrd="1" destOrd="0" presId="urn:microsoft.com/office/officeart/2005/8/layout/orgChart1"/>
    <dgm:cxn modelId="{A066D61E-37AC-4066-8838-4DA49D74AD64}" type="presParOf" srcId="{93B63A0A-9A6C-4305-8259-37B948B1C33C}" destId="{95C3DFA0-80BA-4262-B63A-1E3B755B2FFB}" srcOrd="1" destOrd="0" presId="urn:microsoft.com/office/officeart/2005/8/layout/orgChart1"/>
    <dgm:cxn modelId="{45D992FE-4A2E-40E1-9D0D-64BAB0E2F558}" type="presParOf" srcId="{93B63A0A-9A6C-4305-8259-37B948B1C33C}" destId="{9C2D0E45-3215-4C26-BCD9-057CCCB7969C}" srcOrd="2" destOrd="0" presId="urn:microsoft.com/office/officeart/2005/8/layout/orgChart1"/>
    <dgm:cxn modelId="{B2DF2A8D-F901-4E2B-8EAD-363D2437A487}" type="presParOf" srcId="{A824B8A3-6805-4E42-AC7D-FA90FCCD1775}" destId="{147A3C1E-609C-425E-9185-84549EB2FFE8}" srcOrd="4" destOrd="0" presId="urn:microsoft.com/office/officeart/2005/8/layout/orgChart1"/>
    <dgm:cxn modelId="{93484650-CABF-4E68-82D6-E7B1181A5D7C}" type="presParOf" srcId="{A824B8A3-6805-4E42-AC7D-FA90FCCD1775}" destId="{76C3C972-3905-4E0D-9BCF-4F1E0A6CF043}" srcOrd="5" destOrd="0" presId="urn:microsoft.com/office/officeart/2005/8/layout/orgChart1"/>
    <dgm:cxn modelId="{899AD808-2254-4CD6-93F2-04E7FD673555}" type="presParOf" srcId="{76C3C972-3905-4E0D-9BCF-4F1E0A6CF043}" destId="{9B8E3D33-AA3A-4E9E-AD60-9E5DA345DF5B}" srcOrd="0" destOrd="0" presId="urn:microsoft.com/office/officeart/2005/8/layout/orgChart1"/>
    <dgm:cxn modelId="{69AFBFAA-F182-42C2-954B-A7BE966C043D}" type="presParOf" srcId="{9B8E3D33-AA3A-4E9E-AD60-9E5DA345DF5B}" destId="{8A96067A-B2DC-4CAD-A95B-E85A46389B7C}" srcOrd="0" destOrd="0" presId="urn:microsoft.com/office/officeart/2005/8/layout/orgChart1"/>
    <dgm:cxn modelId="{B1ED1418-2228-4ABD-B49F-33AC88F49DB2}" type="presParOf" srcId="{9B8E3D33-AA3A-4E9E-AD60-9E5DA345DF5B}" destId="{51012838-2AF3-4355-BF15-C6C25461D650}" srcOrd="1" destOrd="0" presId="urn:microsoft.com/office/officeart/2005/8/layout/orgChart1"/>
    <dgm:cxn modelId="{A66361CF-4DE3-472F-85C2-754F86B871E6}" type="presParOf" srcId="{76C3C972-3905-4E0D-9BCF-4F1E0A6CF043}" destId="{0E88C91C-DC05-4057-A701-538C3FBDC22F}" srcOrd="1" destOrd="0" presId="urn:microsoft.com/office/officeart/2005/8/layout/orgChart1"/>
    <dgm:cxn modelId="{80768D65-BF6D-48C5-850C-692DB166DC28}" type="presParOf" srcId="{76C3C972-3905-4E0D-9BCF-4F1E0A6CF043}" destId="{98165558-E127-4BFD-B8E2-780318B338FE}" srcOrd="2" destOrd="0" presId="urn:microsoft.com/office/officeart/2005/8/layout/orgChart1"/>
    <dgm:cxn modelId="{D0DD2C17-8E4D-468F-B2FD-3BF8FE5DF2C4}" type="presParOf" srcId="{A824B8A3-6805-4E42-AC7D-FA90FCCD1775}" destId="{65444484-F16D-471F-B6E6-A6A470E59BBB}" srcOrd="6" destOrd="0" presId="urn:microsoft.com/office/officeart/2005/8/layout/orgChart1"/>
    <dgm:cxn modelId="{26E4E51C-40FB-4BB9-8AE4-1F507D49F536}" type="presParOf" srcId="{A824B8A3-6805-4E42-AC7D-FA90FCCD1775}" destId="{1C5999FD-8300-49B9-897B-91DA98B6139E}" srcOrd="7" destOrd="0" presId="urn:microsoft.com/office/officeart/2005/8/layout/orgChart1"/>
    <dgm:cxn modelId="{40D095C1-2E1B-45E0-A221-E06B0A207BBC}" type="presParOf" srcId="{1C5999FD-8300-49B9-897B-91DA98B6139E}" destId="{45055051-C430-49BF-B50F-C6E1BA75C2D6}" srcOrd="0" destOrd="0" presId="urn:microsoft.com/office/officeart/2005/8/layout/orgChart1"/>
    <dgm:cxn modelId="{9736D722-719A-49A4-A547-E1D05B9D384A}" type="presParOf" srcId="{45055051-C430-49BF-B50F-C6E1BA75C2D6}" destId="{14A6770C-747B-48D3-9642-53BB7D4CDF67}" srcOrd="0" destOrd="0" presId="urn:microsoft.com/office/officeart/2005/8/layout/orgChart1"/>
    <dgm:cxn modelId="{8428B513-07A8-4900-8E07-324C91962745}" type="presParOf" srcId="{45055051-C430-49BF-B50F-C6E1BA75C2D6}" destId="{01AA8723-4821-4D11-BCD7-62FE86BBB922}" srcOrd="1" destOrd="0" presId="urn:microsoft.com/office/officeart/2005/8/layout/orgChart1"/>
    <dgm:cxn modelId="{756C6C77-DA94-41A7-9A32-832AC5CABF51}" type="presParOf" srcId="{1C5999FD-8300-49B9-897B-91DA98B6139E}" destId="{3156EE45-BF48-45B7-9C10-F23E67F517C6}" srcOrd="1" destOrd="0" presId="urn:microsoft.com/office/officeart/2005/8/layout/orgChart1"/>
    <dgm:cxn modelId="{ABF9E6AF-03A4-4D72-B477-4A8290363BE7}" type="presParOf" srcId="{1C5999FD-8300-49B9-897B-91DA98B6139E}" destId="{7974688C-E912-43C1-B1A3-034EE88873A3}" srcOrd="2" destOrd="0" presId="urn:microsoft.com/office/officeart/2005/8/layout/orgChart1"/>
    <dgm:cxn modelId="{6D870407-38B3-4F25-A20F-253935B459BD}" type="presParOf" srcId="{F4E0C868-B084-41CC-8F11-A9008B34336F}" destId="{1B7985D6-81D0-419D-BB88-85C819B51987}" srcOrd="2" destOrd="0" presId="urn:microsoft.com/office/officeart/2005/8/layout/orgChart1"/>
    <dgm:cxn modelId="{5AE02A14-6243-474B-8DFB-B18E2660B225}" type="presParOf" srcId="{D0E5DAAC-C3E3-40E5-94CC-B413F6735876}" destId="{E661E00D-E5DF-4509-BD9B-1EA1C83C460B}" srcOrd="2" destOrd="0" presId="urn:microsoft.com/office/officeart/2005/8/layout/orgChart1"/>
    <dgm:cxn modelId="{EFA84FC1-3A65-4452-9193-85C7FBC83055}" type="presParOf" srcId="{C28EE561-0D7E-492A-A8E1-8E5DFD5BD324}" destId="{4B45FBCF-20FC-44AC-B1FD-C365BADFB2E5}" srcOrd="2" destOrd="0" presId="urn:microsoft.com/office/officeart/2005/8/layout/orgChart1"/>
    <dgm:cxn modelId="{972604F8-4119-40BC-9754-B00216525241}" type="presParOf" srcId="{4B45FBCF-20FC-44AC-B1FD-C365BADFB2E5}" destId="{02F3295A-AD1C-44E8-B15D-7F8B28BC9316}" srcOrd="0" destOrd="0" presId="urn:microsoft.com/office/officeart/2005/8/layout/orgChart1"/>
    <dgm:cxn modelId="{08600314-266C-4A35-967F-110A21C4A8EA}" type="presParOf" srcId="{4B45FBCF-20FC-44AC-B1FD-C365BADFB2E5}" destId="{ABF8AC76-FA89-4516-9D91-38E5BB78DC74}" srcOrd="1" destOrd="0" presId="urn:microsoft.com/office/officeart/2005/8/layout/orgChart1"/>
    <dgm:cxn modelId="{F1C0BAFC-3A34-4AFE-86FF-474835968AA9}" type="presParOf" srcId="{ABF8AC76-FA89-4516-9D91-38E5BB78DC74}" destId="{2948DFBA-5395-4A0A-AEC0-A7DCF161B928}" srcOrd="0" destOrd="0" presId="urn:microsoft.com/office/officeart/2005/8/layout/orgChart1"/>
    <dgm:cxn modelId="{EA7CBDF7-548B-4502-9A07-92FF11DB98C6}" type="presParOf" srcId="{2948DFBA-5395-4A0A-AEC0-A7DCF161B928}" destId="{A03BE54B-688C-4950-A260-659166090AD0}" srcOrd="0" destOrd="0" presId="urn:microsoft.com/office/officeart/2005/8/layout/orgChart1"/>
    <dgm:cxn modelId="{0035004F-CED8-47CD-94A3-EACCFD985E03}" type="presParOf" srcId="{2948DFBA-5395-4A0A-AEC0-A7DCF161B928}" destId="{04EB305E-0F74-4B5C-9C65-251834EABD09}" srcOrd="1" destOrd="0" presId="urn:microsoft.com/office/officeart/2005/8/layout/orgChart1"/>
    <dgm:cxn modelId="{6F689CFF-F92D-42AA-AE88-BC54FD4F09FF}" type="presParOf" srcId="{ABF8AC76-FA89-4516-9D91-38E5BB78DC74}" destId="{61E8DE7E-CEF9-4F57-BA74-A284BDF9559A}" srcOrd="1" destOrd="0" presId="urn:microsoft.com/office/officeart/2005/8/layout/orgChart1"/>
    <dgm:cxn modelId="{FB9A29D1-486E-47BE-A6A0-161332E18365}" type="presParOf" srcId="{61E8DE7E-CEF9-4F57-BA74-A284BDF9559A}" destId="{AA657092-893B-42A3-B406-C43ECABD4771}" srcOrd="0" destOrd="0" presId="urn:microsoft.com/office/officeart/2005/8/layout/orgChart1"/>
    <dgm:cxn modelId="{83AA9F02-96BB-44DC-892E-5D2F15AFAB87}" type="presParOf" srcId="{61E8DE7E-CEF9-4F57-BA74-A284BDF9559A}" destId="{44BB3E4A-2988-45E6-B946-3746208F2F62}" srcOrd="1" destOrd="0" presId="urn:microsoft.com/office/officeart/2005/8/layout/orgChart1"/>
    <dgm:cxn modelId="{2FE951AC-FBAE-4764-9D4F-057AE891ADB1}" type="presParOf" srcId="{44BB3E4A-2988-45E6-B946-3746208F2F62}" destId="{AC9DD22F-4DFB-4820-B8BC-825A93BF474D}" srcOrd="0" destOrd="0" presId="urn:microsoft.com/office/officeart/2005/8/layout/orgChart1"/>
    <dgm:cxn modelId="{69C62F1F-266C-42A6-A345-CE7DAD0C27C9}" type="presParOf" srcId="{AC9DD22F-4DFB-4820-B8BC-825A93BF474D}" destId="{8FD9962B-B91D-4938-B797-97DE57491165}" srcOrd="0" destOrd="0" presId="urn:microsoft.com/office/officeart/2005/8/layout/orgChart1"/>
    <dgm:cxn modelId="{9A255775-676A-4D88-8752-C90A3D7C6B84}" type="presParOf" srcId="{AC9DD22F-4DFB-4820-B8BC-825A93BF474D}" destId="{61E9D9A1-97F0-4D9C-8F17-0CE48829C8A5}" srcOrd="1" destOrd="0" presId="urn:microsoft.com/office/officeart/2005/8/layout/orgChart1"/>
    <dgm:cxn modelId="{847FBEBD-E3E5-47A7-A144-308170A25A6E}" type="presParOf" srcId="{44BB3E4A-2988-45E6-B946-3746208F2F62}" destId="{5DEA35F2-799E-4451-9912-44C723A324A4}" srcOrd="1" destOrd="0" presId="urn:microsoft.com/office/officeart/2005/8/layout/orgChart1"/>
    <dgm:cxn modelId="{DCCB7705-97AB-435E-BFAD-2A533D230AD1}" type="presParOf" srcId="{44BB3E4A-2988-45E6-B946-3746208F2F62}" destId="{A832AE6F-0456-47D8-A4A0-645631E117B8}" srcOrd="2" destOrd="0" presId="urn:microsoft.com/office/officeart/2005/8/layout/orgChart1"/>
    <dgm:cxn modelId="{2AC7B78E-06B6-46F4-A881-5EA6EC04F518}" type="presParOf" srcId="{61E8DE7E-CEF9-4F57-BA74-A284BDF9559A}" destId="{0264B509-68D5-46F3-98F7-55FDEE86B418}" srcOrd="2" destOrd="0" presId="urn:microsoft.com/office/officeart/2005/8/layout/orgChart1"/>
    <dgm:cxn modelId="{CFED6662-09E6-4708-8B9D-FE9F5DAA75F4}" type="presParOf" srcId="{61E8DE7E-CEF9-4F57-BA74-A284BDF9559A}" destId="{C5C9B88A-FEB3-46E3-A9E1-19FA8E4F57DC}" srcOrd="3" destOrd="0" presId="urn:microsoft.com/office/officeart/2005/8/layout/orgChart1"/>
    <dgm:cxn modelId="{51691C97-A7B5-41F8-80A4-FD09D77BC171}" type="presParOf" srcId="{C5C9B88A-FEB3-46E3-A9E1-19FA8E4F57DC}" destId="{675187FC-916B-4734-BA2B-DAB9B6F7ABDA}" srcOrd="0" destOrd="0" presId="urn:microsoft.com/office/officeart/2005/8/layout/orgChart1"/>
    <dgm:cxn modelId="{D2CBD325-CD23-44BE-8BA7-BF22F28CB022}" type="presParOf" srcId="{675187FC-916B-4734-BA2B-DAB9B6F7ABDA}" destId="{038BAF8C-E656-448C-A43B-85FE95421ED5}" srcOrd="0" destOrd="0" presId="urn:microsoft.com/office/officeart/2005/8/layout/orgChart1"/>
    <dgm:cxn modelId="{18D81B3F-48B9-4EBD-8C1D-E857584633FE}" type="presParOf" srcId="{675187FC-916B-4734-BA2B-DAB9B6F7ABDA}" destId="{AF244C9A-6823-4F7F-94F1-68D3D2FB433B}" srcOrd="1" destOrd="0" presId="urn:microsoft.com/office/officeart/2005/8/layout/orgChart1"/>
    <dgm:cxn modelId="{C90E1244-4B40-4D0A-B258-7798D573AD4A}" type="presParOf" srcId="{C5C9B88A-FEB3-46E3-A9E1-19FA8E4F57DC}" destId="{F65909D3-4738-456C-8E7D-9E79093BB05E}" srcOrd="1" destOrd="0" presId="urn:microsoft.com/office/officeart/2005/8/layout/orgChart1"/>
    <dgm:cxn modelId="{D14713F6-90EA-4085-AB9C-66C9855216D3}" type="presParOf" srcId="{C5C9B88A-FEB3-46E3-A9E1-19FA8E4F57DC}" destId="{B0E6BAA8-A064-46A9-AB3E-B62929C4751F}" srcOrd="2" destOrd="0" presId="urn:microsoft.com/office/officeart/2005/8/layout/orgChart1"/>
    <dgm:cxn modelId="{4955B630-2183-4C89-9855-A5E0A9F7D9AD}" type="presParOf" srcId="{ABF8AC76-FA89-4516-9D91-38E5BB78DC74}" destId="{AFC2D408-AAF8-4F52-ADAD-7183E2C912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4B509-68D5-46F3-98F7-55FDEE86B418}">
      <dsp:nvSpPr>
        <dsp:cNvPr id="0" name=""/>
        <dsp:cNvSpPr/>
      </dsp:nvSpPr>
      <dsp:spPr>
        <a:xfrm>
          <a:off x="2201719" y="713950"/>
          <a:ext cx="91440" cy="689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985"/>
              </a:lnTo>
              <a:lnTo>
                <a:pt x="134179" y="6899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57092-893B-42A3-B406-C43ECABD4771}">
      <dsp:nvSpPr>
        <dsp:cNvPr id="0" name=""/>
        <dsp:cNvSpPr/>
      </dsp:nvSpPr>
      <dsp:spPr>
        <a:xfrm>
          <a:off x="2201719" y="713950"/>
          <a:ext cx="91440" cy="2712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276"/>
              </a:lnTo>
              <a:lnTo>
                <a:pt x="134179" y="2712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3295A-AD1C-44E8-B15D-7F8B28BC9316}">
      <dsp:nvSpPr>
        <dsp:cNvPr id="0" name=""/>
        <dsp:cNvSpPr/>
      </dsp:nvSpPr>
      <dsp:spPr>
        <a:xfrm>
          <a:off x="2542305" y="295240"/>
          <a:ext cx="445247" cy="271276"/>
        </a:xfrm>
        <a:custGeom>
          <a:avLst/>
          <a:gdLst/>
          <a:ahLst/>
          <a:cxnLst/>
          <a:rect l="0" t="0" r="0" b="0"/>
          <a:pathLst>
            <a:path>
              <a:moveTo>
                <a:pt x="445247" y="0"/>
              </a:moveTo>
              <a:lnTo>
                <a:pt x="445247" y="271276"/>
              </a:lnTo>
              <a:lnTo>
                <a:pt x="0" y="2712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44484-F16D-471F-B6E6-A6A470E59BBB}">
      <dsp:nvSpPr>
        <dsp:cNvPr id="0" name=""/>
        <dsp:cNvSpPr/>
      </dsp:nvSpPr>
      <dsp:spPr>
        <a:xfrm>
          <a:off x="3419514" y="2388787"/>
          <a:ext cx="91440" cy="1527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7404"/>
              </a:lnTo>
              <a:lnTo>
                <a:pt x="134179" y="1527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A3C1E-609C-425E-9185-84549EB2FFE8}">
      <dsp:nvSpPr>
        <dsp:cNvPr id="0" name=""/>
        <dsp:cNvSpPr/>
      </dsp:nvSpPr>
      <dsp:spPr>
        <a:xfrm>
          <a:off x="3419514" y="2388787"/>
          <a:ext cx="91440" cy="1108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8695"/>
              </a:lnTo>
              <a:lnTo>
                <a:pt x="134179" y="1108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46A0D-98F6-4218-B893-18F90AC7AEBD}">
      <dsp:nvSpPr>
        <dsp:cNvPr id="0" name=""/>
        <dsp:cNvSpPr/>
      </dsp:nvSpPr>
      <dsp:spPr>
        <a:xfrm>
          <a:off x="3419514" y="2388787"/>
          <a:ext cx="91440" cy="689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985"/>
              </a:lnTo>
              <a:lnTo>
                <a:pt x="134179" y="6899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80A0-9542-4CC9-85A2-33027CDC3DD3}">
      <dsp:nvSpPr>
        <dsp:cNvPr id="0" name=""/>
        <dsp:cNvSpPr/>
      </dsp:nvSpPr>
      <dsp:spPr>
        <a:xfrm>
          <a:off x="3419514" y="2388787"/>
          <a:ext cx="91440" cy="2712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276"/>
              </a:lnTo>
              <a:lnTo>
                <a:pt x="134179" y="2712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5B7E4-6555-4BD8-A4D8-1C529737C60A}">
      <dsp:nvSpPr>
        <dsp:cNvPr id="0" name=""/>
        <dsp:cNvSpPr/>
      </dsp:nvSpPr>
      <dsp:spPr>
        <a:xfrm>
          <a:off x="2987552" y="1970078"/>
          <a:ext cx="713575" cy="12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21"/>
              </a:lnTo>
              <a:lnTo>
                <a:pt x="713575" y="61921"/>
              </a:lnTo>
              <a:lnTo>
                <a:pt x="713575" y="123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2C817-55CA-44A2-83A1-E1A4032E24B7}">
      <dsp:nvSpPr>
        <dsp:cNvPr id="0" name=""/>
        <dsp:cNvSpPr/>
      </dsp:nvSpPr>
      <dsp:spPr>
        <a:xfrm>
          <a:off x="2941832" y="1970078"/>
          <a:ext cx="91440" cy="123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E984F-CC83-46BC-94CD-F10FC4EF6641}">
      <dsp:nvSpPr>
        <dsp:cNvPr id="0" name=""/>
        <dsp:cNvSpPr/>
      </dsp:nvSpPr>
      <dsp:spPr>
        <a:xfrm>
          <a:off x="2273977" y="1970078"/>
          <a:ext cx="713575" cy="123843"/>
        </a:xfrm>
        <a:custGeom>
          <a:avLst/>
          <a:gdLst/>
          <a:ahLst/>
          <a:cxnLst/>
          <a:rect l="0" t="0" r="0" b="0"/>
          <a:pathLst>
            <a:path>
              <a:moveTo>
                <a:pt x="713575" y="0"/>
              </a:moveTo>
              <a:lnTo>
                <a:pt x="713575" y="61921"/>
              </a:lnTo>
              <a:lnTo>
                <a:pt x="0" y="61921"/>
              </a:lnTo>
              <a:lnTo>
                <a:pt x="0" y="123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8E600-1A95-42A2-8C87-73D6A967DFA1}">
      <dsp:nvSpPr>
        <dsp:cNvPr id="0" name=""/>
        <dsp:cNvSpPr/>
      </dsp:nvSpPr>
      <dsp:spPr>
        <a:xfrm>
          <a:off x="2941832" y="295240"/>
          <a:ext cx="91440" cy="137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9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648CC-5568-465E-8DAF-3A69F712FA2B}">
      <dsp:nvSpPr>
        <dsp:cNvPr id="0" name=""/>
        <dsp:cNvSpPr/>
      </dsp:nvSpPr>
      <dsp:spPr>
        <a:xfrm>
          <a:off x="2692686" y="375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메뉴</a:t>
          </a:r>
          <a:endParaRPr lang="ko-KR" altLang="en-US" sz="700" kern="1200" dirty="0"/>
        </a:p>
      </dsp:txBody>
      <dsp:txXfrm>
        <a:off x="2692686" y="375"/>
        <a:ext cx="589731" cy="294865"/>
      </dsp:txXfrm>
    </dsp:sp>
    <dsp:sp modelId="{FA2CC734-62A1-4919-9830-976871652C9D}">
      <dsp:nvSpPr>
        <dsp:cNvPr id="0" name=""/>
        <dsp:cNvSpPr/>
      </dsp:nvSpPr>
      <dsp:spPr>
        <a:xfrm>
          <a:off x="2692686" y="1675212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재고관리</a:t>
          </a:r>
          <a:endParaRPr lang="ko-KR" altLang="en-US" sz="700" kern="1200" dirty="0"/>
        </a:p>
      </dsp:txBody>
      <dsp:txXfrm>
        <a:off x="2692686" y="1675212"/>
        <a:ext cx="589731" cy="294865"/>
      </dsp:txXfrm>
    </dsp:sp>
    <dsp:sp modelId="{B3448B28-2533-4897-9537-EC564B75F96B}">
      <dsp:nvSpPr>
        <dsp:cNvPr id="0" name=""/>
        <dsp:cNvSpPr/>
      </dsp:nvSpPr>
      <dsp:spPr>
        <a:xfrm>
          <a:off x="1979111" y="2093921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재고 현황</a:t>
          </a:r>
          <a:endParaRPr lang="ko-KR" altLang="en-US" sz="700" kern="1200" dirty="0"/>
        </a:p>
      </dsp:txBody>
      <dsp:txXfrm>
        <a:off x="1979111" y="2093921"/>
        <a:ext cx="589731" cy="294865"/>
      </dsp:txXfrm>
    </dsp:sp>
    <dsp:sp modelId="{9317E7B0-B7DD-4587-A020-BA78A4FCC297}">
      <dsp:nvSpPr>
        <dsp:cNvPr id="0" name=""/>
        <dsp:cNvSpPr/>
      </dsp:nvSpPr>
      <dsp:spPr>
        <a:xfrm>
          <a:off x="2692686" y="2093921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편의점 위치  설정</a:t>
          </a:r>
          <a:endParaRPr lang="ko-KR" altLang="en-US" sz="700" kern="1200" dirty="0"/>
        </a:p>
      </dsp:txBody>
      <dsp:txXfrm>
        <a:off x="2692686" y="2093921"/>
        <a:ext cx="589731" cy="294865"/>
      </dsp:txXfrm>
    </dsp:sp>
    <dsp:sp modelId="{6AA6A34F-7AC3-4670-BE87-A82344D89218}">
      <dsp:nvSpPr>
        <dsp:cNvPr id="0" name=""/>
        <dsp:cNvSpPr/>
      </dsp:nvSpPr>
      <dsp:spPr>
        <a:xfrm>
          <a:off x="3406261" y="2093921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관리자 로그인</a:t>
          </a:r>
          <a:endParaRPr lang="ko-KR" altLang="en-US" sz="700" kern="1200" dirty="0"/>
        </a:p>
      </dsp:txBody>
      <dsp:txXfrm>
        <a:off x="3406261" y="2093921"/>
        <a:ext cx="589731" cy="294865"/>
      </dsp:txXfrm>
    </dsp:sp>
    <dsp:sp modelId="{8D31E159-1C17-41DA-A4D4-45C149E2E143}">
      <dsp:nvSpPr>
        <dsp:cNvPr id="0" name=""/>
        <dsp:cNvSpPr/>
      </dsp:nvSpPr>
      <dsp:spPr>
        <a:xfrm>
          <a:off x="3553694" y="2512631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물건 인수</a:t>
          </a:r>
          <a:endParaRPr lang="ko-KR" altLang="en-US" sz="700" kern="1200" dirty="0"/>
        </a:p>
      </dsp:txBody>
      <dsp:txXfrm>
        <a:off x="3553694" y="2512631"/>
        <a:ext cx="589731" cy="294865"/>
      </dsp:txXfrm>
    </dsp:sp>
    <dsp:sp modelId="{5E435CFC-6E77-42F3-A479-306D461D1506}">
      <dsp:nvSpPr>
        <dsp:cNvPr id="0" name=""/>
        <dsp:cNvSpPr/>
      </dsp:nvSpPr>
      <dsp:spPr>
        <a:xfrm>
          <a:off x="3553694" y="2931340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재고 파악</a:t>
          </a:r>
          <a:endParaRPr lang="ko-KR" altLang="en-US" sz="700" kern="1200" dirty="0"/>
        </a:p>
      </dsp:txBody>
      <dsp:txXfrm>
        <a:off x="3553694" y="2931340"/>
        <a:ext cx="589731" cy="294865"/>
      </dsp:txXfrm>
    </dsp:sp>
    <dsp:sp modelId="{8A96067A-B2DC-4CAD-A95B-E85A46389B7C}">
      <dsp:nvSpPr>
        <dsp:cNvPr id="0" name=""/>
        <dsp:cNvSpPr/>
      </dsp:nvSpPr>
      <dsp:spPr>
        <a:xfrm>
          <a:off x="3553694" y="3350049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특별 제품     숨기기</a:t>
          </a:r>
          <a:endParaRPr lang="ko-KR" altLang="en-US" sz="700" kern="1200" dirty="0"/>
        </a:p>
      </dsp:txBody>
      <dsp:txXfrm>
        <a:off x="3553694" y="3350049"/>
        <a:ext cx="589731" cy="294865"/>
      </dsp:txXfrm>
    </dsp:sp>
    <dsp:sp modelId="{14A6770C-747B-48D3-9642-53BB7D4CDF67}">
      <dsp:nvSpPr>
        <dsp:cNvPr id="0" name=""/>
        <dsp:cNvSpPr/>
      </dsp:nvSpPr>
      <dsp:spPr>
        <a:xfrm>
          <a:off x="3553694" y="3768759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글쓰기</a:t>
          </a:r>
          <a:endParaRPr lang="ko-KR" altLang="en-US" sz="700" kern="1200" dirty="0"/>
        </a:p>
      </dsp:txBody>
      <dsp:txXfrm>
        <a:off x="3553694" y="3768759"/>
        <a:ext cx="589731" cy="294865"/>
      </dsp:txXfrm>
    </dsp:sp>
    <dsp:sp modelId="{A03BE54B-688C-4950-A260-659166090AD0}">
      <dsp:nvSpPr>
        <dsp:cNvPr id="0" name=""/>
        <dsp:cNvSpPr/>
      </dsp:nvSpPr>
      <dsp:spPr>
        <a:xfrm>
          <a:off x="1952573" y="419084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공지사항</a:t>
          </a:r>
          <a:endParaRPr lang="ko-KR" altLang="en-US" sz="700" kern="1200" dirty="0"/>
        </a:p>
      </dsp:txBody>
      <dsp:txXfrm>
        <a:off x="1952573" y="419084"/>
        <a:ext cx="589731" cy="294865"/>
      </dsp:txXfrm>
    </dsp:sp>
    <dsp:sp modelId="{8FD9962B-B91D-4938-B797-97DE57491165}">
      <dsp:nvSpPr>
        <dsp:cNvPr id="0" name=""/>
        <dsp:cNvSpPr/>
      </dsp:nvSpPr>
      <dsp:spPr>
        <a:xfrm>
          <a:off x="2335899" y="837793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신제품</a:t>
          </a:r>
          <a:endParaRPr lang="ko-KR" altLang="en-US" sz="700" kern="1200" dirty="0"/>
        </a:p>
      </dsp:txBody>
      <dsp:txXfrm>
        <a:off x="2335899" y="837793"/>
        <a:ext cx="589731" cy="294865"/>
      </dsp:txXfrm>
    </dsp:sp>
    <dsp:sp modelId="{038BAF8C-E656-448C-A43B-85FE95421ED5}">
      <dsp:nvSpPr>
        <dsp:cNvPr id="0" name=""/>
        <dsp:cNvSpPr/>
      </dsp:nvSpPr>
      <dsp:spPr>
        <a:xfrm>
          <a:off x="2335899" y="1256503"/>
          <a:ext cx="589731" cy="29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dirty="0" smtClean="0"/>
            <a:t>편의점 소식</a:t>
          </a:r>
          <a:endParaRPr lang="ko-KR" altLang="en-US" sz="700" kern="1200" dirty="0"/>
        </a:p>
      </dsp:txBody>
      <dsp:txXfrm>
        <a:off x="2335899" y="1256503"/>
        <a:ext cx="589731" cy="29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2647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시장분석은 편의점 어느 곳이 가장 많이 생기는지 확인</a:t>
            </a:r>
            <a:r>
              <a:rPr lang="ko-KR" altLang="en-US" baseline="0" dirty="0" smtClean="0"/>
              <a:t> 및 고객이 어느 때에 많이 편의점에 들르는지 확인을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어플을</a:t>
            </a:r>
            <a:r>
              <a:rPr lang="ko-KR" altLang="en-US" dirty="0" smtClean="0"/>
              <a:t> 출시했을 때 편의점 이 적고 가장 많은 사람들이 몰려드는 걸 확인하기 위해 분석을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64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고객가치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일반적인 고객이 특정제품이나 서비스를 기대하는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방법을 묶은 혜택</a:t>
            </a:r>
            <a:endParaRPr lang="en-US" altLang="ko-KR" dirty="0" smtClean="0"/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Arial"/>
              </a:rPr>
              <a:t>고객가치는 총 고객 혜택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rial"/>
              </a:rPr>
              <a:t>(total customer benefit) 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rial"/>
              </a:rPr>
              <a:t>총 고객 비용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rial"/>
              </a:rPr>
              <a:t>(total customer cost)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8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메뉴 버튼은 </a:t>
            </a:r>
            <a:r>
              <a:rPr lang="ko-KR" altLang="en-US" dirty="0" err="1" smtClean="0"/>
              <a:t>텝형태로</a:t>
            </a:r>
            <a:r>
              <a:rPr lang="ko-KR" altLang="en-US" dirty="0" smtClean="0"/>
              <a:t> 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편의점 위치 확인 및 공지사항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아르바이트 생이 재고 관련 업무수행 경우에는 아이디 나 비번을 만들어서 </a:t>
            </a:r>
            <a:r>
              <a:rPr lang="ko-KR" altLang="en-US" baseline="0" dirty="0" err="1" smtClean="0"/>
              <a:t>관리하도록한다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탭을 </a:t>
            </a:r>
            <a:r>
              <a:rPr lang="ko-KR" altLang="en-US" baseline="0" dirty="0" err="1" smtClean="0"/>
              <a:t>안누르고</a:t>
            </a:r>
            <a:r>
              <a:rPr lang="ko-KR" altLang="en-US" baseline="0" dirty="0" smtClean="0"/>
              <a:t> 재고 관리 버튼을 눌러서 재고 현황 및 업무 </a:t>
            </a:r>
            <a:r>
              <a:rPr lang="ko-KR" altLang="en-US" baseline="0" dirty="0" err="1" smtClean="0"/>
              <a:t>수행등</a:t>
            </a:r>
            <a:r>
              <a:rPr lang="ko-KR" altLang="en-US" baseline="0" dirty="0" smtClean="0"/>
              <a:t> 선택할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검색 버튼은 제품을 검색하는 용도이다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8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8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흔히 말하는 경쟁사 분석은  다른 회사가 우리와 비슷한 분야라서 고객들의 평가가 어떤지 분석하는 단계입니다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91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자사 분석은 </a:t>
            </a:r>
            <a:r>
              <a:rPr lang="ko-KR" altLang="en-US" dirty="0" err="1" smtClean="0"/>
              <a:t>말그대로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이며 강점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약점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위협에 대해서 확인해 봤습니다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소비자가 빠르게 재고를 파악할 수 있으며</a:t>
            </a:r>
            <a:endParaRPr lang="en-US" altLang="ko-KR" dirty="0" smtClean="0"/>
          </a:p>
          <a:p>
            <a:r>
              <a:rPr lang="ko-KR" altLang="en-US" dirty="0" smtClean="0"/>
              <a:t>약점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킬</a:t>
            </a:r>
            <a:r>
              <a:rPr lang="ko-KR" altLang="en-US" baseline="0" dirty="0" smtClean="0"/>
              <a:t> 때 </a:t>
            </a:r>
            <a:r>
              <a:rPr lang="ko-KR" altLang="en-US" baseline="0" dirty="0" err="1" smtClean="0"/>
              <a:t>딜레이</a:t>
            </a:r>
            <a:r>
              <a:rPr lang="ko-KR" altLang="en-US" baseline="0" dirty="0" smtClean="0"/>
              <a:t> 시간과 물건이 있다고 나왔는데 </a:t>
            </a:r>
            <a:r>
              <a:rPr lang="ko-KR" altLang="en-US" baseline="0" dirty="0" err="1" smtClean="0"/>
              <a:t>막상가면</a:t>
            </a:r>
            <a:r>
              <a:rPr lang="ko-KR" altLang="en-US" baseline="0" dirty="0" smtClean="0"/>
              <a:t> 없을 경우이다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기회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부가적인 서비스로 이익을 창출할 것이며</a:t>
            </a:r>
            <a:endParaRPr lang="en-US" altLang="ko-KR" baseline="0" dirty="0" smtClean="0"/>
          </a:p>
          <a:p>
            <a:r>
              <a:rPr lang="ko-KR" altLang="en-US" dirty="0" smtClean="0"/>
              <a:t>위협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재고가 </a:t>
            </a:r>
            <a:r>
              <a:rPr lang="ko-KR" altLang="en-US" dirty="0" err="1" smtClean="0"/>
              <a:t>안맞을</a:t>
            </a:r>
            <a:r>
              <a:rPr lang="ko-KR" altLang="en-US" dirty="0" smtClean="0"/>
              <a:t> 경우이다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8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커스터머포커스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온라인 마케팅 성과를 높이는 고객행동기반 </a:t>
            </a:r>
            <a:r>
              <a:rPr lang="ko-KR" altLang="en-US" dirty="0" err="1" smtClean="0"/>
              <a:t>타겟팅</a:t>
            </a:r>
            <a:r>
              <a:rPr lang="ko-KR" altLang="en-US" dirty="0" smtClean="0"/>
              <a:t> 솔루션</a:t>
            </a:r>
            <a:r>
              <a:rPr lang="en-US" altLang="ko-KR" dirty="0" smtClean="0"/>
              <a:t>		https://nethru.co.kr:53591/solution/customerfocus/feature.php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유형별 행동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어느 연령대의 고객들이</a:t>
            </a:r>
            <a:r>
              <a:rPr lang="ko-KR" altLang="en-US" baseline="0" dirty="0" smtClean="0"/>
              <a:t> 이 </a:t>
            </a:r>
            <a:r>
              <a:rPr lang="ko-KR" altLang="en-US" baseline="0" dirty="0" err="1" smtClean="0"/>
              <a:t>어플을</a:t>
            </a:r>
            <a:r>
              <a:rPr lang="ko-KR" altLang="en-US" baseline="0" dirty="0" smtClean="0"/>
              <a:t> 사용하면서 어느 부분을 가장 많이 쓰는지 등 정보수집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선호 </a:t>
            </a:r>
            <a:r>
              <a:rPr lang="ko-KR" altLang="en-US" baseline="0" dirty="0" err="1" smtClean="0"/>
              <a:t>컨텐츠</a:t>
            </a:r>
            <a:r>
              <a:rPr lang="ko-KR" altLang="en-US" baseline="0" dirty="0" smtClean="0"/>
              <a:t> 분석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어플</a:t>
            </a:r>
            <a:r>
              <a:rPr lang="ko-KR" altLang="en-US" baseline="0" dirty="0" smtClean="0"/>
              <a:t> 사용할 </a:t>
            </a:r>
            <a:r>
              <a:rPr lang="ko-KR" altLang="en-US" baseline="0" dirty="0" err="1" smtClean="0"/>
              <a:t>매니아층</a:t>
            </a:r>
            <a:r>
              <a:rPr lang="ko-KR" altLang="en-US" baseline="0" dirty="0" smtClean="0"/>
              <a:t> 수를 바탕으로 </a:t>
            </a:r>
            <a:r>
              <a:rPr lang="ko-KR" altLang="en-US" baseline="0" dirty="0" err="1" smtClean="0"/>
              <a:t>컨텐츠</a:t>
            </a:r>
            <a:r>
              <a:rPr lang="ko-KR" altLang="en-US" baseline="0" dirty="0" smtClean="0"/>
              <a:t> 선호를 파악</a:t>
            </a:r>
            <a:endParaRPr lang="en-US" altLang="ko-KR" baseline="0" dirty="0" smtClean="0"/>
          </a:p>
          <a:p>
            <a:r>
              <a:rPr lang="ko-KR" altLang="en-US" baseline="0" dirty="0" smtClean="0"/>
              <a:t>연관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전환 분석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검색으로 유입된 고객들이 많이 조회하는 상품 등을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고객 </a:t>
            </a:r>
            <a:r>
              <a:rPr lang="ko-KR" altLang="en-US" baseline="0" dirty="0" err="1" smtClean="0"/>
              <a:t>타겟팅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err="1" smtClean="0"/>
              <a:t>웹로그분석으로</a:t>
            </a:r>
            <a:r>
              <a:rPr lang="ko-KR" altLang="en-US" baseline="0" dirty="0" smtClean="0"/>
              <a:t> 행동 정보 등 다양한 마케팅 목적에 맞는 고객 명단을 추출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고객 프로파일 분석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고객들의 특성을 확인하여 유용하게 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602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세그먼트는 즉 분류된 정보다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재고 구매와 예약구매로 고객들이 </a:t>
            </a:r>
            <a:r>
              <a:rPr lang="ko-KR" altLang="en-US" dirty="0" err="1" smtClean="0"/>
              <a:t>어느쪽으로</a:t>
            </a:r>
            <a:r>
              <a:rPr lang="ko-KR" altLang="en-US" dirty="0" smtClean="0"/>
              <a:t> 유입될지 확인합니다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09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 smtClean="0"/>
              <a:t>핵심고객을 선정 할</a:t>
            </a:r>
            <a:r>
              <a:rPr lang="ko-KR" altLang="en-US" baseline="0" dirty="0" smtClean="0"/>
              <a:t> 때 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기능을 이용하여 핵심 고객을 선정한다</a:t>
            </a:r>
            <a:r>
              <a:rPr lang="en-US" altLang="ko-KR" baseline="0" dirty="0" smtClean="0"/>
              <a:t>.</a:t>
            </a:r>
          </a:p>
          <a:p>
            <a:pPr marL="139700" indent="0">
              <a:buNone/>
            </a:pP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smtClean="0"/>
              <a:t>가치관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기업의 사업 기획 및 전략적 방향성을 고려하여 고객을 위해 무엇을 만들지에 대한 가치관이다</a:t>
            </a:r>
            <a:r>
              <a:rPr lang="en-US" altLang="ko-KR" baseline="0" dirty="0" smtClean="0"/>
              <a:t>.</a:t>
            </a:r>
          </a:p>
          <a:p>
            <a:pPr marL="139700" indent="0">
              <a:buNone/>
            </a:pPr>
            <a:r>
              <a:rPr lang="ko-KR" altLang="en-US" baseline="0" dirty="0" smtClean="0"/>
              <a:t>역량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기업내에</a:t>
            </a:r>
            <a:r>
              <a:rPr lang="ko-KR" altLang="en-US" baseline="0" dirty="0" smtClean="0"/>
              <a:t> 있는 특화된 자원을 말한다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말그대로</a:t>
            </a:r>
            <a:r>
              <a:rPr lang="ko-KR" altLang="en-US" baseline="0" dirty="0" smtClean="0"/>
              <a:t> 기업들의 기술력이나 물류관리 등 어느 한 분야에 뛰어나는 것으로 소비자의 원하는 서비스를 찾기 위해서다</a:t>
            </a:r>
            <a:r>
              <a:rPr lang="en-US" altLang="ko-KR" baseline="0" dirty="0" smtClean="0"/>
              <a:t>.</a:t>
            </a:r>
          </a:p>
          <a:p>
            <a:pPr marL="139700" indent="0">
              <a:buNone/>
            </a:pP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smtClean="0"/>
              <a:t>수익 잠재력은 수익을 가져다 주는 고객을 말한다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23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 err="1" smtClean="0"/>
              <a:t>포지셔닝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고객의 마음속에 경쟁사와 우리회사가 어떻게 비쳐주는지</a:t>
            </a:r>
            <a:r>
              <a:rPr lang="en-US" altLang="ko-KR" dirty="0" smtClean="0"/>
              <a:t>.</a:t>
            </a:r>
          </a:p>
          <a:p>
            <a:pPr marL="139700" indent="0">
              <a:buNone/>
            </a:pPr>
            <a:endParaRPr lang="en-US" altLang="ko-KR" dirty="0" smtClean="0"/>
          </a:p>
          <a:p>
            <a:pPr marL="139700" indent="0">
              <a:buNone/>
            </a:pPr>
            <a:r>
              <a:rPr lang="ko-KR" altLang="en-US" dirty="0" smtClean="0"/>
              <a:t>훌륭한 </a:t>
            </a:r>
            <a:r>
              <a:rPr lang="ko-KR" altLang="en-US" dirty="0" err="1" smtClean="0"/>
              <a:t>포지셔닝</a:t>
            </a:r>
            <a:r>
              <a:rPr lang="ko-KR" altLang="en-US" dirty="0" smtClean="0"/>
              <a:t> 고려조건</a:t>
            </a:r>
            <a:endParaRPr lang="en-US" altLang="ko-KR" dirty="0" smtClean="0"/>
          </a:p>
          <a:p>
            <a:pPr marL="457200" indent="-317500">
              <a:buFontTx/>
              <a:buChar char="-"/>
            </a:pPr>
            <a:r>
              <a:rPr lang="ko-KR" altLang="en-US" dirty="0" smtClean="0"/>
              <a:t>시장정보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시장의 규모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사업분야 성장단계</a:t>
            </a:r>
            <a:endParaRPr lang="en-US" altLang="ko-KR" dirty="0" smtClean="0"/>
          </a:p>
          <a:p>
            <a:pPr marL="457200" indent="-317500">
              <a:buFontTx/>
              <a:buChar char="-"/>
            </a:pPr>
            <a:r>
              <a:rPr lang="ko-KR" altLang="en-US" dirty="0" smtClean="0"/>
              <a:t>고객층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비슷한 욕구나 필요를 느끼는 그룹</a:t>
            </a:r>
            <a:endParaRPr lang="en-US" altLang="ko-KR" dirty="0" smtClean="0"/>
          </a:p>
          <a:p>
            <a:pPr marL="457200" indent="-317500">
              <a:buFontTx/>
              <a:buChar char="-"/>
            </a:pPr>
            <a:r>
              <a:rPr lang="ko-KR" altLang="en-US" dirty="0" smtClean="0"/>
              <a:t>경쟁분석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회사의 </a:t>
            </a:r>
            <a:r>
              <a:rPr lang="en-US" altLang="ko-KR" dirty="0" smtClean="0"/>
              <a:t>SWOT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분석</a:t>
            </a:r>
            <a:endParaRPr lang="en-US" altLang="ko-KR" baseline="0" dirty="0" smtClean="0"/>
          </a:p>
          <a:p>
            <a:pPr marL="457200" indent="-317500">
              <a:buFontTx/>
              <a:buChar char="-"/>
            </a:pPr>
            <a:r>
              <a:rPr lang="ko-KR" altLang="en-US" baseline="0" dirty="0" smtClean="0"/>
              <a:t>가치제공방법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고객에게 어떻게 서비스를 제공할지에 대한 분석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223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고객들에게 </a:t>
            </a:r>
            <a:r>
              <a:rPr lang="ko-KR" altLang="en-US" baseline="0" dirty="0" err="1" smtClean="0"/>
              <a:t>어떤식으로</a:t>
            </a:r>
            <a:r>
              <a:rPr lang="ko-KR" altLang="en-US" baseline="0" dirty="0" smtClean="0"/>
              <a:t> 효율적인 서비스를 </a:t>
            </a:r>
            <a:r>
              <a:rPr lang="ko-KR" altLang="en-US" baseline="0" dirty="0" err="1" smtClean="0"/>
              <a:t>잡은건지</a:t>
            </a:r>
            <a:endParaRPr lang="en-US" altLang="ko-KR" baseline="0" dirty="0" smtClean="0"/>
          </a:p>
          <a:p>
            <a:pPr marL="139700" indent="0">
              <a:buNone/>
            </a:pP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smtClean="0"/>
              <a:t>효율성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재고 관리를 확인할 수 있는 효율성</a:t>
            </a: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err="1" smtClean="0"/>
              <a:t>직관성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간편하게 볼 </a:t>
            </a:r>
            <a:r>
              <a:rPr lang="en-US" altLang="ko-KR" baseline="0" dirty="0" smtClean="0"/>
              <a:t>UI</a:t>
            </a:r>
          </a:p>
          <a:p>
            <a:pPr marL="139700" indent="0">
              <a:buNone/>
            </a:pPr>
            <a:r>
              <a:rPr lang="ko-KR" altLang="en-US" baseline="0" dirty="0" smtClean="0"/>
              <a:t>지속성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재고 확인을 지속적으로 확인</a:t>
            </a: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smtClean="0"/>
              <a:t>라이브러리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사진 혹은 동영상으로 상품 표시</a:t>
            </a: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baseline="0" dirty="0" smtClean="0"/>
              <a:t>편리성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예약기능</a:t>
            </a:r>
            <a:endParaRPr lang="en-US" altLang="ko-KR" baseline="0" dirty="0" smtClean="0"/>
          </a:p>
          <a:p>
            <a:pPr marL="139700" indent="0">
              <a:buNone/>
            </a:pPr>
            <a:r>
              <a:rPr lang="ko-KR" altLang="en-US" dirty="0" smtClean="0"/>
              <a:t>전문성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아르바이트 생이 버튼 하나를 누르면 인수 확인 가능</a:t>
            </a:r>
            <a:endParaRPr lang="en-US" altLang="ko-KR" dirty="0" smtClean="0"/>
          </a:p>
          <a:p>
            <a:pPr marL="1397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223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3539450" y="731480"/>
            <a:ext cx="160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현황분석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60035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44370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6586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8674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752" y="1427148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시장 분석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(Market Overview)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2222743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경쟁사 분석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(Benchmarking)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2993699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자사 분석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(SWOT)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3797047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고객 분석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(Customer Needs)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2" y="252459"/>
            <a:ext cx="666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포지셔닝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Positioning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1959682"/>
            <a:ext cx="27363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시장정보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80376" y="1959682"/>
            <a:ext cx="273630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고객층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35696" y="2823778"/>
            <a:ext cx="273630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경쟁분석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80376" y="2823778"/>
            <a:ext cx="273630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가치제공방법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44072" y="408391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편의점에 사고 싶은 물건이 있는지 확인하려고 하는데 물건이 없어 다론 곳으로 가려고 </a:t>
            </a:r>
            <a:r>
              <a:rPr lang="ko-KR" altLang="en-US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할때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이 </a:t>
            </a:r>
            <a:r>
              <a:rPr lang="ko-KR" altLang="en-US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어플로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 편리성을 보장해준다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731480"/>
            <a:ext cx="304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서비스 기획 및 설계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65493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3493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752" y="1832606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서비스 </a:t>
            </a:r>
            <a:r>
              <a:rPr lang="ko-KR" altLang="en-US" sz="2200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컨셉</a:t>
            </a:r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(Concept Planning)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2341866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고객 가치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(Customer Value)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2" y="252459"/>
            <a:ext cx="666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79712" y="1365383"/>
            <a:ext cx="304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서비스 전략</a:t>
            </a:r>
            <a:endParaRPr lang="ko-KR" altLang="en-US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4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서비스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Concept Planning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육각형 11"/>
          <p:cNvSpPr/>
          <p:nvPr/>
        </p:nvSpPr>
        <p:spPr>
          <a:xfrm rot="5400000">
            <a:off x="3402342" y="1995686"/>
            <a:ext cx="1944216" cy="165618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33918" y="1534681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효율성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6278" y="1955077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직관성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6278" y="3336355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편리성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2542" y="3330110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전문성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2542" y="1967499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지속성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5916" y="3847588"/>
            <a:ext cx="11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라이브러리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육각형 35"/>
          <p:cNvSpPr/>
          <p:nvPr/>
        </p:nvSpPr>
        <p:spPr>
          <a:xfrm rot="5400000">
            <a:off x="3841960" y="2399300"/>
            <a:ext cx="1100984" cy="828092"/>
          </a:xfrm>
          <a:prstGeom prst="hexagon">
            <a:avLst/>
          </a:prstGeom>
          <a:ln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고객 가치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(Customer Value)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581360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신제품 확인 및 지불대비 에 대한 고객의 가치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2176839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고객입장에서 재고 확인을 통해 편의점으로 가주는  고객의 가치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2772318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광고를 클릭하여 일정 수익을 벌여주는 고객의 가치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6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731480"/>
            <a:ext cx="304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서비스 기획 및 설계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65493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3493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752" y="1832606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디자인 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&amp; </a:t>
            </a:r>
            <a:r>
              <a:rPr lang="ko-KR" altLang="en-US" sz="2200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프로토타입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2341866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사이트맵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2" y="252459"/>
            <a:ext cx="666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79712" y="1365383"/>
            <a:ext cx="304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실행 계획</a:t>
            </a:r>
            <a:endParaRPr lang="ko-KR" altLang="en-US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3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디자인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프로토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타입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64088" y="723416"/>
            <a:ext cx="1877519" cy="3879621"/>
            <a:chOff x="1246699" y="987573"/>
            <a:chExt cx="1877519" cy="3879621"/>
          </a:xfrm>
        </p:grpSpPr>
        <p:grpSp>
          <p:nvGrpSpPr>
            <p:cNvPr id="15" name="Google Shape;270;p33"/>
            <p:cNvGrpSpPr/>
            <p:nvPr/>
          </p:nvGrpSpPr>
          <p:grpSpPr>
            <a:xfrm>
              <a:off x="1246699" y="987573"/>
              <a:ext cx="1877519" cy="3879621"/>
              <a:chOff x="2547150" y="238125"/>
              <a:chExt cx="2525675" cy="5238750"/>
            </a:xfrm>
          </p:grpSpPr>
          <p:sp>
            <p:nvSpPr>
              <p:cNvPr id="22" name="Google Shape;271;p33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D8D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2;p33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3;p33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4;p33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1314198" y="1347614"/>
              <a:ext cx="1741125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</a:t>
              </a:r>
              <a:r>
                <a:rPr lang="ko-KR" altLang="en-US" dirty="0"/>
                <a:t>뉴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14198" y="4083918"/>
              <a:ext cx="1741125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14198" y="1756836"/>
              <a:ext cx="1741125" cy="225507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공지사항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신제품 출시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등 확인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7947" y="3569429"/>
              <a:ext cx="1673626" cy="4424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재고 관리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0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3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사이트맵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59775039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4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시장 분석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Market Overview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63" y="1275606"/>
            <a:ext cx="3200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3721"/>
            <a:ext cx="4123899" cy="316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72000" y="11838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편의점 이용 시간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3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08737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경쟁사 분석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Benchmarking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1847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2" y="2091598"/>
            <a:ext cx="3427301" cy="118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3766"/>
            <a:ext cx="3456632" cy="121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9622"/>
            <a:ext cx="1905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83718"/>
            <a:ext cx="1831767" cy="1875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4139952" y="1203598"/>
            <a:ext cx="0" cy="3672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83718"/>
            <a:ext cx="1662676" cy="1573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0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54959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자사 분석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SWOT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1160157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SWOT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이란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?   (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예제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7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자사 분석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SWOT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8" y="1171588"/>
            <a:ext cx="720000" cy="4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5656" y="1220701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소비자 재고 파악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effectLst/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3" y="2085678"/>
            <a:ext cx="720000" cy="47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4" y="3061141"/>
            <a:ext cx="720000" cy="47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8" y="3986649"/>
            <a:ext cx="720000" cy="47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75656" y="2114654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인터넷 환경에 따른 </a:t>
            </a: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딜레이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 타임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effectLst/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656" y="3147203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부가적인 서비스에 대한 이익 창출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effectLst/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4041156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rPr>
              <a:t>적은 재고와 현재 여부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effectLst/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3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408737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고객 분석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Customer Needs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59595" y="1386924"/>
            <a:ext cx="6120717" cy="352259"/>
            <a:chOff x="1259595" y="1386924"/>
            <a:chExt cx="6120717" cy="352259"/>
          </a:xfrm>
        </p:grpSpPr>
        <p:sp>
          <p:nvSpPr>
            <p:cNvPr id="12" name="Google Shape;463;p40"/>
            <p:cNvSpPr/>
            <p:nvPr/>
          </p:nvSpPr>
          <p:spPr>
            <a:xfrm>
              <a:off x="1259595" y="1419622"/>
              <a:ext cx="319561" cy="319561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3688" y="1386924"/>
              <a:ext cx="561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고객 유형별 행동 분석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59595" y="2038149"/>
            <a:ext cx="6120717" cy="338554"/>
            <a:chOff x="1259595" y="2038149"/>
            <a:chExt cx="6120717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763688" y="2038149"/>
              <a:ext cx="561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선호 </a:t>
              </a:r>
              <a:r>
                <a:rPr lang="ko-KR" altLang="en-US" sz="16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컨텐츠</a:t>
              </a: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 분석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endParaRPr>
            </a:p>
          </p:txBody>
        </p:sp>
        <p:sp>
          <p:nvSpPr>
            <p:cNvPr id="16" name="Google Shape;463;p40"/>
            <p:cNvSpPr/>
            <p:nvPr/>
          </p:nvSpPr>
          <p:spPr>
            <a:xfrm>
              <a:off x="1259595" y="2057142"/>
              <a:ext cx="319561" cy="319561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259595" y="3291830"/>
            <a:ext cx="6120717" cy="352259"/>
            <a:chOff x="1259595" y="3291830"/>
            <a:chExt cx="6120717" cy="352259"/>
          </a:xfrm>
        </p:grpSpPr>
        <p:sp>
          <p:nvSpPr>
            <p:cNvPr id="18" name="Google Shape;463;p40"/>
            <p:cNvSpPr/>
            <p:nvPr/>
          </p:nvSpPr>
          <p:spPr>
            <a:xfrm>
              <a:off x="1259595" y="3291830"/>
              <a:ext cx="319561" cy="319561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3688" y="3305535"/>
              <a:ext cx="561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고객 </a:t>
              </a:r>
              <a:r>
                <a:rPr lang="ko-KR" altLang="en-US" sz="16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타겟팅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59595" y="2654310"/>
            <a:ext cx="6120717" cy="338554"/>
            <a:chOff x="1259595" y="2654310"/>
            <a:chExt cx="6120717" cy="338554"/>
          </a:xfrm>
        </p:grpSpPr>
        <p:sp>
          <p:nvSpPr>
            <p:cNvPr id="17" name="Google Shape;463;p40"/>
            <p:cNvSpPr/>
            <p:nvPr/>
          </p:nvSpPr>
          <p:spPr>
            <a:xfrm>
              <a:off x="1259595" y="2654310"/>
              <a:ext cx="319561" cy="319561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3688" y="2654310"/>
              <a:ext cx="561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연관</a:t>
              </a:r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전환 분석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59595" y="3990768"/>
            <a:ext cx="6120717" cy="352259"/>
            <a:chOff x="1259595" y="3990768"/>
            <a:chExt cx="6120717" cy="352259"/>
          </a:xfrm>
        </p:grpSpPr>
        <p:sp>
          <p:nvSpPr>
            <p:cNvPr id="21" name="Google Shape;463;p40"/>
            <p:cNvSpPr/>
            <p:nvPr/>
          </p:nvSpPr>
          <p:spPr>
            <a:xfrm>
              <a:off x="1259595" y="3990768"/>
              <a:ext cx="319561" cy="319561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688" y="4004473"/>
              <a:ext cx="561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HY목각파임B" pitchFamily="18" charset="-127"/>
                  <a:ea typeface="HY목각파임B" pitchFamily="18" charset="-127"/>
                </a:rPr>
                <a:t>고객 프로파일 분석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2436"/>
            <a:ext cx="40481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08" y="1730342"/>
            <a:ext cx="42005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54" y="2058954"/>
            <a:ext cx="4000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36" y="1852682"/>
            <a:ext cx="3952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65392"/>
            <a:ext cx="24860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3539450" y="731480"/>
            <a:ext cx="160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포지셔닝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60035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44370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6586"/>
            <a:ext cx="571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752" y="1427148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고객 세그먼트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(Customer Segmentation)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2222743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핵심고객 선정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(Targeting)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2993699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i="1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포지셔닝</a:t>
            </a:r>
            <a:r>
              <a:rPr lang="en-US" altLang="ko-KR" sz="2200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(Positioning)</a:t>
            </a:r>
            <a:endParaRPr lang="ko-KR" altLang="en-US" sz="2200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2" y="252459"/>
            <a:ext cx="666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고객 세그먼트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Customer Segmentation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4916" y="1923678"/>
            <a:ext cx="1872208" cy="2598278"/>
            <a:chOff x="1547664" y="1419622"/>
            <a:chExt cx="1872208" cy="2598278"/>
          </a:xfrm>
        </p:grpSpPr>
        <p:sp>
          <p:nvSpPr>
            <p:cNvPr id="3" name="사다리꼴 2"/>
            <p:cNvSpPr/>
            <p:nvPr/>
          </p:nvSpPr>
          <p:spPr>
            <a:xfrm flipH="1">
              <a:off x="1547664" y="1419622"/>
              <a:ext cx="1872208" cy="1080120"/>
            </a:xfrm>
            <a:prstGeom prst="trapezoid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3"/>
            </a:lnRef>
            <a:fillRef idx="1003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편의점</a:t>
              </a:r>
              <a:endParaRPr lang="en-US" altLang="ko-K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상품 재고 확인</a:t>
              </a:r>
              <a:endParaRPr lang="ko-KR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cxnSp>
          <p:nvCxnSpPr>
            <p:cNvPr id="13" name="직선 화살표 연결선 12"/>
            <p:cNvCxnSpPr>
              <a:stCxn id="3" idx="2"/>
              <a:endCxn id="21" idx="0"/>
            </p:cNvCxnSpPr>
            <p:nvPr/>
          </p:nvCxnSpPr>
          <p:spPr>
            <a:xfrm>
              <a:off x="2483768" y="2499742"/>
              <a:ext cx="0" cy="4380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H="1">
              <a:off x="1547664" y="2937780"/>
              <a:ext cx="1872208" cy="1080120"/>
            </a:xfrm>
            <a:prstGeom prst="trapezoid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3"/>
            </a:lnRef>
            <a:fillRef idx="1003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구매완</a:t>
              </a:r>
              <a:r>
                <a:rPr lang="ko-KR" altLang="en-US" b="1" cap="all" dirty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료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79712" y="1504883"/>
            <a:ext cx="126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재고 구매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180073" y="1923678"/>
            <a:ext cx="1872208" cy="2598278"/>
            <a:chOff x="1547664" y="1419622"/>
            <a:chExt cx="1872208" cy="2598278"/>
          </a:xfrm>
        </p:grpSpPr>
        <p:sp>
          <p:nvSpPr>
            <p:cNvPr id="26" name="사다리꼴 25"/>
            <p:cNvSpPr/>
            <p:nvPr/>
          </p:nvSpPr>
          <p:spPr>
            <a:xfrm flipH="1">
              <a:off x="1547664" y="1419622"/>
              <a:ext cx="1872208" cy="1080120"/>
            </a:xfrm>
            <a:prstGeom prst="trapezoid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3"/>
            </a:lnRef>
            <a:fillRef idx="1003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편의점</a:t>
              </a:r>
              <a:endParaRPr lang="en-US" altLang="ko-K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상품 재고 확인</a:t>
              </a:r>
              <a:endParaRPr lang="ko-KR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cxnSp>
          <p:nvCxnSpPr>
            <p:cNvPr id="27" name="직선 화살표 연결선 26"/>
            <p:cNvCxnSpPr>
              <a:stCxn id="26" idx="2"/>
              <a:endCxn id="28" idx="0"/>
            </p:cNvCxnSpPr>
            <p:nvPr/>
          </p:nvCxnSpPr>
          <p:spPr>
            <a:xfrm>
              <a:off x="2483768" y="2499742"/>
              <a:ext cx="0" cy="4380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사다리꼴 27"/>
            <p:cNvSpPr/>
            <p:nvPr/>
          </p:nvSpPr>
          <p:spPr>
            <a:xfrm flipH="1">
              <a:off x="1547664" y="2937780"/>
              <a:ext cx="1872208" cy="1080120"/>
            </a:xfrm>
            <a:prstGeom prst="trapezoid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3"/>
            </a:lnRef>
            <a:fillRef idx="1003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ko-KR" alt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예약완료</a:t>
              </a:r>
              <a:endParaRPr lang="ko-KR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84869" y="1504883"/>
            <a:ext cx="126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예약 구매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0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3203848" y="3039802"/>
            <a:ext cx="1872208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4" name="Google Shape;343;p40"/>
          <p:cNvGrpSpPr/>
          <p:nvPr/>
        </p:nvGrpSpPr>
        <p:grpSpPr>
          <a:xfrm>
            <a:off x="899592" y="395424"/>
            <a:ext cx="347107" cy="438984"/>
            <a:chOff x="584925" y="238125"/>
            <a:chExt cx="415200" cy="525100"/>
          </a:xfrm>
        </p:grpSpPr>
        <p:sp>
          <p:nvSpPr>
            <p:cNvPr id="5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656" y="4087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핵심고객 선정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Targeting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9712" y="150488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핵심고객 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대학생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밤 늦게 편의점 가는 고객들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휴먼엑스포" pitchFamily="18" charset="-127"/>
                <a:ea typeface="휴먼엑스포" pitchFamily="18" charset="-127"/>
              </a:rPr>
              <a:t>  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  <a:effectLst/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71800" y="2427734"/>
            <a:ext cx="27363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4529" y="3363838"/>
            <a:ext cx="27363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역량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6016" y="3363838"/>
            <a:ext cx="273630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수익잠재력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2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633</Words>
  <Application>Microsoft Office PowerPoint</Application>
  <PresentationFormat>화면 슬라이드 쇼(16:9)</PresentationFormat>
  <Paragraphs>137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HY견고딕</vt:lpstr>
      <vt:lpstr>휴먼엑스포</vt:lpstr>
      <vt:lpstr>Poppins Light</vt:lpstr>
      <vt:lpstr>Poppins</vt:lpstr>
      <vt:lpstr>Muli Light</vt:lpstr>
      <vt:lpstr>HY목각파임B</vt:lpstr>
      <vt:lpstr>맑은 고딕</vt:lpstr>
      <vt:lpstr>Gower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gywns</dc:creator>
  <cp:lastModifiedBy>박효준</cp:lastModifiedBy>
  <cp:revision>23</cp:revision>
  <dcterms:modified xsi:type="dcterms:W3CDTF">2018-11-30T16:37:12Z</dcterms:modified>
</cp:coreProperties>
</file>