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Poppins" charset="0"/>
      <p:regular r:id="rId5"/>
      <p:bold r:id="rId6"/>
      <p:italic r:id="rId7"/>
      <p:boldItalic r:id="rId8"/>
    </p:embeddedFont>
    <p:embeddedFont>
      <p:font typeface="Muli Light" charset="0"/>
      <p:regular r:id="rId9"/>
      <p:bold r:id="rId10"/>
      <p:italic r:id="rId11"/>
      <p:boldItalic r:id="rId12"/>
    </p:embeddedFont>
    <p:embeddedFont>
      <p:font typeface="Poppins Light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5D433CD-96EF-49F6-B4D9-3646CF7B5389}">
  <a:tblStyle styleId="{85D433CD-96EF-49F6-B4D9-3646CF7B5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72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0602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5750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06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6300300" cy="13614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Development</a:t>
            </a:r>
            <a:br>
              <a:rPr lang="en" sz="4400" dirty="0" smtClean="0"/>
            </a:br>
            <a:r>
              <a:rPr lang="en" sz="4400" dirty="0" smtClean="0"/>
              <a:t>Process Information</a:t>
            </a:r>
            <a:endParaRPr sz="4400"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제품 기획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무슨 제품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기획할지 토론 하여 방향성 제시</a:t>
            </a:r>
            <a:r>
              <a:rPr lang="en-US" altLang="ko-KR" sz="1200" dirty="0" smtClean="0"/>
              <a:t>.</a:t>
            </a:r>
            <a:endParaRPr sz="1200" dirty="0"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목표 수립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이 제품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유용성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창의성 등 다양한 방면으로 목표 제시</a:t>
            </a:r>
            <a:r>
              <a:rPr lang="en-US" altLang="ko-KR" sz="1200" dirty="0" smtClean="0"/>
              <a:t>.</a:t>
            </a:r>
            <a:endParaRPr sz="1200"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디바이스 선택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 smtClean="0"/>
              <a:t>Android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or IOS</a:t>
            </a:r>
            <a:r>
              <a:rPr lang="ko-KR" altLang="en-US" sz="1200" dirty="0" smtClean="0"/>
              <a:t> 등</a:t>
            </a:r>
            <a:r>
              <a:rPr lang="en-US" altLang="ko-KR" sz="1200" dirty="0" smtClean="0"/>
              <a:t>.. </a:t>
            </a:r>
            <a:r>
              <a:rPr lang="ko-KR" altLang="en-US" sz="1200" dirty="0" smtClean="0"/>
              <a:t>사용할 목표 제시</a:t>
            </a:r>
            <a:r>
              <a:rPr lang="en-US" altLang="ko-KR" sz="1200" dirty="0" smtClean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err="1" smtClean="0"/>
              <a:t>사이트맵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이 제품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구상하려고 하는 설계도 를 제작</a:t>
            </a:r>
            <a:r>
              <a:rPr lang="en-US" altLang="ko-KR" sz="1200" dirty="0"/>
              <a:t>.</a:t>
            </a:r>
            <a:endParaRPr sz="1200"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err="1" smtClean="0"/>
              <a:t>플로우차트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이 제품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어떠한 알고리즘을 통해 나아갈지에 대한 순서도</a:t>
            </a:r>
            <a:r>
              <a:rPr lang="en-US" altLang="ko-KR" sz="1200" dirty="0" smtClean="0"/>
              <a:t>.</a:t>
            </a:r>
            <a:endParaRPr sz="1200"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와이어프레임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이 제품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</a:t>
            </a:r>
            <a:r>
              <a:rPr lang="ko-KR" altLang="en-US" sz="1200" dirty="0" smtClean="0"/>
              <a:t>디자인을 구현하기 전에 만드는 윤곽선으로 그려진 설계도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417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67544" y="267494"/>
            <a:ext cx="6300300" cy="13614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Development</a:t>
            </a:r>
            <a:br>
              <a:rPr lang="en" sz="4400" dirty="0" smtClean="0"/>
            </a:br>
            <a:r>
              <a:rPr lang="en" sz="4400" dirty="0" smtClean="0"/>
              <a:t>Process Information</a:t>
            </a:r>
            <a:endParaRPr sz="4400"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3419872" y="2067694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UX </a:t>
            </a:r>
            <a:r>
              <a:rPr lang="ko-KR" altLang="en-US" b="1" dirty="0" smtClean="0"/>
              <a:t>디자인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err="1" smtClean="0"/>
              <a:t>어플에</a:t>
            </a:r>
            <a:r>
              <a:rPr lang="ko-KR" altLang="en-US" sz="1200" dirty="0" smtClean="0"/>
              <a:t> 무엇이 담겨져야 할지 전반적으로 구상하고 정보를 수집하여 설계하는 단계</a:t>
            </a:r>
            <a:endParaRPr sz="1200" dirty="0"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467544" y="2067694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UI </a:t>
            </a:r>
            <a:r>
              <a:rPr lang="ko-KR" altLang="en-US" b="1" dirty="0" smtClean="0"/>
              <a:t>디자인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인터페이스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레이아웃 구조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색상 모양 등 눈에 보이는 것을 작업하는 단계</a:t>
            </a:r>
            <a:r>
              <a:rPr lang="en-US" altLang="ko-KR" sz="1200" dirty="0" smtClean="0"/>
              <a:t>.</a:t>
            </a:r>
            <a:endParaRPr sz="1200"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67694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코딩 개발 업무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디자인을 마친 후 실질적 기능을 구현하는 단계</a:t>
            </a:r>
            <a:endParaRPr sz="1200"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디버깅 및 수정보완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코딩을 마친 후에 작동여부와 수정할 점을 보완하는 단계</a:t>
            </a:r>
            <a:endParaRPr sz="1200"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테스트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이 제품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출시하기 전에 고객들 혹은 베타테스터 등이 체험</a:t>
            </a:r>
            <a:endParaRPr sz="1200"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출시 및 질문사항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이 제품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출시 한 후 고객들의 반응 및 설문조사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359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166</Words>
  <Application>Microsoft Office PowerPoint</Application>
  <PresentationFormat>화면 슬라이드 쇼(16:9)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Poppins</vt:lpstr>
      <vt:lpstr>Muli Light</vt:lpstr>
      <vt:lpstr>Poppins Light</vt:lpstr>
      <vt:lpstr>Gower template</vt:lpstr>
      <vt:lpstr>Development Process Information</vt:lpstr>
      <vt:lpstr>Development Process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gywns</dc:creator>
  <cp:lastModifiedBy>박효준</cp:lastModifiedBy>
  <cp:revision>5</cp:revision>
  <dcterms:modified xsi:type="dcterms:W3CDTF">2018-11-30T14:00:49Z</dcterms:modified>
</cp:coreProperties>
</file>