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07e80617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07e80617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07e8061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07e8061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07e80617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07e80617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7e806173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7e806173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07e80617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07e80617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212.08650v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library.imaging.org/cic/articles/32/1/2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2020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Avito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Сравнение возможных решений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325" y="1017725"/>
            <a:ext cx="1832500" cy="19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994100" y="2959575"/>
            <a:ext cx="75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b="1">
                <a:solidFill>
                  <a:srgbClr val="6AA84F"/>
                </a:solidFill>
              </a:rPr>
              <a:t>CLIP</a:t>
            </a:r>
            <a:endParaRPr sz="1800" b="1">
              <a:solidFill>
                <a:srgbClr val="6AA84F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489" y="3338450"/>
            <a:ext cx="1302173" cy="151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45175" y="46841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0000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CNN + Сегментация + Предобработка</a:t>
            </a:r>
            <a:endParaRPr>
              <a:solidFill>
                <a:srgbClr val="990000"/>
              </a:solidFill>
              <a:highlight>
                <a:schemeClr val="lt1"/>
              </a:highlight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849375" y="917950"/>
            <a:ext cx="63711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Может работать с текстовыми запросами, что дает дополнительные признаки для классификации(текстовый поиск и описание товара в авито)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 требует ресурсы и время на предобработку данных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Классифицирует даже если в датасете не было объекта такого цвета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Отлично подходит подходит под задачи Авито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Легко масштабируема под разные задачи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Устойчива к выбросам и грязным данным как в реальной жизни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811725" y="3280738"/>
            <a:ext cx="6371100" cy="18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дополнительной предобработки, сегментация часто может не справляться с грязными данными как в реальной жизни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ресурсы и время на предобработку данных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Требует хорошо размеченных данных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Не справляется с редко встречающимися классами в обучающей выборке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</a:rPr>
              <a:t>Может быть обучена только под конкретную задачу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Выбранная архитектура: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275" y="609599"/>
            <a:ext cx="6086631" cy="1962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3908450" y="-36900"/>
            <a:ext cx="433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1">
                <a:solidFill>
                  <a:srgbClr val="FFFFFF"/>
                </a:solidFill>
                <a:highlight>
                  <a:srgbClr val="FF00FF"/>
                </a:highlight>
              </a:rPr>
              <a:t>CLIP</a:t>
            </a:r>
            <a:endParaRPr sz="3000" b="1">
              <a:solidFill>
                <a:srgbClr val="FFFFFF"/>
              </a:solidFill>
              <a:highlight>
                <a:srgbClr val="FF00FF"/>
              </a:highlight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275" y="2571750"/>
            <a:ext cx="6061875" cy="2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470725" y="609600"/>
            <a:ext cx="27660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Мне показалось, что модель такого типа будет хорошо масштабироваться под задачи Avito, где есть нестрогое текстовое описание товара и текстовый запрос покупателя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Из-за скорости и удобства масштабирования часто используется как фильтр при поиске, что часто работает лучше поиска текст-текст, также устойчива к новым данным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Благодаря скорости можно не размечать все данные, а выбирать наиболее подходящие прямо при запросе, что снизит требуемые ресурсные затраты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 CLIP</a:t>
            </a:r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4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изучил статьи:</a:t>
            </a:r>
            <a:br>
              <a:rPr lang="ru"/>
            </a:br>
            <a:r>
              <a:rPr lang="ru"/>
              <a:t>1.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https://arxiv.org/html/2212.08650v2</a:t>
            </a:r>
            <a:br>
              <a:rPr lang="ru"/>
            </a:br>
            <a:r>
              <a:rPr lang="ru"/>
              <a:t>2.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https://library.imaging.org/cic/articles/32/1/20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Из которых понял, что у стандартной CLIP довольно мало нейронов реагируют на цвет объекта, значит она в основном реагирует на форму объектов, что нам не подходит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450" y="3430775"/>
            <a:ext cx="3883426" cy="164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1775" y="3374644"/>
            <a:ext cx="3883425" cy="1757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 проблемы CLIP</a:t>
            </a: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45175" y="1152475"/>
            <a:ext cx="904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Я начал искать модели такой же архитектуры,  но обученных на датасетах с цветовыми данными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Мы остановились на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https://arxiv.org/pdf/2405.20204</a:t>
            </a:r>
            <a:r>
              <a:rPr lang="ru"/>
              <a:t> т.к. она обучена на ShareGPT4V и MTEB, в которых делается акцент на цветах объектов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Однако наш датасет довольно специфический и наверняка имеет отличия в оттенках и названиях цветов, поэтому мы дообучили модель на его части (20% датасета, 5 эпох из-за ограничений в ресурсах и времени)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Выводы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56875" y="1220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/>
              <a:t>Так как модель основана на архитектуре визуального трансформера и текстового энкодера, её можно эффективно дообучить под задачу классификации по цвету. Мы провели дообучение на 20% датасета, что дало порядка 80% точности на 18 классах — это хороший результат, особенно учитывая ограниченные ресурсы.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/>
              <a:t>Благодаря способности к генерализации, модель адаптируется к новым, ранее не встречавшимся комбинациям объектов и цветов. Это делает её устойчивой к необычным запросам вроде «фиолетовой кошки» или «золотого унитаза».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 dirty="0"/>
              <a:t>Модель масштабируема для задач фильтрации и поиска по тексту — это снижает требования к размеченности данных и облегчает поддержку системы.</a:t>
            </a:r>
            <a:endParaRPr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Roboto</vt:lpstr>
      <vt:lpstr>Arial</vt:lpstr>
      <vt:lpstr>Simple Light</vt:lpstr>
      <vt:lpstr>Avito</vt:lpstr>
      <vt:lpstr>Сравнение возможных решений</vt:lpstr>
      <vt:lpstr>Выбранная архитектура:</vt:lpstr>
      <vt:lpstr>Проблема CLIP</vt:lpstr>
      <vt:lpstr>Решение проблемы CLIP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Black Bonifaciy</dc:creator>
  <cp:lastModifiedBy>Black Bonifaciy</cp:lastModifiedBy>
  <cp:revision>1</cp:revision>
  <dcterms:modified xsi:type="dcterms:W3CDTF">2025-04-24T12:05:03Z</dcterms:modified>
</cp:coreProperties>
</file>