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7e8061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7e8061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7e806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7e806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7e8061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7e8061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7e8061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7e8061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7e8061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7e8061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html/2212.08650v2" TargetMode="External"/><Relationship Id="rId4" Type="http://schemas.openxmlformats.org/officeDocument/2006/relationships/hyperlink" Target="https://library.imaging.org/cic/articles/32/1/20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2405.2020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Avito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возможных решений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5" y="1017725"/>
            <a:ext cx="1832500" cy="19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94100" y="2959575"/>
            <a:ext cx="7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6AA84F"/>
                </a:solidFill>
              </a:rPr>
              <a:t>CLIP</a:t>
            </a:r>
            <a:endParaRPr b="1" sz="1800">
              <a:solidFill>
                <a:srgbClr val="6AA84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89" y="3338450"/>
            <a:ext cx="1302173" cy="1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5175" y="4684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CNN + Сегментация + Предобработка</a:t>
            </a:r>
            <a:endParaRPr>
              <a:solidFill>
                <a:srgbClr val="990000"/>
              </a:solidFill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49375" y="917950"/>
            <a:ext cx="6371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Может работать с текстовыми запросами, что дает дополнительные признаки для классификации(текстовый поиск и описание товара в авито)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Не требует ресурсы и время на предобработку данных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Классифицирует даже если в датасете не было объекта такого цвета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Отлично подходит подходит под задачи Авито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Легко масштабируема под разные задачи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Устойчива к выбросам и грязным данным как в реальной жизни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11725" y="3280738"/>
            <a:ext cx="6371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Требует дополнительной предобработки, сегментация часто может не справляться с грязными данными как в реальной жизни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Требует ресурсы и время на предобработку данных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Требует хорошо размеченных данных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Не справляется с </a:t>
            </a:r>
            <a:r>
              <a:rPr lang="ru" sz="1000">
                <a:solidFill>
                  <a:schemeClr val="dk1"/>
                </a:solidFill>
              </a:rPr>
              <a:t>редко встречающимися</a:t>
            </a:r>
            <a:r>
              <a:rPr lang="ru" sz="1000">
                <a:solidFill>
                  <a:schemeClr val="dk1"/>
                </a:solidFill>
              </a:rPr>
              <a:t> классами в обучающей выборке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Может быть обучена только под конкретную задачу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Выбранная архитектура: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75" y="609599"/>
            <a:ext cx="6086631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908450" y="-36900"/>
            <a:ext cx="433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FFFFFF"/>
                </a:solidFill>
                <a:highlight>
                  <a:srgbClr val="FF00FF"/>
                </a:highlight>
              </a:rPr>
              <a:t>CLIP</a:t>
            </a:r>
            <a:endParaRPr b="1" sz="3000">
              <a:solidFill>
                <a:srgbClr val="FFFFFF"/>
              </a:solidFill>
              <a:highlight>
                <a:srgbClr val="FF00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75" y="2571750"/>
            <a:ext cx="6061875" cy="2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70725" y="609600"/>
            <a:ext cx="27660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Мне показалось, что модель такого типа будет хорошо масштабироваться под задачи Avito, где есть нестрогое текстовое описание товара и текстовый запрос покупателя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Из-за скорости и удобства масштабирования часто используется как фильтр при поиске, что часто работает лучше поиска текст-текст, также устойчива к новым данным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Благодаря скорости можно не размечать все данные, а выбирать наиболее подходящие прямо при запросе, что снизит требуемые ресурсные затраты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CLIP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изучил статьи:</a:t>
            </a:r>
            <a:br>
              <a:rPr lang="ru"/>
            </a:br>
            <a:r>
              <a:rPr lang="ru"/>
              <a:t>1.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https://arxiv.org/html/2212.08650v2</a:t>
            </a:r>
            <a:br>
              <a:rPr lang="ru"/>
            </a:br>
            <a:r>
              <a:rPr lang="ru"/>
              <a:t>2.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https://library.imaging.org/cic/articles/32/1/20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Из которых понял, что у стандартной CLIP довольно мало нейронов реагируют на цвет объекта, значит она в </a:t>
            </a:r>
            <a:r>
              <a:rPr lang="ru"/>
              <a:t>основном</a:t>
            </a:r>
            <a:r>
              <a:rPr lang="ru"/>
              <a:t> реагирует на форму объектов, что нам не подходит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50" y="3430775"/>
            <a:ext cx="3883426" cy="16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1775" y="3374644"/>
            <a:ext cx="3883425" cy="175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 CLIP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175" y="1152475"/>
            <a:ext cx="90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начал искать модели такой же архитектуры,  но обученных на датасетах с цветовыми данными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остановились 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https://arxiv.org/pdf/2405.20204</a:t>
            </a:r>
            <a:r>
              <a:rPr lang="ru"/>
              <a:t> т.к. она обучена на ShareGPT4V и MTEB, в которых делается акцент на цветах объектов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Однако наш датасет довольно </a:t>
            </a:r>
            <a:r>
              <a:rPr lang="ru"/>
              <a:t>специфический</a:t>
            </a:r>
            <a:r>
              <a:rPr lang="ru"/>
              <a:t> и </a:t>
            </a:r>
            <a:r>
              <a:rPr lang="ru"/>
              <a:t>наверняка</a:t>
            </a:r>
            <a:r>
              <a:rPr lang="ru"/>
              <a:t> имеет отличия в оттенках и названиях цветов, поэтому мы дообучили модель на его части (20% датасета, 5 эпох из-за ограничений в ресурсах и времени)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56875" y="1220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Так как модель основана на архитектуре визуального трансформера и текстового энкодера, её можно эффективно дообучить под задачу классификации по цвету. Мы провели дообучение на 20% датасета (5 эпох), что дало порядка 50% точности на 18 классах — это хороший результат, особенно учитывая ограниченные ресурсы.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/>
              <a:t>Благодаря способности к генерализации, модель адаптируется к новым, ранее не встречавшимся комбинациям объектов и цветов. Это делает её устойчивой к необычным запросам вроде «фиолетовой кошки» или «золотого унитаза».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Модель масштабируема для задач фильтрации и поиска по тексту — это снижает требования к размеченности данных и облегчает поддержку системы.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