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144F4-43A3-48A2-AFAB-8A81274742FD}" type="doc">
      <dgm:prSet loTypeId="urn:microsoft.com/office/officeart/2005/8/layout/hierarchy2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10DE9E-13B4-47D8-9796-A6E61951F94E}">
      <dgm:prSet phldrT="[Текст]"/>
      <dgm:spPr/>
      <dgm:t>
        <a:bodyPr/>
        <a:lstStyle/>
        <a:p>
          <a:r>
            <a:rPr lang="ru-RU" dirty="0"/>
            <a:t>Камера</a:t>
          </a:r>
          <a:endParaRPr lang="en-US" dirty="0"/>
        </a:p>
      </dgm:t>
    </dgm:pt>
    <dgm:pt modelId="{E80AC223-F299-44E9-B97A-DA1BCA595115}" type="parTrans" cxnId="{27944C11-BADD-47E8-A8D2-B55BCF0CB5EC}">
      <dgm:prSet/>
      <dgm:spPr/>
      <dgm:t>
        <a:bodyPr/>
        <a:lstStyle/>
        <a:p>
          <a:endParaRPr lang="en-US"/>
        </a:p>
      </dgm:t>
    </dgm:pt>
    <dgm:pt modelId="{EF62E1E2-83A5-47D2-9A19-7FD99F8AC99B}" type="sibTrans" cxnId="{27944C11-BADD-47E8-A8D2-B55BCF0CB5EC}">
      <dgm:prSet/>
      <dgm:spPr/>
      <dgm:t>
        <a:bodyPr/>
        <a:lstStyle/>
        <a:p>
          <a:endParaRPr lang="en-US"/>
        </a:p>
      </dgm:t>
    </dgm:pt>
    <dgm:pt modelId="{F11B704A-A032-4193-B668-F6E69A64D884}">
      <dgm:prSet phldrT="[Текст]" custT="1"/>
      <dgm:spPr/>
      <dgm:t>
        <a:bodyPr/>
        <a:lstStyle/>
        <a:p>
          <a:r>
            <a:rPr lang="en-US" sz="2800" i="0" dirty="0">
              <a:latin typeface="Consolas" panose="020B0609020204030204" pitchFamily="49" charset="0"/>
            </a:rPr>
            <a:t>cvzone</a:t>
          </a:r>
        </a:p>
      </dgm:t>
    </dgm:pt>
    <dgm:pt modelId="{7F7CEDB8-56B7-4165-A0B0-8ED6E99708D1}" type="parTrans" cxnId="{704161C2-1167-4C13-9DE3-3D8B1011297B}">
      <dgm:prSet/>
      <dgm:spPr>
        <a:ln w="38100">
          <a:solidFill>
            <a:srgbClr val="418AB3"/>
          </a:solidFill>
          <a:headEnd type="oval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71E98747-C17E-47FB-85D9-A06C2172F28F}" type="sibTrans" cxnId="{704161C2-1167-4C13-9DE3-3D8B1011297B}">
      <dgm:prSet/>
      <dgm:spPr/>
      <dgm:t>
        <a:bodyPr/>
        <a:lstStyle/>
        <a:p>
          <a:endParaRPr lang="en-US"/>
        </a:p>
      </dgm:t>
    </dgm:pt>
    <dgm:pt modelId="{9A368A23-ECB5-44D9-B5F6-1F7FDADCFA48}">
      <dgm:prSet phldrT="[Текст]"/>
      <dgm:spPr/>
      <dgm:t>
        <a:bodyPr/>
        <a:lstStyle/>
        <a:p>
          <a:r>
            <a:rPr lang="en-US" dirty="0"/>
            <a:t>.txt</a:t>
          </a:r>
        </a:p>
      </dgm:t>
    </dgm:pt>
    <dgm:pt modelId="{69E4BD99-3C2E-4B6C-B082-7E0945FF6AE5}" type="parTrans" cxnId="{BCDF5995-116C-479D-964A-BC5E1F1370C8}">
      <dgm:prSet/>
      <dgm:spPr>
        <a:ln w="38100">
          <a:solidFill>
            <a:srgbClr val="418AB3"/>
          </a:solidFill>
          <a:headEnd type="oval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3095C6C5-45EB-46A2-9C37-36288C295CDD}" type="sibTrans" cxnId="{BCDF5995-116C-479D-964A-BC5E1F1370C8}">
      <dgm:prSet/>
      <dgm:spPr/>
      <dgm:t>
        <a:bodyPr/>
        <a:lstStyle/>
        <a:p>
          <a:endParaRPr lang="en-US"/>
        </a:p>
      </dgm:t>
    </dgm:pt>
    <dgm:pt modelId="{CABB35BF-B918-4B94-BC4D-977F739E1C47}">
      <dgm:prSet phldrT="[Текст]" custT="1"/>
      <dgm:spPr/>
      <dgm:t>
        <a:bodyPr/>
        <a:lstStyle/>
        <a:p>
          <a:r>
            <a:rPr lang="en-US" sz="2800" i="0" dirty="0">
              <a:latin typeface="Consolas" panose="020B0609020204030204" pitchFamily="49" charset="0"/>
            </a:rPr>
            <a:t>socket</a:t>
          </a:r>
        </a:p>
      </dgm:t>
    </dgm:pt>
    <dgm:pt modelId="{9A9921F5-D0B7-4441-8306-30151BAEDF94}" type="parTrans" cxnId="{11F1F470-CE2C-43E7-A305-54839DC6229A}">
      <dgm:prSet/>
      <dgm:spPr>
        <a:ln w="38100">
          <a:solidFill>
            <a:srgbClr val="418AB3"/>
          </a:solidFill>
          <a:headEnd type="oval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74A0E280-3071-443F-A2EE-5075C86AA59D}" type="sibTrans" cxnId="{11F1F470-CE2C-43E7-A305-54839DC6229A}">
      <dgm:prSet/>
      <dgm:spPr/>
      <dgm:t>
        <a:bodyPr/>
        <a:lstStyle/>
        <a:p>
          <a:endParaRPr lang="en-US"/>
        </a:p>
      </dgm:t>
    </dgm:pt>
    <dgm:pt modelId="{CDBDA131-232C-4DAE-AA59-BD0CECCE20A5}">
      <dgm:prSet phldrT="[Текст]"/>
      <dgm:spPr/>
      <dgm:t>
        <a:bodyPr/>
        <a:lstStyle/>
        <a:p>
          <a:r>
            <a:rPr lang="en-US" dirty="0"/>
            <a:t>Unity</a:t>
          </a:r>
        </a:p>
      </dgm:t>
    </dgm:pt>
    <dgm:pt modelId="{B9124188-FBBA-420C-8A5B-2F2F2664474E}" type="parTrans" cxnId="{B7F3456B-9738-4DD8-97AE-CB087C28ADB9}">
      <dgm:prSet/>
      <dgm:spPr>
        <a:ln w="38100">
          <a:solidFill>
            <a:srgbClr val="418AB3"/>
          </a:solidFill>
          <a:headEnd type="oval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A4E2D5E6-B7FD-432D-B0DE-09986511464A}" type="sibTrans" cxnId="{B7F3456B-9738-4DD8-97AE-CB087C28ADB9}">
      <dgm:prSet/>
      <dgm:spPr/>
      <dgm:t>
        <a:bodyPr/>
        <a:lstStyle/>
        <a:p>
          <a:endParaRPr lang="en-US"/>
        </a:p>
      </dgm:t>
    </dgm:pt>
    <dgm:pt modelId="{C96D992B-76A0-47A0-80A5-B92EEBF1C2E5}" type="pres">
      <dgm:prSet presAssocID="{044144F4-43A3-48A2-AFAB-8A81274742F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96BB20C-9EB4-43AA-99C6-8969EAFAFC1B}" type="pres">
      <dgm:prSet presAssocID="{1C10DE9E-13B4-47D8-9796-A6E61951F94E}" presName="root1" presStyleCnt="0"/>
      <dgm:spPr/>
    </dgm:pt>
    <dgm:pt modelId="{AC30D018-2CC6-4930-85BB-A391D6528BC4}" type="pres">
      <dgm:prSet presAssocID="{1C10DE9E-13B4-47D8-9796-A6E61951F94E}" presName="LevelOneTextNode" presStyleLbl="node0" presStyleIdx="0" presStyleCnt="1">
        <dgm:presLayoutVars>
          <dgm:chPref val="3"/>
        </dgm:presLayoutVars>
      </dgm:prSet>
      <dgm:spPr/>
    </dgm:pt>
    <dgm:pt modelId="{D29A852C-B4D3-49B2-B93C-6F82717AEA62}" type="pres">
      <dgm:prSet presAssocID="{1C10DE9E-13B4-47D8-9796-A6E61951F94E}" presName="level2hierChild" presStyleCnt="0"/>
      <dgm:spPr/>
    </dgm:pt>
    <dgm:pt modelId="{2FD4778E-0A5D-48DE-8711-448E08A86BCB}" type="pres">
      <dgm:prSet presAssocID="{7F7CEDB8-56B7-4165-A0B0-8ED6E99708D1}" presName="conn2-1" presStyleLbl="parChTrans1D2" presStyleIdx="0" presStyleCnt="1"/>
      <dgm:spPr/>
    </dgm:pt>
    <dgm:pt modelId="{61CEC679-FC9D-4579-A02C-8D0AFE9A4C69}" type="pres">
      <dgm:prSet presAssocID="{7F7CEDB8-56B7-4165-A0B0-8ED6E99708D1}" presName="connTx" presStyleLbl="parChTrans1D2" presStyleIdx="0" presStyleCnt="1"/>
      <dgm:spPr/>
    </dgm:pt>
    <dgm:pt modelId="{4E83FD0A-5382-4D51-9438-2FCC44D0E91E}" type="pres">
      <dgm:prSet presAssocID="{F11B704A-A032-4193-B668-F6E69A64D884}" presName="root2" presStyleCnt="0"/>
      <dgm:spPr/>
    </dgm:pt>
    <dgm:pt modelId="{8B0E338E-EE55-4C6E-BCE5-9FFAEC1745BD}" type="pres">
      <dgm:prSet presAssocID="{F11B704A-A032-4193-B668-F6E69A64D884}" presName="LevelTwoTextNode" presStyleLbl="node2" presStyleIdx="0" presStyleCnt="1">
        <dgm:presLayoutVars>
          <dgm:chPref val="3"/>
        </dgm:presLayoutVars>
      </dgm:prSet>
      <dgm:spPr/>
    </dgm:pt>
    <dgm:pt modelId="{8063AEF8-4E28-4AC0-916E-6DC55E6C6208}" type="pres">
      <dgm:prSet presAssocID="{F11B704A-A032-4193-B668-F6E69A64D884}" presName="level3hierChild" presStyleCnt="0"/>
      <dgm:spPr/>
    </dgm:pt>
    <dgm:pt modelId="{E0A6B475-6C71-47DB-8880-1B3A58344D7D}" type="pres">
      <dgm:prSet presAssocID="{69E4BD99-3C2E-4B6C-B082-7E0945FF6AE5}" presName="conn2-1" presStyleLbl="parChTrans1D3" presStyleIdx="0" presStyleCnt="2"/>
      <dgm:spPr/>
    </dgm:pt>
    <dgm:pt modelId="{1B4FB966-CCD6-49ED-AB06-7CEDBAC434AB}" type="pres">
      <dgm:prSet presAssocID="{69E4BD99-3C2E-4B6C-B082-7E0945FF6AE5}" presName="connTx" presStyleLbl="parChTrans1D3" presStyleIdx="0" presStyleCnt="2"/>
      <dgm:spPr/>
    </dgm:pt>
    <dgm:pt modelId="{3AA474F0-8155-4294-B03A-4629405FE741}" type="pres">
      <dgm:prSet presAssocID="{9A368A23-ECB5-44D9-B5F6-1F7FDADCFA48}" presName="root2" presStyleCnt="0"/>
      <dgm:spPr/>
    </dgm:pt>
    <dgm:pt modelId="{889DC53C-D199-42BC-B745-A26C4C891A0D}" type="pres">
      <dgm:prSet presAssocID="{9A368A23-ECB5-44D9-B5F6-1F7FDADCFA48}" presName="LevelTwoTextNode" presStyleLbl="node3" presStyleIdx="0" presStyleCnt="2">
        <dgm:presLayoutVars>
          <dgm:chPref val="3"/>
        </dgm:presLayoutVars>
      </dgm:prSet>
      <dgm:spPr/>
    </dgm:pt>
    <dgm:pt modelId="{E4364615-C181-481D-821D-5A2A8D520D1A}" type="pres">
      <dgm:prSet presAssocID="{9A368A23-ECB5-44D9-B5F6-1F7FDADCFA48}" presName="level3hierChild" presStyleCnt="0"/>
      <dgm:spPr/>
    </dgm:pt>
    <dgm:pt modelId="{AA233067-C831-4776-A045-FCAC47F5A16E}" type="pres">
      <dgm:prSet presAssocID="{9A9921F5-D0B7-4441-8306-30151BAEDF94}" presName="conn2-1" presStyleLbl="parChTrans1D3" presStyleIdx="1" presStyleCnt="2"/>
      <dgm:spPr/>
    </dgm:pt>
    <dgm:pt modelId="{8BA65675-6FF3-4C1A-98EE-55F5D662DFF6}" type="pres">
      <dgm:prSet presAssocID="{9A9921F5-D0B7-4441-8306-30151BAEDF94}" presName="connTx" presStyleLbl="parChTrans1D3" presStyleIdx="1" presStyleCnt="2"/>
      <dgm:spPr/>
    </dgm:pt>
    <dgm:pt modelId="{4A16E48B-9C62-45B7-83D8-8A4ACF57D1B8}" type="pres">
      <dgm:prSet presAssocID="{CABB35BF-B918-4B94-BC4D-977F739E1C47}" presName="root2" presStyleCnt="0"/>
      <dgm:spPr/>
    </dgm:pt>
    <dgm:pt modelId="{ED24E172-5516-4364-B0D8-768E1C163D7D}" type="pres">
      <dgm:prSet presAssocID="{CABB35BF-B918-4B94-BC4D-977F739E1C47}" presName="LevelTwoTextNode" presStyleLbl="node3" presStyleIdx="1" presStyleCnt="2">
        <dgm:presLayoutVars>
          <dgm:chPref val="3"/>
        </dgm:presLayoutVars>
      </dgm:prSet>
      <dgm:spPr/>
    </dgm:pt>
    <dgm:pt modelId="{89BE8DFE-6534-43B0-A9BA-19735361E703}" type="pres">
      <dgm:prSet presAssocID="{CABB35BF-B918-4B94-BC4D-977F739E1C47}" presName="level3hierChild" presStyleCnt="0"/>
      <dgm:spPr/>
    </dgm:pt>
    <dgm:pt modelId="{1EE36A37-1AC8-4577-8C77-0736DA5D02A8}" type="pres">
      <dgm:prSet presAssocID="{B9124188-FBBA-420C-8A5B-2F2F2664474E}" presName="conn2-1" presStyleLbl="parChTrans1D4" presStyleIdx="0" presStyleCnt="1"/>
      <dgm:spPr/>
    </dgm:pt>
    <dgm:pt modelId="{089924F4-F65D-4544-956B-8EE896539974}" type="pres">
      <dgm:prSet presAssocID="{B9124188-FBBA-420C-8A5B-2F2F2664474E}" presName="connTx" presStyleLbl="parChTrans1D4" presStyleIdx="0" presStyleCnt="1"/>
      <dgm:spPr/>
    </dgm:pt>
    <dgm:pt modelId="{139490FD-8D77-41CA-A273-66F8569EC8A8}" type="pres">
      <dgm:prSet presAssocID="{CDBDA131-232C-4DAE-AA59-BD0CECCE20A5}" presName="root2" presStyleCnt="0"/>
      <dgm:spPr/>
    </dgm:pt>
    <dgm:pt modelId="{6FCB59F2-9EC8-47BC-81F6-C09CE77756D9}" type="pres">
      <dgm:prSet presAssocID="{CDBDA131-232C-4DAE-AA59-BD0CECCE20A5}" presName="LevelTwoTextNode" presStyleLbl="node4" presStyleIdx="0" presStyleCnt="1" custLinFactNeighborY="-54351">
        <dgm:presLayoutVars>
          <dgm:chPref val="3"/>
        </dgm:presLayoutVars>
      </dgm:prSet>
      <dgm:spPr/>
    </dgm:pt>
    <dgm:pt modelId="{3A2D135D-A342-41C9-B15F-B27AEBDD7432}" type="pres">
      <dgm:prSet presAssocID="{CDBDA131-232C-4DAE-AA59-BD0CECCE20A5}" presName="level3hierChild" presStyleCnt="0"/>
      <dgm:spPr/>
    </dgm:pt>
  </dgm:ptLst>
  <dgm:cxnLst>
    <dgm:cxn modelId="{869A910D-1DEC-4FF9-A13C-97D06596C0A0}" type="presOf" srcId="{9A9921F5-D0B7-4441-8306-30151BAEDF94}" destId="{8BA65675-6FF3-4C1A-98EE-55F5D662DFF6}" srcOrd="1" destOrd="0" presId="urn:microsoft.com/office/officeart/2005/8/layout/hierarchy2"/>
    <dgm:cxn modelId="{27944C11-BADD-47E8-A8D2-B55BCF0CB5EC}" srcId="{044144F4-43A3-48A2-AFAB-8A81274742FD}" destId="{1C10DE9E-13B4-47D8-9796-A6E61951F94E}" srcOrd="0" destOrd="0" parTransId="{E80AC223-F299-44E9-B97A-DA1BCA595115}" sibTransId="{EF62E1E2-83A5-47D2-9A19-7FD99F8AC99B}"/>
    <dgm:cxn modelId="{1FFC0620-DA18-4312-817C-E8425BCAE522}" type="presOf" srcId="{9A368A23-ECB5-44D9-B5F6-1F7FDADCFA48}" destId="{889DC53C-D199-42BC-B745-A26C4C891A0D}" srcOrd="0" destOrd="0" presId="urn:microsoft.com/office/officeart/2005/8/layout/hierarchy2"/>
    <dgm:cxn modelId="{59440D22-A368-4983-B8AC-C9897E702689}" type="presOf" srcId="{044144F4-43A3-48A2-AFAB-8A81274742FD}" destId="{C96D992B-76A0-47A0-80A5-B92EEBF1C2E5}" srcOrd="0" destOrd="0" presId="urn:microsoft.com/office/officeart/2005/8/layout/hierarchy2"/>
    <dgm:cxn modelId="{40F3AC29-6F9E-47B6-8E2D-2E2DA6851A44}" type="presOf" srcId="{F11B704A-A032-4193-B668-F6E69A64D884}" destId="{8B0E338E-EE55-4C6E-BCE5-9FFAEC1745BD}" srcOrd="0" destOrd="0" presId="urn:microsoft.com/office/officeart/2005/8/layout/hierarchy2"/>
    <dgm:cxn modelId="{097A3431-0302-4654-9B47-98226A43E006}" type="presOf" srcId="{CDBDA131-232C-4DAE-AA59-BD0CECCE20A5}" destId="{6FCB59F2-9EC8-47BC-81F6-C09CE77756D9}" srcOrd="0" destOrd="0" presId="urn:microsoft.com/office/officeart/2005/8/layout/hierarchy2"/>
    <dgm:cxn modelId="{9958A042-45DE-4A11-856D-1CAAE3DC7BF4}" type="presOf" srcId="{69E4BD99-3C2E-4B6C-B082-7E0945FF6AE5}" destId="{E0A6B475-6C71-47DB-8880-1B3A58344D7D}" srcOrd="0" destOrd="0" presId="urn:microsoft.com/office/officeart/2005/8/layout/hierarchy2"/>
    <dgm:cxn modelId="{CCD9AE44-BFF0-4EF2-838F-69333572F8E4}" type="presOf" srcId="{9A9921F5-D0B7-4441-8306-30151BAEDF94}" destId="{AA233067-C831-4776-A045-FCAC47F5A16E}" srcOrd="0" destOrd="0" presId="urn:microsoft.com/office/officeart/2005/8/layout/hierarchy2"/>
    <dgm:cxn modelId="{B7F3456B-9738-4DD8-97AE-CB087C28ADB9}" srcId="{CABB35BF-B918-4B94-BC4D-977F739E1C47}" destId="{CDBDA131-232C-4DAE-AA59-BD0CECCE20A5}" srcOrd="0" destOrd="0" parTransId="{B9124188-FBBA-420C-8A5B-2F2F2664474E}" sibTransId="{A4E2D5E6-B7FD-432D-B0DE-09986511464A}"/>
    <dgm:cxn modelId="{ED5D974C-1C37-4A75-8B2C-CC6F5C785FEE}" type="presOf" srcId="{69E4BD99-3C2E-4B6C-B082-7E0945FF6AE5}" destId="{1B4FB966-CCD6-49ED-AB06-7CEDBAC434AB}" srcOrd="1" destOrd="0" presId="urn:microsoft.com/office/officeart/2005/8/layout/hierarchy2"/>
    <dgm:cxn modelId="{11F1F470-CE2C-43E7-A305-54839DC6229A}" srcId="{F11B704A-A032-4193-B668-F6E69A64D884}" destId="{CABB35BF-B918-4B94-BC4D-977F739E1C47}" srcOrd="1" destOrd="0" parTransId="{9A9921F5-D0B7-4441-8306-30151BAEDF94}" sibTransId="{74A0E280-3071-443F-A2EE-5075C86AA59D}"/>
    <dgm:cxn modelId="{1C6C4451-4E0F-4002-8AF2-421B84F93396}" type="presOf" srcId="{1C10DE9E-13B4-47D8-9796-A6E61951F94E}" destId="{AC30D018-2CC6-4930-85BB-A391D6528BC4}" srcOrd="0" destOrd="0" presId="urn:microsoft.com/office/officeart/2005/8/layout/hierarchy2"/>
    <dgm:cxn modelId="{C648D779-8AF7-49FC-80E7-33CBA4D969B8}" type="presOf" srcId="{CABB35BF-B918-4B94-BC4D-977F739E1C47}" destId="{ED24E172-5516-4364-B0D8-768E1C163D7D}" srcOrd="0" destOrd="0" presId="urn:microsoft.com/office/officeart/2005/8/layout/hierarchy2"/>
    <dgm:cxn modelId="{BCDF5995-116C-479D-964A-BC5E1F1370C8}" srcId="{F11B704A-A032-4193-B668-F6E69A64D884}" destId="{9A368A23-ECB5-44D9-B5F6-1F7FDADCFA48}" srcOrd="0" destOrd="0" parTransId="{69E4BD99-3C2E-4B6C-B082-7E0945FF6AE5}" sibTransId="{3095C6C5-45EB-46A2-9C37-36288C295CDD}"/>
    <dgm:cxn modelId="{C62957BA-C48D-42A7-921E-46BBFF78A014}" type="presOf" srcId="{B9124188-FBBA-420C-8A5B-2F2F2664474E}" destId="{089924F4-F65D-4544-956B-8EE896539974}" srcOrd="1" destOrd="0" presId="urn:microsoft.com/office/officeart/2005/8/layout/hierarchy2"/>
    <dgm:cxn modelId="{704161C2-1167-4C13-9DE3-3D8B1011297B}" srcId="{1C10DE9E-13B4-47D8-9796-A6E61951F94E}" destId="{F11B704A-A032-4193-B668-F6E69A64D884}" srcOrd="0" destOrd="0" parTransId="{7F7CEDB8-56B7-4165-A0B0-8ED6E99708D1}" sibTransId="{71E98747-C17E-47FB-85D9-A06C2172F28F}"/>
    <dgm:cxn modelId="{E67003DD-604D-4B4D-9214-4E1D1092DA9C}" type="presOf" srcId="{7F7CEDB8-56B7-4165-A0B0-8ED6E99708D1}" destId="{2FD4778E-0A5D-48DE-8711-448E08A86BCB}" srcOrd="0" destOrd="0" presId="urn:microsoft.com/office/officeart/2005/8/layout/hierarchy2"/>
    <dgm:cxn modelId="{1F842FED-12CE-466F-A569-C63FE2F27859}" type="presOf" srcId="{B9124188-FBBA-420C-8A5B-2F2F2664474E}" destId="{1EE36A37-1AC8-4577-8C77-0736DA5D02A8}" srcOrd="0" destOrd="0" presId="urn:microsoft.com/office/officeart/2005/8/layout/hierarchy2"/>
    <dgm:cxn modelId="{8BAF19EE-6970-4470-97EA-12359615066D}" type="presOf" srcId="{7F7CEDB8-56B7-4165-A0B0-8ED6E99708D1}" destId="{61CEC679-FC9D-4579-A02C-8D0AFE9A4C69}" srcOrd="1" destOrd="0" presId="urn:microsoft.com/office/officeart/2005/8/layout/hierarchy2"/>
    <dgm:cxn modelId="{7B427231-4E2B-48CB-BD65-4707D0600A52}" type="presParOf" srcId="{C96D992B-76A0-47A0-80A5-B92EEBF1C2E5}" destId="{596BB20C-9EB4-43AA-99C6-8969EAFAFC1B}" srcOrd="0" destOrd="0" presId="urn:microsoft.com/office/officeart/2005/8/layout/hierarchy2"/>
    <dgm:cxn modelId="{8A639478-22A2-4112-AD82-00E24620DAE6}" type="presParOf" srcId="{596BB20C-9EB4-43AA-99C6-8969EAFAFC1B}" destId="{AC30D018-2CC6-4930-85BB-A391D6528BC4}" srcOrd="0" destOrd="0" presId="urn:microsoft.com/office/officeart/2005/8/layout/hierarchy2"/>
    <dgm:cxn modelId="{F6B2DA04-CF69-4A1B-866D-A9DDD751012D}" type="presParOf" srcId="{596BB20C-9EB4-43AA-99C6-8969EAFAFC1B}" destId="{D29A852C-B4D3-49B2-B93C-6F82717AEA62}" srcOrd="1" destOrd="0" presId="urn:microsoft.com/office/officeart/2005/8/layout/hierarchy2"/>
    <dgm:cxn modelId="{959D8F5C-1159-4047-AA55-7AF40214D9FA}" type="presParOf" srcId="{D29A852C-B4D3-49B2-B93C-6F82717AEA62}" destId="{2FD4778E-0A5D-48DE-8711-448E08A86BCB}" srcOrd="0" destOrd="0" presId="urn:microsoft.com/office/officeart/2005/8/layout/hierarchy2"/>
    <dgm:cxn modelId="{900E4D5C-1F06-4C7F-918F-B913FAFD149D}" type="presParOf" srcId="{2FD4778E-0A5D-48DE-8711-448E08A86BCB}" destId="{61CEC679-FC9D-4579-A02C-8D0AFE9A4C69}" srcOrd="0" destOrd="0" presId="urn:microsoft.com/office/officeart/2005/8/layout/hierarchy2"/>
    <dgm:cxn modelId="{79018DCA-3DD9-480F-8358-FE57CADFC7D6}" type="presParOf" srcId="{D29A852C-B4D3-49B2-B93C-6F82717AEA62}" destId="{4E83FD0A-5382-4D51-9438-2FCC44D0E91E}" srcOrd="1" destOrd="0" presId="urn:microsoft.com/office/officeart/2005/8/layout/hierarchy2"/>
    <dgm:cxn modelId="{D68F9BB6-E441-4940-8BAC-426B7F1A9CED}" type="presParOf" srcId="{4E83FD0A-5382-4D51-9438-2FCC44D0E91E}" destId="{8B0E338E-EE55-4C6E-BCE5-9FFAEC1745BD}" srcOrd="0" destOrd="0" presId="urn:microsoft.com/office/officeart/2005/8/layout/hierarchy2"/>
    <dgm:cxn modelId="{E70F5E1A-A3FF-4E24-9ED9-96DEEEB73E00}" type="presParOf" srcId="{4E83FD0A-5382-4D51-9438-2FCC44D0E91E}" destId="{8063AEF8-4E28-4AC0-916E-6DC55E6C6208}" srcOrd="1" destOrd="0" presId="urn:microsoft.com/office/officeart/2005/8/layout/hierarchy2"/>
    <dgm:cxn modelId="{B24AEE62-850B-40F7-9496-E066C52FC970}" type="presParOf" srcId="{8063AEF8-4E28-4AC0-916E-6DC55E6C6208}" destId="{E0A6B475-6C71-47DB-8880-1B3A58344D7D}" srcOrd="0" destOrd="0" presId="urn:microsoft.com/office/officeart/2005/8/layout/hierarchy2"/>
    <dgm:cxn modelId="{19CB6990-7A69-4B6D-88A5-9AF46FAEE316}" type="presParOf" srcId="{E0A6B475-6C71-47DB-8880-1B3A58344D7D}" destId="{1B4FB966-CCD6-49ED-AB06-7CEDBAC434AB}" srcOrd="0" destOrd="0" presId="urn:microsoft.com/office/officeart/2005/8/layout/hierarchy2"/>
    <dgm:cxn modelId="{E145499F-BA9A-4B25-BCE5-CB720E46C9DA}" type="presParOf" srcId="{8063AEF8-4E28-4AC0-916E-6DC55E6C6208}" destId="{3AA474F0-8155-4294-B03A-4629405FE741}" srcOrd="1" destOrd="0" presId="urn:microsoft.com/office/officeart/2005/8/layout/hierarchy2"/>
    <dgm:cxn modelId="{9E82D966-A91A-4870-ABF9-F1B829D8A6F7}" type="presParOf" srcId="{3AA474F0-8155-4294-B03A-4629405FE741}" destId="{889DC53C-D199-42BC-B745-A26C4C891A0D}" srcOrd="0" destOrd="0" presId="urn:microsoft.com/office/officeart/2005/8/layout/hierarchy2"/>
    <dgm:cxn modelId="{7524FCB6-3C53-4DA8-B189-2F5BC3C2CAE0}" type="presParOf" srcId="{3AA474F0-8155-4294-B03A-4629405FE741}" destId="{E4364615-C181-481D-821D-5A2A8D520D1A}" srcOrd="1" destOrd="0" presId="urn:microsoft.com/office/officeart/2005/8/layout/hierarchy2"/>
    <dgm:cxn modelId="{6EA13DEB-5545-41C4-8EA7-249B59A64E38}" type="presParOf" srcId="{8063AEF8-4E28-4AC0-916E-6DC55E6C6208}" destId="{AA233067-C831-4776-A045-FCAC47F5A16E}" srcOrd="2" destOrd="0" presId="urn:microsoft.com/office/officeart/2005/8/layout/hierarchy2"/>
    <dgm:cxn modelId="{6B396788-78CF-47B3-AEA1-2D56714FFF91}" type="presParOf" srcId="{AA233067-C831-4776-A045-FCAC47F5A16E}" destId="{8BA65675-6FF3-4C1A-98EE-55F5D662DFF6}" srcOrd="0" destOrd="0" presId="urn:microsoft.com/office/officeart/2005/8/layout/hierarchy2"/>
    <dgm:cxn modelId="{E7E79F19-42D8-4B96-AD3B-DC64C260DD96}" type="presParOf" srcId="{8063AEF8-4E28-4AC0-916E-6DC55E6C6208}" destId="{4A16E48B-9C62-45B7-83D8-8A4ACF57D1B8}" srcOrd="3" destOrd="0" presId="urn:microsoft.com/office/officeart/2005/8/layout/hierarchy2"/>
    <dgm:cxn modelId="{3F518AA7-D6FE-4EFE-A67B-8B4C4D59C992}" type="presParOf" srcId="{4A16E48B-9C62-45B7-83D8-8A4ACF57D1B8}" destId="{ED24E172-5516-4364-B0D8-768E1C163D7D}" srcOrd="0" destOrd="0" presId="urn:microsoft.com/office/officeart/2005/8/layout/hierarchy2"/>
    <dgm:cxn modelId="{51F8506C-7863-4FA8-A145-6D08C5B79BE0}" type="presParOf" srcId="{4A16E48B-9C62-45B7-83D8-8A4ACF57D1B8}" destId="{89BE8DFE-6534-43B0-A9BA-19735361E703}" srcOrd="1" destOrd="0" presId="urn:microsoft.com/office/officeart/2005/8/layout/hierarchy2"/>
    <dgm:cxn modelId="{FCAD5496-BF8F-4445-9E60-68259867D9D3}" type="presParOf" srcId="{89BE8DFE-6534-43B0-A9BA-19735361E703}" destId="{1EE36A37-1AC8-4577-8C77-0736DA5D02A8}" srcOrd="0" destOrd="0" presId="urn:microsoft.com/office/officeart/2005/8/layout/hierarchy2"/>
    <dgm:cxn modelId="{D13E8CB1-2B85-4296-A26A-A47010E02EE0}" type="presParOf" srcId="{1EE36A37-1AC8-4577-8C77-0736DA5D02A8}" destId="{089924F4-F65D-4544-956B-8EE896539974}" srcOrd="0" destOrd="0" presId="urn:microsoft.com/office/officeart/2005/8/layout/hierarchy2"/>
    <dgm:cxn modelId="{CBE24065-CDC4-420F-B77C-32B34DBADBEB}" type="presParOf" srcId="{89BE8DFE-6534-43B0-A9BA-19735361E703}" destId="{139490FD-8D77-41CA-A273-66F8569EC8A8}" srcOrd="1" destOrd="0" presId="urn:microsoft.com/office/officeart/2005/8/layout/hierarchy2"/>
    <dgm:cxn modelId="{C23DD661-D677-477D-A3BD-617150074DC1}" type="presParOf" srcId="{139490FD-8D77-41CA-A273-66F8569EC8A8}" destId="{6FCB59F2-9EC8-47BC-81F6-C09CE77756D9}" srcOrd="0" destOrd="0" presId="urn:microsoft.com/office/officeart/2005/8/layout/hierarchy2"/>
    <dgm:cxn modelId="{7FCEADBF-B718-445A-A14A-DF14C14E5C63}" type="presParOf" srcId="{139490FD-8D77-41CA-A273-66F8569EC8A8}" destId="{3A2D135D-A342-41C9-B15F-B27AEBDD743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0D018-2CC6-4930-85BB-A391D6528BC4}">
      <dsp:nvSpPr>
        <dsp:cNvPr id="0" name=""/>
        <dsp:cNvSpPr/>
      </dsp:nvSpPr>
      <dsp:spPr>
        <a:xfrm>
          <a:off x="3722" y="2336883"/>
          <a:ext cx="1504932" cy="752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Камера</a:t>
          </a:r>
          <a:endParaRPr lang="en-US" sz="3400" kern="1200" dirty="0"/>
        </a:p>
      </dsp:txBody>
      <dsp:txXfrm>
        <a:off x="25761" y="2358922"/>
        <a:ext cx="1460854" cy="708388"/>
      </dsp:txXfrm>
    </dsp:sp>
    <dsp:sp modelId="{2FD4778E-0A5D-48DE-8711-448E08A86BCB}">
      <dsp:nvSpPr>
        <dsp:cNvPr id="0" name=""/>
        <dsp:cNvSpPr/>
      </dsp:nvSpPr>
      <dsp:spPr>
        <a:xfrm>
          <a:off x="1508654" y="2700636"/>
          <a:ext cx="601972" cy="24960"/>
        </a:xfrm>
        <a:custGeom>
          <a:avLst/>
          <a:gdLst/>
          <a:ahLst/>
          <a:cxnLst/>
          <a:rect l="0" t="0" r="0" b="0"/>
          <a:pathLst>
            <a:path>
              <a:moveTo>
                <a:pt x="0" y="12480"/>
              </a:moveTo>
              <a:lnTo>
                <a:pt x="601972" y="12480"/>
              </a:lnTo>
            </a:path>
          </a:pathLst>
        </a:custGeom>
        <a:noFill/>
        <a:ln w="38100" cap="flat" cmpd="sng" algn="ctr">
          <a:solidFill>
            <a:srgbClr val="418AB3"/>
          </a:solidFill>
          <a:prstDash val="solid"/>
          <a:headEnd type="oval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94591" y="2698067"/>
        <a:ext cx="30098" cy="30098"/>
      </dsp:txXfrm>
    </dsp:sp>
    <dsp:sp modelId="{8B0E338E-EE55-4C6E-BCE5-9FFAEC1745BD}">
      <dsp:nvSpPr>
        <dsp:cNvPr id="0" name=""/>
        <dsp:cNvSpPr/>
      </dsp:nvSpPr>
      <dsp:spPr>
        <a:xfrm>
          <a:off x="2110626" y="2336883"/>
          <a:ext cx="1504932" cy="752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0" kern="1200" dirty="0">
              <a:latin typeface="Consolas" panose="020B0609020204030204" pitchFamily="49" charset="0"/>
            </a:rPr>
            <a:t>cvzone</a:t>
          </a:r>
        </a:p>
      </dsp:txBody>
      <dsp:txXfrm>
        <a:off x="2132665" y="2358922"/>
        <a:ext cx="1460854" cy="708388"/>
      </dsp:txXfrm>
    </dsp:sp>
    <dsp:sp modelId="{E0A6B475-6C71-47DB-8880-1B3A58344D7D}">
      <dsp:nvSpPr>
        <dsp:cNvPr id="0" name=""/>
        <dsp:cNvSpPr/>
      </dsp:nvSpPr>
      <dsp:spPr>
        <a:xfrm rot="19457599">
          <a:off x="3545879" y="2484302"/>
          <a:ext cx="741331" cy="24960"/>
        </a:xfrm>
        <a:custGeom>
          <a:avLst/>
          <a:gdLst/>
          <a:ahLst/>
          <a:cxnLst/>
          <a:rect l="0" t="0" r="0" b="0"/>
          <a:pathLst>
            <a:path>
              <a:moveTo>
                <a:pt x="0" y="12480"/>
              </a:moveTo>
              <a:lnTo>
                <a:pt x="741331" y="12480"/>
              </a:lnTo>
            </a:path>
          </a:pathLst>
        </a:custGeom>
        <a:noFill/>
        <a:ln w="38100" cap="flat" cmpd="sng" algn="ctr">
          <a:solidFill>
            <a:srgbClr val="418AB3"/>
          </a:solidFill>
          <a:prstDash val="solid"/>
          <a:headEnd type="oval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8012" y="2478249"/>
        <a:ext cx="37066" cy="37066"/>
      </dsp:txXfrm>
    </dsp:sp>
    <dsp:sp modelId="{889DC53C-D199-42BC-B745-A26C4C891A0D}">
      <dsp:nvSpPr>
        <dsp:cNvPr id="0" name=""/>
        <dsp:cNvSpPr/>
      </dsp:nvSpPr>
      <dsp:spPr>
        <a:xfrm>
          <a:off x="4217531" y="1904216"/>
          <a:ext cx="1504932" cy="752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.txt</a:t>
          </a:r>
        </a:p>
      </dsp:txBody>
      <dsp:txXfrm>
        <a:off x="4239570" y="1926255"/>
        <a:ext cx="1460854" cy="708388"/>
      </dsp:txXfrm>
    </dsp:sp>
    <dsp:sp modelId="{AA233067-C831-4776-A045-FCAC47F5A16E}">
      <dsp:nvSpPr>
        <dsp:cNvPr id="0" name=""/>
        <dsp:cNvSpPr/>
      </dsp:nvSpPr>
      <dsp:spPr>
        <a:xfrm rot="2142401">
          <a:off x="3545879" y="2916970"/>
          <a:ext cx="741331" cy="24960"/>
        </a:xfrm>
        <a:custGeom>
          <a:avLst/>
          <a:gdLst/>
          <a:ahLst/>
          <a:cxnLst/>
          <a:rect l="0" t="0" r="0" b="0"/>
          <a:pathLst>
            <a:path>
              <a:moveTo>
                <a:pt x="0" y="12480"/>
              </a:moveTo>
              <a:lnTo>
                <a:pt x="741331" y="12480"/>
              </a:lnTo>
            </a:path>
          </a:pathLst>
        </a:custGeom>
        <a:noFill/>
        <a:ln w="38100" cap="flat" cmpd="sng" algn="ctr">
          <a:solidFill>
            <a:srgbClr val="418AB3"/>
          </a:solidFill>
          <a:prstDash val="solid"/>
          <a:headEnd type="oval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8012" y="2910917"/>
        <a:ext cx="37066" cy="37066"/>
      </dsp:txXfrm>
    </dsp:sp>
    <dsp:sp modelId="{ED24E172-5516-4364-B0D8-768E1C163D7D}">
      <dsp:nvSpPr>
        <dsp:cNvPr id="0" name=""/>
        <dsp:cNvSpPr/>
      </dsp:nvSpPr>
      <dsp:spPr>
        <a:xfrm>
          <a:off x="4217531" y="2769551"/>
          <a:ext cx="1504932" cy="752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0" kern="1200" dirty="0">
              <a:latin typeface="Consolas" panose="020B0609020204030204" pitchFamily="49" charset="0"/>
            </a:rPr>
            <a:t>socket</a:t>
          </a:r>
        </a:p>
      </dsp:txBody>
      <dsp:txXfrm>
        <a:off x="4239570" y="2791590"/>
        <a:ext cx="1460854" cy="708388"/>
      </dsp:txXfrm>
    </dsp:sp>
    <dsp:sp modelId="{1EE36A37-1AC8-4577-8C77-0736DA5D02A8}">
      <dsp:nvSpPr>
        <dsp:cNvPr id="0" name=""/>
        <dsp:cNvSpPr/>
      </dsp:nvSpPr>
      <dsp:spPr>
        <a:xfrm rot="19548498">
          <a:off x="5659571" y="2928818"/>
          <a:ext cx="727756" cy="24960"/>
        </a:xfrm>
        <a:custGeom>
          <a:avLst/>
          <a:gdLst/>
          <a:ahLst/>
          <a:cxnLst/>
          <a:rect l="0" t="0" r="0" b="0"/>
          <a:pathLst>
            <a:path>
              <a:moveTo>
                <a:pt x="0" y="12480"/>
              </a:moveTo>
              <a:lnTo>
                <a:pt x="727756" y="12480"/>
              </a:lnTo>
            </a:path>
          </a:pathLst>
        </a:custGeom>
        <a:noFill/>
        <a:ln w="38100" cap="flat" cmpd="sng" algn="ctr">
          <a:solidFill>
            <a:srgbClr val="418AB3"/>
          </a:solidFill>
          <a:prstDash val="solid"/>
          <a:headEnd type="oval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05256" y="2923104"/>
        <a:ext cx="36387" cy="36387"/>
      </dsp:txXfrm>
    </dsp:sp>
    <dsp:sp modelId="{6FCB59F2-9EC8-47BC-81F6-C09CE77756D9}">
      <dsp:nvSpPr>
        <dsp:cNvPr id="0" name=""/>
        <dsp:cNvSpPr/>
      </dsp:nvSpPr>
      <dsp:spPr>
        <a:xfrm>
          <a:off x="6324436" y="2360579"/>
          <a:ext cx="1504932" cy="752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Unity</a:t>
          </a:r>
        </a:p>
      </dsp:txBody>
      <dsp:txXfrm>
        <a:off x="6346475" y="2382618"/>
        <a:ext cx="1460854" cy="708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9848" y="2245539"/>
            <a:ext cx="7315200" cy="2231298"/>
          </a:xfrm>
        </p:spPr>
        <p:txBody>
          <a:bodyPr>
            <a:normAutofit/>
          </a:bodyPr>
          <a:lstStyle/>
          <a:p>
            <a:r>
              <a:rPr lang="ru-RU" sz="3600" dirty="0"/>
              <a:t>Реабилитатор на основе распознавания образов и использования доп. тактильной реальности</a:t>
            </a: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89062" y="1230432"/>
            <a:ext cx="2338599" cy="4261511"/>
          </a:xfrm>
        </p:spPr>
        <p:txBody>
          <a:bodyPr>
            <a:normAutofit/>
          </a:bodyPr>
          <a:lstStyle/>
          <a:p>
            <a:pPr algn="r"/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Работу выполнили учащиеся ГБОУ города Москвы «Школа №444»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Ярочкин Дмитрий Владимирович 10 класс</a:t>
            </a:r>
            <a:b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Соколов Матвей Алексеевич 10 класс</a:t>
            </a:r>
          </a:p>
          <a:p>
            <a:pPr algn="r"/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Руководитель проекта:</a:t>
            </a:r>
            <a:b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Учитель технологии</a:t>
            </a:r>
            <a:b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Захаржевский Дмитрий Владимирович 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Консультант:</a:t>
            </a:r>
            <a:b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Учитель технологии</a:t>
            </a:r>
            <a:b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Пономарев Андрей Николаевич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9432" y="266382"/>
            <a:ext cx="1032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Государственное бюджетное общеобразовательное учреждение города Москвы «Школа №444»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7" y="6303697"/>
            <a:ext cx="284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Москва,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42731" cy="1181213"/>
          </a:xfrm>
        </p:spPr>
        <p:txBody>
          <a:bodyPr>
            <a:normAutofit/>
          </a:bodyPr>
          <a:lstStyle/>
          <a:p>
            <a:r>
              <a:rPr lang="ru-RU" dirty="0"/>
              <a:t>Создание карты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917" y="2571750"/>
            <a:ext cx="3042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Для примера мы создали поле с отверстием внутри и добавили пару кубиков. В любой момент мы легко можем изменить ее под какие-либо задачи. Игра представляет из-себя своеобразную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песочницу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AutoShape 10" descr="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9B5176-C3D4-1F1D-C196-F9C2820F4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177" y="1118985"/>
            <a:ext cx="2800741" cy="290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47CC88F-1DE2-CD1A-55C4-765021476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447" y="3598352"/>
            <a:ext cx="3042730" cy="2220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40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1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350818"/>
          </a:xfrm>
        </p:spPr>
        <p:txBody>
          <a:bodyPr/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6032" y="2776451"/>
            <a:ext cx="2982468" cy="3039133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Случаи инсультов с годами учащаются, возрастной порог уменьшается (от инсульта страдают больше молодых людей). Для облегчения последствий нужны более доступные и простые решения. Экономичность тоже является большим плюсом.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028" name="Picture 4" descr="Инсульт в цифра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133" y="730694"/>
            <a:ext cx="6508516" cy="320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34699" y="4003629"/>
            <a:ext cx="4575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Динамика заболеваемости инсультом на 1000 человек населения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9723" y="5553974"/>
            <a:ext cx="3507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Источник: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https://www.celt.ru/articles/art/art_84.phtml</a:t>
            </a:r>
          </a:p>
        </p:txBody>
      </p:sp>
    </p:spTree>
    <p:extLst>
      <p:ext uri="{BB962C8B-B14F-4D97-AF65-F5344CB8AC3E}">
        <p14:creationId xmlns:p14="http://schemas.microsoft.com/office/powerpoint/2010/main" val="20157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Целью нашего проекта стала разработка приложения, пользователь которого сможет реабилитироваться на дому.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Для реализации плана мы используем технологию биологической обратной связи.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6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Задачами нашего проекта стали:</a:t>
            </a: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Сканирование руки с помощью библиотеки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ru-RU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vzone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на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ru-RU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ython</a:t>
            </a: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Передача координат фаланг в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</a:t>
            </a:r>
            <a:r>
              <a:rPr lang="ru-RU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nity</a:t>
            </a: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Движение виртуальной кисти</a:t>
            </a: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Реализация физики</a:t>
            </a: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Добавление карты и интерактивных объектов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7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333613"/>
          </a:xfrm>
        </p:spPr>
        <p:txBody>
          <a:bodyPr/>
          <a:lstStyle/>
          <a:p>
            <a:r>
              <a:rPr lang="ru-RU" dirty="0"/>
              <a:t>БОС в практике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38637" y="5596760"/>
            <a:ext cx="68913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Источник: </a:t>
            </a:r>
            <a:br>
              <a:rPr lang="ru-RU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https://etonervy.ru/bos-terapia-biologiceskaa-obratnaa-svaz-trenazery-v-domasnih-usloviah/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920" y="2724150"/>
            <a:ext cx="29474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Метод БОС в практике - это своеобразная игра, в процессе которой пациент восстанавливается. Также её используют для анализа параметров человека. У нас пользователь будет взаимодействовать с интерактивной средой, то есть толкать и брать объекты и выполнять задания с ними. Таким образом мозг сможет формировать новые нейронные связи и пациент сможет лучше управлять кистью.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etonervy.ru/wp-content/uploads/1/b/d/1bdee96c9b9aa08f35afa6845fbb43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381" y="771525"/>
            <a:ext cx="3692608" cy="245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tonervy.ru/wp-content/uploads/7/8/a/78ac289c5c6836483aefe230b381bb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615" y="2457450"/>
            <a:ext cx="4411910" cy="2837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85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https://yt3.googleusercontent.com/ytc/AMLnZu_8Rf063m9hsmDJnDEn26sy-5YYvDr5e2fJWr2O=s900-c-k-c0x00ffffff-no-r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595" y="3435356"/>
            <a:ext cx="1511632" cy="151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42731" cy="1181213"/>
          </a:xfrm>
        </p:spPr>
        <p:txBody>
          <a:bodyPr/>
          <a:lstStyle/>
          <a:p>
            <a:r>
              <a:rPr lang="ru-RU" dirty="0"/>
              <a:t>Сканирование кисти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74" y="1540696"/>
            <a:ext cx="5052426" cy="3789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2917" y="2571750"/>
            <a:ext cx="30427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 старте разработки мы выбирали библиотеку для распознавания кисти пользователя между </a:t>
            </a:r>
            <a:r>
              <a:rPr lang="ru-RU" i="1" dirty="0">
                <a:solidFill>
                  <a:schemeClr val="bg1"/>
                </a:solidFill>
              </a:rPr>
              <a:t>cvzone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i="1" dirty="0">
                <a:solidFill>
                  <a:schemeClr val="bg1"/>
                </a:solidFill>
              </a:rPr>
              <a:t>mediapipe</a:t>
            </a:r>
            <a:r>
              <a:rPr lang="ru-RU" dirty="0">
                <a:solidFill>
                  <a:schemeClr val="bg1"/>
                </a:solidFill>
              </a:rPr>
              <a:t>, остановившись на первом варианте, так как форма представления координат в </a:t>
            </a:r>
            <a:r>
              <a:rPr lang="ru-RU" i="1" dirty="0">
                <a:solidFill>
                  <a:schemeClr val="bg1"/>
                </a:solidFill>
              </a:rPr>
              <a:t>cvzone </a:t>
            </a:r>
            <a:r>
              <a:rPr lang="ru-RU" dirty="0">
                <a:solidFill>
                  <a:schemeClr val="bg1"/>
                </a:solidFill>
              </a:rPr>
              <a:t>более подходит для нашей задачи.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Untitled design (92)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636" y="2135841"/>
            <a:ext cx="2179548" cy="43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7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Прямая соединительная линия 14"/>
          <p:cNvCxnSpPr/>
          <p:nvPr/>
        </p:nvCxnSpPr>
        <p:spPr>
          <a:xfrm>
            <a:off x="9451975" y="2981325"/>
            <a:ext cx="620713" cy="471488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42731" cy="1181213"/>
          </a:xfrm>
        </p:spPr>
        <p:txBody>
          <a:bodyPr/>
          <a:lstStyle/>
          <a:p>
            <a:r>
              <a:rPr lang="ru-RU" dirty="0"/>
              <a:t>Обработка данных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917" y="2571750"/>
            <a:ext cx="3042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Передать данные о руке с помощью файлов не удалось, поэтому мы перешли на сокеты с помощью библиотеки </a:t>
            </a:r>
            <a:r>
              <a:rPr lang="ru-RU" i="1" dirty="0">
                <a:solidFill>
                  <a:schemeClr val="bg1"/>
                </a:solidFill>
              </a:rPr>
              <a:t>socket</a:t>
            </a:r>
            <a:r>
              <a:rPr lang="ru-RU" dirty="0">
                <a:solidFill>
                  <a:schemeClr val="bg1"/>
                </a:solidFill>
              </a:rPr>
              <a:t>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AutoShape 10" descr="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3222244759"/>
              </p:ext>
            </p:extLst>
          </p:nvPr>
        </p:nvGraphicFramePr>
        <p:xfrm>
          <a:off x="3738520" y="712100"/>
          <a:ext cx="7833091" cy="542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40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42731" cy="1181213"/>
          </a:xfrm>
        </p:spPr>
        <p:txBody>
          <a:bodyPr>
            <a:normAutofit fontScale="90000"/>
          </a:bodyPr>
          <a:lstStyle/>
          <a:p>
            <a:r>
              <a:rPr lang="ru-RU" dirty="0"/>
              <a:t>Сборка виртуальной руки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917" y="2571750"/>
            <a:ext cx="30427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Координаты, полученные  из скрипта </a:t>
            </a:r>
            <a:r>
              <a:rPr lang="en-US" dirty="0">
                <a:solidFill>
                  <a:schemeClr val="bg1"/>
                </a:solidFill>
              </a:rPr>
              <a:t>python </a:t>
            </a:r>
            <a:r>
              <a:rPr lang="ru-RU" dirty="0">
                <a:solidFill>
                  <a:schemeClr val="bg1"/>
                </a:solidFill>
              </a:rPr>
              <a:t>обрабатываются, и  полученный вектор применяется к шарикам с помощью </a:t>
            </a:r>
            <a:r>
              <a:rPr lang="en-US" dirty="0">
                <a:solidFill>
                  <a:schemeClr val="bg1"/>
                </a:solidFill>
              </a:rPr>
              <a:t>AddForce</a:t>
            </a:r>
            <a:r>
              <a:rPr lang="ru-RU" dirty="0">
                <a:solidFill>
                  <a:schemeClr val="bg1"/>
                </a:solidFill>
              </a:rPr>
              <a:t>()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Кубики меняют форму, двигаются и вращаются в зависимости от координат шариков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AutoShape 10" descr="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407" y="2099565"/>
            <a:ext cx="2888492" cy="2698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322" y="2658227"/>
            <a:ext cx="2372056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Прямая со стрелкой 10"/>
          <p:cNvCxnSpPr>
            <a:stCxn id="3" idx="3"/>
            <a:endCxn id="9" idx="1"/>
          </p:cNvCxnSpPr>
          <p:nvPr/>
        </p:nvCxnSpPr>
        <p:spPr>
          <a:xfrm>
            <a:off x="7333899" y="3448912"/>
            <a:ext cx="1392423" cy="1"/>
          </a:xfrm>
          <a:prstGeom prst="straightConnector1">
            <a:avLst/>
          </a:prstGeom>
          <a:ln w="38100">
            <a:solidFill>
              <a:srgbClr val="418A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37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42731" cy="1181213"/>
          </a:xfrm>
        </p:spPr>
        <p:txBody>
          <a:bodyPr>
            <a:normAutofit/>
          </a:bodyPr>
          <a:lstStyle/>
          <a:p>
            <a:r>
              <a:rPr lang="ru-RU" dirty="0"/>
              <a:t>Добавление физики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917" y="2571750"/>
            <a:ext cx="3042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Это была самая сложная часть проекта, объекты улетали в неизвестном направлении, рука проходила сквозь них. Мы долго перебирали способы взаимодействовать с ними.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AutoShape 10" descr="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F1335E-0F0A-96D4-3AB0-1B9BB8B9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535" y="855815"/>
            <a:ext cx="3797267" cy="3131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1E01FB-AF7C-3955-A3F8-78AE71236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753" y="3258685"/>
            <a:ext cx="3676308" cy="3131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880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Рама">
  <a:themeElements>
    <a:clrScheme name="Бегущая строка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300</TotalTime>
  <Words>422</Words>
  <Application>Microsoft Office PowerPoint</Application>
  <PresentationFormat>Широкоэкранный</PresentationFormat>
  <Paragraphs>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Consolas</vt:lpstr>
      <vt:lpstr>Corbel</vt:lpstr>
      <vt:lpstr>Wingdings 2</vt:lpstr>
      <vt:lpstr>Рама</vt:lpstr>
      <vt:lpstr>Реабилитатор на основе распознавания образов и использования доп. тактильной реальности</vt:lpstr>
      <vt:lpstr>Актуальность</vt:lpstr>
      <vt:lpstr>Цель</vt:lpstr>
      <vt:lpstr>Задачи</vt:lpstr>
      <vt:lpstr>БОС в практике</vt:lpstr>
      <vt:lpstr>Сканирование кисти</vt:lpstr>
      <vt:lpstr>Обработка данных</vt:lpstr>
      <vt:lpstr>Сборка виртуальной руки</vt:lpstr>
      <vt:lpstr>Добавление физики</vt:lpstr>
      <vt:lpstr>Создание карты</vt:lpstr>
      <vt:lpstr>Работа программы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Реабилитатор на основе распознавания образов и использования доп. тактильной реальности</dc:title>
  <dc:creator>mygames</dc:creator>
  <cp:lastModifiedBy>Пользователь</cp:lastModifiedBy>
  <cp:revision>25</cp:revision>
  <dcterms:created xsi:type="dcterms:W3CDTF">2023-04-19T19:06:14Z</dcterms:created>
  <dcterms:modified xsi:type="dcterms:W3CDTF">2023-04-20T11:24:11Z</dcterms:modified>
</cp:coreProperties>
</file>