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FF35-7D10-47DD-BAC9-D7B105E489CF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AB2C-A071-44B1-B8F2-568304554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82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FF35-7D10-47DD-BAC9-D7B105E489CF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AB2C-A071-44B1-B8F2-568304554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15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FF35-7D10-47DD-BAC9-D7B105E489CF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AB2C-A071-44B1-B8F2-568304554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FF35-7D10-47DD-BAC9-D7B105E489CF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AB2C-A071-44B1-B8F2-568304554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77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FF35-7D10-47DD-BAC9-D7B105E489CF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AB2C-A071-44B1-B8F2-568304554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22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FF35-7D10-47DD-BAC9-D7B105E489CF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AB2C-A071-44B1-B8F2-568304554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6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FF35-7D10-47DD-BAC9-D7B105E489CF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AB2C-A071-44B1-B8F2-568304554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02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FF35-7D10-47DD-BAC9-D7B105E489CF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AB2C-A071-44B1-B8F2-568304554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35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FF35-7D10-47DD-BAC9-D7B105E489CF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AB2C-A071-44B1-B8F2-568304554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43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FF35-7D10-47DD-BAC9-D7B105E489CF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AB2C-A071-44B1-B8F2-568304554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80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FF35-7D10-47DD-BAC9-D7B105E489CF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8AB2C-A071-44B1-B8F2-568304554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62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1FF35-7D10-47DD-BAC9-D7B105E489CF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8AB2C-A071-44B1-B8F2-568304554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39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Название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650716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Помочь пользователям просто и выгодно реабилитироваться, не дожидаясь своей очереди в поликлиниках, регистрации на сайтах и </a:t>
            </a:r>
            <a:r>
              <a:rPr lang="ru-RU" dirty="0" err="1" smtClean="0"/>
              <a:t>тд</a:t>
            </a:r>
            <a:r>
              <a:rPr lang="ru-RU" dirty="0" smtClean="0"/>
              <a:t>., используя только компьютер и веб-камеру.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82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С помощью библиотеки </a:t>
            </a:r>
            <a:r>
              <a:rPr lang="en-US" dirty="0" err="1"/>
              <a:t>cvzone</a:t>
            </a:r>
            <a:r>
              <a:rPr lang="en-US" dirty="0"/>
              <a:t> </a:t>
            </a:r>
            <a:r>
              <a:rPr lang="ru-RU" dirty="0"/>
              <a:t>сканировать руку через веб-камеру</a:t>
            </a:r>
            <a:endParaRPr lang="en-US" dirty="0"/>
          </a:p>
          <a:p>
            <a:pPr lvl="0"/>
            <a:r>
              <a:rPr lang="ru-RU" dirty="0"/>
              <a:t>Сконструировать и передать координаты фаланг пальцев в </a:t>
            </a:r>
            <a:r>
              <a:rPr lang="en-US" dirty="0"/>
              <a:t>Unity</a:t>
            </a:r>
          </a:p>
          <a:p>
            <a:pPr lvl="0"/>
            <a:r>
              <a:rPr lang="ru-RU" dirty="0"/>
              <a:t>Создать объёмную руку в </a:t>
            </a:r>
            <a:r>
              <a:rPr lang="en-US" dirty="0"/>
              <a:t>Unity</a:t>
            </a:r>
            <a:r>
              <a:rPr lang="ru-RU" dirty="0"/>
              <a:t>, имеющую коллизию</a:t>
            </a:r>
            <a:endParaRPr lang="en-US" dirty="0"/>
          </a:p>
          <a:p>
            <a:pPr lvl="0"/>
            <a:r>
              <a:rPr lang="ru-RU" dirty="0"/>
              <a:t>Добавить интерактивные объекты и задания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686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Случаи инсультов учащаются не только у пожилых, но и у людей в возрасте от 25 лет. Наша ПО позволила бы им реабилитироваться проще и дешевле.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4362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Office PowerPoint</Application>
  <PresentationFormat>Широкоэкранный</PresentationFormat>
  <Paragraphs>11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Название</vt:lpstr>
      <vt:lpstr>Цели</vt:lpstr>
      <vt:lpstr>Задачи</vt:lpstr>
      <vt:lpstr>Актуальность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</dc:title>
  <dc:creator>mygames</dc:creator>
  <cp:lastModifiedBy>mygames</cp:lastModifiedBy>
  <cp:revision>1</cp:revision>
  <dcterms:created xsi:type="dcterms:W3CDTF">2023-03-18T21:18:44Z</dcterms:created>
  <dcterms:modified xsi:type="dcterms:W3CDTF">2023-03-18T21:19:11Z</dcterms:modified>
</cp:coreProperties>
</file>