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f117ea8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f117ea8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f117ea8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f117ea8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28455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28455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f117ea8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f117ea8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f117ea8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f117ea8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Итерация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Coduelists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сделано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Глоссарий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Конкурентный анализ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Набор внешних к проекту систем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Отредактирован набор функциональных требований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Структура данных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Автоматизируемые процессы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Отредактированы стейкхолдеры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Выявление рисков реализации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не сделано и переходит на следующую итерацию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Бизнес-процессы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не сделаны бизнес процессы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Недостаток времени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 планах на следующую итерацию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Бизнес-процессы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Построение функциональной диаграммы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Построение контекстной диаграммы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Определение требований атрибутов качества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 планах на будущее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Выбор технологий для разработки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Создание макета приложения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Составление плана поэтапной разработки и расширения системы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