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18"/>
  </p:notesMasterIdLst>
  <p:handoutMasterIdLst>
    <p:handoutMasterId r:id="rId19"/>
  </p:handoutMasterIdLst>
  <p:sldIdLst>
    <p:sldId id="268" r:id="rId3"/>
    <p:sldId id="269" r:id="rId4"/>
    <p:sldId id="270" r:id="rId5"/>
    <p:sldId id="271" r:id="rId6"/>
    <p:sldId id="272" r:id="rId7"/>
    <p:sldId id="275" r:id="rId8"/>
    <p:sldId id="273" r:id="rId9"/>
    <p:sldId id="276" r:id="rId10"/>
    <p:sldId id="274" r:id="rId11"/>
    <p:sldId id="261" r:id="rId12"/>
    <p:sldId id="260" r:id="rId13"/>
    <p:sldId id="265" r:id="rId14"/>
    <p:sldId id="266" r:id="rId15"/>
    <p:sldId id="267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hrar El Hassance" initials="LEH" lastIdx="1" clrIdx="0">
    <p:extLst>
      <p:ext uri="{19B8F6BF-5375-455C-9EA6-DF929625EA0E}">
        <p15:presenceInfo xmlns:p15="http://schemas.microsoft.com/office/powerpoint/2012/main" userId="Lahrar El Hassan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9A3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-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FE96A-B3E6-4571-A5EF-F00DD25720CE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5BBCF-D12F-411E-88A9-507A990CA7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5674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E898D-0928-4E89-B532-7F94DD4786F1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0149D-32F8-41C4-9AA3-3204E2AB7E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4639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Historique des versions du document</a:t>
            </a:r>
          </a:p>
          <a:p>
            <a:r>
              <a:rPr lang="fr-FR" dirty="0" smtClean="0"/>
              <a:t>Version 01 : Création du</a:t>
            </a:r>
            <a:r>
              <a:rPr lang="fr-FR" baseline="0" dirty="0" smtClean="0"/>
              <a:t> document </a:t>
            </a:r>
            <a:r>
              <a:rPr lang="fr-FR" dirty="0" smtClean="0"/>
              <a:t>(auteur)</a:t>
            </a:r>
          </a:p>
          <a:p>
            <a:r>
              <a:rPr lang="fr-FR" dirty="0" smtClean="0"/>
              <a:t>Version 02 : Modifications … (Auteur)</a:t>
            </a:r>
          </a:p>
          <a:p>
            <a:r>
              <a:rPr lang="fr-FR" dirty="0" smtClean="0"/>
              <a:t>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A9E3D-4FF6-4AF8-A343-FB95931F05A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178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3.png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3982-6708-4A9B-B43B-67F5C0AED93D}" type="datetime1">
              <a:rPr lang="fr-FR" smtClean="0"/>
              <a:t>18/04/2023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64FD758-B2A8-483B-B94A-4237CFFE99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74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E981-EA28-42CB-928E-139DAC46ACEF}" type="datetime1">
              <a:rPr lang="fr-FR" smtClean="0"/>
              <a:t>18/04/2023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4FD758-B2A8-483B-B94A-4237CFFE99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36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1744B-2F20-4B91-AB22-39F25DACCCAC}" type="datetime1">
              <a:rPr lang="fr-FR" smtClean="0"/>
              <a:t>18/04/2023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4FD758-B2A8-483B-B94A-4237CFFE991E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289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A593-7DB4-45DE-BAA8-A0B90377D5F9}" type="datetime1">
              <a:rPr lang="fr-FR" smtClean="0"/>
              <a:t>18/04/2023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4FD758-B2A8-483B-B94A-4237CFFE99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957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48F8D-E269-4020-B26C-043F6097E427}" type="datetime1">
              <a:rPr lang="fr-FR" smtClean="0"/>
              <a:t>18/04/2023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4FD758-B2A8-483B-B94A-4237CFFE991E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2301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F530B-C53B-46ED-90D2-0389E8AD57DA}" type="datetime1">
              <a:rPr lang="fr-FR" smtClean="0"/>
              <a:t>18/04/2023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4FD758-B2A8-483B-B94A-4237CFFE99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935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4B96-E9BC-46F7-8A8F-95A1CE2C9BD9}" type="datetime1">
              <a:rPr lang="fr-FR" smtClean="0"/>
              <a:t>18/04/2023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D758-B2A8-483B-B94A-4237CFFE99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25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8575D-FEA3-4223-B3DF-B87056847D72}" type="datetime1">
              <a:rPr lang="fr-FR" smtClean="0"/>
              <a:t>18/04/2023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D758-B2A8-483B-B94A-4237CFFE99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8976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Title">
    <p:bg>
      <p:bgPr>
        <a:gradFill flip="none" rotWithShape="1">
          <a:gsLst>
            <a:gs pos="10000">
              <a:srgbClr val="0059A3"/>
            </a:gs>
            <a:gs pos="100000">
              <a:srgbClr val="53A2DA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2002" cy="6858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63306" y="620950"/>
            <a:ext cx="1754106" cy="1136079"/>
          </a:xfrm>
          <a:prstGeom prst="rect">
            <a:avLst/>
          </a:prstGeom>
        </p:spPr>
      </p:pic>
      <p:sp>
        <p:nvSpPr>
          <p:cNvPr id="8" name="Site"/>
          <p:cNvSpPr/>
          <p:nvPr userDrawn="1"/>
        </p:nvSpPr>
        <p:spPr>
          <a:xfrm>
            <a:off x="2955513" y="6347889"/>
            <a:ext cx="7549962" cy="246221"/>
          </a:xfrm>
          <a:prstGeom prst="rect">
            <a:avLst/>
          </a:prstGeom>
        </p:spPr>
        <p:txBody>
          <a:bodyPr anchor="ctr"/>
          <a:lstStyle/>
          <a:p>
            <a:pPr lvl="0" indent="0" algn="r">
              <a:spcBef>
                <a:spcPct val="20000"/>
              </a:spcBef>
              <a:buFont typeface="Arial" pitchFamily="34" charset="0"/>
              <a:buNone/>
            </a:pPr>
            <a:r>
              <a:rPr lang="fr-FR" sz="1000" b="0" smtClean="0">
                <a:solidFill>
                  <a:schemeClr val="accent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8 rue des Pirogues de Bercy, 75012 PARIS</a:t>
            </a:r>
            <a:endParaRPr lang="fr-FR" sz="1000" b="0" dirty="0" smtClean="0">
              <a:solidFill>
                <a:schemeClr val="accent1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10" name="Infos SII">
            <a:extLst>
              <a:ext uri="{FF2B5EF4-FFF2-40B4-BE49-F238E27FC236}">
                <a16:creationId xmlns:a16="http://schemas.microsoft.com/office/drawing/2014/main" id="{F025C760-DA32-4C30-8FB1-224BAE223430}"/>
              </a:ext>
            </a:extLst>
          </p:cNvPr>
          <p:cNvSpPr txBox="1">
            <a:spLocks/>
          </p:cNvSpPr>
          <p:nvPr userDrawn="1"/>
        </p:nvSpPr>
        <p:spPr>
          <a:xfrm>
            <a:off x="-544551" y="6084873"/>
            <a:ext cx="2892829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>
                <a:solidFill>
                  <a:schemeClr val="accent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Groupe SII </a:t>
            </a:r>
            <a:r>
              <a:rPr lang="fr-FR" sz="1000" dirty="0" smtClean="0">
                <a:solidFill>
                  <a:schemeClr val="accent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2021 </a:t>
            </a:r>
            <a:r>
              <a:rPr lang="fr-FR" sz="1400" dirty="0">
                <a:solidFill>
                  <a:schemeClr val="accent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| </a:t>
            </a:r>
          </a:p>
        </p:txBody>
      </p:sp>
      <p:sp>
        <p:nvSpPr>
          <p:cNvPr id="11" name="Confidentialite_bas"/>
          <p:cNvSpPr txBox="1">
            <a:spLocks/>
          </p:cNvSpPr>
          <p:nvPr userDrawn="1"/>
        </p:nvSpPr>
        <p:spPr>
          <a:xfrm>
            <a:off x="1397328" y="6111000"/>
            <a:ext cx="2880000" cy="720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000" b="0" smtClean="0">
                <a:solidFill>
                  <a:schemeClr val="accent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Usage interne SII</a:t>
            </a:r>
            <a:endParaRPr lang="fr-FR" sz="1000" b="0" dirty="0">
              <a:solidFill>
                <a:schemeClr val="accent1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4" name="Confidentialite_haut"/>
          <p:cNvSpPr txBox="1"/>
          <p:nvPr userDrawn="1"/>
        </p:nvSpPr>
        <p:spPr>
          <a:xfrm>
            <a:off x="-1" y="0"/>
            <a:ext cx="12192001" cy="384060"/>
          </a:xfrm>
          <a:prstGeom prst="rect">
            <a:avLst/>
          </a:prstGeom>
        </p:spPr>
        <p:txBody>
          <a:bodyPr spcFirstLastPara="1" vert="horz" wrap="none" lIns="0" tIns="0" rIns="0" bIns="0" rtlCol="0" anchor="ctr" anchorCtr="0">
            <a:noAutofit/>
          </a:bodyPr>
          <a:lstStyle/>
          <a:p>
            <a:pPr algn="ctr"/>
            <a:endParaRPr lang="fr-FR" sz="3200" b="1" dirty="0" smtClean="0">
              <a:solidFill>
                <a:srgbClr val="FF0000"/>
              </a:solidFill>
              <a:latin typeface="Lato 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870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userDrawn="1">
  <p:cSld name="Image background">
    <p:bg>
      <p:bgPr>
        <a:solidFill>
          <a:schemeClr val="bg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453" y="0"/>
            <a:ext cx="2434547" cy="2081348"/>
          </a:xfrm>
          <a:prstGeom prst="rect">
            <a:avLst/>
          </a:prstGeom>
        </p:spPr>
      </p:pic>
      <p:sp>
        <p:nvSpPr>
          <p:cNvPr id="7" name="Infos SII">
            <a:extLst>
              <a:ext uri="{FF2B5EF4-FFF2-40B4-BE49-F238E27FC236}">
                <a16:creationId xmlns:a16="http://schemas.microsoft.com/office/drawing/2014/main" id="{F025C760-DA32-4C30-8FB1-224BAE223430}"/>
              </a:ext>
            </a:extLst>
          </p:cNvPr>
          <p:cNvSpPr txBox="1">
            <a:spLocks/>
          </p:cNvSpPr>
          <p:nvPr userDrawn="1"/>
        </p:nvSpPr>
        <p:spPr>
          <a:xfrm>
            <a:off x="-544551" y="6084873"/>
            <a:ext cx="2892829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>
                <a:solidFill>
                  <a:schemeClr val="accent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Groupe SII </a:t>
            </a:r>
            <a:r>
              <a:rPr lang="fr-FR" sz="1000" dirty="0" smtClean="0">
                <a:solidFill>
                  <a:schemeClr val="accent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2021 </a:t>
            </a:r>
            <a:r>
              <a:rPr lang="fr-FR" sz="1400" dirty="0">
                <a:solidFill>
                  <a:schemeClr val="accent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| </a:t>
            </a:r>
          </a:p>
        </p:txBody>
      </p:sp>
      <p:sp>
        <p:nvSpPr>
          <p:cNvPr id="8" name="Confidentialite_bas"/>
          <p:cNvSpPr txBox="1">
            <a:spLocks/>
          </p:cNvSpPr>
          <p:nvPr userDrawn="1"/>
        </p:nvSpPr>
        <p:spPr>
          <a:xfrm>
            <a:off x="1397328" y="6111000"/>
            <a:ext cx="2880000" cy="720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000" b="0" smtClean="0">
                <a:solidFill>
                  <a:schemeClr val="accent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Usage interne SII</a:t>
            </a:r>
            <a:endParaRPr lang="fr-FR" sz="1000" b="0" dirty="0">
              <a:solidFill>
                <a:schemeClr val="accent1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6" name="Confidentialite_haut"/>
          <p:cNvSpPr txBox="1"/>
          <p:nvPr userDrawn="1"/>
        </p:nvSpPr>
        <p:spPr>
          <a:xfrm>
            <a:off x="-1" y="0"/>
            <a:ext cx="12192001" cy="384060"/>
          </a:xfrm>
          <a:prstGeom prst="rect">
            <a:avLst/>
          </a:prstGeom>
        </p:spPr>
        <p:txBody>
          <a:bodyPr spcFirstLastPara="1" vert="horz" wrap="none" lIns="0" tIns="0" rIns="0" bIns="0" rtlCol="0" anchor="ctr" anchorCtr="0">
            <a:noAutofit/>
          </a:bodyPr>
          <a:lstStyle/>
          <a:p>
            <a:pPr algn="ctr"/>
            <a:endParaRPr lang="fr-FR" sz="3200" b="1" dirty="0" smtClean="0">
              <a:solidFill>
                <a:srgbClr val="FF0000"/>
              </a:solidFill>
              <a:latin typeface="Lato 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1797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Title">
    <p:bg>
      <p:bgPr>
        <a:gradFill flip="none" rotWithShape="1">
          <a:gsLst>
            <a:gs pos="10000">
              <a:srgbClr val="0059A3"/>
            </a:gs>
            <a:gs pos="100000">
              <a:srgbClr val="53A2DA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12192002" cy="6858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63306" y="620950"/>
            <a:ext cx="1754106" cy="1136079"/>
          </a:xfrm>
          <a:prstGeom prst="rect">
            <a:avLst/>
          </a:prstGeom>
        </p:spPr>
      </p:pic>
      <p:sp>
        <p:nvSpPr>
          <p:cNvPr id="8" name="Site"/>
          <p:cNvSpPr/>
          <p:nvPr userDrawn="1"/>
        </p:nvSpPr>
        <p:spPr>
          <a:xfrm>
            <a:off x="2955513" y="6347889"/>
            <a:ext cx="7549962" cy="246221"/>
          </a:xfrm>
          <a:prstGeom prst="rect">
            <a:avLst/>
          </a:prstGeom>
        </p:spPr>
        <p:txBody>
          <a:bodyPr anchor="ctr"/>
          <a:lstStyle/>
          <a:p>
            <a:pPr lvl="0" indent="0" algn="r">
              <a:spcBef>
                <a:spcPct val="20000"/>
              </a:spcBef>
              <a:buFont typeface="Arial" pitchFamily="34" charset="0"/>
              <a:buNone/>
            </a:pPr>
            <a:r>
              <a:rPr lang="fr-FR" sz="1000" b="0" smtClean="0">
                <a:solidFill>
                  <a:schemeClr val="accent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8 rue des Pirogues de Bercy, 75012 PARIS</a:t>
            </a:r>
            <a:endParaRPr lang="fr-FR" sz="1000" b="0" dirty="0" smtClean="0">
              <a:solidFill>
                <a:schemeClr val="accent1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10" name="Infos SII">
            <a:extLst>
              <a:ext uri="{FF2B5EF4-FFF2-40B4-BE49-F238E27FC236}">
                <a16:creationId xmlns:a16="http://schemas.microsoft.com/office/drawing/2014/main" id="{F025C760-DA32-4C30-8FB1-224BAE223430}"/>
              </a:ext>
            </a:extLst>
          </p:cNvPr>
          <p:cNvSpPr txBox="1">
            <a:spLocks/>
          </p:cNvSpPr>
          <p:nvPr userDrawn="1"/>
        </p:nvSpPr>
        <p:spPr>
          <a:xfrm>
            <a:off x="-544551" y="6084873"/>
            <a:ext cx="2892829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>
                <a:solidFill>
                  <a:schemeClr val="accent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Groupe SII </a:t>
            </a:r>
            <a:r>
              <a:rPr lang="fr-FR" sz="1000" dirty="0" smtClean="0">
                <a:solidFill>
                  <a:schemeClr val="accent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2021 </a:t>
            </a:r>
            <a:r>
              <a:rPr lang="fr-FR" sz="1400" dirty="0">
                <a:solidFill>
                  <a:schemeClr val="accent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| </a:t>
            </a:r>
          </a:p>
        </p:txBody>
      </p:sp>
      <p:sp>
        <p:nvSpPr>
          <p:cNvPr id="11" name="Confidentialite_bas"/>
          <p:cNvSpPr txBox="1">
            <a:spLocks/>
          </p:cNvSpPr>
          <p:nvPr userDrawn="1"/>
        </p:nvSpPr>
        <p:spPr>
          <a:xfrm>
            <a:off x="1397328" y="6111000"/>
            <a:ext cx="2880000" cy="720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000" b="0" smtClean="0">
                <a:solidFill>
                  <a:schemeClr val="accent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Usage interne SII</a:t>
            </a:r>
            <a:endParaRPr lang="fr-FR" sz="1000" b="0" dirty="0">
              <a:solidFill>
                <a:schemeClr val="accent1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4" name="Confidentialite_haut"/>
          <p:cNvSpPr txBox="1"/>
          <p:nvPr userDrawn="1"/>
        </p:nvSpPr>
        <p:spPr>
          <a:xfrm>
            <a:off x="-1" y="0"/>
            <a:ext cx="12192001" cy="384060"/>
          </a:xfrm>
          <a:prstGeom prst="rect">
            <a:avLst/>
          </a:prstGeom>
        </p:spPr>
        <p:txBody>
          <a:bodyPr spcFirstLastPara="1" vert="horz" wrap="none" lIns="0" tIns="0" rIns="0" bIns="0" rtlCol="0" anchor="ctr" anchorCtr="0">
            <a:noAutofit/>
          </a:bodyPr>
          <a:lstStyle/>
          <a:p>
            <a:pPr algn="ctr"/>
            <a:endParaRPr lang="fr-FR" sz="3200" b="1" dirty="0" smtClean="0">
              <a:solidFill>
                <a:srgbClr val="FF0000"/>
              </a:solidFill>
              <a:latin typeface="Lato 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038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024EB-6958-4036-B283-C3B232AC9D7C}" type="datetime1">
              <a:rPr lang="fr-FR" smtClean="0"/>
              <a:t>18/04/2023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D758-B2A8-483B-B94A-4237CFFE99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570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19667" y="3161"/>
            <a:ext cx="8879737" cy="591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e 12"/>
          <p:cNvGrpSpPr/>
          <p:nvPr userDrawn="1"/>
        </p:nvGrpSpPr>
        <p:grpSpPr>
          <a:xfrm>
            <a:off x="-1" y="0"/>
            <a:ext cx="12215613" cy="6871063"/>
            <a:chOff x="-1" y="0"/>
            <a:chExt cx="12215613" cy="6871063"/>
          </a:xfrm>
        </p:grpSpPr>
        <p:sp>
          <p:nvSpPr>
            <p:cNvPr id="11" name="Forme libre 10"/>
            <p:cNvSpPr/>
            <p:nvPr userDrawn="1"/>
          </p:nvSpPr>
          <p:spPr>
            <a:xfrm>
              <a:off x="4438857" y="0"/>
              <a:ext cx="7776755" cy="6871063"/>
            </a:xfrm>
            <a:custGeom>
              <a:avLst/>
              <a:gdLst>
                <a:gd name="connsiteX0" fmla="*/ 2717074 w 7846423"/>
                <a:gd name="connsiteY0" fmla="*/ 0 h 7053943"/>
                <a:gd name="connsiteX1" fmla="*/ 0 w 7846423"/>
                <a:gd name="connsiteY1" fmla="*/ 7053943 h 7053943"/>
                <a:gd name="connsiteX2" fmla="*/ 7846423 w 7846423"/>
                <a:gd name="connsiteY2" fmla="*/ 7036526 h 7053943"/>
                <a:gd name="connsiteX3" fmla="*/ 7829006 w 7846423"/>
                <a:gd name="connsiteY3" fmla="*/ 69668 h 7053943"/>
                <a:gd name="connsiteX4" fmla="*/ 2717074 w 7846423"/>
                <a:gd name="connsiteY4" fmla="*/ 0 h 7053943"/>
                <a:gd name="connsiteX0" fmla="*/ 2682240 w 7846423"/>
                <a:gd name="connsiteY0" fmla="*/ 26126 h 6984275"/>
                <a:gd name="connsiteX1" fmla="*/ 0 w 7846423"/>
                <a:gd name="connsiteY1" fmla="*/ 6984275 h 6984275"/>
                <a:gd name="connsiteX2" fmla="*/ 7846423 w 7846423"/>
                <a:gd name="connsiteY2" fmla="*/ 6966858 h 6984275"/>
                <a:gd name="connsiteX3" fmla="*/ 7829006 w 7846423"/>
                <a:gd name="connsiteY3" fmla="*/ 0 h 6984275"/>
                <a:gd name="connsiteX4" fmla="*/ 2682240 w 7846423"/>
                <a:gd name="connsiteY4" fmla="*/ 26126 h 6984275"/>
                <a:gd name="connsiteX0" fmla="*/ 2682240 w 7846423"/>
                <a:gd name="connsiteY0" fmla="*/ 0 h 6958149"/>
                <a:gd name="connsiteX1" fmla="*/ 0 w 7846423"/>
                <a:gd name="connsiteY1" fmla="*/ 6958149 h 6958149"/>
                <a:gd name="connsiteX2" fmla="*/ 7846423 w 7846423"/>
                <a:gd name="connsiteY2" fmla="*/ 6940732 h 6958149"/>
                <a:gd name="connsiteX3" fmla="*/ 7637417 w 7846423"/>
                <a:gd name="connsiteY3" fmla="*/ 200296 h 6958149"/>
                <a:gd name="connsiteX4" fmla="*/ 2682240 w 7846423"/>
                <a:gd name="connsiteY4" fmla="*/ 0 h 6958149"/>
                <a:gd name="connsiteX0" fmla="*/ 2682240 w 7846423"/>
                <a:gd name="connsiteY0" fmla="*/ 0 h 6958149"/>
                <a:gd name="connsiteX1" fmla="*/ 0 w 7846423"/>
                <a:gd name="connsiteY1" fmla="*/ 6958149 h 6958149"/>
                <a:gd name="connsiteX2" fmla="*/ 7846423 w 7846423"/>
                <a:gd name="connsiteY2" fmla="*/ 6940732 h 6958149"/>
                <a:gd name="connsiteX3" fmla="*/ 7802880 w 7846423"/>
                <a:gd name="connsiteY3" fmla="*/ 8708 h 6958149"/>
                <a:gd name="connsiteX4" fmla="*/ 2682240 w 7846423"/>
                <a:gd name="connsiteY4" fmla="*/ 0 h 6958149"/>
                <a:gd name="connsiteX0" fmla="*/ 2682240 w 7811589"/>
                <a:gd name="connsiteY0" fmla="*/ 0 h 6958149"/>
                <a:gd name="connsiteX1" fmla="*/ 0 w 7811589"/>
                <a:gd name="connsiteY1" fmla="*/ 6958149 h 6958149"/>
                <a:gd name="connsiteX2" fmla="*/ 7811589 w 7811589"/>
                <a:gd name="connsiteY2" fmla="*/ 6862355 h 6958149"/>
                <a:gd name="connsiteX3" fmla="*/ 7802880 w 7811589"/>
                <a:gd name="connsiteY3" fmla="*/ 8708 h 6958149"/>
                <a:gd name="connsiteX4" fmla="*/ 2682240 w 7811589"/>
                <a:gd name="connsiteY4" fmla="*/ 0 h 6958149"/>
                <a:gd name="connsiteX0" fmla="*/ 2647406 w 7776755"/>
                <a:gd name="connsiteY0" fmla="*/ 0 h 6871063"/>
                <a:gd name="connsiteX1" fmla="*/ 0 w 7776755"/>
                <a:gd name="connsiteY1" fmla="*/ 6871063 h 6871063"/>
                <a:gd name="connsiteX2" fmla="*/ 7776755 w 7776755"/>
                <a:gd name="connsiteY2" fmla="*/ 6862355 h 6871063"/>
                <a:gd name="connsiteX3" fmla="*/ 7768046 w 7776755"/>
                <a:gd name="connsiteY3" fmla="*/ 8708 h 6871063"/>
                <a:gd name="connsiteX4" fmla="*/ 2647406 w 7776755"/>
                <a:gd name="connsiteY4" fmla="*/ 0 h 6871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6755" h="6871063">
                  <a:moveTo>
                    <a:pt x="2647406" y="0"/>
                  </a:moveTo>
                  <a:lnTo>
                    <a:pt x="0" y="6871063"/>
                  </a:lnTo>
                  <a:lnTo>
                    <a:pt x="7776755" y="6862355"/>
                  </a:lnTo>
                  <a:cubicBezTo>
                    <a:pt x="7770949" y="4540069"/>
                    <a:pt x="7773852" y="2330994"/>
                    <a:pt x="7768046" y="8708"/>
                  </a:cubicBezTo>
                  <a:lnTo>
                    <a:pt x="26474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" name="Image 11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085"/>
            <a:stretch/>
          </p:blipFill>
          <p:spPr>
            <a:xfrm>
              <a:off x="-1" y="4467496"/>
              <a:ext cx="12205981" cy="2394429"/>
            </a:xfrm>
            <a:prstGeom prst="rect">
              <a:avLst/>
            </a:prstGeom>
          </p:spPr>
        </p:pic>
      </p:grpSp>
      <p:pic>
        <p:nvPicPr>
          <p:cNvPr id="8" name="Image 7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94896" y="250551"/>
            <a:ext cx="622152" cy="408119"/>
          </a:xfrm>
          <a:prstGeom prst="rect">
            <a:avLst/>
          </a:prstGeom>
        </p:spPr>
      </p:pic>
      <p:sp>
        <p:nvSpPr>
          <p:cNvPr id="9" name="Infos SII">
            <a:extLst>
              <a:ext uri="{FF2B5EF4-FFF2-40B4-BE49-F238E27FC236}">
                <a16:creationId xmlns:a16="http://schemas.microsoft.com/office/drawing/2014/main" id="{F025C760-DA32-4C30-8FB1-224BAE223430}"/>
              </a:ext>
            </a:extLst>
          </p:cNvPr>
          <p:cNvSpPr txBox="1">
            <a:spLocks/>
          </p:cNvSpPr>
          <p:nvPr userDrawn="1"/>
        </p:nvSpPr>
        <p:spPr>
          <a:xfrm>
            <a:off x="-544551" y="6084873"/>
            <a:ext cx="2892829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Groupe SII </a:t>
            </a:r>
            <a:r>
              <a:rPr lang="fr-FR" sz="1000" dirty="0" smtClean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2021 </a:t>
            </a:r>
            <a:r>
              <a:rPr lang="fr-FR" sz="1400" dirty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| </a:t>
            </a:r>
          </a:p>
        </p:txBody>
      </p:sp>
      <p:sp>
        <p:nvSpPr>
          <p:cNvPr id="10" name="Confidentialite_bas"/>
          <p:cNvSpPr txBox="1">
            <a:spLocks/>
          </p:cNvSpPr>
          <p:nvPr userDrawn="1"/>
        </p:nvSpPr>
        <p:spPr>
          <a:xfrm>
            <a:off x="1397328" y="6111000"/>
            <a:ext cx="2880000" cy="720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000" b="0" smtClean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Usage interne SII</a:t>
            </a:r>
            <a:endParaRPr lang="fr-FR" sz="1000" b="0" dirty="0">
              <a:solidFill>
                <a:schemeClr val="bg1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14" name="Confidentialite_haut"/>
          <p:cNvSpPr txBox="1"/>
          <p:nvPr userDrawn="1"/>
        </p:nvSpPr>
        <p:spPr>
          <a:xfrm>
            <a:off x="-1" y="0"/>
            <a:ext cx="12192001" cy="384060"/>
          </a:xfrm>
          <a:prstGeom prst="rect">
            <a:avLst/>
          </a:prstGeom>
        </p:spPr>
        <p:txBody>
          <a:bodyPr spcFirstLastPara="1" vert="horz" wrap="none" lIns="0" tIns="0" rIns="0" bIns="0" rtlCol="0" anchor="ctr" anchorCtr="0">
            <a:noAutofit/>
          </a:bodyPr>
          <a:lstStyle/>
          <a:p>
            <a:pPr algn="ctr"/>
            <a:endParaRPr lang="fr-FR" sz="3200" b="1" dirty="0" smtClean="0">
              <a:solidFill>
                <a:srgbClr val="FF0000"/>
              </a:solidFill>
              <a:latin typeface="Lato 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524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53710" y="2058308"/>
            <a:ext cx="7146999" cy="479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e 5"/>
          <p:cNvGrpSpPr/>
          <p:nvPr userDrawn="1"/>
        </p:nvGrpSpPr>
        <p:grpSpPr>
          <a:xfrm>
            <a:off x="0" y="-1"/>
            <a:ext cx="12200708" cy="6858001"/>
            <a:chOff x="0" y="-1"/>
            <a:chExt cx="12200708" cy="6858001"/>
          </a:xfrm>
        </p:grpSpPr>
        <p:sp>
          <p:nvSpPr>
            <p:cNvPr id="5" name="Forme libre 4"/>
            <p:cNvSpPr/>
            <p:nvPr userDrawn="1"/>
          </p:nvSpPr>
          <p:spPr>
            <a:xfrm>
              <a:off x="6453051" y="-1"/>
              <a:ext cx="5747657" cy="3143794"/>
            </a:xfrm>
            <a:custGeom>
              <a:avLst/>
              <a:gdLst>
                <a:gd name="connsiteX0" fmla="*/ 0 w 5878286"/>
                <a:gd name="connsiteY0" fmla="*/ 3265714 h 3265714"/>
                <a:gd name="connsiteX1" fmla="*/ 2891246 w 5878286"/>
                <a:gd name="connsiteY1" fmla="*/ 2586446 h 3265714"/>
                <a:gd name="connsiteX2" fmla="*/ 5878286 w 5878286"/>
                <a:gd name="connsiteY2" fmla="*/ 2656114 h 3265714"/>
                <a:gd name="connsiteX3" fmla="*/ 5860869 w 5878286"/>
                <a:gd name="connsiteY3" fmla="*/ 17417 h 3265714"/>
                <a:gd name="connsiteX4" fmla="*/ 1262743 w 5878286"/>
                <a:gd name="connsiteY4" fmla="*/ 0 h 3265714"/>
                <a:gd name="connsiteX5" fmla="*/ 0 w 5878286"/>
                <a:gd name="connsiteY5" fmla="*/ 3265714 h 3265714"/>
                <a:gd name="connsiteX0" fmla="*/ 0 w 5878286"/>
                <a:gd name="connsiteY0" fmla="*/ 3265714 h 3265714"/>
                <a:gd name="connsiteX1" fmla="*/ 2969623 w 5878286"/>
                <a:gd name="connsiteY1" fmla="*/ 2621280 h 3265714"/>
                <a:gd name="connsiteX2" fmla="*/ 5878286 w 5878286"/>
                <a:gd name="connsiteY2" fmla="*/ 2656114 h 3265714"/>
                <a:gd name="connsiteX3" fmla="*/ 5860869 w 5878286"/>
                <a:gd name="connsiteY3" fmla="*/ 17417 h 3265714"/>
                <a:gd name="connsiteX4" fmla="*/ 1262743 w 5878286"/>
                <a:gd name="connsiteY4" fmla="*/ 0 h 3265714"/>
                <a:gd name="connsiteX5" fmla="*/ 0 w 5878286"/>
                <a:gd name="connsiteY5" fmla="*/ 3265714 h 3265714"/>
                <a:gd name="connsiteX0" fmla="*/ 0 w 5878286"/>
                <a:gd name="connsiteY0" fmla="*/ 3265714 h 3265714"/>
                <a:gd name="connsiteX1" fmla="*/ 2969623 w 5878286"/>
                <a:gd name="connsiteY1" fmla="*/ 2621280 h 3265714"/>
                <a:gd name="connsiteX2" fmla="*/ 5878286 w 5878286"/>
                <a:gd name="connsiteY2" fmla="*/ 2656114 h 3265714"/>
                <a:gd name="connsiteX3" fmla="*/ 5860869 w 5878286"/>
                <a:gd name="connsiteY3" fmla="*/ 17417 h 3265714"/>
                <a:gd name="connsiteX4" fmla="*/ 1262743 w 5878286"/>
                <a:gd name="connsiteY4" fmla="*/ 0 h 3265714"/>
                <a:gd name="connsiteX5" fmla="*/ 0 w 5878286"/>
                <a:gd name="connsiteY5" fmla="*/ 3265714 h 3265714"/>
                <a:gd name="connsiteX0" fmla="*/ 0 w 5878286"/>
                <a:gd name="connsiteY0" fmla="*/ 3265714 h 3265714"/>
                <a:gd name="connsiteX1" fmla="*/ 2969623 w 5878286"/>
                <a:gd name="connsiteY1" fmla="*/ 2621280 h 3265714"/>
                <a:gd name="connsiteX2" fmla="*/ 5878286 w 5878286"/>
                <a:gd name="connsiteY2" fmla="*/ 2656114 h 3265714"/>
                <a:gd name="connsiteX3" fmla="*/ 5860869 w 5878286"/>
                <a:gd name="connsiteY3" fmla="*/ 17417 h 3265714"/>
                <a:gd name="connsiteX4" fmla="*/ 1262743 w 5878286"/>
                <a:gd name="connsiteY4" fmla="*/ 0 h 3265714"/>
                <a:gd name="connsiteX5" fmla="*/ 0 w 5878286"/>
                <a:gd name="connsiteY5" fmla="*/ 3265714 h 3265714"/>
                <a:gd name="connsiteX0" fmla="*/ 0 w 5878286"/>
                <a:gd name="connsiteY0" fmla="*/ 3265714 h 3265714"/>
                <a:gd name="connsiteX1" fmla="*/ 2969623 w 5878286"/>
                <a:gd name="connsiteY1" fmla="*/ 2621280 h 3265714"/>
                <a:gd name="connsiteX2" fmla="*/ 5878286 w 5878286"/>
                <a:gd name="connsiteY2" fmla="*/ 2656114 h 3265714"/>
                <a:gd name="connsiteX3" fmla="*/ 5860869 w 5878286"/>
                <a:gd name="connsiteY3" fmla="*/ 17417 h 3265714"/>
                <a:gd name="connsiteX4" fmla="*/ 1262743 w 5878286"/>
                <a:gd name="connsiteY4" fmla="*/ 0 h 3265714"/>
                <a:gd name="connsiteX5" fmla="*/ 0 w 5878286"/>
                <a:gd name="connsiteY5" fmla="*/ 3265714 h 3265714"/>
                <a:gd name="connsiteX0" fmla="*/ 0 w 5747657"/>
                <a:gd name="connsiteY0" fmla="*/ 3013165 h 3013165"/>
                <a:gd name="connsiteX1" fmla="*/ 2838994 w 5747657"/>
                <a:gd name="connsiteY1" fmla="*/ 2621280 h 3013165"/>
                <a:gd name="connsiteX2" fmla="*/ 5747657 w 5747657"/>
                <a:gd name="connsiteY2" fmla="*/ 2656114 h 3013165"/>
                <a:gd name="connsiteX3" fmla="*/ 5730240 w 5747657"/>
                <a:gd name="connsiteY3" fmla="*/ 17417 h 3013165"/>
                <a:gd name="connsiteX4" fmla="*/ 1132114 w 5747657"/>
                <a:gd name="connsiteY4" fmla="*/ 0 h 3013165"/>
                <a:gd name="connsiteX5" fmla="*/ 0 w 5747657"/>
                <a:gd name="connsiteY5" fmla="*/ 3013165 h 3013165"/>
                <a:gd name="connsiteX0" fmla="*/ 0 w 5826034"/>
                <a:gd name="connsiteY0" fmla="*/ 3187336 h 3187336"/>
                <a:gd name="connsiteX1" fmla="*/ 2917371 w 5826034"/>
                <a:gd name="connsiteY1" fmla="*/ 2621280 h 3187336"/>
                <a:gd name="connsiteX2" fmla="*/ 5826034 w 5826034"/>
                <a:gd name="connsiteY2" fmla="*/ 2656114 h 3187336"/>
                <a:gd name="connsiteX3" fmla="*/ 5808617 w 5826034"/>
                <a:gd name="connsiteY3" fmla="*/ 17417 h 3187336"/>
                <a:gd name="connsiteX4" fmla="*/ 1210491 w 5826034"/>
                <a:gd name="connsiteY4" fmla="*/ 0 h 3187336"/>
                <a:gd name="connsiteX5" fmla="*/ 0 w 5826034"/>
                <a:gd name="connsiteY5" fmla="*/ 3187336 h 3187336"/>
                <a:gd name="connsiteX0" fmla="*/ 0 w 5826034"/>
                <a:gd name="connsiteY0" fmla="*/ 3187336 h 3187336"/>
                <a:gd name="connsiteX1" fmla="*/ 2917371 w 5826034"/>
                <a:gd name="connsiteY1" fmla="*/ 2621280 h 3187336"/>
                <a:gd name="connsiteX2" fmla="*/ 5826034 w 5826034"/>
                <a:gd name="connsiteY2" fmla="*/ 2656114 h 3187336"/>
                <a:gd name="connsiteX3" fmla="*/ 5808617 w 5826034"/>
                <a:gd name="connsiteY3" fmla="*/ 17417 h 3187336"/>
                <a:gd name="connsiteX4" fmla="*/ 1210491 w 5826034"/>
                <a:gd name="connsiteY4" fmla="*/ 0 h 3187336"/>
                <a:gd name="connsiteX5" fmla="*/ 0 w 5826034"/>
                <a:gd name="connsiteY5" fmla="*/ 3187336 h 3187336"/>
                <a:gd name="connsiteX0" fmla="*/ 0 w 5826034"/>
                <a:gd name="connsiteY0" fmla="*/ 3187336 h 3187336"/>
                <a:gd name="connsiteX1" fmla="*/ 2917371 w 5826034"/>
                <a:gd name="connsiteY1" fmla="*/ 2621280 h 3187336"/>
                <a:gd name="connsiteX2" fmla="*/ 5826034 w 5826034"/>
                <a:gd name="connsiteY2" fmla="*/ 2656114 h 3187336"/>
                <a:gd name="connsiteX3" fmla="*/ 5808617 w 5826034"/>
                <a:gd name="connsiteY3" fmla="*/ 17417 h 3187336"/>
                <a:gd name="connsiteX4" fmla="*/ 1210491 w 5826034"/>
                <a:gd name="connsiteY4" fmla="*/ 0 h 3187336"/>
                <a:gd name="connsiteX5" fmla="*/ 0 w 5826034"/>
                <a:gd name="connsiteY5" fmla="*/ 3187336 h 3187336"/>
                <a:gd name="connsiteX0" fmla="*/ 0 w 5808617"/>
                <a:gd name="connsiteY0" fmla="*/ 3187336 h 3187336"/>
                <a:gd name="connsiteX1" fmla="*/ 2917371 w 5808617"/>
                <a:gd name="connsiteY1" fmla="*/ 2621280 h 3187336"/>
                <a:gd name="connsiteX2" fmla="*/ 5799908 w 5808617"/>
                <a:gd name="connsiteY2" fmla="*/ 2307771 h 3187336"/>
                <a:gd name="connsiteX3" fmla="*/ 5808617 w 5808617"/>
                <a:gd name="connsiteY3" fmla="*/ 17417 h 3187336"/>
                <a:gd name="connsiteX4" fmla="*/ 1210491 w 5808617"/>
                <a:gd name="connsiteY4" fmla="*/ 0 h 3187336"/>
                <a:gd name="connsiteX5" fmla="*/ 0 w 5808617"/>
                <a:gd name="connsiteY5" fmla="*/ 3187336 h 3187336"/>
                <a:gd name="connsiteX0" fmla="*/ 0 w 5808617"/>
                <a:gd name="connsiteY0" fmla="*/ 3187336 h 3187336"/>
                <a:gd name="connsiteX1" fmla="*/ 2917371 w 5808617"/>
                <a:gd name="connsiteY1" fmla="*/ 2621280 h 3187336"/>
                <a:gd name="connsiteX2" fmla="*/ 5747657 w 5808617"/>
                <a:gd name="connsiteY2" fmla="*/ 2647405 h 3187336"/>
                <a:gd name="connsiteX3" fmla="*/ 5808617 w 5808617"/>
                <a:gd name="connsiteY3" fmla="*/ 17417 h 3187336"/>
                <a:gd name="connsiteX4" fmla="*/ 1210491 w 5808617"/>
                <a:gd name="connsiteY4" fmla="*/ 0 h 3187336"/>
                <a:gd name="connsiteX5" fmla="*/ 0 w 5808617"/>
                <a:gd name="connsiteY5" fmla="*/ 3187336 h 3187336"/>
                <a:gd name="connsiteX0" fmla="*/ 0 w 5808617"/>
                <a:gd name="connsiteY0" fmla="*/ 3187336 h 3187336"/>
                <a:gd name="connsiteX1" fmla="*/ 2917371 w 5808617"/>
                <a:gd name="connsiteY1" fmla="*/ 2621280 h 3187336"/>
                <a:gd name="connsiteX2" fmla="*/ 5747657 w 5808617"/>
                <a:gd name="connsiteY2" fmla="*/ 2647405 h 3187336"/>
                <a:gd name="connsiteX3" fmla="*/ 5808617 w 5808617"/>
                <a:gd name="connsiteY3" fmla="*/ 17417 h 3187336"/>
                <a:gd name="connsiteX4" fmla="*/ 1210491 w 5808617"/>
                <a:gd name="connsiteY4" fmla="*/ 0 h 3187336"/>
                <a:gd name="connsiteX5" fmla="*/ 0 w 5808617"/>
                <a:gd name="connsiteY5" fmla="*/ 3187336 h 3187336"/>
                <a:gd name="connsiteX0" fmla="*/ 0 w 5808617"/>
                <a:gd name="connsiteY0" fmla="*/ 3187336 h 3187336"/>
                <a:gd name="connsiteX1" fmla="*/ 2917371 w 5808617"/>
                <a:gd name="connsiteY1" fmla="*/ 2621280 h 3187336"/>
                <a:gd name="connsiteX2" fmla="*/ 5747657 w 5808617"/>
                <a:gd name="connsiteY2" fmla="*/ 2647405 h 3187336"/>
                <a:gd name="connsiteX3" fmla="*/ 5808617 w 5808617"/>
                <a:gd name="connsiteY3" fmla="*/ 17417 h 3187336"/>
                <a:gd name="connsiteX4" fmla="*/ 1210491 w 5808617"/>
                <a:gd name="connsiteY4" fmla="*/ 0 h 3187336"/>
                <a:gd name="connsiteX5" fmla="*/ 0 w 5808617"/>
                <a:gd name="connsiteY5" fmla="*/ 3187336 h 3187336"/>
                <a:gd name="connsiteX0" fmla="*/ 0 w 5747657"/>
                <a:gd name="connsiteY0" fmla="*/ 3187336 h 3187336"/>
                <a:gd name="connsiteX1" fmla="*/ 2917371 w 5747657"/>
                <a:gd name="connsiteY1" fmla="*/ 2621280 h 3187336"/>
                <a:gd name="connsiteX2" fmla="*/ 5747657 w 5747657"/>
                <a:gd name="connsiteY2" fmla="*/ 2647405 h 3187336"/>
                <a:gd name="connsiteX3" fmla="*/ 4580709 w 5747657"/>
                <a:gd name="connsiteY3" fmla="*/ 766354 h 3187336"/>
                <a:gd name="connsiteX4" fmla="*/ 1210491 w 5747657"/>
                <a:gd name="connsiteY4" fmla="*/ 0 h 3187336"/>
                <a:gd name="connsiteX5" fmla="*/ 0 w 5747657"/>
                <a:gd name="connsiteY5" fmla="*/ 3187336 h 3187336"/>
                <a:gd name="connsiteX0" fmla="*/ 0 w 5747657"/>
                <a:gd name="connsiteY0" fmla="*/ 3187336 h 3187336"/>
                <a:gd name="connsiteX1" fmla="*/ 2917371 w 5747657"/>
                <a:gd name="connsiteY1" fmla="*/ 2621280 h 3187336"/>
                <a:gd name="connsiteX2" fmla="*/ 5747657 w 5747657"/>
                <a:gd name="connsiteY2" fmla="*/ 2647405 h 3187336"/>
                <a:gd name="connsiteX3" fmla="*/ 5738949 w 5747657"/>
                <a:gd name="connsiteY3" fmla="*/ 43542 h 3187336"/>
                <a:gd name="connsiteX4" fmla="*/ 1210491 w 5747657"/>
                <a:gd name="connsiteY4" fmla="*/ 0 h 3187336"/>
                <a:gd name="connsiteX5" fmla="*/ 0 w 5747657"/>
                <a:gd name="connsiteY5" fmla="*/ 3187336 h 3187336"/>
                <a:gd name="connsiteX0" fmla="*/ 0 w 5747657"/>
                <a:gd name="connsiteY0" fmla="*/ 3143794 h 3143794"/>
                <a:gd name="connsiteX1" fmla="*/ 2917371 w 5747657"/>
                <a:gd name="connsiteY1" fmla="*/ 2577738 h 3143794"/>
                <a:gd name="connsiteX2" fmla="*/ 5747657 w 5747657"/>
                <a:gd name="connsiteY2" fmla="*/ 2603863 h 3143794"/>
                <a:gd name="connsiteX3" fmla="*/ 5738949 w 5747657"/>
                <a:gd name="connsiteY3" fmla="*/ 0 h 3143794"/>
                <a:gd name="connsiteX4" fmla="*/ 1166948 w 5747657"/>
                <a:gd name="connsiteY4" fmla="*/ 191589 h 3143794"/>
                <a:gd name="connsiteX5" fmla="*/ 0 w 5747657"/>
                <a:gd name="connsiteY5" fmla="*/ 3143794 h 3143794"/>
                <a:gd name="connsiteX0" fmla="*/ 0 w 5747657"/>
                <a:gd name="connsiteY0" fmla="*/ 3143794 h 3143794"/>
                <a:gd name="connsiteX1" fmla="*/ 2917371 w 5747657"/>
                <a:gd name="connsiteY1" fmla="*/ 2577738 h 3143794"/>
                <a:gd name="connsiteX2" fmla="*/ 5747657 w 5747657"/>
                <a:gd name="connsiteY2" fmla="*/ 2603863 h 3143794"/>
                <a:gd name="connsiteX3" fmla="*/ 5738949 w 5747657"/>
                <a:gd name="connsiteY3" fmla="*/ 0 h 3143794"/>
                <a:gd name="connsiteX4" fmla="*/ 1219200 w 5747657"/>
                <a:gd name="connsiteY4" fmla="*/ 0 h 3143794"/>
                <a:gd name="connsiteX5" fmla="*/ 0 w 5747657"/>
                <a:gd name="connsiteY5" fmla="*/ 3143794 h 3143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7657" h="3143794">
                  <a:moveTo>
                    <a:pt x="0" y="3143794"/>
                  </a:moveTo>
                  <a:cubicBezTo>
                    <a:pt x="989874" y="2928983"/>
                    <a:pt x="1457234" y="2740297"/>
                    <a:pt x="2917371" y="2577738"/>
                  </a:cubicBezTo>
                  <a:cubicBezTo>
                    <a:pt x="4566192" y="2432596"/>
                    <a:pt x="5239657" y="2574835"/>
                    <a:pt x="5747657" y="2603863"/>
                  </a:cubicBezTo>
                  <a:cubicBezTo>
                    <a:pt x="5744754" y="1735909"/>
                    <a:pt x="5741852" y="867954"/>
                    <a:pt x="5738949" y="0"/>
                  </a:cubicBezTo>
                  <a:lnTo>
                    <a:pt x="1219200" y="0"/>
                  </a:lnTo>
                  <a:lnTo>
                    <a:pt x="0" y="31437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" name="Image 1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65"/>
            <a:stretch/>
          </p:blipFill>
          <p:spPr>
            <a:xfrm>
              <a:off x="0" y="3928"/>
              <a:ext cx="7750630" cy="6854072"/>
            </a:xfrm>
            <a:prstGeom prst="rect">
              <a:avLst/>
            </a:prstGeom>
          </p:spPr>
        </p:pic>
      </p:grpSp>
      <p:pic>
        <p:nvPicPr>
          <p:cNvPr id="8" name="Image 7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94896" y="250551"/>
            <a:ext cx="622152" cy="408119"/>
          </a:xfrm>
          <a:prstGeom prst="rect">
            <a:avLst/>
          </a:prstGeom>
        </p:spPr>
      </p:pic>
      <p:sp>
        <p:nvSpPr>
          <p:cNvPr id="12" name="Infos SII">
            <a:extLst>
              <a:ext uri="{FF2B5EF4-FFF2-40B4-BE49-F238E27FC236}">
                <a16:creationId xmlns:a16="http://schemas.microsoft.com/office/drawing/2014/main" id="{F025C760-DA32-4C30-8FB1-224BAE223430}"/>
              </a:ext>
            </a:extLst>
          </p:cNvPr>
          <p:cNvSpPr txBox="1">
            <a:spLocks/>
          </p:cNvSpPr>
          <p:nvPr userDrawn="1"/>
        </p:nvSpPr>
        <p:spPr>
          <a:xfrm>
            <a:off x="-544551" y="6084873"/>
            <a:ext cx="2892829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Groupe SII </a:t>
            </a:r>
            <a:r>
              <a:rPr lang="fr-FR" sz="1000" dirty="0" smtClean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2021 </a:t>
            </a:r>
            <a:r>
              <a:rPr lang="fr-FR" sz="1400" dirty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| </a:t>
            </a:r>
          </a:p>
        </p:txBody>
      </p:sp>
      <p:sp>
        <p:nvSpPr>
          <p:cNvPr id="13" name="Confidentialite_bas"/>
          <p:cNvSpPr txBox="1">
            <a:spLocks/>
          </p:cNvSpPr>
          <p:nvPr userDrawn="1"/>
        </p:nvSpPr>
        <p:spPr>
          <a:xfrm>
            <a:off x="1397328" y="6111000"/>
            <a:ext cx="2880000" cy="720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000" b="0" smtClean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Usage interne SII</a:t>
            </a:r>
            <a:endParaRPr lang="fr-FR" sz="1000" b="0" dirty="0">
              <a:solidFill>
                <a:schemeClr val="bg1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10" name="Confidentialite_haut"/>
          <p:cNvSpPr txBox="1"/>
          <p:nvPr userDrawn="1"/>
        </p:nvSpPr>
        <p:spPr>
          <a:xfrm>
            <a:off x="-1" y="0"/>
            <a:ext cx="12192001" cy="384060"/>
          </a:xfrm>
          <a:prstGeom prst="rect">
            <a:avLst/>
          </a:prstGeom>
        </p:spPr>
        <p:txBody>
          <a:bodyPr spcFirstLastPara="1" vert="horz" wrap="none" lIns="0" tIns="0" rIns="0" bIns="0" rtlCol="0" anchor="ctr" anchorCtr="0">
            <a:noAutofit/>
          </a:bodyPr>
          <a:lstStyle/>
          <a:p>
            <a:pPr algn="ctr"/>
            <a:endParaRPr lang="fr-FR" sz="3200" b="1" dirty="0" smtClean="0">
              <a:solidFill>
                <a:srgbClr val="FF0000"/>
              </a:solidFill>
              <a:latin typeface="Lato 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383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 userDrawn="1">
  <p:cSld name="Image background">
    <p:bg>
      <p:bgPr>
        <a:solidFill>
          <a:schemeClr val="bg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453" y="0"/>
            <a:ext cx="2434547" cy="2081348"/>
          </a:xfrm>
          <a:prstGeom prst="rect">
            <a:avLst/>
          </a:prstGeom>
        </p:spPr>
      </p:pic>
      <p:sp>
        <p:nvSpPr>
          <p:cNvPr id="7" name="Infos SII">
            <a:extLst>
              <a:ext uri="{FF2B5EF4-FFF2-40B4-BE49-F238E27FC236}">
                <a16:creationId xmlns:a16="http://schemas.microsoft.com/office/drawing/2014/main" id="{F025C760-DA32-4C30-8FB1-224BAE223430}"/>
              </a:ext>
            </a:extLst>
          </p:cNvPr>
          <p:cNvSpPr txBox="1">
            <a:spLocks/>
          </p:cNvSpPr>
          <p:nvPr userDrawn="1"/>
        </p:nvSpPr>
        <p:spPr>
          <a:xfrm>
            <a:off x="-544551" y="6084873"/>
            <a:ext cx="2892829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>
                <a:solidFill>
                  <a:schemeClr val="accent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Groupe SII </a:t>
            </a:r>
            <a:r>
              <a:rPr lang="fr-FR" sz="1000" dirty="0" smtClean="0">
                <a:solidFill>
                  <a:schemeClr val="accent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2021 </a:t>
            </a:r>
            <a:r>
              <a:rPr lang="fr-FR" sz="1400" dirty="0">
                <a:solidFill>
                  <a:schemeClr val="accent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| </a:t>
            </a:r>
          </a:p>
        </p:txBody>
      </p:sp>
      <p:sp>
        <p:nvSpPr>
          <p:cNvPr id="8" name="Confidentialite_bas"/>
          <p:cNvSpPr txBox="1">
            <a:spLocks/>
          </p:cNvSpPr>
          <p:nvPr userDrawn="1"/>
        </p:nvSpPr>
        <p:spPr>
          <a:xfrm>
            <a:off x="1397328" y="6111000"/>
            <a:ext cx="2880000" cy="720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000" b="0" smtClean="0">
                <a:solidFill>
                  <a:schemeClr val="accent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Usage interne SII</a:t>
            </a:r>
            <a:endParaRPr lang="fr-FR" sz="1000" b="0" dirty="0">
              <a:solidFill>
                <a:schemeClr val="accent1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6" name="Confidentialite_haut"/>
          <p:cNvSpPr txBox="1"/>
          <p:nvPr userDrawn="1"/>
        </p:nvSpPr>
        <p:spPr>
          <a:xfrm>
            <a:off x="-1" y="0"/>
            <a:ext cx="12192001" cy="384060"/>
          </a:xfrm>
          <a:prstGeom prst="rect">
            <a:avLst/>
          </a:prstGeom>
        </p:spPr>
        <p:txBody>
          <a:bodyPr spcFirstLastPara="1" vert="horz" wrap="none" lIns="0" tIns="0" rIns="0" bIns="0" rtlCol="0" anchor="ctr" anchorCtr="0">
            <a:noAutofit/>
          </a:bodyPr>
          <a:lstStyle/>
          <a:p>
            <a:pPr algn="ctr"/>
            <a:endParaRPr lang="fr-FR" sz="3200" b="1" dirty="0" smtClean="0">
              <a:solidFill>
                <a:srgbClr val="FF0000"/>
              </a:solidFill>
              <a:latin typeface="Lato 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5743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636"/>
            <a:ext cx="12192000" cy="685014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94896" y="250551"/>
            <a:ext cx="622152" cy="408119"/>
          </a:xfrm>
          <a:prstGeom prst="rect">
            <a:avLst/>
          </a:prstGeom>
        </p:spPr>
      </p:pic>
      <p:sp>
        <p:nvSpPr>
          <p:cNvPr id="7" name="Infos SII">
            <a:extLst>
              <a:ext uri="{FF2B5EF4-FFF2-40B4-BE49-F238E27FC236}">
                <a16:creationId xmlns:a16="http://schemas.microsoft.com/office/drawing/2014/main" id="{F025C760-DA32-4C30-8FB1-224BAE223430}"/>
              </a:ext>
            </a:extLst>
          </p:cNvPr>
          <p:cNvSpPr txBox="1">
            <a:spLocks/>
          </p:cNvSpPr>
          <p:nvPr userDrawn="1"/>
        </p:nvSpPr>
        <p:spPr>
          <a:xfrm>
            <a:off x="-544551" y="6084873"/>
            <a:ext cx="2892829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Groupe SII </a:t>
            </a:r>
            <a:r>
              <a:rPr lang="fr-FR" sz="1000" dirty="0" smtClean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2021 </a:t>
            </a:r>
            <a:r>
              <a:rPr lang="fr-FR" sz="1400" dirty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| </a:t>
            </a:r>
          </a:p>
        </p:txBody>
      </p:sp>
      <p:sp>
        <p:nvSpPr>
          <p:cNvPr id="8" name="Confidentialite_bas"/>
          <p:cNvSpPr txBox="1">
            <a:spLocks/>
          </p:cNvSpPr>
          <p:nvPr userDrawn="1"/>
        </p:nvSpPr>
        <p:spPr>
          <a:xfrm>
            <a:off x="1397328" y="6111000"/>
            <a:ext cx="2880000" cy="720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000" b="0" smtClean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Usage interne SII</a:t>
            </a:r>
            <a:endParaRPr lang="fr-FR" sz="1000" b="0" dirty="0">
              <a:solidFill>
                <a:schemeClr val="bg1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10" name="Confidentialite_haut"/>
          <p:cNvSpPr txBox="1"/>
          <p:nvPr userDrawn="1"/>
        </p:nvSpPr>
        <p:spPr>
          <a:xfrm>
            <a:off x="-1" y="0"/>
            <a:ext cx="12192001" cy="384060"/>
          </a:xfrm>
          <a:prstGeom prst="rect">
            <a:avLst/>
          </a:prstGeom>
        </p:spPr>
        <p:txBody>
          <a:bodyPr spcFirstLastPara="1" vert="horz" wrap="none" lIns="0" tIns="0" rIns="0" bIns="0" rtlCol="0" anchor="ctr" anchorCtr="0">
            <a:noAutofit/>
          </a:bodyPr>
          <a:lstStyle/>
          <a:p>
            <a:pPr algn="ctr"/>
            <a:endParaRPr lang="fr-FR" sz="3200" b="1" dirty="0" smtClean="0">
              <a:solidFill>
                <a:srgbClr val="FF0000"/>
              </a:solidFill>
              <a:latin typeface="Lato 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00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878" y="-1"/>
            <a:ext cx="7748368" cy="6083999"/>
          </a:xfrm>
          <a:prstGeom prst="rect">
            <a:avLst/>
          </a:prstGeom>
          <a:ln>
            <a:noFill/>
          </a:ln>
        </p:spPr>
      </p:pic>
      <p:grpSp>
        <p:nvGrpSpPr>
          <p:cNvPr id="3" name="Groupe 2"/>
          <p:cNvGrpSpPr/>
          <p:nvPr userDrawn="1"/>
        </p:nvGrpSpPr>
        <p:grpSpPr>
          <a:xfrm>
            <a:off x="-11244" y="0"/>
            <a:ext cx="12212967" cy="6871063"/>
            <a:chOff x="-11244" y="0"/>
            <a:chExt cx="12212967" cy="6871063"/>
          </a:xfrm>
        </p:grpSpPr>
        <p:sp>
          <p:nvSpPr>
            <p:cNvPr id="9" name="Forme libre 8"/>
            <p:cNvSpPr/>
            <p:nvPr userDrawn="1"/>
          </p:nvSpPr>
          <p:spPr>
            <a:xfrm>
              <a:off x="4421439" y="0"/>
              <a:ext cx="7776755" cy="6871063"/>
            </a:xfrm>
            <a:custGeom>
              <a:avLst/>
              <a:gdLst>
                <a:gd name="connsiteX0" fmla="*/ 2717074 w 7846423"/>
                <a:gd name="connsiteY0" fmla="*/ 0 h 7053943"/>
                <a:gd name="connsiteX1" fmla="*/ 0 w 7846423"/>
                <a:gd name="connsiteY1" fmla="*/ 7053943 h 7053943"/>
                <a:gd name="connsiteX2" fmla="*/ 7846423 w 7846423"/>
                <a:gd name="connsiteY2" fmla="*/ 7036526 h 7053943"/>
                <a:gd name="connsiteX3" fmla="*/ 7829006 w 7846423"/>
                <a:gd name="connsiteY3" fmla="*/ 69668 h 7053943"/>
                <a:gd name="connsiteX4" fmla="*/ 2717074 w 7846423"/>
                <a:gd name="connsiteY4" fmla="*/ 0 h 7053943"/>
                <a:gd name="connsiteX0" fmla="*/ 2682240 w 7846423"/>
                <a:gd name="connsiteY0" fmla="*/ 26126 h 6984275"/>
                <a:gd name="connsiteX1" fmla="*/ 0 w 7846423"/>
                <a:gd name="connsiteY1" fmla="*/ 6984275 h 6984275"/>
                <a:gd name="connsiteX2" fmla="*/ 7846423 w 7846423"/>
                <a:gd name="connsiteY2" fmla="*/ 6966858 h 6984275"/>
                <a:gd name="connsiteX3" fmla="*/ 7829006 w 7846423"/>
                <a:gd name="connsiteY3" fmla="*/ 0 h 6984275"/>
                <a:gd name="connsiteX4" fmla="*/ 2682240 w 7846423"/>
                <a:gd name="connsiteY4" fmla="*/ 26126 h 6984275"/>
                <a:gd name="connsiteX0" fmla="*/ 2682240 w 7846423"/>
                <a:gd name="connsiteY0" fmla="*/ 0 h 6958149"/>
                <a:gd name="connsiteX1" fmla="*/ 0 w 7846423"/>
                <a:gd name="connsiteY1" fmla="*/ 6958149 h 6958149"/>
                <a:gd name="connsiteX2" fmla="*/ 7846423 w 7846423"/>
                <a:gd name="connsiteY2" fmla="*/ 6940732 h 6958149"/>
                <a:gd name="connsiteX3" fmla="*/ 7637417 w 7846423"/>
                <a:gd name="connsiteY3" fmla="*/ 200296 h 6958149"/>
                <a:gd name="connsiteX4" fmla="*/ 2682240 w 7846423"/>
                <a:gd name="connsiteY4" fmla="*/ 0 h 6958149"/>
                <a:gd name="connsiteX0" fmla="*/ 2682240 w 7846423"/>
                <a:gd name="connsiteY0" fmla="*/ 0 h 6958149"/>
                <a:gd name="connsiteX1" fmla="*/ 0 w 7846423"/>
                <a:gd name="connsiteY1" fmla="*/ 6958149 h 6958149"/>
                <a:gd name="connsiteX2" fmla="*/ 7846423 w 7846423"/>
                <a:gd name="connsiteY2" fmla="*/ 6940732 h 6958149"/>
                <a:gd name="connsiteX3" fmla="*/ 7802880 w 7846423"/>
                <a:gd name="connsiteY3" fmla="*/ 8708 h 6958149"/>
                <a:gd name="connsiteX4" fmla="*/ 2682240 w 7846423"/>
                <a:gd name="connsiteY4" fmla="*/ 0 h 6958149"/>
                <a:gd name="connsiteX0" fmla="*/ 2682240 w 7811589"/>
                <a:gd name="connsiteY0" fmla="*/ 0 h 6958149"/>
                <a:gd name="connsiteX1" fmla="*/ 0 w 7811589"/>
                <a:gd name="connsiteY1" fmla="*/ 6958149 h 6958149"/>
                <a:gd name="connsiteX2" fmla="*/ 7811589 w 7811589"/>
                <a:gd name="connsiteY2" fmla="*/ 6862355 h 6958149"/>
                <a:gd name="connsiteX3" fmla="*/ 7802880 w 7811589"/>
                <a:gd name="connsiteY3" fmla="*/ 8708 h 6958149"/>
                <a:gd name="connsiteX4" fmla="*/ 2682240 w 7811589"/>
                <a:gd name="connsiteY4" fmla="*/ 0 h 6958149"/>
                <a:gd name="connsiteX0" fmla="*/ 2647406 w 7776755"/>
                <a:gd name="connsiteY0" fmla="*/ 0 h 6871063"/>
                <a:gd name="connsiteX1" fmla="*/ 0 w 7776755"/>
                <a:gd name="connsiteY1" fmla="*/ 6871063 h 6871063"/>
                <a:gd name="connsiteX2" fmla="*/ 7776755 w 7776755"/>
                <a:gd name="connsiteY2" fmla="*/ 6862355 h 6871063"/>
                <a:gd name="connsiteX3" fmla="*/ 7768046 w 7776755"/>
                <a:gd name="connsiteY3" fmla="*/ 8708 h 6871063"/>
                <a:gd name="connsiteX4" fmla="*/ 2647406 w 7776755"/>
                <a:gd name="connsiteY4" fmla="*/ 0 h 6871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6755" h="6871063">
                  <a:moveTo>
                    <a:pt x="2647406" y="0"/>
                  </a:moveTo>
                  <a:lnTo>
                    <a:pt x="0" y="6871063"/>
                  </a:lnTo>
                  <a:lnTo>
                    <a:pt x="7776755" y="6862355"/>
                  </a:lnTo>
                  <a:cubicBezTo>
                    <a:pt x="7770949" y="4540069"/>
                    <a:pt x="7773852" y="2330994"/>
                    <a:pt x="7768046" y="8708"/>
                  </a:cubicBezTo>
                  <a:lnTo>
                    <a:pt x="26474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" name="Image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979"/>
            <a:stretch/>
          </p:blipFill>
          <p:spPr>
            <a:xfrm>
              <a:off x="-11244" y="4458789"/>
              <a:ext cx="12212967" cy="2403136"/>
            </a:xfrm>
            <a:prstGeom prst="rect">
              <a:avLst/>
            </a:prstGeom>
          </p:spPr>
        </p:pic>
      </p:grpSp>
      <p:pic>
        <p:nvPicPr>
          <p:cNvPr id="8" name="Image 7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94896" y="250551"/>
            <a:ext cx="622152" cy="408119"/>
          </a:xfrm>
          <a:prstGeom prst="rect">
            <a:avLst/>
          </a:prstGeom>
        </p:spPr>
      </p:pic>
      <p:sp>
        <p:nvSpPr>
          <p:cNvPr id="11" name="Infos SII">
            <a:extLst>
              <a:ext uri="{FF2B5EF4-FFF2-40B4-BE49-F238E27FC236}">
                <a16:creationId xmlns:a16="http://schemas.microsoft.com/office/drawing/2014/main" id="{F025C760-DA32-4C30-8FB1-224BAE223430}"/>
              </a:ext>
            </a:extLst>
          </p:cNvPr>
          <p:cNvSpPr txBox="1">
            <a:spLocks/>
          </p:cNvSpPr>
          <p:nvPr userDrawn="1"/>
        </p:nvSpPr>
        <p:spPr>
          <a:xfrm>
            <a:off x="-544551" y="6084873"/>
            <a:ext cx="2892829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Groupe SII </a:t>
            </a:r>
            <a:r>
              <a:rPr lang="fr-FR" sz="1000" dirty="0" smtClean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2021 </a:t>
            </a:r>
            <a:r>
              <a:rPr lang="fr-FR" sz="1400" dirty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| </a:t>
            </a:r>
          </a:p>
        </p:txBody>
      </p:sp>
      <p:sp>
        <p:nvSpPr>
          <p:cNvPr id="12" name="Confidentialite_bas"/>
          <p:cNvSpPr txBox="1">
            <a:spLocks/>
          </p:cNvSpPr>
          <p:nvPr userDrawn="1"/>
        </p:nvSpPr>
        <p:spPr>
          <a:xfrm>
            <a:off x="1397328" y="6111000"/>
            <a:ext cx="2880000" cy="720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000" b="0" smtClean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Usage interne SII</a:t>
            </a:r>
            <a:endParaRPr lang="fr-FR" sz="1000" b="0" dirty="0">
              <a:solidFill>
                <a:schemeClr val="bg1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14" name="Confidentialite_haut"/>
          <p:cNvSpPr txBox="1"/>
          <p:nvPr userDrawn="1"/>
        </p:nvSpPr>
        <p:spPr>
          <a:xfrm>
            <a:off x="-1" y="0"/>
            <a:ext cx="12192001" cy="384060"/>
          </a:xfrm>
          <a:prstGeom prst="rect">
            <a:avLst/>
          </a:prstGeom>
        </p:spPr>
        <p:txBody>
          <a:bodyPr spcFirstLastPara="1" vert="horz" wrap="none" lIns="0" tIns="0" rIns="0" bIns="0" rtlCol="0" anchor="ctr" anchorCtr="0">
            <a:noAutofit/>
          </a:bodyPr>
          <a:lstStyle/>
          <a:p>
            <a:pPr algn="ctr"/>
            <a:endParaRPr lang="fr-FR" sz="3200" b="1" dirty="0" smtClean="0">
              <a:solidFill>
                <a:srgbClr val="FF0000"/>
              </a:solidFill>
              <a:latin typeface="Lato 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33116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026283" y="2082722"/>
            <a:ext cx="7165717" cy="477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e 3"/>
          <p:cNvGrpSpPr/>
          <p:nvPr userDrawn="1"/>
        </p:nvGrpSpPr>
        <p:grpSpPr>
          <a:xfrm>
            <a:off x="0" y="-1"/>
            <a:ext cx="12200708" cy="6858001"/>
            <a:chOff x="0" y="-1"/>
            <a:chExt cx="12200708" cy="6858001"/>
          </a:xfrm>
        </p:grpSpPr>
        <p:sp>
          <p:nvSpPr>
            <p:cNvPr id="7" name="Forme libre 6"/>
            <p:cNvSpPr/>
            <p:nvPr userDrawn="1"/>
          </p:nvSpPr>
          <p:spPr>
            <a:xfrm>
              <a:off x="6453051" y="-1"/>
              <a:ext cx="5747657" cy="3143794"/>
            </a:xfrm>
            <a:custGeom>
              <a:avLst/>
              <a:gdLst>
                <a:gd name="connsiteX0" fmla="*/ 0 w 5878286"/>
                <a:gd name="connsiteY0" fmla="*/ 3265714 h 3265714"/>
                <a:gd name="connsiteX1" fmla="*/ 2891246 w 5878286"/>
                <a:gd name="connsiteY1" fmla="*/ 2586446 h 3265714"/>
                <a:gd name="connsiteX2" fmla="*/ 5878286 w 5878286"/>
                <a:gd name="connsiteY2" fmla="*/ 2656114 h 3265714"/>
                <a:gd name="connsiteX3" fmla="*/ 5860869 w 5878286"/>
                <a:gd name="connsiteY3" fmla="*/ 17417 h 3265714"/>
                <a:gd name="connsiteX4" fmla="*/ 1262743 w 5878286"/>
                <a:gd name="connsiteY4" fmla="*/ 0 h 3265714"/>
                <a:gd name="connsiteX5" fmla="*/ 0 w 5878286"/>
                <a:gd name="connsiteY5" fmla="*/ 3265714 h 3265714"/>
                <a:gd name="connsiteX0" fmla="*/ 0 w 5878286"/>
                <a:gd name="connsiteY0" fmla="*/ 3265714 h 3265714"/>
                <a:gd name="connsiteX1" fmla="*/ 2969623 w 5878286"/>
                <a:gd name="connsiteY1" fmla="*/ 2621280 h 3265714"/>
                <a:gd name="connsiteX2" fmla="*/ 5878286 w 5878286"/>
                <a:gd name="connsiteY2" fmla="*/ 2656114 h 3265714"/>
                <a:gd name="connsiteX3" fmla="*/ 5860869 w 5878286"/>
                <a:gd name="connsiteY3" fmla="*/ 17417 h 3265714"/>
                <a:gd name="connsiteX4" fmla="*/ 1262743 w 5878286"/>
                <a:gd name="connsiteY4" fmla="*/ 0 h 3265714"/>
                <a:gd name="connsiteX5" fmla="*/ 0 w 5878286"/>
                <a:gd name="connsiteY5" fmla="*/ 3265714 h 3265714"/>
                <a:gd name="connsiteX0" fmla="*/ 0 w 5878286"/>
                <a:gd name="connsiteY0" fmla="*/ 3265714 h 3265714"/>
                <a:gd name="connsiteX1" fmla="*/ 2969623 w 5878286"/>
                <a:gd name="connsiteY1" fmla="*/ 2621280 h 3265714"/>
                <a:gd name="connsiteX2" fmla="*/ 5878286 w 5878286"/>
                <a:gd name="connsiteY2" fmla="*/ 2656114 h 3265714"/>
                <a:gd name="connsiteX3" fmla="*/ 5860869 w 5878286"/>
                <a:gd name="connsiteY3" fmla="*/ 17417 h 3265714"/>
                <a:gd name="connsiteX4" fmla="*/ 1262743 w 5878286"/>
                <a:gd name="connsiteY4" fmla="*/ 0 h 3265714"/>
                <a:gd name="connsiteX5" fmla="*/ 0 w 5878286"/>
                <a:gd name="connsiteY5" fmla="*/ 3265714 h 3265714"/>
                <a:gd name="connsiteX0" fmla="*/ 0 w 5878286"/>
                <a:gd name="connsiteY0" fmla="*/ 3265714 h 3265714"/>
                <a:gd name="connsiteX1" fmla="*/ 2969623 w 5878286"/>
                <a:gd name="connsiteY1" fmla="*/ 2621280 h 3265714"/>
                <a:gd name="connsiteX2" fmla="*/ 5878286 w 5878286"/>
                <a:gd name="connsiteY2" fmla="*/ 2656114 h 3265714"/>
                <a:gd name="connsiteX3" fmla="*/ 5860869 w 5878286"/>
                <a:gd name="connsiteY3" fmla="*/ 17417 h 3265714"/>
                <a:gd name="connsiteX4" fmla="*/ 1262743 w 5878286"/>
                <a:gd name="connsiteY4" fmla="*/ 0 h 3265714"/>
                <a:gd name="connsiteX5" fmla="*/ 0 w 5878286"/>
                <a:gd name="connsiteY5" fmla="*/ 3265714 h 3265714"/>
                <a:gd name="connsiteX0" fmla="*/ 0 w 5878286"/>
                <a:gd name="connsiteY0" fmla="*/ 3265714 h 3265714"/>
                <a:gd name="connsiteX1" fmla="*/ 2969623 w 5878286"/>
                <a:gd name="connsiteY1" fmla="*/ 2621280 h 3265714"/>
                <a:gd name="connsiteX2" fmla="*/ 5878286 w 5878286"/>
                <a:gd name="connsiteY2" fmla="*/ 2656114 h 3265714"/>
                <a:gd name="connsiteX3" fmla="*/ 5860869 w 5878286"/>
                <a:gd name="connsiteY3" fmla="*/ 17417 h 3265714"/>
                <a:gd name="connsiteX4" fmla="*/ 1262743 w 5878286"/>
                <a:gd name="connsiteY4" fmla="*/ 0 h 3265714"/>
                <a:gd name="connsiteX5" fmla="*/ 0 w 5878286"/>
                <a:gd name="connsiteY5" fmla="*/ 3265714 h 3265714"/>
                <a:gd name="connsiteX0" fmla="*/ 0 w 5747657"/>
                <a:gd name="connsiteY0" fmla="*/ 3013165 h 3013165"/>
                <a:gd name="connsiteX1" fmla="*/ 2838994 w 5747657"/>
                <a:gd name="connsiteY1" fmla="*/ 2621280 h 3013165"/>
                <a:gd name="connsiteX2" fmla="*/ 5747657 w 5747657"/>
                <a:gd name="connsiteY2" fmla="*/ 2656114 h 3013165"/>
                <a:gd name="connsiteX3" fmla="*/ 5730240 w 5747657"/>
                <a:gd name="connsiteY3" fmla="*/ 17417 h 3013165"/>
                <a:gd name="connsiteX4" fmla="*/ 1132114 w 5747657"/>
                <a:gd name="connsiteY4" fmla="*/ 0 h 3013165"/>
                <a:gd name="connsiteX5" fmla="*/ 0 w 5747657"/>
                <a:gd name="connsiteY5" fmla="*/ 3013165 h 3013165"/>
                <a:gd name="connsiteX0" fmla="*/ 0 w 5826034"/>
                <a:gd name="connsiteY0" fmla="*/ 3187336 h 3187336"/>
                <a:gd name="connsiteX1" fmla="*/ 2917371 w 5826034"/>
                <a:gd name="connsiteY1" fmla="*/ 2621280 h 3187336"/>
                <a:gd name="connsiteX2" fmla="*/ 5826034 w 5826034"/>
                <a:gd name="connsiteY2" fmla="*/ 2656114 h 3187336"/>
                <a:gd name="connsiteX3" fmla="*/ 5808617 w 5826034"/>
                <a:gd name="connsiteY3" fmla="*/ 17417 h 3187336"/>
                <a:gd name="connsiteX4" fmla="*/ 1210491 w 5826034"/>
                <a:gd name="connsiteY4" fmla="*/ 0 h 3187336"/>
                <a:gd name="connsiteX5" fmla="*/ 0 w 5826034"/>
                <a:gd name="connsiteY5" fmla="*/ 3187336 h 3187336"/>
                <a:gd name="connsiteX0" fmla="*/ 0 w 5826034"/>
                <a:gd name="connsiteY0" fmla="*/ 3187336 h 3187336"/>
                <a:gd name="connsiteX1" fmla="*/ 2917371 w 5826034"/>
                <a:gd name="connsiteY1" fmla="*/ 2621280 h 3187336"/>
                <a:gd name="connsiteX2" fmla="*/ 5826034 w 5826034"/>
                <a:gd name="connsiteY2" fmla="*/ 2656114 h 3187336"/>
                <a:gd name="connsiteX3" fmla="*/ 5808617 w 5826034"/>
                <a:gd name="connsiteY3" fmla="*/ 17417 h 3187336"/>
                <a:gd name="connsiteX4" fmla="*/ 1210491 w 5826034"/>
                <a:gd name="connsiteY4" fmla="*/ 0 h 3187336"/>
                <a:gd name="connsiteX5" fmla="*/ 0 w 5826034"/>
                <a:gd name="connsiteY5" fmla="*/ 3187336 h 3187336"/>
                <a:gd name="connsiteX0" fmla="*/ 0 w 5826034"/>
                <a:gd name="connsiteY0" fmla="*/ 3187336 h 3187336"/>
                <a:gd name="connsiteX1" fmla="*/ 2917371 w 5826034"/>
                <a:gd name="connsiteY1" fmla="*/ 2621280 h 3187336"/>
                <a:gd name="connsiteX2" fmla="*/ 5826034 w 5826034"/>
                <a:gd name="connsiteY2" fmla="*/ 2656114 h 3187336"/>
                <a:gd name="connsiteX3" fmla="*/ 5808617 w 5826034"/>
                <a:gd name="connsiteY3" fmla="*/ 17417 h 3187336"/>
                <a:gd name="connsiteX4" fmla="*/ 1210491 w 5826034"/>
                <a:gd name="connsiteY4" fmla="*/ 0 h 3187336"/>
                <a:gd name="connsiteX5" fmla="*/ 0 w 5826034"/>
                <a:gd name="connsiteY5" fmla="*/ 3187336 h 3187336"/>
                <a:gd name="connsiteX0" fmla="*/ 0 w 5808617"/>
                <a:gd name="connsiteY0" fmla="*/ 3187336 h 3187336"/>
                <a:gd name="connsiteX1" fmla="*/ 2917371 w 5808617"/>
                <a:gd name="connsiteY1" fmla="*/ 2621280 h 3187336"/>
                <a:gd name="connsiteX2" fmla="*/ 5799908 w 5808617"/>
                <a:gd name="connsiteY2" fmla="*/ 2307771 h 3187336"/>
                <a:gd name="connsiteX3" fmla="*/ 5808617 w 5808617"/>
                <a:gd name="connsiteY3" fmla="*/ 17417 h 3187336"/>
                <a:gd name="connsiteX4" fmla="*/ 1210491 w 5808617"/>
                <a:gd name="connsiteY4" fmla="*/ 0 h 3187336"/>
                <a:gd name="connsiteX5" fmla="*/ 0 w 5808617"/>
                <a:gd name="connsiteY5" fmla="*/ 3187336 h 3187336"/>
                <a:gd name="connsiteX0" fmla="*/ 0 w 5808617"/>
                <a:gd name="connsiteY0" fmla="*/ 3187336 h 3187336"/>
                <a:gd name="connsiteX1" fmla="*/ 2917371 w 5808617"/>
                <a:gd name="connsiteY1" fmla="*/ 2621280 h 3187336"/>
                <a:gd name="connsiteX2" fmla="*/ 5747657 w 5808617"/>
                <a:gd name="connsiteY2" fmla="*/ 2647405 h 3187336"/>
                <a:gd name="connsiteX3" fmla="*/ 5808617 w 5808617"/>
                <a:gd name="connsiteY3" fmla="*/ 17417 h 3187336"/>
                <a:gd name="connsiteX4" fmla="*/ 1210491 w 5808617"/>
                <a:gd name="connsiteY4" fmla="*/ 0 h 3187336"/>
                <a:gd name="connsiteX5" fmla="*/ 0 w 5808617"/>
                <a:gd name="connsiteY5" fmla="*/ 3187336 h 3187336"/>
                <a:gd name="connsiteX0" fmla="*/ 0 w 5808617"/>
                <a:gd name="connsiteY0" fmla="*/ 3187336 h 3187336"/>
                <a:gd name="connsiteX1" fmla="*/ 2917371 w 5808617"/>
                <a:gd name="connsiteY1" fmla="*/ 2621280 h 3187336"/>
                <a:gd name="connsiteX2" fmla="*/ 5747657 w 5808617"/>
                <a:gd name="connsiteY2" fmla="*/ 2647405 h 3187336"/>
                <a:gd name="connsiteX3" fmla="*/ 5808617 w 5808617"/>
                <a:gd name="connsiteY3" fmla="*/ 17417 h 3187336"/>
                <a:gd name="connsiteX4" fmla="*/ 1210491 w 5808617"/>
                <a:gd name="connsiteY4" fmla="*/ 0 h 3187336"/>
                <a:gd name="connsiteX5" fmla="*/ 0 w 5808617"/>
                <a:gd name="connsiteY5" fmla="*/ 3187336 h 3187336"/>
                <a:gd name="connsiteX0" fmla="*/ 0 w 5808617"/>
                <a:gd name="connsiteY0" fmla="*/ 3187336 h 3187336"/>
                <a:gd name="connsiteX1" fmla="*/ 2917371 w 5808617"/>
                <a:gd name="connsiteY1" fmla="*/ 2621280 h 3187336"/>
                <a:gd name="connsiteX2" fmla="*/ 5747657 w 5808617"/>
                <a:gd name="connsiteY2" fmla="*/ 2647405 h 3187336"/>
                <a:gd name="connsiteX3" fmla="*/ 5808617 w 5808617"/>
                <a:gd name="connsiteY3" fmla="*/ 17417 h 3187336"/>
                <a:gd name="connsiteX4" fmla="*/ 1210491 w 5808617"/>
                <a:gd name="connsiteY4" fmla="*/ 0 h 3187336"/>
                <a:gd name="connsiteX5" fmla="*/ 0 w 5808617"/>
                <a:gd name="connsiteY5" fmla="*/ 3187336 h 3187336"/>
                <a:gd name="connsiteX0" fmla="*/ 0 w 5747657"/>
                <a:gd name="connsiteY0" fmla="*/ 3187336 h 3187336"/>
                <a:gd name="connsiteX1" fmla="*/ 2917371 w 5747657"/>
                <a:gd name="connsiteY1" fmla="*/ 2621280 h 3187336"/>
                <a:gd name="connsiteX2" fmla="*/ 5747657 w 5747657"/>
                <a:gd name="connsiteY2" fmla="*/ 2647405 h 3187336"/>
                <a:gd name="connsiteX3" fmla="*/ 4580709 w 5747657"/>
                <a:gd name="connsiteY3" fmla="*/ 766354 h 3187336"/>
                <a:gd name="connsiteX4" fmla="*/ 1210491 w 5747657"/>
                <a:gd name="connsiteY4" fmla="*/ 0 h 3187336"/>
                <a:gd name="connsiteX5" fmla="*/ 0 w 5747657"/>
                <a:gd name="connsiteY5" fmla="*/ 3187336 h 3187336"/>
                <a:gd name="connsiteX0" fmla="*/ 0 w 5747657"/>
                <a:gd name="connsiteY0" fmla="*/ 3187336 h 3187336"/>
                <a:gd name="connsiteX1" fmla="*/ 2917371 w 5747657"/>
                <a:gd name="connsiteY1" fmla="*/ 2621280 h 3187336"/>
                <a:gd name="connsiteX2" fmla="*/ 5747657 w 5747657"/>
                <a:gd name="connsiteY2" fmla="*/ 2647405 h 3187336"/>
                <a:gd name="connsiteX3" fmla="*/ 5738949 w 5747657"/>
                <a:gd name="connsiteY3" fmla="*/ 43542 h 3187336"/>
                <a:gd name="connsiteX4" fmla="*/ 1210491 w 5747657"/>
                <a:gd name="connsiteY4" fmla="*/ 0 h 3187336"/>
                <a:gd name="connsiteX5" fmla="*/ 0 w 5747657"/>
                <a:gd name="connsiteY5" fmla="*/ 3187336 h 3187336"/>
                <a:gd name="connsiteX0" fmla="*/ 0 w 5747657"/>
                <a:gd name="connsiteY0" fmla="*/ 3143794 h 3143794"/>
                <a:gd name="connsiteX1" fmla="*/ 2917371 w 5747657"/>
                <a:gd name="connsiteY1" fmla="*/ 2577738 h 3143794"/>
                <a:gd name="connsiteX2" fmla="*/ 5747657 w 5747657"/>
                <a:gd name="connsiteY2" fmla="*/ 2603863 h 3143794"/>
                <a:gd name="connsiteX3" fmla="*/ 5738949 w 5747657"/>
                <a:gd name="connsiteY3" fmla="*/ 0 h 3143794"/>
                <a:gd name="connsiteX4" fmla="*/ 1166948 w 5747657"/>
                <a:gd name="connsiteY4" fmla="*/ 191589 h 3143794"/>
                <a:gd name="connsiteX5" fmla="*/ 0 w 5747657"/>
                <a:gd name="connsiteY5" fmla="*/ 3143794 h 3143794"/>
                <a:gd name="connsiteX0" fmla="*/ 0 w 5747657"/>
                <a:gd name="connsiteY0" fmla="*/ 3143794 h 3143794"/>
                <a:gd name="connsiteX1" fmla="*/ 2917371 w 5747657"/>
                <a:gd name="connsiteY1" fmla="*/ 2577738 h 3143794"/>
                <a:gd name="connsiteX2" fmla="*/ 5747657 w 5747657"/>
                <a:gd name="connsiteY2" fmla="*/ 2603863 h 3143794"/>
                <a:gd name="connsiteX3" fmla="*/ 5738949 w 5747657"/>
                <a:gd name="connsiteY3" fmla="*/ 0 h 3143794"/>
                <a:gd name="connsiteX4" fmla="*/ 1219200 w 5747657"/>
                <a:gd name="connsiteY4" fmla="*/ 0 h 3143794"/>
                <a:gd name="connsiteX5" fmla="*/ 0 w 5747657"/>
                <a:gd name="connsiteY5" fmla="*/ 3143794 h 3143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7657" h="3143794">
                  <a:moveTo>
                    <a:pt x="0" y="3143794"/>
                  </a:moveTo>
                  <a:cubicBezTo>
                    <a:pt x="989874" y="2928983"/>
                    <a:pt x="1457234" y="2740297"/>
                    <a:pt x="2917371" y="2577738"/>
                  </a:cubicBezTo>
                  <a:cubicBezTo>
                    <a:pt x="4566192" y="2432596"/>
                    <a:pt x="5239657" y="2574835"/>
                    <a:pt x="5747657" y="2603863"/>
                  </a:cubicBezTo>
                  <a:cubicBezTo>
                    <a:pt x="5744754" y="1735909"/>
                    <a:pt x="5741852" y="867954"/>
                    <a:pt x="5738949" y="0"/>
                  </a:cubicBezTo>
                  <a:lnTo>
                    <a:pt x="1219200" y="0"/>
                  </a:lnTo>
                  <a:lnTo>
                    <a:pt x="0" y="31437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" name="Image 2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679"/>
            <a:stretch/>
          </p:blipFill>
          <p:spPr>
            <a:xfrm>
              <a:off x="0" y="3928"/>
              <a:ext cx="7724504" cy="6854072"/>
            </a:xfrm>
            <a:prstGeom prst="rect">
              <a:avLst/>
            </a:prstGeom>
          </p:spPr>
        </p:pic>
      </p:grpSp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94896" y="250551"/>
            <a:ext cx="622152" cy="408119"/>
          </a:xfrm>
          <a:prstGeom prst="rect">
            <a:avLst/>
          </a:prstGeom>
        </p:spPr>
      </p:pic>
      <p:sp>
        <p:nvSpPr>
          <p:cNvPr id="13" name="Infos SII">
            <a:extLst>
              <a:ext uri="{FF2B5EF4-FFF2-40B4-BE49-F238E27FC236}">
                <a16:creationId xmlns:a16="http://schemas.microsoft.com/office/drawing/2014/main" id="{F025C760-DA32-4C30-8FB1-224BAE223430}"/>
              </a:ext>
            </a:extLst>
          </p:cNvPr>
          <p:cNvSpPr txBox="1">
            <a:spLocks/>
          </p:cNvSpPr>
          <p:nvPr userDrawn="1"/>
        </p:nvSpPr>
        <p:spPr>
          <a:xfrm>
            <a:off x="-544551" y="6084873"/>
            <a:ext cx="2892829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Groupe SII </a:t>
            </a:r>
            <a:r>
              <a:rPr lang="fr-FR" sz="1000" dirty="0" smtClean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2021 </a:t>
            </a:r>
            <a:r>
              <a:rPr lang="fr-FR" sz="1400" dirty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| </a:t>
            </a:r>
          </a:p>
        </p:txBody>
      </p:sp>
      <p:sp>
        <p:nvSpPr>
          <p:cNvPr id="14" name="Confidentialite_bas"/>
          <p:cNvSpPr txBox="1">
            <a:spLocks/>
          </p:cNvSpPr>
          <p:nvPr userDrawn="1"/>
        </p:nvSpPr>
        <p:spPr>
          <a:xfrm>
            <a:off x="1397328" y="6111000"/>
            <a:ext cx="2880000" cy="720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000" b="0" smtClean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Usage interne SII</a:t>
            </a:r>
            <a:endParaRPr lang="fr-FR" sz="1000" b="0" dirty="0">
              <a:solidFill>
                <a:schemeClr val="bg1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11" name="Confidentialite_haut"/>
          <p:cNvSpPr txBox="1"/>
          <p:nvPr userDrawn="1"/>
        </p:nvSpPr>
        <p:spPr>
          <a:xfrm>
            <a:off x="-1" y="0"/>
            <a:ext cx="12192001" cy="384060"/>
          </a:xfrm>
          <a:prstGeom prst="rect">
            <a:avLst/>
          </a:prstGeom>
        </p:spPr>
        <p:txBody>
          <a:bodyPr spcFirstLastPara="1" vert="horz" wrap="none" lIns="0" tIns="0" rIns="0" bIns="0" rtlCol="0" anchor="ctr" anchorCtr="0">
            <a:noAutofit/>
          </a:bodyPr>
          <a:lstStyle/>
          <a:p>
            <a:pPr algn="ctr"/>
            <a:endParaRPr lang="fr-FR" sz="3200" b="1" dirty="0" smtClean="0">
              <a:solidFill>
                <a:srgbClr val="FF0000"/>
              </a:solidFill>
              <a:latin typeface="Lato 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800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 userDrawn="1">
  <p:cSld name="1_Image background">
    <p:bg>
      <p:bgPr>
        <a:solidFill>
          <a:schemeClr val="bg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453" y="0"/>
            <a:ext cx="2434546" cy="2081348"/>
          </a:xfrm>
          <a:prstGeom prst="rect">
            <a:avLst/>
          </a:prstGeom>
        </p:spPr>
      </p:pic>
      <p:sp>
        <p:nvSpPr>
          <p:cNvPr id="7" name="Infos SII">
            <a:extLst>
              <a:ext uri="{FF2B5EF4-FFF2-40B4-BE49-F238E27FC236}">
                <a16:creationId xmlns:a16="http://schemas.microsoft.com/office/drawing/2014/main" id="{F025C760-DA32-4C30-8FB1-224BAE223430}"/>
              </a:ext>
            </a:extLst>
          </p:cNvPr>
          <p:cNvSpPr txBox="1">
            <a:spLocks/>
          </p:cNvSpPr>
          <p:nvPr userDrawn="1"/>
        </p:nvSpPr>
        <p:spPr>
          <a:xfrm>
            <a:off x="-544551" y="6084873"/>
            <a:ext cx="2892829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>
                <a:solidFill>
                  <a:schemeClr val="accent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Groupe SII </a:t>
            </a:r>
            <a:r>
              <a:rPr lang="fr-FR" sz="1000" dirty="0" smtClean="0">
                <a:solidFill>
                  <a:schemeClr val="accent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2021 </a:t>
            </a:r>
            <a:r>
              <a:rPr lang="fr-FR" sz="1400" dirty="0">
                <a:solidFill>
                  <a:schemeClr val="accent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| </a:t>
            </a:r>
          </a:p>
        </p:txBody>
      </p:sp>
      <p:sp>
        <p:nvSpPr>
          <p:cNvPr id="8" name="Confidentialite_bas"/>
          <p:cNvSpPr txBox="1">
            <a:spLocks/>
          </p:cNvSpPr>
          <p:nvPr userDrawn="1"/>
        </p:nvSpPr>
        <p:spPr>
          <a:xfrm>
            <a:off x="1397328" y="6111000"/>
            <a:ext cx="2880000" cy="720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000" b="0" smtClean="0">
                <a:solidFill>
                  <a:schemeClr val="accent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Usage interne SII</a:t>
            </a:r>
            <a:endParaRPr lang="fr-FR" sz="1000" b="0" dirty="0">
              <a:solidFill>
                <a:schemeClr val="accent1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9" name="Confidentialite_haut"/>
          <p:cNvSpPr txBox="1"/>
          <p:nvPr userDrawn="1"/>
        </p:nvSpPr>
        <p:spPr>
          <a:xfrm>
            <a:off x="-1" y="0"/>
            <a:ext cx="12192001" cy="384060"/>
          </a:xfrm>
          <a:prstGeom prst="rect">
            <a:avLst/>
          </a:prstGeom>
        </p:spPr>
        <p:txBody>
          <a:bodyPr spcFirstLastPara="1" vert="horz" wrap="none" lIns="0" tIns="0" rIns="0" bIns="0" rtlCol="0" anchor="ctr" anchorCtr="0">
            <a:noAutofit/>
          </a:bodyPr>
          <a:lstStyle/>
          <a:p>
            <a:pPr algn="ctr"/>
            <a:endParaRPr lang="fr-FR" sz="3200" b="1" dirty="0" smtClean="0">
              <a:solidFill>
                <a:srgbClr val="FF0000"/>
              </a:solidFill>
              <a:latin typeface="Lato 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5766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9333" y="3928"/>
            <a:ext cx="8853838" cy="590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e 3"/>
          <p:cNvGrpSpPr/>
          <p:nvPr userDrawn="1"/>
        </p:nvGrpSpPr>
        <p:grpSpPr>
          <a:xfrm>
            <a:off x="0" y="0"/>
            <a:ext cx="12198194" cy="6871063"/>
            <a:chOff x="0" y="0"/>
            <a:chExt cx="12198194" cy="6871063"/>
          </a:xfrm>
        </p:grpSpPr>
        <p:sp>
          <p:nvSpPr>
            <p:cNvPr id="11" name="Forme libre 10"/>
            <p:cNvSpPr/>
            <p:nvPr userDrawn="1"/>
          </p:nvSpPr>
          <p:spPr>
            <a:xfrm>
              <a:off x="4421439" y="0"/>
              <a:ext cx="7776755" cy="6871063"/>
            </a:xfrm>
            <a:custGeom>
              <a:avLst/>
              <a:gdLst>
                <a:gd name="connsiteX0" fmla="*/ 2717074 w 7846423"/>
                <a:gd name="connsiteY0" fmla="*/ 0 h 7053943"/>
                <a:gd name="connsiteX1" fmla="*/ 0 w 7846423"/>
                <a:gd name="connsiteY1" fmla="*/ 7053943 h 7053943"/>
                <a:gd name="connsiteX2" fmla="*/ 7846423 w 7846423"/>
                <a:gd name="connsiteY2" fmla="*/ 7036526 h 7053943"/>
                <a:gd name="connsiteX3" fmla="*/ 7829006 w 7846423"/>
                <a:gd name="connsiteY3" fmla="*/ 69668 h 7053943"/>
                <a:gd name="connsiteX4" fmla="*/ 2717074 w 7846423"/>
                <a:gd name="connsiteY4" fmla="*/ 0 h 7053943"/>
                <a:gd name="connsiteX0" fmla="*/ 2682240 w 7846423"/>
                <a:gd name="connsiteY0" fmla="*/ 26126 h 6984275"/>
                <a:gd name="connsiteX1" fmla="*/ 0 w 7846423"/>
                <a:gd name="connsiteY1" fmla="*/ 6984275 h 6984275"/>
                <a:gd name="connsiteX2" fmla="*/ 7846423 w 7846423"/>
                <a:gd name="connsiteY2" fmla="*/ 6966858 h 6984275"/>
                <a:gd name="connsiteX3" fmla="*/ 7829006 w 7846423"/>
                <a:gd name="connsiteY3" fmla="*/ 0 h 6984275"/>
                <a:gd name="connsiteX4" fmla="*/ 2682240 w 7846423"/>
                <a:gd name="connsiteY4" fmla="*/ 26126 h 6984275"/>
                <a:gd name="connsiteX0" fmla="*/ 2682240 w 7846423"/>
                <a:gd name="connsiteY0" fmla="*/ 0 h 6958149"/>
                <a:gd name="connsiteX1" fmla="*/ 0 w 7846423"/>
                <a:gd name="connsiteY1" fmla="*/ 6958149 h 6958149"/>
                <a:gd name="connsiteX2" fmla="*/ 7846423 w 7846423"/>
                <a:gd name="connsiteY2" fmla="*/ 6940732 h 6958149"/>
                <a:gd name="connsiteX3" fmla="*/ 7637417 w 7846423"/>
                <a:gd name="connsiteY3" fmla="*/ 200296 h 6958149"/>
                <a:gd name="connsiteX4" fmla="*/ 2682240 w 7846423"/>
                <a:gd name="connsiteY4" fmla="*/ 0 h 6958149"/>
                <a:gd name="connsiteX0" fmla="*/ 2682240 w 7846423"/>
                <a:gd name="connsiteY0" fmla="*/ 0 h 6958149"/>
                <a:gd name="connsiteX1" fmla="*/ 0 w 7846423"/>
                <a:gd name="connsiteY1" fmla="*/ 6958149 h 6958149"/>
                <a:gd name="connsiteX2" fmla="*/ 7846423 w 7846423"/>
                <a:gd name="connsiteY2" fmla="*/ 6940732 h 6958149"/>
                <a:gd name="connsiteX3" fmla="*/ 7802880 w 7846423"/>
                <a:gd name="connsiteY3" fmla="*/ 8708 h 6958149"/>
                <a:gd name="connsiteX4" fmla="*/ 2682240 w 7846423"/>
                <a:gd name="connsiteY4" fmla="*/ 0 h 6958149"/>
                <a:gd name="connsiteX0" fmla="*/ 2682240 w 7811589"/>
                <a:gd name="connsiteY0" fmla="*/ 0 h 6958149"/>
                <a:gd name="connsiteX1" fmla="*/ 0 w 7811589"/>
                <a:gd name="connsiteY1" fmla="*/ 6958149 h 6958149"/>
                <a:gd name="connsiteX2" fmla="*/ 7811589 w 7811589"/>
                <a:gd name="connsiteY2" fmla="*/ 6862355 h 6958149"/>
                <a:gd name="connsiteX3" fmla="*/ 7802880 w 7811589"/>
                <a:gd name="connsiteY3" fmla="*/ 8708 h 6958149"/>
                <a:gd name="connsiteX4" fmla="*/ 2682240 w 7811589"/>
                <a:gd name="connsiteY4" fmla="*/ 0 h 6958149"/>
                <a:gd name="connsiteX0" fmla="*/ 2647406 w 7776755"/>
                <a:gd name="connsiteY0" fmla="*/ 0 h 6871063"/>
                <a:gd name="connsiteX1" fmla="*/ 0 w 7776755"/>
                <a:gd name="connsiteY1" fmla="*/ 6871063 h 6871063"/>
                <a:gd name="connsiteX2" fmla="*/ 7776755 w 7776755"/>
                <a:gd name="connsiteY2" fmla="*/ 6862355 h 6871063"/>
                <a:gd name="connsiteX3" fmla="*/ 7768046 w 7776755"/>
                <a:gd name="connsiteY3" fmla="*/ 8708 h 6871063"/>
                <a:gd name="connsiteX4" fmla="*/ 2647406 w 7776755"/>
                <a:gd name="connsiteY4" fmla="*/ 0 h 6871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6755" h="6871063">
                  <a:moveTo>
                    <a:pt x="2647406" y="0"/>
                  </a:moveTo>
                  <a:lnTo>
                    <a:pt x="0" y="6871063"/>
                  </a:lnTo>
                  <a:lnTo>
                    <a:pt x="7776755" y="6862355"/>
                  </a:lnTo>
                  <a:cubicBezTo>
                    <a:pt x="7770949" y="4540069"/>
                    <a:pt x="7773852" y="2330994"/>
                    <a:pt x="7768046" y="8708"/>
                  </a:cubicBezTo>
                  <a:lnTo>
                    <a:pt x="26474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" name="Image 2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127"/>
            <a:stretch/>
          </p:blipFill>
          <p:spPr>
            <a:xfrm>
              <a:off x="0" y="4450079"/>
              <a:ext cx="12198194" cy="2420984"/>
            </a:xfrm>
            <a:prstGeom prst="rect">
              <a:avLst/>
            </a:prstGeom>
          </p:spPr>
        </p:pic>
      </p:grpSp>
      <p:pic>
        <p:nvPicPr>
          <p:cNvPr id="8" name="Image 7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94896" y="250551"/>
            <a:ext cx="622152" cy="408119"/>
          </a:xfrm>
          <a:prstGeom prst="rect">
            <a:avLst/>
          </a:prstGeom>
        </p:spPr>
      </p:pic>
      <p:sp>
        <p:nvSpPr>
          <p:cNvPr id="12" name="Infos SII">
            <a:extLst>
              <a:ext uri="{FF2B5EF4-FFF2-40B4-BE49-F238E27FC236}">
                <a16:creationId xmlns:a16="http://schemas.microsoft.com/office/drawing/2014/main" id="{F025C760-DA32-4C30-8FB1-224BAE223430}"/>
              </a:ext>
            </a:extLst>
          </p:cNvPr>
          <p:cNvSpPr txBox="1">
            <a:spLocks/>
          </p:cNvSpPr>
          <p:nvPr userDrawn="1"/>
        </p:nvSpPr>
        <p:spPr>
          <a:xfrm>
            <a:off x="-544551" y="6084873"/>
            <a:ext cx="2892829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Groupe SII </a:t>
            </a:r>
            <a:r>
              <a:rPr lang="fr-FR" sz="1000" dirty="0" smtClean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2021 </a:t>
            </a:r>
            <a:r>
              <a:rPr lang="fr-FR" sz="1400" dirty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| </a:t>
            </a:r>
          </a:p>
        </p:txBody>
      </p:sp>
      <p:sp>
        <p:nvSpPr>
          <p:cNvPr id="13" name="Confidentialite_bas"/>
          <p:cNvSpPr txBox="1">
            <a:spLocks/>
          </p:cNvSpPr>
          <p:nvPr userDrawn="1"/>
        </p:nvSpPr>
        <p:spPr>
          <a:xfrm>
            <a:off x="1397328" y="6111000"/>
            <a:ext cx="2880000" cy="720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000" b="0" smtClean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Usage interne SII</a:t>
            </a:r>
            <a:endParaRPr lang="fr-FR" sz="1000" b="0" dirty="0">
              <a:solidFill>
                <a:schemeClr val="bg1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10" name="Confidentialite_haut"/>
          <p:cNvSpPr txBox="1"/>
          <p:nvPr userDrawn="1"/>
        </p:nvSpPr>
        <p:spPr>
          <a:xfrm>
            <a:off x="-1" y="0"/>
            <a:ext cx="12192001" cy="384060"/>
          </a:xfrm>
          <a:prstGeom prst="rect">
            <a:avLst/>
          </a:prstGeom>
        </p:spPr>
        <p:txBody>
          <a:bodyPr spcFirstLastPara="1" vert="horz" wrap="none" lIns="0" tIns="0" rIns="0" bIns="0" rtlCol="0" anchor="ctr" anchorCtr="0">
            <a:noAutofit/>
          </a:bodyPr>
          <a:lstStyle/>
          <a:p>
            <a:pPr algn="ctr"/>
            <a:endParaRPr lang="fr-FR" sz="3200" b="1" dirty="0" smtClean="0">
              <a:solidFill>
                <a:srgbClr val="FF0000"/>
              </a:solidFill>
              <a:latin typeface="Lato 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866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bg>
      <p:bgPr>
        <a:gradFill flip="none" rotWithShape="1">
          <a:gsLst>
            <a:gs pos="15000">
              <a:srgbClr val="0059A3"/>
            </a:gs>
            <a:gs pos="100000">
              <a:srgbClr val="53A2DA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959145" y="2046515"/>
            <a:ext cx="7228763" cy="48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e 3"/>
          <p:cNvGrpSpPr/>
          <p:nvPr userDrawn="1"/>
        </p:nvGrpSpPr>
        <p:grpSpPr>
          <a:xfrm>
            <a:off x="-1" y="-1"/>
            <a:ext cx="12200709" cy="6858001"/>
            <a:chOff x="-1" y="-1"/>
            <a:chExt cx="12200709" cy="6858001"/>
          </a:xfrm>
        </p:grpSpPr>
        <p:sp>
          <p:nvSpPr>
            <p:cNvPr id="8" name="Forme libre 7"/>
            <p:cNvSpPr/>
            <p:nvPr userDrawn="1"/>
          </p:nvSpPr>
          <p:spPr>
            <a:xfrm>
              <a:off x="6453051" y="-1"/>
              <a:ext cx="5747657" cy="3143794"/>
            </a:xfrm>
            <a:custGeom>
              <a:avLst/>
              <a:gdLst>
                <a:gd name="connsiteX0" fmla="*/ 0 w 5878286"/>
                <a:gd name="connsiteY0" fmla="*/ 3265714 h 3265714"/>
                <a:gd name="connsiteX1" fmla="*/ 2891246 w 5878286"/>
                <a:gd name="connsiteY1" fmla="*/ 2586446 h 3265714"/>
                <a:gd name="connsiteX2" fmla="*/ 5878286 w 5878286"/>
                <a:gd name="connsiteY2" fmla="*/ 2656114 h 3265714"/>
                <a:gd name="connsiteX3" fmla="*/ 5860869 w 5878286"/>
                <a:gd name="connsiteY3" fmla="*/ 17417 h 3265714"/>
                <a:gd name="connsiteX4" fmla="*/ 1262743 w 5878286"/>
                <a:gd name="connsiteY4" fmla="*/ 0 h 3265714"/>
                <a:gd name="connsiteX5" fmla="*/ 0 w 5878286"/>
                <a:gd name="connsiteY5" fmla="*/ 3265714 h 3265714"/>
                <a:gd name="connsiteX0" fmla="*/ 0 w 5878286"/>
                <a:gd name="connsiteY0" fmla="*/ 3265714 h 3265714"/>
                <a:gd name="connsiteX1" fmla="*/ 2969623 w 5878286"/>
                <a:gd name="connsiteY1" fmla="*/ 2621280 h 3265714"/>
                <a:gd name="connsiteX2" fmla="*/ 5878286 w 5878286"/>
                <a:gd name="connsiteY2" fmla="*/ 2656114 h 3265714"/>
                <a:gd name="connsiteX3" fmla="*/ 5860869 w 5878286"/>
                <a:gd name="connsiteY3" fmla="*/ 17417 h 3265714"/>
                <a:gd name="connsiteX4" fmla="*/ 1262743 w 5878286"/>
                <a:gd name="connsiteY4" fmla="*/ 0 h 3265714"/>
                <a:gd name="connsiteX5" fmla="*/ 0 w 5878286"/>
                <a:gd name="connsiteY5" fmla="*/ 3265714 h 3265714"/>
                <a:gd name="connsiteX0" fmla="*/ 0 w 5878286"/>
                <a:gd name="connsiteY0" fmla="*/ 3265714 h 3265714"/>
                <a:gd name="connsiteX1" fmla="*/ 2969623 w 5878286"/>
                <a:gd name="connsiteY1" fmla="*/ 2621280 h 3265714"/>
                <a:gd name="connsiteX2" fmla="*/ 5878286 w 5878286"/>
                <a:gd name="connsiteY2" fmla="*/ 2656114 h 3265714"/>
                <a:gd name="connsiteX3" fmla="*/ 5860869 w 5878286"/>
                <a:gd name="connsiteY3" fmla="*/ 17417 h 3265714"/>
                <a:gd name="connsiteX4" fmla="*/ 1262743 w 5878286"/>
                <a:gd name="connsiteY4" fmla="*/ 0 h 3265714"/>
                <a:gd name="connsiteX5" fmla="*/ 0 w 5878286"/>
                <a:gd name="connsiteY5" fmla="*/ 3265714 h 3265714"/>
                <a:gd name="connsiteX0" fmla="*/ 0 w 5878286"/>
                <a:gd name="connsiteY0" fmla="*/ 3265714 h 3265714"/>
                <a:gd name="connsiteX1" fmla="*/ 2969623 w 5878286"/>
                <a:gd name="connsiteY1" fmla="*/ 2621280 h 3265714"/>
                <a:gd name="connsiteX2" fmla="*/ 5878286 w 5878286"/>
                <a:gd name="connsiteY2" fmla="*/ 2656114 h 3265714"/>
                <a:gd name="connsiteX3" fmla="*/ 5860869 w 5878286"/>
                <a:gd name="connsiteY3" fmla="*/ 17417 h 3265714"/>
                <a:gd name="connsiteX4" fmla="*/ 1262743 w 5878286"/>
                <a:gd name="connsiteY4" fmla="*/ 0 h 3265714"/>
                <a:gd name="connsiteX5" fmla="*/ 0 w 5878286"/>
                <a:gd name="connsiteY5" fmla="*/ 3265714 h 3265714"/>
                <a:gd name="connsiteX0" fmla="*/ 0 w 5878286"/>
                <a:gd name="connsiteY0" fmla="*/ 3265714 h 3265714"/>
                <a:gd name="connsiteX1" fmla="*/ 2969623 w 5878286"/>
                <a:gd name="connsiteY1" fmla="*/ 2621280 h 3265714"/>
                <a:gd name="connsiteX2" fmla="*/ 5878286 w 5878286"/>
                <a:gd name="connsiteY2" fmla="*/ 2656114 h 3265714"/>
                <a:gd name="connsiteX3" fmla="*/ 5860869 w 5878286"/>
                <a:gd name="connsiteY3" fmla="*/ 17417 h 3265714"/>
                <a:gd name="connsiteX4" fmla="*/ 1262743 w 5878286"/>
                <a:gd name="connsiteY4" fmla="*/ 0 h 3265714"/>
                <a:gd name="connsiteX5" fmla="*/ 0 w 5878286"/>
                <a:gd name="connsiteY5" fmla="*/ 3265714 h 3265714"/>
                <a:gd name="connsiteX0" fmla="*/ 0 w 5747657"/>
                <a:gd name="connsiteY0" fmla="*/ 3013165 h 3013165"/>
                <a:gd name="connsiteX1" fmla="*/ 2838994 w 5747657"/>
                <a:gd name="connsiteY1" fmla="*/ 2621280 h 3013165"/>
                <a:gd name="connsiteX2" fmla="*/ 5747657 w 5747657"/>
                <a:gd name="connsiteY2" fmla="*/ 2656114 h 3013165"/>
                <a:gd name="connsiteX3" fmla="*/ 5730240 w 5747657"/>
                <a:gd name="connsiteY3" fmla="*/ 17417 h 3013165"/>
                <a:gd name="connsiteX4" fmla="*/ 1132114 w 5747657"/>
                <a:gd name="connsiteY4" fmla="*/ 0 h 3013165"/>
                <a:gd name="connsiteX5" fmla="*/ 0 w 5747657"/>
                <a:gd name="connsiteY5" fmla="*/ 3013165 h 3013165"/>
                <a:gd name="connsiteX0" fmla="*/ 0 w 5826034"/>
                <a:gd name="connsiteY0" fmla="*/ 3187336 h 3187336"/>
                <a:gd name="connsiteX1" fmla="*/ 2917371 w 5826034"/>
                <a:gd name="connsiteY1" fmla="*/ 2621280 h 3187336"/>
                <a:gd name="connsiteX2" fmla="*/ 5826034 w 5826034"/>
                <a:gd name="connsiteY2" fmla="*/ 2656114 h 3187336"/>
                <a:gd name="connsiteX3" fmla="*/ 5808617 w 5826034"/>
                <a:gd name="connsiteY3" fmla="*/ 17417 h 3187336"/>
                <a:gd name="connsiteX4" fmla="*/ 1210491 w 5826034"/>
                <a:gd name="connsiteY4" fmla="*/ 0 h 3187336"/>
                <a:gd name="connsiteX5" fmla="*/ 0 w 5826034"/>
                <a:gd name="connsiteY5" fmla="*/ 3187336 h 3187336"/>
                <a:gd name="connsiteX0" fmla="*/ 0 w 5826034"/>
                <a:gd name="connsiteY0" fmla="*/ 3187336 h 3187336"/>
                <a:gd name="connsiteX1" fmla="*/ 2917371 w 5826034"/>
                <a:gd name="connsiteY1" fmla="*/ 2621280 h 3187336"/>
                <a:gd name="connsiteX2" fmla="*/ 5826034 w 5826034"/>
                <a:gd name="connsiteY2" fmla="*/ 2656114 h 3187336"/>
                <a:gd name="connsiteX3" fmla="*/ 5808617 w 5826034"/>
                <a:gd name="connsiteY3" fmla="*/ 17417 h 3187336"/>
                <a:gd name="connsiteX4" fmla="*/ 1210491 w 5826034"/>
                <a:gd name="connsiteY4" fmla="*/ 0 h 3187336"/>
                <a:gd name="connsiteX5" fmla="*/ 0 w 5826034"/>
                <a:gd name="connsiteY5" fmla="*/ 3187336 h 3187336"/>
                <a:gd name="connsiteX0" fmla="*/ 0 w 5826034"/>
                <a:gd name="connsiteY0" fmla="*/ 3187336 h 3187336"/>
                <a:gd name="connsiteX1" fmla="*/ 2917371 w 5826034"/>
                <a:gd name="connsiteY1" fmla="*/ 2621280 h 3187336"/>
                <a:gd name="connsiteX2" fmla="*/ 5826034 w 5826034"/>
                <a:gd name="connsiteY2" fmla="*/ 2656114 h 3187336"/>
                <a:gd name="connsiteX3" fmla="*/ 5808617 w 5826034"/>
                <a:gd name="connsiteY3" fmla="*/ 17417 h 3187336"/>
                <a:gd name="connsiteX4" fmla="*/ 1210491 w 5826034"/>
                <a:gd name="connsiteY4" fmla="*/ 0 h 3187336"/>
                <a:gd name="connsiteX5" fmla="*/ 0 w 5826034"/>
                <a:gd name="connsiteY5" fmla="*/ 3187336 h 3187336"/>
                <a:gd name="connsiteX0" fmla="*/ 0 w 5808617"/>
                <a:gd name="connsiteY0" fmla="*/ 3187336 h 3187336"/>
                <a:gd name="connsiteX1" fmla="*/ 2917371 w 5808617"/>
                <a:gd name="connsiteY1" fmla="*/ 2621280 h 3187336"/>
                <a:gd name="connsiteX2" fmla="*/ 5799908 w 5808617"/>
                <a:gd name="connsiteY2" fmla="*/ 2307771 h 3187336"/>
                <a:gd name="connsiteX3" fmla="*/ 5808617 w 5808617"/>
                <a:gd name="connsiteY3" fmla="*/ 17417 h 3187336"/>
                <a:gd name="connsiteX4" fmla="*/ 1210491 w 5808617"/>
                <a:gd name="connsiteY4" fmla="*/ 0 h 3187336"/>
                <a:gd name="connsiteX5" fmla="*/ 0 w 5808617"/>
                <a:gd name="connsiteY5" fmla="*/ 3187336 h 3187336"/>
                <a:gd name="connsiteX0" fmla="*/ 0 w 5808617"/>
                <a:gd name="connsiteY0" fmla="*/ 3187336 h 3187336"/>
                <a:gd name="connsiteX1" fmla="*/ 2917371 w 5808617"/>
                <a:gd name="connsiteY1" fmla="*/ 2621280 h 3187336"/>
                <a:gd name="connsiteX2" fmla="*/ 5747657 w 5808617"/>
                <a:gd name="connsiteY2" fmla="*/ 2647405 h 3187336"/>
                <a:gd name="connsiteX3" fmla="*/ 5808617 w 5808617"/>
                <a:gd name="connsiteY3" fmla="*/ 17417 h 3187336"/>
                <a:gd name="connsiteX4" fmla="*/ 1210491 w 5808617"/>
                <a:gd name="connsiteY4" fmla="*/ 0 h 3187336"/>
                <a:gd name="connsiteX5" fmla="*/ 0 w 5808617"/>
                <a:gd name="connsiteY5" fmla="*/ 3187336 h 3187336"/>
                <a:gd name="connsiteX0" fmla="*/ 0 w 5808617"/>
                <a:gd name="connsiteY0" fmla="*/ 3187336 h 3187336"/>
                <a:gd name="connsiteX1" fmla="*/ 2917371 w 5808617"/>
                <a:gd name="connsiteY1" fmla="*/ 2621280 h 3187336"/>
                <a:gd name="connsiteX2" fmla="*/ 5747657 w 5808617"/>
                <a:gd name="connsiteY2" fmla="*/ 2647405 h 3187336"/>
                <a:gd name="connsiteX3" fmla="*/ 5808617 w 5808617"/>
                <a:gd name="connsiteY3" fmla="*/ 17417 h 3187336"/>
                <a:gd name="connsiteX4" fmla="*/ 1210491 w 5808617"/>
                <a:gd name="connsiteY4" fmla="*/ 0 h 3187336"/>
                <a:gd name="connsiteX5" fmla="*/ 0 w 5808617"/>
                <a:gd name="connsiteY5" fmla="*/ 3187336 h 3187336"/>
                <a:gd name="connsiteX0" fmla="*/ 0 w 5808617"/>
                <a:gd name="connsiteY0" fmla="*/ 3187336 h 3187336"/>
                <a:gd name="connsiteX1" fmla="*/ 2917371 w 5808617"/>
                <a:gd name="connsiteY1" fmla="*/ 2621280 h 3187336"/>
                <a:gd name="connsiteX2" fmla="*/ 5747657 w 5808617"/>
                <a:gd name="connsiteY2" fmla="*/ 2647405 h 3187336"/>
                <a:gd name="connsiteX3" fmla="*/ 5808617 w 5808617"/>
                <a:gd name="connsiteY3" fmla="*/ 17417 h 3187336"/>
                <a:gd name="connsiteX4" fmla="*/ 1210491 w 5808617"/>
                <a:gd name="connsiteY4" fmla="*/ 0 h 3187336"/>
                <a:gd name="connsiteX5" fmla="*/ 0 w 5808617"/>
                <a:gd name="connsiteY5" fmla="*/ 3187336 h 3187336"/>
                <a:gd name="connsiteX0" fmla="*/ 0 w 5747657"/>
                <a:gd name="connsiteY0" fmla="*/ 3187336 h 3187336"/>
                <a:gd name="connsiteX1" fmla="*/ 2917371 w 5747657"/>
                <a:gd name="connsiteY1" fmla="*/ 2621280 h 3187336"/>
                <a:gd name="connsiteX2" fmla="*/ 5747657 w 5747657"/>
                <a:gd name="connsiteY2" fmla="*/ 2647405 h 3187336"/>
                <a:gd name="connsiteX3" fmla="*/ 4580709 w 5747657"/>
                <a:gd name="connsiteY3" fmla="*/ 766354 h 3187336"/>
                <a:gd name="connsiteX4" fmla="*/ 1210491 w 5747657"/>
                <a:gd name="connsiteY4" fmla="*/ 0 h 3187336"/>
                <a:gd name="connsiteX5" fmla="*/ 0 w 5747657"/>
                <a:gd name="connsiteY5" fmla="*/ 3187336 h 3187336"/>
                <a:gd name="connsiteX0" fmla="*/ 0 w 5747657"/>
                <a:gd name="connsiteY0" fmla="*/ 3187336 h 3187336"/>
                <a:gd name="connsiteX1" fmla="*/ 2917371 w 5747657"/>
                <a:gd name="connsiteY1" fmla="*/ 2621280 h 3187336"/>
                <a:gd name="connsiteX2" fmla="*/ 5747657 w 5747657"/>
                <a:gd name="connsiteY2" fmla="*/ 2647405 h 3187336"/>
                <a:gd name="connsiteX3" fmla="*/ 5738949 w 5747657"/>
                <a:gd name="connsiteY3" fmla="*/ 43542 h 3187336"/>
                <a:gd name="connsiteX4" fmla="*/ 1210491 w 5747657"/>
                <a:gd name="connsiteY4" fmla="*/ 0 h 3187336"/>
                <a:gd name="connsiteX5" fmla="*/ 0 w 5747657"/>
                <a:gd name="connsiteY5" fmla="*/ 3187336 h 3187336"/>
                <a:gd name="connsiteX0" fmla="*/ 0 w 5747657"/>
                <a:gd name="connsiteY0" fmla="*/ 3143794 h 3143794"/>
                <a:gd name="connsiteX1" fmla="*/ 2917371 w 5747657"/>
                <a:gd name="connsiteY1" fmla="*/ 2577738 h 3143794"/>
                <a:gd name="connsiteX2" fmla="*/ 5747657 w 5747657"/>
                <a:gd name="connsiteY2" fmla="*/ 2603863 h 3143794"/>
                <a:gd name="connsiteX3" fmla="*/ 5738949 w 5747657"/>
                <a:gd name="connsiteY3" fmla="*/ 0 h 3143794"/>
                <a:gd name="connsiteX4" fmla="*/ 1166948 w 5747657"/>
                <a:gd name="connsiteY4" fmla="*/ 191589 h 3143794"/>
                <a:gd name="connsiteX5" fmla="*/ 0 w 5747657"/>
                <a:gd name="connsiteY5" fmla="*/ 3143794 h 3143794"/>
                <a:gd name="connsiteX0" fmla="*/ 0 w 5747657"/>
                <a:gd name="connsiteY0" fmla="*/ 3143794 h 3143794"/>
                <a:gd name="connsiteX1" fmla="*/ 2917371 w 5747657"/>
                <a:gd name="connsiteY1" fmla="*/ 2577738 h 3143794"/>
                <a:gd name="connsiteX2" fmla="*/ 5747657 w 5747657"/>
                <a:gd name="connsiteY2" fmla="*/ 2603863 h 3143794"/>
                <a:gd name="connsiteX3" fmla="*/ 5738949 w 5747657"/>
                <a:gd name="connsiteY3" fmla="*/ 0 h 3143794"/>
                <a:gd name="connsiteX4" fmla="*/ 1219200 w 5747657"/>
                <a:gd name="connsiteY4" fmla="*/ 0 h 3143794"/>
                <a:gd name="connsiteX5" fmla="*/ 0 w 5747657"/>
                <a:gd name="connsiteY5" fmla="*/ 3143794 h 3143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7657" h="3143794">
                  <a:moveTo>
                    <a:pt x="0" y="3143794"/>
                  </a:moveTo>
                  <a:cubicBezTo>
                    <a:pt x="989874" y="2928983"/>
                    <a:pt x="1457234" y="2740297"/>
                    <a:pt x="2917371" y="2577738"/>
                  </a:cubicBezTo>
                  <a:cubicBezTo>
                    <a:pt x="4566192" y="2432596"/>
                    <a:pt x="5239657" y="2574835"/>
                    <a:pt x="5747657" y="2603863"/>
                  </a:cubicBezTo>
                  <a:cubicBezTo>
                    <a:pt x="5744754" y="1735909"/>
                    <a:pt x="5741852" y="867954"/>
                    <a:pt x="5738949" y="0"/>
                  </a:cubicBezTo>
                  <a:lnTo>
                    <a:pt x="1219200" y="0"/>
                  </a:lnTo>
                  <a:lnTo>
                    <a:pt x="0" y="31437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" name="Image 2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750"/>
            <a:stretch/>
          </p:blipFill>
          <p:spPr>
            <a:xfrm>
              <a:off x="-1" y="3928"/>
              <a:ext cx="7715795" cy="6854072"/>
            </a:xfrm>
            <a:prstGeom prst="rect">
              <a:avLst/>
            </a:prstGeom>
          </p:spPr>
        </p:pic>
      </p:grpSp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94896" y="250551"/>
            <a:ext cx="622152" cy="408119"/>
          </a:xfrm>
          <a:prstGeom prst="rect">
            <a:avLst/>
          </a:prstGeom>
        </p:spPr>
      </p:pic>
      <p:sp>
        <p:nvSpPr>
          <p:cNvPr id="11" name="Infos SII">
            <a:extLst>
              <a:ext uri="{FF2B5EF4-FFF2-40B4-BE49-F238E27FC236}">
                <a16:creationId xmlns:a16="http://schemas.microsoft.com/office/drawing/2014/main" id="{F025C760-DA32-4C30-8FB1-224BAE223430}"/>
              </a:ext>
            </a:extLst>
          </p:cNvPr>
          <p:cNvSpPr txBox="1">
            <a:spLocks/>
          </p:cNvSpPr>
          <p:nvPr userDrawn="1"/>
        </p:nvSpPr>
        <p:spPr>
          <a:xfrm>
            <a:off x="-544551" y="6084873"/>
            <a:ext cx="2892829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Groupe SII </a:t>
            </a:r>
            <a:r>
              <a:rPr lang="fr-FR" sz="1000" dirty="0" smtClean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2021 </a:t>
            </a:r>
            <a:r>
              <a:rPr lang="fr-FR" sz="1400" dirty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| </a:t>
            </a:r>
          </a:p>
        </p:txBody>
      </p:sp>
      <p:sp>
        <p:nvSpPr>
          <p:cNvPr id="13" name="Confidentialite_bas"/>
          <p:cNvSpPr txBox="1">
            <a:spLocks/>
          </p:cNvSpPr>
          <p:nvPr userDrawn="1"/>
        </p:nvSpPr>
        <p:spPr>
          <a:xfrm>
            <a:off x="1397328" y="6111000"/>
            <a:ext cx="2880000" cy="720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000" b="0" smtClean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Usage interne SII</a:t>
            </a:r>
            <a:endParaRPr lang="fr-FR" sz="1000" b="0" dirty="0">
              <a:solidFill>
                <a:schemeClr val="bg1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12" name="Confidentialite_haut"/>
          <p:cNvSpPr txBox="1"/>
          <p:nvPr userDrawn="1"/>
        </p:nvSpPr>
        <p:spPr>
          <a:xfrm>
            <a:off x="-1" y="0"/>
            <a:ext cx="12192001" cy="384060"/>
          </a:xfrm>
          <a:prstGeom prst="rect">
            <a:avLst/>
          </a:prstGeom>
        </p:spPr>
        <p:txBody>
          <a:bodyPr spcFirstLastPara="1" vert="horz" wrap="none" lIns="0" tIns="0" rIns="0" bIns="0" rtlCol="0" anchor="ctr" anchorCtr="0">
            <a:noAutofit/>
          </a:bodyPr>
          <a:lstStyle/>
          <a:p>
            <a:pPr algn="ctr"/>
            <a:endParaRPr lang="fr-FR" sz="3200" b="1" dirty="0" smtClean="0">
              <a:solidFill>
                <a:srgbClr val="FF0000"/>
              </a:solidFill>
              <a:latin typeface="Lato 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617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 userDrawn="1">
  <p:cSld name="1_Image background">
    <p:bg>
      <p:bgPr>
        <a:solidFill>
          <a:schemeClr val="bg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453" y="0"/>
            <a:ext cx="2434546" cy="2081348"/>
          </a:xfrm>
          <a:prstGeom prst="rect">
            <a:avLst/>
          </a:prstGeom>
        </p:spPr>
      </p:pic>
      <p:sp>
        <p:nvSpPr>
          <p:cNvPr id="7" name="Infos SII">
            <a:extLst>
              <a:ext uri="{FF2B5EF4-FFF2-40B4-BE49-F238E27FC236}">
                <a16:creationId xmlns:a16="http://schemas.microsoft.com/office/drawing/2014/main" id="{F025C760-DA32-4C30-8FB1-224BAE223430}"/>
              </a:ext>
            </a:extLst>
          </p:cNvPr>
          <p:cNvSpPr txBox="1">
            <a:spLocks/>
          </p:cNvSpPr>
          <p:nvPr userDrawn="1"/>
        </p:nvSpPr>
        <p:spPr>
          <a:xfrm>
            <a:off x="-544551" y="6084873"/>
            <a:ext cx="2892829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>
                <a:solidFill>
                  <a:schemeClr val="accent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Groupe SII </a:t>
            </a:r>
            <a:r>
              <a:rPr lang="fr-FR" sz="1000" dirty="0" smtClean="0">
                <a:solidFill>
                  <a:schemeClr val="accent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2021 </a:t>
            </a:r>
            <a:r>
              <a:rPr lang="fr-FR" sz="1400" dirty="0">
                <a:solidFill>
                  <a:schemeClr val="accent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| </a:t>
            </a:r>
          </a:p>
        </p:txBody>
      </p:sp>
      <p:sp>
        <p:nvSpPr>
          <p:cNvPr id="8" name="Confidentialite_bas"/>
          <p:cNvSpPr txBox="1">
            <a:spLocks/>
          </p:cNvSpPr>
          <p:nvPr userDrawn="1"/>
        </p:nvSpPr>
        <p:spPr>
          <a:xfrm>
            <a:off x="1397328" y="6111000"/>
            <a:ext cx="2880000" cy="720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000" b="0" smtClean="0">
                <a:solidFill>
                  <a:schemeClr val="accent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Usage interne SII</a:t>
            </a:r>
            <a:endParaRPr lang="fr-FR" sz="1000" b="0" dirty="0">
              <a:solidFill>
                <a:schemeClr val="accent1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9" name="Confidentialite_haut"/>
          <p:cNvSpPr txBox="1"/>
          <p:nvPr userDrawn="1"/>
        </p:nvSpPr>
        <p:spPr>
          <a:xfrm>
            <a:off x="-1" y="0"/>
            <a:ext cx="12192001" cy="384060"/>
          </a:xfrm>
          <a:prstGeom prst="rect">
            <a:avLst/>
          </a:prstGeom>
        </p:spPr>
        <p:txBody>
          <a:bodyPr spcFirstLastPara="1" vert="horz" wrap="none" lIns="0" tIns="0" rIns="0" bIns="0" rtlCol="0" anchor="ctr" anchorCtr="0">
            <a:noAutofit/>
          </a:bodyPr>
          <a:lstStyle/>
          <a:p>
            <a:pPr algn="ctr"/>
            <a:endParaRPr lang="fr-FR" sz="3200" b="1" dirty="0" smtClean="0">
              <a:solidFill>
                <a:srgbClr val="FF0000"/>
              </a:solidFill>
              <a:latin typeface="Lato 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39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68E85-420E-4005-8AC5-6421B19AF661}" type="datetime1">
              <a:rPr lang="fr-FR" smtClean="0"/>
              <a:t>18/04/2023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64FD758-B2A8-483B-B94A-4237CFFE99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7237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2967" y="-8878"/>
            <a:ext cx="8962008" cy="597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e 4"/>
          <p:cNvGrpSpPr/>
          <p:nvPr userDrawn="1"/>
        </p:nvGrpSpPr>
        <p:grpSpPr>
          <a:xfrm>
            <a:off x="0" y="0"/>
            <a:ext cx="12198194" cy="6871063"/>
            <a:chOff x="0" y="0"/>
            <a:chExt cx="12198194" cy="6871063"/>
          </a:xfrm>
        </p:grpSpPr>
        <p:sp>
          <p:nvSpPr>
            <p:cNvPr id="11" name="Forme libre 10"/>
            <p:cNvSpPr/>
            <p:nvPr userDrawn="1"/>
          </p:nvSpPr>
          <p:spPr>
            <a:xfrm>
              <a:off x="4421439" y="0"/>
              <a:ext cx="7776755" cy="6871063"/>
            </a:xfrm>
            <a:custGeom>
              <a:avLst/>
              <a:gdLst>
                <a:gd name="connsiteX0" fmla="*/ 2717074 w 7846423"/>
                <a:gd name="connsiteY0" fmla="*/ 0 h 7053943"/>
                <a:gd name="connsiteX1" fmla="*/ 0 w 7846423"/>
                <a:gd name="connsiteY1" fmla="*/ 7053943 h 7053943"/>
                <a:gd name="connsiteX2" fmla="*/ 7846423 w 7846423"/>
                <a:gd name="connsiteY2" fmla="*/ 7036526 h 7053943"/>
                <a:gd name="connsiteX3" fmla="*/ 7829006 w 7846423"/>
                <a:gd name="connsiteY3" fmla="*/ 69668 h 7053943"/>
                <a:gd name="connsiteX4" fmla="*/ 2717074 w 7846423"/>
                <a:gd name="connsiteY4" fmla="*/ 0 h 7053943"/>
                <a:gd name="connsiteX0" fmla="*/ 2682240 w 7846423"/>
                <a:gd name="connsiteY0" fmla="*/ 26126 h 6984275"/>
                <a:gd name="connsiteX1" fmla="*/ 0 w 7846423"/>
                <a:gd name="connsiteY1" fmla="*/ 6984275 h 6984275"/>
                <a:gd name="connsiteX2" fmla="*/ 7846423 w 7846423"/>
                <a:gd name="connsiteY2" fmla="*/ 6966858 h 6984275"/>
                <a:gd name="connsiteX3" fmla="*/ 7829006 w 7846423"/>
                <a:gd name="connsiteY3" fmla="*/ 0 h 6984275"/>
                <a:gd name="connsiteX4" fmla="*/ 2682240 w 7846423"/>
                <a:gd name="connsiteY4" fmla="*/ 26126 h 6984275"/>
                <a:gd name="connsiteX0" fmla="*/ 2682240 w 7846423"/>
                <a:gd name="connsiteY0" fmla="*/ 0 h 6958149"/>
                <a:gd name="connsiteX1" fmla="*/ 0 w 7846423"/>
                <a:gd name="connsiteY1" fmla="*/ 6958149 h 6958149"/>
                <a:gd name="connsiteX2" fmla="*/ 7846423 w 7846423"/>
                <a:gd name="connsiteY2" fmla="*/ 6940732 h 6958149"/>
                <a:gd name="connsiteX3" fmla="*/ 7637417 w 7846423"/>
                <a:gd name="connsiteY3" fmla="*/ 200296 h 6958149"/>
                <a:gd name="connsiteX4" fmla="*/ 2682240 w 7846423"/>
                <a:gd name="connsiteY4" fmla="*/ 0 h 6958149"/>
                <a:gd name="connsiteX0" fmla="*/ 2682240 w 7846423"/>
                <a:gd name="connsiteY0" fmla="*/ 0 h 6958149"/>
                <a:gd name="connsiteX1" fmla="*/ 0 w 7846423"/>
                <a:gd name="connsiteY1" fmla="*/ 6958149 h 6958149"/>
                <a:gd name="connsiteX2" fmla="*/ 7846423 w 7846423"/>
                <a:gd name="connsiteY2" fmla="*/ 6940732 h 6958149"/>
                <a:gd name="connsiteX3" fmla="*/ 7802880 w 7846423"/>
                <a:gd name="connsiteY3" fmla="*/ 8708 h 6958149"/>
                <a:gd name="connsiteX4" fmla="*/ 2682240 w 7846423"/>
                <a:gd name="connsiteY4" fmla="*/ 0 h 6958149"/>
                <a:gd name="connsiteX0" fmla="*/ 2682240 w 7811589"/>
                <a:gd name="connsiteY0" fmla="*/ 0 h 6958149"/>
                <a:gd name="connsiteX1" fmla="*/ 0 w 7811589"/>
                <a:gd name="connsiteY1" fmla="*/ 6958149 h 6958149"/>
                <a:gd name="connsiteX2" fmla="*/ 7811589 w 7811589"/>
                <a:gd name="connsiteY2" fmla="*/ 6862355 h 6958149"/>
                <a:gd name="connsiteX3" fmla="*/ 7802880 w 7811589"/>
                <a:gd name="connsiteY3" fmla="*/ 8708 h 6958149"/>
                <a:gd name="connsiteX4" fmla="*/ 2682240 w 7811589"/>
                <a:gd name="connsiteY4" fmla="*/ 0 h 6958149"/>
                <a:gd name="connsiteX0" fmla="*/ 2647406 w 7776755"/>
                <a:gd name="connsiteY0" fmla="*/ 0 h 6871063"/>
                <a:gd name="connsiteX1" fmla="*/ 0 w 7776755"/>
                <a:gd name="connsiteY1" fmla="*/ 6871063 h 6871063"/>
                <a:gd name="connsiteX2" fmla="*/ 7776755 w 7776755"/>
                <a:gd name="connsiteY2" fmla="*/ 6862355 h 6871063"/>
                <a:gd name="connsiteX3" fmla="*/ 7768046 w 7776755"/>
                <a:gd name="connsiteY3" fmla="*/ 8708 h 6871063"/>
                <a:gd name="connsiteX4" fmla="*/ 2647406 w 7776755"/>
                <a:gd name="connsiteY4" fmla="*/ 0 h 6871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76755" h="6871063">
                  <a:moveTo>
                    <a:pt x="2647406" y="0"/>
                  </a:moveTo>
                  <a:lnTo>
                    <a:pt x="0" y="6871063"/>
                  </a:lnTo>
                  <a:lnTo>
                    <a:pt x="7776755" y="6862355"/>
                  </a:lnTo>
                  <a:cubicBezTo>
                    <a:pt x="7770949" y="4540069"/>
                    <a:pt x="7773852" y="2330994"/>
                    <a:pt x="7768046" y="8708"/>
                  </a:cubicBezTo>
                  <a:lnTo>
                    <a:pt x="264740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Image 3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748"/>
            <a:stretch/>
          </p:blipFill>
          <p:spPr>
            <a:xfrm>
              <a:off x="0" y="4441371"/>
              <a:ext cx="12192000" cy="2420726"/>
            </a:xfrm>
            <a:prstGeom prst="rect">
              <a:avLst/>
            </a:prstGeom>
          </p:spPr>
        </p:pic>
      </p:grpSp>
      <p:pic>
        <p:nvPicPr>
          <p:cNvPr id="8" name="Image 7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94896" y="250551"/>
            <a:ext cx="622152" cy="408119"/>
          </a:xfrm>
          <a:prstGeom prst="rect">
            <a:avLst/>
          </a:prstGeom>
        </p:spPr>
      </p:pic>
      <p:sp>
        <p:nvSpPr>
          <p:cNvPr id="12" name="Infos SII">
            <a:extLst>
              <a:ext uri="{FF2B5EF4-FFF2-40B4-BE49-F238E27FC236}">
                <a16:creationId xmlns:a16="http://schemas.microsoft.com/office/drawing/2014/main" id="{F025C760-DA32-4C30-8FB1-224BAE223430}"/>
              </a:ext>
            </a:extLst>
          </p:cNvPr>
          <p:cNvSpPr txBox="1">
            <a:spLocks/>
          </p:cNvSpPr>
          <p:nvPr userDrawn="1"/>
        </p:nvSpPr>
        <p:spPr>
          <a:xfrm>
            <a:off x="-544551" y="6084873"/>
            <a:ext cx="2892829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Groupe SII </a:t>
            </a:r>
            <a:r>
              <a:rPr lang="fr-FR" sz="1000" dirty="0" smtClean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2021 </a:t>
            </a:r>
            <a:r>
              <a:rPr lang="fr-FR" sz="1400" dirty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| </a:t>
            </a:r>
          </a:p>
        </p:txBody>
      </p:sp>
      <p:sp>
        <p:nvSpPr>
          <p:cNvPr id="13" name="Confidentialite_bas"/>
          <p:cNvSpPr txBox="1">
            <a:spLocks/>
          </p:cNvSpPr>
          <p:nvPr userDrawn="1"/>
        </p:nvSpPr>
        <p:spPr>
          <a:xfrm>
            <a:off x="1397328" y="6111000"/>
            <a:ext cx="2880000" cy="720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000" b="0" smtClean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Usage interne SII</a:t>
            </a:r>
            <a:endParaRPr lang="fr-FR" sz="1000" b="0" dirty="0">
              <a:solidFill>
                <a:schemeClr val="bg1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10" name="Confidentialite_haut"/>
          <p:cNvSpPr txBox="1"/>
          <p:nvPr userDrawn="1"/>
        </p:nvSpPr>
        <p:spPr>
          <a:xfrm>
            <a:off x="-1" y="0"/>
            <a:ext cx="12192001" cy="384060"/>
          </a:xfrm>
          <a:prstGeom prst="rect">
            <a:avLst/>
          </a:prstGeom>
        </p:spPr>
        <p:txBody>
          <a:bodyPr spcFirstLastPara="1" vert="horz" wrap="none" lIns="0" tIns="0" rIns="0" bIns="0" rtlCol="0" anchor="ctr" anchorCtr="0">
            <a:noAutofit/>
          </a:bodyPr>
          <a:lstStyle/>
          <a:p>
            <a:pPr algn="ctr"/>
            <a:endParaRPr lang="fr-FR" sz="3200" b="1" dirty="0" smtClean="0">
              <a:solidFill>
                <a:srgbClr val="FF0000"/>
              </a:solidFill>
              <a:latin typeface="Lato 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469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bg>
      <p:bgPr>
        <a:gradFill flip="none" rotWithShape="1">
          <a:gsLst>
            <a:gs pos="15000">
              <a:srgbClr val="0059A3"/>
            </a:gs>
            <a:gs pos="100000">
              <a:srgbClr val="53A2DA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8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33471" y="667379"/>
            <a:ext cx="7155401" cy="6194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94896" y="250551"/>
            <a:ext cx="622152" cy="408119"/>
          </a:xfrm>
          <a:prstGeom prst="rect">
            <a:avLst/>
          </a:prstGeom>
        </p:spPr>
      </p:pic>
      <p:sp>
        <p:nvSpPr>
          <p:cNvPr id="10" name="Infos SII">
            <a:extLst>
              <a:ext uri="{FF2B5EF4-FFF2-40B4-BE49-F238E27FC236}">
                <a16:creationId xmlns:a16="http://schemas.microsoft.com/office/drawing/2014/main" id="{F025C760-DA32-4C30-8FB1-224BAE223430}"/>
              </a:ext>
            </a:extLst>
          </p:cNvPr>
          <p:cNvSpPr txBox="1">
            <a:spLocks/>
          </p:cNvSpPr>
          <p:nvPr userDrawn="1"/>
        </p:nvSpPr>
        <p:spPr>
          <a:xfrm>
            <a:off x="35757" y="6085748"/>
            <a:ext cx="2892829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Groupe SII </a:t>
            </a:r>
            <a:r>
              <a:rPr lang="fr-FR" sz="1400" dirty="0" smtClean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2020 </a:t>
            </a:r>
            <a:r>
              <a:rPr lang="fr-FR" sz="1400" dirty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| </a:t>
            </a:r>
          </a:p>
        </p:txBody>
      </p:sp>
      <p:grpSp>
        <p:nvGrpSpPr>
          <p:cNvPr id="4" name="Groupe 3"/>
          <p:cNvGrpSpPr/>
          <p:nvPr userDrawn="1"/>
        </p:nvGrpSpPr>
        <p:grpSpPr>
          <a:xfrm>
            <a:off x="0" y="-1"/>
            <a:ext cx="12200708" cy="6858965"/>
            <a:chOff x="0" y="-1"/>
            <a:chExt cx="12200708" cy="6858965"/>
          </a:xfrm>
        </p:grpSpPr>
        <p:sp>
          <p:nvSpPr>
            <p:cNvPr id="8" name="Forme libre 7"/>
            <p:cNvSpPr/>
            <p:nvPr userDrawn="1"/>
          </p:nvSpPr>
          <p:spPr>
            <a:xfrm>
              <a:off x="6453051" y="-1"/>
              <a:ext cx="5747657" cy="3143794"/>
            </a:xfrm>
            <a:custGeom>
              <a:avLst/>
              <a:gdLst>
                <a:gd name="connsiteX0" fmla="*/ 0 w 5878286"/>
                <a:gd name="connsiteY0" fmla="*/ 3265714 h 3265714"/>
                <a:gd name="connsiteX1" fmla="*/ 2891246 w 5878286"/>
                <a:gd name="connsiteY1" fmla="*/ 2586446 h 3265714"/>
                <a:gd name="connsiteX2" fmla="*/ 5878286 w 5878286"/>
                <a:gd name="connsiteY2" fmla="*/ 2656114 h 3265714"/>
                <a:gd name="connsiteX3" fmla="*/ 5860869 w 5878286"/>
                <a:gd name="connsiteY3" fmla="*/ 17417 h 3265714"/>
                <a:gd name="connsiteX4" fmla="*/ 1262743 w 5878286"/>
                <a:gd name="connsiteY4" fmla="*/ 0 h 3265714"/>
                <a:gd name="connsiteX5" fmla="*/ 0 w 5878286"/>
                <a:gd name="connsiteY5" fmla="*/ 3265714 h 3265714"/>
                <a:gd name="connsiteX0" fmla="*/ 0 w 5878286"/>
                <a:gd name="connsiteY0" fmla="*/ 3265714 h 3265714"/>
                <a:gd name="connsiteX1" fmla="*/ 2969623 w 5878286"/>
                <a:gd name="connsiteY1" fmla="*/ 2621280 h 3265714"/>
                <a:gd name="connsiteX2" fmla="*/ 5878286 w 5878286"/>
                <a:gd name="connsiteY2" fmla="*/ 2656114 h 3265714"/>
                <a:gd name="connsiteX3" fmla="*/ 5860869 w 5878286"/>
                <a:gd name="connsiteY3" fmla="*/ 17417 h 3265714"/>
                <a:gd name="connsiteX4" fmla="*/ 1262743 w 5878286"/>
                <a:gd name="connsiteY4" fmla="*/ 0 h 3265714"/>
                <a:gd name="connsiteX5" fmla="*/ 0 w 5878286"/>
                <a:gd name="connsiteY5" fmla="*/ 3265714 h 3265714"/>
                <a:gd name="connsiteX0" fmla="*/ 0 w 5878286"/>
                <a:gd name="connsiteY0" fmla="*/ 3265714 h 3265714"/>
                <a:gd name="connsiteX1" fmla="*/ 2969623 w 5878286"/>
                <a:gd name="connsiteY1" fmla="*/ 2621280 h 3265714"/>
                <a:gd name="connsiteX2" fmla="*/ 5878286 w 5878286"/>
                <a:gd name="connsiteY2" fmla="*/ 2656114 h 3265714"/>
                <a:gd name="connsiteX3" fmla="*/ 5860869 w 5878286"/>
                <a:gd name="connsiteY3" fmla="*/ 17417 h 3265714"/>
                <a:gd name="connsiteX4" fmla="*/ 1262743 w 5878286"/>
                <a:gd name="connsiteY4" fmla="*/ 0 h 3265714"/>
                <a:gd name="connsiteX5" fmla="*/ 0 w 5878286"/>
                <a:gd name="connsiteY5" fmla="*/ 3265714 h 3265714"/>
                <a:gd name="connsiteX0" fmla="*/ 0 w 5878286"/>
                <a:gd name="connsiteY0" fmla="*/ 3265714 h 3265714"/>
                <a:gd name="connsiteX1" fmla="*/ 2969623 w 5878286"/>
                <a:gd name="connsiteY1" fmla="*/ 2621280 h 3265714"/>
                <a:gd name="connsiteX2" fmla="*/ 5878286 w 5878286"/>
                <a:gd name="connsiteY2" fmla="*/ 2656114 h 3265714"/>
                <a:gd name="connsiteX3" fmla="*/ 5860869 w 5878286"/>
                <a:gd name="connsiteY3" fmla="*/ 17417 h 3265714"/>
                <a:gd name="connsiteX4" fmla="*/ 1262743 w 5878286"/>
                <a:gd name="connsiteY4" fmla="*/ 0 h 3265714"/>
                <a:gd name="connsiteX5" fmla="*/ 0 w 5878286"/>
                <a:gd name="connsiteY5" fmla="*/ 3265714 h 3265714"/>
                <a:gd name="connsiteX0" fmla="*/ 0 w 5878286"/>
                <a:gd name="connsiteY0" fmla="*/ 3265714 h 3265714"/>
                <a:gd name="connsiteX1" fmla="*/ 2969623 w 5878286"/>
                <a:gd name="connsiteY1" fmla="*/ 2621280 h 3265714"/>
                <a:gd name="connsiteX2" fmla="*/ 5878286 w 5878286"/>
                <a:gd name="connsiteY2" fmla="*/ 2656114 h 3265714"/>
                <a:gd name="connsiteX3" fmla="*/ 5860869 w 5878286"/>
                <a:gd name="connsiteY3" fmla="*/ 17417 h 3265714"/>
                <a:gd name="connsiteX4" fmla="*/ 1262743 w 5878286"/>
                <a:gd name="connsiteY4" fmla="*/ 0 h 3265714"/>
                <a:gd name="connsiteX5" fmla="*/ 0 w 5878286"/>
                <a:gd name="connsiteY5" fmla="*/ 3265714 h 3265714"/>
                <a:gd name="connsiteX0" fmla="*/ 0 w 5747657"/>
                <a:gd name="connsiteY0" fmla="*/ 3013165 h 3013165"/>
                <a:gd name="connsiteX1" fmla="*/ 2838994 w 5747657"/>
                <a:gd name="connsiteY1" fmla="*/ 2621280 h 3013165"/>
                <a:gd name="connsiteX2" fmla="*/ 5747657 w 5747657"/>
                <a:gd name="connsiteY2" fmla="*/ 2656114 h 3013165"/>
                <a:gd name="connsiteX3" fmla="*/ 5730240 w 5747657"/>
                <a:gd name="connsiteY3" fmla="*/ 17417 h 3013165"/>
                <a:gd name="connsiteX4" fmla="*/ 1132114 w 5747657"/>
                <a:gd name="connsiteY4" fmla="*/ 0 h 3013165"/>
                <a:gd name="connsiteX5" fmla="*/ 0 w 5747657"/>
                <a:gd name="connsiteY5" fmla="*/ 3013165 h 3013165"/>
                <a:gd name="connsiteX0" fmla="*/ 0 w 5826034"/>
                <a:gd name="connsiteY0" fmla="*/ 3187336 h 3187336"/>
                <a:gd name="connsiteX1" fmla="*/ 2917371 w 5826034"/>
                <a:gd name="connsiteY1" fmla="*/ 2621280 h 3187336"/>
                <a:gd name="connsiteX2" fmla="*/ 5826034 w 5826034"/>
                <a:gd name="connsiteY2" fmla="*/ 2656114 h 3187336"/>
                <a:gd name="connsiteX3" fmla="*/ 5808617 w 5826034"/>
                <a:gd name="connsiteY3" fmla="*/ 17417 h 3187336"/>
                <a:gd name="connsiteX4" fmla="*/ 1210491 w 5826034"/>
                <a:gd name="connsiteY4" fmla="*/ 0 h 3187336"/>
                <a:gd name="connsiteX5" fmla="*/ 0 w 5826034"/>
                <a:gd name="connsiteY5" fmla="*/ 3187336 h 3187336"/>
                <a:gd name="connsiteX0" fmla="*/ 0 w 5826034"/>
                <a:gd name="connsiteY0" fmla="*/ 3187336 h 3187336"/>
                <a:gd name="connsiteX1" fmla="*/ 2917371 w 5826034"/>
                <a:gd name="connsiteY1" fmla="*/ 2621280 h 3187336"/>
                <a:gd name="connsiteX2" fmla="*/ 5826034 w 5826034"/>
                <a:gd name="connsiteY2" fmla="*/ 2656114 h 3187336"/>
                <a:gd name="connsiteX3" fmla="*/ 5808617 w 5826034"/>
                <a:gd name="connsiteY3" fmla="*/ 17417 h 3187336"/>
                <a:gd name="connsiteX4" fmla="*/ 1210491 w 5826034"/>
                <a:gd name="connsiteY4" fmla="*/ 0 h 3187336"/>
                <a:gd name="connsiteX5" fmla="*/ 0 w 5826034"/>
                <a:gd name="connsiteY5" fmla="*/ 3187336 h 3187336"/>
                <a:gd name="connsiteX0" fmla="*/ 0 w 5826034"/>
                <a:gd name="connsiteY0" fmla="*/ 3187336 h 3187336"/>
                <a:gd name="connsiteX1" fmla="*/ 2917371 w 5826034"/>
                <a:gd name="connsiteY1" fmla="*/ 2621280 h 3187336"/>
                <a:gd name="connsiteX2" fmla="*/ 5826034 w 5826034"/>
                <a:gd name="connsiteY2" fmla="*/ 2656114 h 3187336"/>
                <a:gd name="connsiteX3" fmla="*/ 5808617 w 5826034"/>
                <a:gd name="connsiteY3" fmla="*/ 17417 h 3187336"/>
                <a:gd name="connsiteX4" fmla="*/ 1210491 w 5826034"/>
                <a:gd name="connsiteY4" fmla="*/ 0 h 3187336"/>
                <a:gd name="connsiteX5" fmla="*/ 0 w 5826034"/>
                <a:gd name="connsiteY5" fmla="*/ 3187336 h 3187336"/>
                <a:gd name="connsiteX0" fmla="*/ 0 w 5808617"/>
                <a:gd name="connsiteY0" fmla="*/ 3187336 h 3187336"/>
                <a:gd name="connsiteX1" fmla="*/ 2917371 w 5808617"/>
                <a:gd name="connsiteY1" fmla="*/ 2621280 h 3187336"/>
                <a:gd name="connsiteX2" fmla="*/ 5799908 w 5808617"/>
                <a:gd name="connsiteY2" fmla="*/ 2307771 h 3187336"/>
                <a:gd name="connsiteX3" fmla="*/ 5808617 w 5808617"/>
                <a:gd name="connsiteY3" fmla="*/ 17417 h 3187336"/>
                <a:gd name="connsiteX4" fmla="*/ 1210491 w 5808617"/>
                <a:gd name="connsiteY4" fmla="*/ 0 h 3187336"/>
                <a:gd name="connsiteX5" fmla="*/ 0 w 5808617"/>
                <a:gd name="connsiteY5" fmla="*/ 3187336 h 3187336"/>
                <a:gd name="connsiteX0" fmla="*/ 0 w 5808617"/>
                <a:gd name="connsiteY0" fmla="*/ 3187336 h 3187336"/>
                <a:gd name="connsiteX1" fmla="*/ 2917371 w 5808617"/>
                <a:gd name="connsiteY1" fmla="*/ 2621280 h 3187336"/>
                <a:gd name="connsiteX2" fmla="*/ 5747657 w 5808617"/>
                <a:gd name="connsiteY2" fmla="*/ 2647405 h 3187336"/>
                <a:gd name="connsiteX3" fmla="*/ 5808617 w 5808617"/>
                <a:gd name="connsiteY3" fmla="*/ 17417 h 3187336"/>
                <a:gd name="connsiteX4" fmla="*/ 1210491 w 5808617"/>
                <a:gd name="connsiteY4" fmla="*/ 0 h 3187336"/>
                <a:gd name="connsiteX5" fmla="*/ 0 w 5808617"/>
                <a:gd name="connsiteY5" fmla="*/ 3187336 h 3187336"/>
                <a:gd name="connsiteX0" fmla="*/ 0 w 5808617"/>
                <a:gd name="connsiteY0" fmla="*/ 3187336 h 3187336"/>
                <a:gd name="connsiteX1" fmla="*/ 2917371 w 5808617"/>
                <a:gd name="connsiteY1" fmla="*/ 2621280 h 3187336"/>
                <a:gd name="connsiteX2" fmla="*/ 5747657 w 5808617"/>
                <a:gd name="connsiteY2" fmla="*/ 2647405 h 3187336"/>
                <a:gd name="connsiteX3" fmla="*/ 5808617 w 5808617"/>
                <a:gd name="connsiteY3" fmla="*/ 17417 h 3187336"/>
                <a:gd name="connsiteX4" fmla="*/ 1210491 w 5808617"/>
                <a:gd name="connsiteY4" fmla="*/ 0 h 3187336"/>
                <a:gd name="connsiteX5" fmla="*/ 0 w 5808617"/>
                <a:gd name="connsiteY5" fmla="*/ 3187336 h 3187336"/>
                <a:gd name="connsiteX0" fmla="*/ 0 w 5808617"/>
                <a:gd name="connsiteY0" fmla="*/ 3187336 h 3187336"/>
                <a:gd name="connsiteX1" fmla="*/ 2917371 w 5808617"/>
                <a:gd name="connsiteY1" fmla="*/ 2621280 h 3187336"/>
                <a:gd name="connsiteX2" fmla="*/ 5747657 w 5808617"/>
                <a:gd name="connsiteY2" fmla="*/ 2647405 h 3187336"/>
                <a:gd name="connsiteX3" fmla="*/ 5808617 w 5808617"/>
                <a:gd name="connsiteY3" fmla="*/ 17417 h 3187336"/>
                <a:gd name="connsiteX4" fmla="*/ 1210491 w 5808617"/>
                <a:gd name="connsiteY4" fmla="*/ 0 h 3187336"/>
                <a:gd name="connsiteX5" fmla="*/ 0 w 5808617"/>
                <a:gd name="connsiteY5" fmla="*/ 3187336 h 3187336"/>
                <a:gd name="connsiteX0" fmla="*/ 0 w 5747657"/>
                <a:gd name="connsiteY0" fmla="*/ 3187336 h 3187336"/>
                <a:gd name="connsiteX1" fmla="*/ 2917371 w 5747657"/>
                <a:gd name="connsiteY1" fmla="*/ 2621280 h 3187336"/>
                <a:gd name="connsiteX2" fmla="*/ 5747657 w 5747657"/>
                <a:gd name="connsiteY2" fmla="*/ 2647405 h 3187336"/>
                <a:gd name="connsiteX3" fmla="*/ 4580709 w 5747657"/>
                <a:gd name="connsiteY3" fmla="*/ 766354 h 3187336"/>
                <a:gd name="connsiteX4" fmla="*/ 1210491 w 5747657"/>
                <a:gd name="connsiteY4" fmla="*/ 0 h 3187336"/>
                <a:gd name="connsiteX5" fmla="*/ 0 w 5747657"/>
                <a:gd name="connsiteY5" fmla="*/ 3187336 h 3187336"/>
                <a:gd name="connsiteX0" fmla="*/ 0 w 5747657"/>
                <a:gd name="connsiteY0" fmla="*/ 3187336 h 3187336"/>
                <a:gd name="connsiteX1" fmla="*/ 2917371 w 5747657"/>
                <a:gd name="connsiteY1" fmla="*/ 2621280 h 3187336"/>
                <a:gd name="connsiteX2" fmla="*/ 5747657 w 5747657"/>
                <a:gd name="connsiteY2" fmla="*/ 2647405 h 3187336"/>
                <a:gd name="connsiteX3" fmla="*/ 5738949 w 5747657"/>
                <a:gd name="connsiteY3" fmla="*/ 43542 h 3187336"/>
                <a:gd name="connsiteX4" fmla="*/ 1210491 w 5747657"/>
                <a:gd name="connsiteY4" fmla="*/ 0 h 3187336"/>
                <a:gd name="connsiteX5" fmla="*/ 0 w 5747657"/>
                <a:gd name="connsiteY5" fmla="*/ 3187336 h 3187336"/>
                <a:gd name="connsiteX0" fmla="*/ 0 w 5747657"/>
                <a:gd name="connsiteY0" fmla="*/ 3143794 h 3143794"/>
                <a:gd name="connsiteX1" fmla="*/ 2917371 w 5747657"/>
                <a:gd name="connsiteY1" fmla="*/ 2577738 h 3143794"/>
                <a:gd name="connsiteX2" fmla="*/ 5747657 w 5747657"/>
                <a:gd name="connsiteY2" fmla="*/ 2603863 h 3143794"/>
                <a:gd name="connsiteX3" fmla="*/ 5738949 w 5747657"/>
                <a:gd name="connsiteY3" fmla="*/ 0 h 3143794"/>
                <a:gd name="connsiteX4" fmla="*/ 1166948 w 5747657"/>
                <a:gd name="connsiteY4" fmla="*/ 191589 h 3143794"/>
                <a:gd name="connsiteX5" fmla="*/ 0 w 5747657"/>
                <a:gd name="connsiteY5" fmla="*/ 3143794 h 3143794"/>
                <a:gd name="connsiteX0" fmla="*/ 0 w 5747657"/>
                <a:gd name="connsiteY0" fmla="*/ 3143794 h 3143794"/>
                <a:gd name="connsiteX1" fmla="*/ 2917371 w 5747657"/>
                <a:gd name="connsiteY1" fmla="*/ 2577738 h 3143794"/>
                <a:gd name="connsiteX2" fmla="*/ 5747657 w 5747657"/>
                <a:gd name="connsiteY2" fmla="*/ 2603863 h 3143794"/>
                <a:gd name="connsiteX3" fmla="*/ 5738949 w 5747657"/>
                <a:gd name="connsiteY3" fmla="*/ 0 h 3143794"/>
                <a:gd name="connsiteX4" fmla="*/ 1219200 w 5747657"/>
                <a:gd name="connsiteY4" fmla="*/ 0 h 3143794"/>
                <a:gd name="connsiteX5" fmla="*/ 0 w 5747657"/>
                <a:gd name="connsiteY5" fmla="*/ 3143794 h 3143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7657" h="3143794">
                  <a:moveTo>
                    <a:pt x="0" y="3143794"/>
                  </a:moveTo>
                  <a:cubicBezTo>
                    <a:pt x="989874" y="2928983"/>
                    <a:pt x="1457234" y="2740297"/>
                    <a:pt x="2917371" y="2577738"/>
                  </a:cubicBezTo>
                  <a:cubicBezTo>
                    <a:pt x="4566192" y="2432596"/>
                    <a:pt x="5239657" y="2574835"/>
                    <a:pt x="5747657" y="2603863"/>
                  </a:cubicBezTo>
                  <a:cubicBezTo>
                    <a:pt x="5744754" y="1735909"/>
                    <a:pt x="5741852" y="867954"/>
                    <a:pt x="5738949" y="0"/>
                  </a:cubicBezTo>
                  <a:lnTo>
                    <a:pt x="1219200" y="0"/>
                  </a:lnTo>
                  <a:lnTo>
                    <a:pt x="0" y="31437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" name="Image 2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545"/>
            <a:stretch/>
          </p:blipFill>
          <p:spPr>
            <a:xfrm>
              <a:off x="0" y="3928"/>
              <a:ext cx="7741920" cy="6855036"/>
            </a:xfrm>
            <a:prstGeom prst="rect">
              <a:avLst/>
            </a:prstGeom>
          </p:spPr>
        </p:pic>
      </p:grpSp>
      <p:sp>
        <p:nvSpPr>
          <p:cNvPr id="13" name="Infos SII">
            <a:extLst>
              <a:ext uri="{FF2B5EF4-FFF2-40B4-BE49-F238E27FC236}">
                <a16:creationId xmlns:a16="http://schemas.microsoft.com/office/drawing/2014/main" id="{F025C760-DA32-4C30-8FB1-224BAE223430}"/>
              </a:ext>
            </a:extLst>
          </p:cNvPr>
          <p:cNvSpPr txBox="1">
            <a:spLocks/>
          </p:cNvSpPr>
          <p:nvPr userDrawn="1"/>
        </p:nvSpPr>
        <p:spPr>
          <a:xfrm>
            <a:off x="-544551" y="6084873"/>
            <a:ext cx="2892829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Groupe SII </a:t>
            </a:r>
            <a:r>
              <a:rPr lang="fr-FR" sz="1000" dirty="0" smtClean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2021 </a:t>
            </a:r>
            <a:r>
              <a:rPr lang="fr-FR" sz="1400" dirty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| </a:t>
            </a:r>
          </a:p>
        </p:txBody>
      </p:sp>
      <p:sp>
        <p:nvSpPr>
          <p:cNvPr id="16" name="Confidentialite_haut"/>
          <p:cNvSpPr txBox="1"/>
          <p:nvPr userDrawn="1"/>
        </p:nvSpPr>
        <p:spPr>
          <a:xfrm>
            <a:off x="-1" y="0"/>
            <a:ext cx="12192001" cy="384060"/>
          </a:xfrm>
          <a:prstGeom prst="rect">
            <a:avLst/>
          </a:prstGeom>
        </p:spPr>
        <p:txBody>
          <a:bodyPr spcFirstLastPara="1" vert="horz" wrap="none" lIns="0" tIns="0" rIns="0" bIns="0" rtlCol="0" anchor="ctr" anchorCtr="0">
            <a:noAutofit/>
          </a:bodyPr>
          <a:lstStyle/>
          <a:p>
            <a:pPr algn="ctr"/>
            <a:endParaRPr lang="fr-FR" sz="3200" b="1" dirty="0" smtClean="0">
              <a:solidFill>
                <a:srgbClr val="FF0000"/>
              </a:solidFill>
              <a:latin typeface="Lato 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7" name="Confidentialite_bas"/>
          <p:cNvSpPr txBox="1">
            <a:spLocks/>
          </p:cNvSpPr>
          <p:nvPr userDrawn="1"/>
        </p:nvSpPr>
        <p:spPr>
          <a:xfrm>
            <a:off x="1397328" y="6111000"/>
            <a:ext cx="2880000" cy="720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000" b="0" smtClean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Usage interne SII</a:t>
            </a:r>
            <a:endParaRPr lang="fr-FR" sz="1000" b="0" dirty="0">
              <a:solidFill>
                <a:schemeClr val="bg1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365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 userDrawn="1">
  <p:cSld name="1_Image background">
    <p:bg>
      <p:bgPr>
        <a:solidFill>
          <a:schemeClr val="bg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453" y="0"/>
            <a:ext cx="2434546" cy="2081348"/>
          </a:xfrm>
          <a:prstGeom prst="rect">
            <a:avLst/>
          </a:prstGeom>
        </p:spPr>
      </p:pic>
      <p:sp>
        <p:nvSpPr>
          <p:cNvPr id="7" name="Infos SII">
            <a:extLst>
              <a:ext uri="{FF2B5EF4-FFF2-40B4-BE49-F238E27FC236}">
                <a16:creationId xmlns:a16="http://schemas.microsoft.com/office/drawing/2014/main" id="{F025C760-DA32-4C30-8FB1-224BAE223430}"/>
              </a:ext>
            </a:extLst>
          </p:cNvPr>
          <p:cNvSpPr txBox="1">
            <a:spLocks/>
          </p:cNvSpPr>
          <p:nvPr userDrawn="1"/>
        </p:nvSpPr>
        <p:spPr>
          <a:xfrm>
            <a:off x="-544551" y="6084873"/>
            <a:ext cx="2892829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>
                <a:solidFill>
                  <a:schemeClr val="accent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Groupe SII </a:t>
            </a:r>
            <a:r>
              <a:rPr lang="fr-FR" sz="1000" dirty="0" smtClean="0">
                <a:solidFill>
                  <a:schemeClr val="accent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2021 </a:t>
            </a:r>
            <a:r>
              <a:rPr lang="fr-FR" sz="1400" dirty="0">
                <a:solidFill>
                  <a:schemeClr val="accent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| </a:t>
            </a:r>
          </a:p>
        </p:txBody>
      </p:sp>
      <p:sp>
        <p:nvSpPr>
          <p:cNvPr id="8" name="Confidentialite_bas"/>
          <p:cNvSpPr txBox="1">
            <a:spLocks/>
          </p:cNvSpPr>
          <p:nvPr userDrawn="1"/>
        </p:nvSpPr>
        <p:spPr>
          <a:xfrm>
            <a:off x="1397328" y="6111000"/>
            <a:ext cx="2880000" cy="720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000" b="0" smtClean="0">
                <a:solidFill>
                  <a:schemeClr val="accent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Usage interne SII</a:t>
            </a:r>
            <a:endParaRPr lang="fr-FR" sz="1000" b="0" dirty="0">
              <a:solidFill>
                <a:schemeClr val="accent1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9" name="Confidentialite_haut"/>
          <p:cNvSpPr txBox="1"/>
          <p:nvPr userDrawn="1"/>
        </p:nvSpPr>
        <p:spPr>
          <a:xfrm>
            <a:off x="-1" y="0"/>
            <a:ext cx="12192001" cy="384060"/>
          </a:xfrm>
          <a:prstGeom prst="rect">
            <a:avLst/>
          </a:prstGeom>
        </p:spPr>
        <p:txBody>
          <a:bodyPr spcFirstLastPara="1" vert="horz" wrap="none" lIns="0" tIns="0" rIns="0" bIns="0" rtlCol="0" anchor="ctr" anchorCtr="0">
            <a:noAutofit/>
          </a:bodyPr>
          <a:lstStyle/>
          <a:p>
            <a:pPr algn="ctr"/>
            <a:endParaRPr lang="fr-FR" sz="3200" b="1" dirty="0" smtClean="0">
              <a:solidFill>
                <a:srgbClr val="FF0000"/>
              </a:solidFill>
              <a:latin typeface="Lato 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044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94896" y="250551"/>
            <a:ext cx="622152" cy="408119"/>
          </a:xfrm>
          <a:prstGeom prst="rect">
            <a:avLst/>
          </a:prstGeom>
        </p:spPr>
      </p:pic>
      <p:sp>
        <p:nvSpPr>
          <p:cNvPr id="5" name="Infos SII">
            <a:extLst>
              <a:ext uri="{FF2B5EF4-FFF2-40B4-BE49-F238E27FC236}">
                <a16:creationId xmlns:a16="http://schemas.microsoft.com/office/drawing/2014/main" id="{F025C760-DA32-4C30-8FB1-224BAE223430}"/>
              </a:ext>
            </a:extLst>
          </p:cNvPr>
          <p:cNvSpPr txBox="1">
            <a:spLocks/>
          </p:cNvSpPr>
          <p:nvPr userDrawn="1"/>
        </p:nvSpPr>
        <p:spPr>
          <a:xfrm>
            <a:off x="-544551" y="6084873"/>
            <a:ext cx="2892829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>
                <a:solidFill>
                  <a:schemeClr val="accent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Groupe SII </a:t>
            </a:r>
            <a:r>
              <a:rPr lang="fr-FR" sz="1000" dirty="0" smtClean="0">
                <a:solidFill>
                  <a:schemeClr val="accent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2021 </a:t>
            </a:r>
            <a:r>
              <a:rPr lang="fr-FR" sz="1400" dirty="0">
                <a:solidFill>
                  <a:schemeClr val="accent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| </a:t>
            </a:r>
          </a:p>
        </p:txBody>
      </p:sp>
      <p:sp>
        <p:nvSpPr>
          <p:cNvPr id="9" name="Confidentialite_bas"/>
          <p:cNvSpPr txBox="1">
            <a:spLocks/>
          </p:cNvSpPr>
          <p:nvPr userDrawn="1"/>
        </p:nvSpPr>
        <p:spPr>
          <a:xfrm>
            <a:off x="1397328" y="6111000"/>
            <a:ext cx="2880000" cy="720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000" b="0" smtClean="0">
                <a:solidFill>
                  <a:schemeClr val="accent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Usage interne SII</a:t>
            </a:r>
            <a:endParaRPr lang="fr-FR" sz="1000" b="0" dirty="0">
              <a:solidFill>
                <a:schemeClr val="accent1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7" name="Confidentialite_haut"/>
          <p:cNvSpPr txBox="1"/>
          <p:nvPr userDrawn="1"/>
        </p:nvSpPr>
        <p:spPr>
          <a:xfrm>
            <a:off x="-1" y="0"/>
            <a:ext cx="12192001" cy="384060"/>
          </a:xfrm>
          <a:prstGeom prst="rect">
            <a:avLst/>
          </a:prstGeom>
        </p:spPr>
        <p:txBody>
          <a:bodyPr spcFirstLastPara="1" vert="horz" wrap="none" lIns="0" tIns="0" rIns="0" bIns="0" rtlCol="0" anchor="ctr" anchorCtr="0">
            <a:noAutofit/>
          </a:bodyPr>
          <a:lstStyle/>
          <a:p>
            <a:pPr algn="ctr"/>
            <a:endParaRPr lang="fr-FR" sz="3200" b="1" dirty="0" smtClean="0">
              <a:solidFill>
                <a:srgbClr val="FF0000"/>
              </a:solidFill>
              <a:latin typeface="Lato 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4693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3870"/>
            <a:ext cx="12192000" cy="6861870"/>
          </a:xfrm>
          <a:prstGeom prst="rect">
            <a:avLst/>
          </a:prstGeom>
          <a:gradFill flip="none" rotWithShape="1">
            <a:gsLst>
              <a:gs pos="81000">
                <a:schemeClr val="accent1"/>
              </a:gs>
              <a:gs pos="0">
                <a:schemeClr val="accent3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8180" y="256263"/>
            <a:ext cx="631341" cy="408900"/>
          </a:xfrm>
          <a:prstGeom prst="rect">
            <a:avLst/>
          </a:prstGeom>
        </p:spPr>
      </p:pic>
      <p:sp>
        <p:nvSpPr>
          <p:cNvPr id="7" name="Infos SII">
            <a:extLst>
              <a:ext uri="{FF2B5EF4-FFF2-40B4-BE49-F238E27FC236}">
                <a16:creationId xmlns:a16="http://schemas.microsoft.com/office/drawing/2014/main" id="{F025C760-DA32-4C30-8FB1-224BAE223430}"/>
              </a:ext>
            </a:extLst>
          </p:cNvPr>
          <p:cNvSpPr txBox="1">
            <a:spLocks/>
          </p:cNvSpPr>
          <p:nvPr userDrawn="1"/>
        </p:nvSpPr>
        <p:spPr>
          <a:xfrm>
            <a:off x="-544551" y="6084873"/>
            <a:ext cx="2892829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Groupe SII </a:t>
            </a:r>
            <a:r>
              <a:rPr lang="fr-FR" sz="1000" dirty="0" smtClean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2021 </a:t>
            </a:r>
            <a:r>
              <a:rPr lang="fr-FR" sz="1400" dirty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| </a:t>
            </a:r>
          </a:p>
        </p:txBody>
      </p:sp>
      <p:sp>
        <p:nvSpPr>
          <p:cNvPr id="8" name="Confidentialite_bas"/>
          <p:cNvSpPr txBox="1">
            <a:spLocks/>
          </p:cNvSpPr>
          <p:nvPr userDrawn="1"/>
        </p:nvSpPr>
        <p:spPr>
          <a:xfrm>
            <a:off x="1397328" y="6111000"/>
            <a:ext cx="2880000" cy="720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000" b="0" smtClean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Usage interne SII</a:t>
            </a:r>
            <a:endParaRPr lang="fr-FR" sz="1000" b="0" dirty="0">
              <a:solidFill>
                <a:schemeClr val="bg1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10" name="Confidentialite_haut"/>
          <p:cNvSpPr txBox="1"/>
          <p:nvPr userDrawn="1"/>
        </p:nvSpPr>
        <p:spPr>
          <a:xfrm>
            <a:off x="-1" y="0"/>
            <a:ext cx="12192001" cy="384060"/>
          </a:xfrm>
          <a:prstGeom prst="rect">
            <a:avLst/>
          </a:prstGeom>
        </p:spPr>
        <p:txBody>
          <a:bodyPr spcFirstLastPara="1" vert="horz" wrap="none" lIns="0" tIns="0" rIns="0" bIns="0" rtlCol="0" anchor="ctr" anchorCtr="0">
            <a:noAutofit/>
          </a:bodyPr>
          <a:lstStyle/>
          <a:p>
            <a:pPr algn="ctr"/>
            <a:endParaRPr lang="fr-FR" sz="3200" b="1" dirty="0" smtClean="0">
              <a:solidFill>
                <a:srgbClr val="FF0000"/>
              </a:solidFill>
              <a:latin typeface="Lato 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643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3870"/>
            <a:ext cx="12192000" cy="6861870"/>
          </a:xfrm>
          <a:prstGeom prst="rect">
            <a:avLst/>
          </a:prstGeom>
          <a:gradFill flip="none" rotWithShape="1">
            <a:gsLst>
              <a:gs pos="81000">
                <a:schemeClr val="accent1"/>
              </a:gs>
              <a:gs pos="0">
                <a:schemeClr val="accent3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Infos SII">
            <a:extLst>
              <a:ext uri="{FF2B5EF4-FFF2-40B4-BE49-F238E27FC236}">
                <a16:creationId xmlns:a16="http://schemas.microsoft.com/office/drawing/2014/main" id="{F025C760-DA32-4C30-8FB1-224BAE223430}"/>
              </a:ext>
            </a:extLst>
          </p:cNvPr>
          <p:cNvSpPr txBox="1">
            <a:spLocks/>
          </p:cNvSpPr>
          <p:nvPr userDrawn="1"/>
        </p:nvSpPr>
        <p:spPr>
          <a:xfrm>
            <a:off x="-544551" y="6084873"/>
            <a:ext cx="2892829" cy="720000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dirty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© Groupe SII </a:t>
            </a:r>
            <a:r>
              <a:rPr lang="fr-FR" sz="1000" dirty="0" smtClean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2021 </a:t>
            </a:r>
            <a:r>
              <a:rPr lang="fr-FR" sz="1400" dirty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| </a:t>
            </a:r>
          </a:p>
        </p:txBody>
      </p:sp>
      <p:sp>
        <p:nvSpPr>
          <p:cNvPr id="9" name="Confidentialite_bas"/>
          <p:cNvSpPr txBox="1">
            <a:spLocks/>
          </p:cNvSpPr>
          <p:nvPr userDrawn="1"/>
        </p:nvSpPr>
        <p:spPr>
          <a:xfrm>
            <a:off x="1397328" y="6111000"/>
            <a:ext cx="2880000" cy="720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000" b="0" smtClean="0">
                <a:solidFill>
                  <a:schemeClr val="bg1"/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rPr>
              <a:t>Usage interne SII</a:t>
            </a:r>
            <a:endParaRPr lang="fr-FR" sz="1000" b="0" dirty="0">
              <a:solidFill>
                <a:schemeClr val="bg1"/>
              </a:solidFill>
              <a:latin typeface="Lato Regular" panose="020F0502020204030203" pitchFamily="34" charset="0"/>
              <a:ea typeface="Lato Regular" panose="020F0502020204030203" pitchFamily="34" charset="0"/>
              <a:cs typeface="Lato Regular" panose="020F0502020204030203" pitchFamily="34" charset="0"/>
            </a:endParaRPr>
          </a:p>
        </p:txBody>
      </p:sp>
      <p:sp>
        <p:nvSpPr>
          <p:cNvPr id="6" name="Confidentialite_haut"/>
          <p:cNvSpPr txBox="1"/>
          <p:nvPr userDrawn="1"/>
        </p:nvSpPr>
        <p:spPr>
          <a:xfrm>
            <a:off x="-1" y="0"/>
            <a:ext cx="12192001" cy="384060"/>
          </a:xfrm>
          <a:prstGeom prst="rect">
            <a:avLst/>
          </a:prstGeom>
        </p:spPr>
        <p:txBody>
          <a:bodyPr spcFirstLastPara="1" vert="horz" wrap="none" lIns="0" tIns="0" rIns="0" bIns="0" rtlCol="0" anchor="ctr" anchorCtr="0">
            <a:noAutofit/>
          </a:bodyPr>
          <a:lstStyle/>
          <a:p>
            <a:pPr algn="ctr"/>
            <a:endParaRPr lang="fr-FR" sz="3200" b="1" dirty="0" smtClean="0">
              <a:solidFill>
                <a:srgbClr val="FF0000"/>
              </a:solidFill>
              <a:latin typeface="Lato 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105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51F5-A998-48AB-934A-F70FC4E26FAE}" type="datetime1">
              <a:rPr lang="fr-FR" smtClean="0"/>
              <a:t>18/04/2023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64FD758-B2A8-483B-B94A-4237CFFE99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10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8DAF1-7BF9-4432-AE5C-846D0265E1B8}" type="datetime1">
              <a:rPr lang="fr-FR" smtClean="0"/>
              <a:t>18/04/2023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64FD758-B2A8-483B-B94A-4237CFFE99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50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5BD3B-77B8-4B96-A17F-BCFB58388009}" type="datetime1">
              <a:rPr lang="fr-FR" smtClean="0"/>
              <a:t>18/04/2023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D758-B2A8-483B-B94A-4237CFFE99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21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623F4-71AE-48DC-8625-51B67AD1F9C4}" type="datetime1">
              <a:rPr lang="fr-FR" smtClean="0"/>
              <a:t>18/04/2023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D758-B2A8-483B-B94A-4237CFFE99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28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8140D-4D56-4D58-8468-FD7F37F1E5AF}" type="datetime1">
              <a:rPr lang="fr-FR" smtClean="0"/>
              <a:t>18/04/2023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D758-B2A8-483B-B94A-4237CFFE99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48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5832-720D-41BD-A74C-B888FACC17E9}" type="datetime1">
              <a:rPr lang="fr-FR" smtClean="0"/>
              <a:t>18/04/2023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64FD758-B2A8-483B-B94A-4237CFFE99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75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4C7C2-7E57-42AB-9F5A-A8DFD7FEF7FC}" type="datetime1">
              <a:rPr lang="fr-FR" smtClean="0"/>
              <a:t>18/04/2023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64FD758-B2A8-483B-B94A-4237CFFE99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01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96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8FF2B-EAF1-4EAF-97EC-4125F09F6F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02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0;p13"/>
          <p:cNvSpPr txBox="1">
            <a:spLocks/>
          </p:cNvSpPr>
          <p:nvPr/>
        </p:nvSpPr>
        <p:spPr>
          <a:xfrm>
            <a:off x="701962" y="1413808"/>
            <a:ext cx="8714599" cy="21214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800" b="1" dirty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Projet Morse :</a:t>
            </a:r>
            <a:r>
              <a:rPr lang="fr-FR" sz="48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/>
            </a:r>
            <a:br>
              <a:rPr lang="fr-FR" sz="48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</a:br>
            <a:r>
              <a:rPr lang="fr-FR" sz="48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/>
            </a:r>
            <a:br>
              <a:rPr lang="fr-FR" sz="48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</a:br>
            <a:r>
              <a:rPr lang="fr-FR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L’établissement d’une communication PC-microcontrôleur </a:t>
            </a:r>
            <a:endParaRPr lang="fr-FR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3652" y="5974215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smtClean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19/04/2023</a:t>
            </a:r>
            <a:endParaRPr lang="fr-FR" sz="2000" b="1" dirty="0">
              <a:solidFill>
                <a:schemeClr val="accent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23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D758-B2A8-483B-B94A-4237CFFE991E}" type="slidenum">
              <a:rPr lang="fr-FR" smtClean="0"/>
              <a:t>10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772" y="13258"/>
            <a:ext cx="1812188" cy="11755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92877" y="339415"/>
            <a:ext cx="5947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/>
              <a:t>Fonctionnalités des programmes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465745" y="1386385"/>
            <a:ext cx="8737297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b="1" dirty="0" smtClean="0"/>
              <a:t>Côté PC :</a:t>
            </a:r>
          </a:p>
          <a:p>
            <a:r>
              <a:rPr lang="fr-FR" dirty="0"/>
              <a:t> </a:t>
            </a:r>
            <a:endParaRPr lang="fr-FR" dirty="0" smtClean="0"/>
          </a:p>
          <a:p>
            <a:r>
              <a:rPr lang="fr-FR" dirty="0"/>
              <a:t> </a:t>
            </a:r>
            <a:r>
              <a:rPr lang="fr-FR" dirty="0" smtClean="0"/>
              <a:t>          - Vérification de la commande</a:t>
            </a:r>
          </a:p>
          <a:p>
            <a:r>
              <a:rPr lang="fr-FR" dirty="0"/>
              <a:t> </a:t>
            </a:r>
            <a:r>
              <a:rPr lang="fr-FR" dirty="0" smtClean="0"/>
              <a:t>          - Création de la trame</a:t>
            </a:r>
          </a:p>
          <a:p>
            <a:r>
              <a:rPr lang="fr-FR" dirty="0"/>
              <a:t> </a:t>
            </a:r>
            <a:r>
              <a:rPr lang="fr-FR" dirty="0" smtClean="0"/>
              <a:t>          - l’envoie du trame vers la carte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 </a:t>
            </a:r>
            <a:r>
              <a:rPr lang="fr-FR" b="1" dirty="0"/>
              <a:t>Côté </a:t>
            </a:r>
            <a:r>
              <a:rPr lang="fr-FR" b="1" dirty="0" smtClean="0"/>
              <a:t>microcontrôleur :</a:t>
            </a:r>
          </a:p>
          <a:p>
            <a:endParaRPr lang="fr-FR" dirty="0"/>
          </a:p>
          <a:p>
            <a:r>
              <a:rPr lang="fr-FR" dirty="0" smtClean="0"/>
              <a:t>            - La réception de la trame</a:t>
            </a:r>
          </a:p>
          <a:p>
            <a:r>
              <a:rPr lang="fr-FR" dirty="0"/>
              <a:t> </a:t>
            </a:r>
            <a:r>
              <a:rPr lang="fr-FR" dirty="0" smtClean="0"/>
              <a:t>           - La </a:t>
            </a:r>
            <a:r>
              <a:rPr lang="fr-FR" dirty="0" err="1" smtClean="0"/>
              <a:t>désencapsulation</a:t>
            </a:r>
            <a:r>
              <a:rPr lang="fr-FR" dirty="0" smtClean="0"/>
              <a:t> de la trame </a:t>
            </a:r>
          </a:p>
          <a:p>
            <a:r>
              <a:rPr lang="fr-FR" dirty="0"/>
              <a:t> </a:t>
            </a:r>
            <a:r>
              <a:rPr lang="fr-FR" dirty="0" smtClean="0"/>
              <a:t>           - Le traitement des données </a:t>
            </a:r>
          </a:p>
          <a:p>
            <a:r>
              <a:rPr lang="fr-FR" dirty="0"/>
              <a:t> </a:t>
            </a:r>
            <a:r>
              <a:rPr lang="fr-FR" dirty="0" smtClean="0"/>
              <a:t>           - L’affichage du message via la LED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97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D758-B2A8-483B-B94A-4237CFFE991E}" type="slidenum">
              <a:rPr lang="fr-FR" smtClean="0"/>
              <a:t>11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772" y="13258"/>
            <a:ext cx="1812188" cy="11755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92877" y="339415"/>
            <a:ext cx="34804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/>
              <a:t>Testes et validation</a:t>
            </a:r>
            <a:endParaRPr lang="fr-FR" sz="28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1630475" y="1201746"/>
            <a:ext cx="8023479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Option 1: boucle infinie</a:t>
            </a:r>
          </a:p>
          <a:p>
            <a:endParaRPr lang="fr-FR" dirty="0"/>
          </a:p>
          <a:p>
            <a:r>
              <a:rPr lang="fr-FR" dirty="0" smtClean="0"/>
              <a:t>Option 2: nombre d’itération </a:t>
            </a:r>
          </a:p>
          <a:p>
            <a:endParaRPr lang="fr-FR" dirty="0"/>
          </a:p>
          <a:p>
            <a:r>
              <a:rPr lang="fr-FR" dirty="0"/>
              <a:t>Option </a:t>
            </a:r>
            <a:r>
              <a:rPr lang="fr-FR" dirty="0" smtClean="0"/>
              <a:t>3 </a:t>
            </a:r>
            <a:r>
              <a:rPr lang="fr-FR" dirty="0"/>
              <a:t>: l’exclusion mutuelle entre boucle et </a:t>
            </a:r>
            <a:r>
              <a:rPr lang="fr-FR" dirty="0" smtClean="0"/>
              <a:t>itération</a:t>
            </a:r>
          </a:p>
          <a:p>
            <a:endParaRPr lang="fr-FR" dirty="0"/>
          </a:p>
          <a:p>
            <a:r>
              <a:rPr lang="fr-FR" dirty="0" smtClean="0"/>
              <a:t>Option 4 :  gestion des temps pour les </a:t>
            </a:r>
            <a:r>
              <a:rPr lang="fr-FR" dirty="0" err="1" smtClean="0"/>
              <a:t>Timers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Option 5 : gestion des valeurs par défaut</a:t>
            </a:r>
          </a:p>
          <a:p>
            <a:endParaRPr lang="fr-FR" dirty="0"/>
          </a:p>
          <a:p>
            <a:r>
              <a:rPr lang="fr-FR" dirty="0" smtClean="0"/>
              <a:t>Option 6 :  gestion des erreurs :</a:t>
            </a:r>
          </a:p>
          <a:p>
            <a:r>
              <a:rPr lang="fr-FR" dirty="0" smtClean="0"/>
              <a:t>                               - trame trop longue (si taille &gt; 256 octets)</a:t>
            </a:r>
          </a:p>
          <a:p>
            <a:r>
              <a:rPr lang="fr-FR" dirty="0"/>
              <a:t>	</a:t>
            </a:r>
            <a:r>
              <a:rPr lang="fr-FR" dirty="0" smtClean="0"/>
              <a:t>			  - message vide </a:t>
            </a:r>
          </a:p>
          <a:p>
            <a:endParaRPr lang="fr-FR" dirty="0"/>
          </a:p>
          <a:p>
            <a:r>
              <a:rPr lang="fr-FR" dirty="0" smtClean="0"/>
              <a:t>Option 7 : arrêt du programme</a:t>
            </a:r>
          </a:p>
          <a:p>
            <a:endParaRPr lang="fr-FR" dirty="0"/>
          </a:p>
          <a:p>
            <a:endParaRPr lang="fr-FR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84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D758-B2A8-483B-B94A-4237CFFE991E}" type="slidenum">
              <a:rPr lang="fr-FR" smtClean="0"/>
              <a:t>12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772" y="13258"/>
            <a:ext cx="1812188" cy="11755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92877" y="339415"/>
            <a:ext cx="34804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/>
              <a:t>Testes et validation</a:t>
            </a:r>
            <a:endParaRPr lang="fr-FR" sz="28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1630475" y="1201746"/>
            <a:ext cx="9052179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Relecture par les pairs : vérification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Le rythme du code morse n’est pas respecté</a:t>
            </a:r>
          </a:p>
          <a:p>
            <a:r>
              <a:rPr lang="fr-FR" dirty="0"/>
              <a:t> </a:t>
            </a:r>
            <a:r>
              <a:rPr lang="fr-FR" dirty="0" smtClean="0"/>
              <a:t>    </a:t>
            </a:r>
          </a:p>
          <a:p>
            <a:r>
              <a:rPr lang="fr-FR" dirty="0"/>
              <a:t> </a:t>
            </a:r>
            <a:r>
              <a:rPr lang="fr-FR" dirty="0" smtClean="0"/>
              <a:t>                - Correction réalisée 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L’utilisation spécifique des périphériques de </a:t>
            </a:r>
            <a:r>
              <a:rPr lang="fr-FR" dirty="0" err="1" smtClean="0"/>
              <a:t>Timers</a:t>
            </a:r>
            <a:r>
              <a:rPr lang="fr-FR" dirty="0" smtClean="0"/>
              <a:t> (TIM2, TIM3 et TIM4)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Vérification de la conformité des paramètres d’entrés </a:t>
            </a:r>
          </a:p>
          <a:p>
            <a:endParaRPr lang="fr-FR" dirty="0"/>
          </a:p>
          <a:p>
            <a:endParaRPr lang="fr-FR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38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D758-B2A8-483B-B94A-4237CFFE991E}" type="slidenum">
              <a:rPr lang="fr-FR" smtClean="0"/>
              <a:t>13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772" y="13258"/>
            <a:ext cx="1812188" cy="11755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92877" y="339415"/>
            <a:ext cx="4011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/>
              <a:t>Difficultés rencontrées</a:t>
            </a:r>
            <a:endParaRPr lang="fr-FR" sz="28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2087675" y="2678853"/>
            <a:ext cx="9052179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La gestion des horloges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La configuration de l’UART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L’apparition d’un caractère fantôme entre la réception de la trame et son traitement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 smtClean="0"/>
          </a:p>
          <a:p>
            <a:endParaRPr lang="fr-FR" dirty="0"/>
          </a:p>
          <a:p>
            <a:endParaRPr lang="fr-FR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309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D758-B2A8-483B-B94A-4237CFFE991E}" type="slidenum">
              <a:rPr lang="fr-FR" smtClean="0"/>
              <a:t>14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772" y="13258"/>
            <a:ext cx="1812188" cy="11755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92877" y="339415"/>
            <a:ext cx="40943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/>
              <a:t>Amélioration possibles</a:t>
            </a:r>
            <a:endParaRPr lang="fr-FR" sz="28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1612889" y="2687646"/>
            <a:ext cx="9052179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Inversion du fonctionnement du code : créer un message morse sur la carte avec un bouton et l’afficher sur le terminal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Extension aux caractères internationaux 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 smtClean="0"/>
          </a:p>
          <a:p>
            <a:endParaRPr lang="fr-FR" dirty="0"/>
          </a:p>
          <a:p>
            <a:endParaRPr lang="fr-FR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752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FD758-B2A8-483B-B94A-4237CFFE991E}" type="slidenum">
              <a:rPr lang="fr-FR" smtClean="0"/>
              <a:t>15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772" y="13258"/>
            <a:ext cx="1812188" cy="11755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92877" y="339415"/>
            <a:ext cx="2129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 smtClean="0"/>
              <a:t>Conclusion</a:t>
            </a:r>
            <a:endParaRPr lang="fr-FR" sz="2800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1639266" y="1527062"/>
            <a:ext cx="9052179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Défi technique : La logique de la programmation et la modularité du code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Défi humain : savoir travailler en équipe en équilibrant le partage des taches à effectuer 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 smtClean="0"/>
          </a:p>
          <a:p>
            <a:endParaRPr lang="fr-FR" dirty="0"/>
          </a:p>
          <a:p>
            <a:endParaRPr lang="fr-FR" sz="1100" b="1" dirty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578093" y="3791927"/>
            <a:ext cx="71745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>
                <a:solidFill>
                  <a:srgbClr val="FF0000"/>
                </a:solidFill>
              </a:rPr>
              <a:t>Merci pour votre attention ! </a:t>
            </a:r>
          </a:p>
          <a:p>
            <a:pPr algn="ctr"/>
            <a:endParaRPr lang="fr-FR" sz="3600" b="1" dirty="0">
              <a:solidFill>
                <a:srgbClr val="FF0000"/>
              </a:solidFill>
            </a:endParaRPr>
          </a:p>
          <a:p>
            <a:pPr algn="ctr"/>
            <a:r>
              <a:rPr lang="fr-FR" sz="3600" b="1" dirty="0" smtClean="0">
                <a:solidFill>
                  <a:srgbClr val="FF0000"/>
                </a:solidFill>
              </a:rPr>
              <a:t>Des questions !</a:t>
            </a:r>
            <a:endParaRPr lang="fr-FR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72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ZoneTexte 37">
            <a:extLst>
              <a:ext uri="{FF2B5EF4-FFF2-40B4-BE49-F238E27FC236}">
                <a16:creationId xmlns:a16="http://schemas.microsoft.com/office/drawing/2014/main" id="{02A23A1A-38EE-46E0-B2FD-38074762167B}"/>
              </a:ext>
            </a:extLst>
          </p:cNvPr>
          <p:cNvSpPr txBox="1"/>
          <p:nvPr/>
        </p:nvSpPr>
        <p:spPr>
          <a:xfrm>
            <a:off x="3006128" y="4138946"/>
            <a:ext cx="1716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0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prstClr val="white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El </a:t>
            </a:r>
            <a:r>
              <a:rPr lang="fr-FR" sz="1600" b="1" dirty="0" err="1" smtClean="0">
                <a:solidFill>
                  <a:prstClr val="white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Hassane</a:t>
            </a:r>
            <a:endParaRPr lang="fr-FR" sz="1600" b="1" dirty="0" smtClean="0">
              <a:solidFill>
                <a:prstClr val="white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0" marR="0" lvl="0" indent="0" algn="ctr" defTabSz="9140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Lahrar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86BBF5A-B153-4C33-9BC7-4F452F2ED38B}"/>
              </a:ext>
            </a:extLst>
          </p:cNvPr>
          <p:cNvSpPr txBox="1"/>
          <p:nvPr/>
        </p:nvSpPr>
        <p:spPr>
          <a:xfrm>
            <a:off x="6983846" y="4134461"/>
            <a:ext cx="1932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0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Axel</a:t>
            </a:r>
          </a:p>
          <a:p>
            <a:pPr marL="0" marR="0" lvl="0" indent="0" algn="ctr" defTabSz="9140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err="1" smtClean="0">
                <a:solidFill>
                  <a:prstClr val="white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Fefeu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E84DA9D-176C-4F89-809A-28AB75F364CF}"/>
              </a:ext>
            </a:extLst>
          </p:cNvPr>
          <p:cNvSpPr txBox="1"/>
          <p:nvPr/>
        </p:nvSpPr>
        <p:spPr>
          <a:xfrm>
            <a:off x="5021410" y="4138946"/>
            <a:ext cx="1902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0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Isabelle</a:t>
            </a:r>
          </a:p>
          <a:p>
            <a:pPr marL="0" marR="0" lvl="0" indent="0" algn="ctr" defTabSz="9140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b="1" dirty="0" smtClean="0">
                <a:solidFill>
                  <a:prstClr val="white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Leblond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2" name="ZoneTexte 11"/>
          <p:cNvSpPr txBox="1">
            <a:spLocks noChangeAspect="1"/>
          </p:cNvSpPr>
          <p:nvPr/>
        </p:nvSpPr>
        <p:spPr>
          <a:xfrm>
            <a:off x="432108" y="367684"/>
            <a:ext cx="775035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Intervenants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94896" y="261325"/>
            <a:ext cx="622567" cy="403217"/>
          </a:xfrm>
          <a:prstGeom prst="rect">
            <a:avLst/>
          </a:prstGeom>
        </p:spPr>
      </p:pic>
      <p:sp>
        <p:nvSpPr>
          <p:cNvPr id="16" name="Shape 2615">
            <a:extLst>
              <a:ext uri="{FF2B5EF4-FFF2-40B4-BE49-F238E27FC236}">
                <a16:creationId xmlns:a16="http://schemas.microsoft.com/office/drawing/2014/main" id="{BDB370DC-35CE-46B4-BBE0-031BABE2454D}"/>
              </a:ext>
            </a:extLst>
          </p:cNvPr>
          <p:cNvSpPr/>
          <p:nvPr/>
        </p:nvSpPr>
        <p:spPr>
          <a:xfrm>
            <a:off x="5208579" y="2433406"/>
            <a:ext cx="1488332" cy="14883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93" y="17878"/>
                </a:moveTo>
                <a:cubicBezTo>
                  <a:pt x="16514" y="16546"/>
                  <a:pt x="15177" y="15812"/>
                  <a:pt x="14084" y="15323"/>
                </a:cubicBezTo>
                <a:cubicBezTo>
                  <a:pt x="13842" y="15214"/>
                  <a:pt x="13687" y="15099"/>
                  <a:pt x="13598" y="14990"/>
                </a:cubicBezTo>
                <a:cubicBezTo>
                  <a:pt x="15238" y="14959"/>
                  <a:pt x="16521" y="14237"/>
                  <a:pt x="16581" y="14203"/>
                </a:cubicBezTo>
                <a:cubicBezTo>
                  <a:pt x="16751" y="14106"/>
                  <a:pt x="16846" y="13918"/>
                  <a:pt x="16826" y="13724"/>
                </a:cubicBezTo>
                <a:cubicBezTo>
                  <a:pt x="16807" y="13546"/>
                  <a:pt x="16693" y="13394"/>
                  <a:pt x="16530" y="13325"/>
                </a:cubicBezTo>
                <a:cubicBezTo>
                  <a:pt x="16461" y="13275"/>
                  <a:pt x="15663" y="12629"/>
                  <a:pt x="15663" y="9051"/>
                </a:cubicBezTo>
                <a:cubicBezTo>
                  <a:pt x="15663" y="5000"/>
                  <a:pt x="14115" y="2945"/>
                  <a:pt x="11061" y="2945"/>
                </a:cubicBezTo>
                <a:cubicBezTo>
                  <a:pt x="8481" y="2945"/>
                  <a:pt x="5845" y="3642"/>
                  <a:pt x="5845" y="8806"/>
                </a:cubicBezTo>
                <a:cubicBezTo>
                  <a:pt x="5845" y="12555"/>
                  <a:pt x="5219" y="13278"/>
                  <a:pt x="5122" y="13367"/>
                </a:cubicBezTo>
                <a:cubicBezTo>
                  <a:pt x="4957" y="13416"/>
                  <a:pt x="4826" y="13551"/>
                  <a:pt x="4784" y="13723"/>
                </a:cubicBezTo>
                <a:cubicBezTo>
                  <a:pt x="4734" y="13935"/>
                  <a:pt x="4828" y="14153"/>
                  <a:pt x="5015" y="14262"/>
                </a:cubicBezTo>
                <a:cubicBezTo>
                  <a:pt x="6396" y="15064"/>
                  <a:pt x="7482" y="15136"/>
                  <a:pt x="8065" y="15091"/>
                </a:cubicBezTo>
                <a:cubicBezTo>
                  <a:pt x="7994" y="15151"/>
                  <a:pt x="7850" y="15241"/>
                  <a:pt x="7564" y="15335"/>
                </a:cubicBezTo>
                <a:cubicBezTo>
                  <a:pt x="6211" y="15776"/>
                  <a:pt x="4766" y="16807"/>
                  <a:pt x="3958" y="17834"/>
                </a:cubicBezTo>
                <a:cubicBezTo>
                  <a:pt x="2125" y="16050"/>
                  <a:pt x="982" y="13560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3584"/>
                  <a:pt x="19454" y="16092"/>
                  <a:pt x="17593" y="17878"/>
                </a:cubicBezTo>
                <a:moveTo>
                  <a:pt x="10800" y="20618"/>
                </a:moveTo>
                <a:cubicBezTo>
                  <a:pt x="8489" y="20618"/>
                  <a:pt x="6370" y="19815"/>
                  <a:pt x="4693" y="18480"/>
                </a:cubicBezTo>
                <a:cubicBezTo>
                  <a:pt x="5360" y="17604"/>
                  <a:pt x="6693" y="16652"/>
                  <a:pt x="7869" y="16268"/>
                </a:cubicBezTo>
                <a:cubicBezTo>
                  <a:pt x="8578" y="16037"/>
                  <a:pt x="8988" y="15688"/>
                  <a:pt x="9087" y="15232"/>
                </a:cubicBezTo>
                <a:cubicBezTo>
                  <a:pt x="9214" y="14656"/>
                  <a:pt x="8775" y="14230"/>
                  <a:pt x="8725" y="14183"/>
                </a:cubicBezTo>
                <a:cubicBezTo>
                  <a:pt x="8597" y="14065"/>
                  <a:pt x="8412" y="14025"/>
                  <a:pt x="8246" y="14075"/>
                </a:cubicBezTo>
                <a:cubicBezTo>
                  <a:pt x="8208" y="14086"/>
                  <a:pt x="7406" y="14309"/>
                  <a:pt x="6089" y="13714"/>
                </a:cubicBezTo>
                <a:cubicBezTo>
                  <a:pt x="6486" y="13026"/>
                  <a:pt x="6826" y="11618"/>
                  <a:pt x="6826" y="8806"/>
                </a:cubicBezTo>
                <a:cubicBezTo>
                  <a:pt x="6826" y="4301"/>
                  <a:pt x="8829" y="3928"/>
                  <a:pt x="11061" y="3928"/>
                </a:cubicBezTo>
                <a:cubicBezTo>
                  <a:pt x="12615" y="3928"/>
                  <a:pt x="14681" y="4458"/>
                  <a:pt x="14681" y="9051"/>
                </a:cubicBezTo>
                <a:cubicBezTo>
                  <a:pt x="14681" y="11662"/>
                  <a:pt x="15092" y="12966"/>
                  <a:pt x="15499" y="13617"/>
                </a:cubicBezTo>
                <a:cubicBezTo>
                  <a:pt x="14943" y="13829"/>
                  <a:pt x="14058" y="14076"/>
                  <a:pt x="13097" y="13993"/>
                </a:cubicBezTo>
                <a:cubicBezTo>
                  <a:pt x="12883" y="13971"/>
                  <a:pt x="12690" y="14092"/>
                  <a:pt x="12605" y="14285"/>
                </a:cubicBezTo>
                <a:cubicBezTo>
                  <a:pt x="12420" y="14704"/>
                  <a:pt x="12408" y="15649"/>
                  <a:pt x="13683" y="16219"/>
                </a:cubicBezTo>
                <a:cubicBezTo>
                  <a:pt x="14677" y="16664"/>
                  <a:pt x="15893" y="17331"/>
                  <a:pt x="16850" y="18522"/>
                </a:cubicBezTo>
                <a:cubicBezTo>
                  <a:pt x="15182" y="19831"/>
                  <a:pt x="13085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0" tIns="19040" rIns="19040" bIns="19040" anchor="ctr"/>
          <a:lstStyle/>
          <a:p>
            <a:pPr marL="0" marR="0" lvl="0" indent="0" algn="l" defTabSz="2284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8419" y="2405712"/>
            <a:ext cx="1530659" cy="1534594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5532" y="2387144"/>
            <a:ext cx="1530659" cy="153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4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ZoneTexte 33"/>
          <p:cNvSpPr txBox="1">
            <a:spLocks noChangeAspect="1"/>
          </p:cNvSpPr>
          <p:nvPr/>
        </p:nvSpPr>
        <p:spPr>
          <a:xfrm>
            <a:off x="432108" y="367684"/>
            <a:ext cx="3287038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4000" dirty="0" smtClean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Sommaire </a:t>
            </a:r>
            <a:endParaRPr lang="fr-FR" sz="40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94896" y="261325"/>
            <a:ext cx="622567" cy="403217"/>
          </a:xfrm>
          <a:prstGeom prst="rect">
            <a:avLst/>
          </a:prstGeom>
        </p:spPr>
      </p:pic>
      <p:grpSp>
        <p:nvGrpSpPr>
          <p:cNvPr id="47" name="Groupe 46"/>
          <p:cNvGrpSpPr/>
          <p:nvPr/>
        </p:nvGrpSpPr>
        <p:grpSpPr>
          <a:xfrm>
            <a:off x="944580" y="1526562"/>
            <a:ext cx="4657489" cy="671064"/>
            <a:chOff x="4183158" y="1363597"/>
            <a:chExt cx="4913049" cy="707886"/>
          </a:xfrm>
        </p:grpSpPr>
        <p:sp>
          <p:nvSpPr>
            <p:cNvPr id="50" name="ZoneTexte 49"/>
            <p:cNvSpPr txBox="1"/>
            <p:nvPr/>
          </p:nvSpPr>
          <p:spPr>
            <a:xfrm>
              <a:off x="4787813" y="1391456"/>
              <a:ext cx="4308394" cy="553998"/>
            </a:xfrm>
            <a:prstGeom prst="rect">
              <a:avLst/>
            </a:prstGeom>
          </p:spPr>
          <p:txBody>
            <a:bodyPr wrap="square" rtlCol="0">
              <a:normAutofit/>
            </a:bodyPr>
            <a:lstStyle/>
            <a:p>
              <a:r>
                <a:rPr lang="fr-FR" sz="2800" dirty="0">
                  <a:solidFill>
                    <a:schemeClr val="bg1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Objectif du projet</a:t>
              </a:r>
            </a:p>
            <a:p>
              <a:endParaRPr lang="fr-FR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183158" y="1363597"/>
              <a:ext cx="604653" cy="707886"/>
            </a:xfrm>
            <a:prstGeom prst="rect">
              <a:avLst/>
            </a:prstGeom>
            <a:effectLst>
              <a:outerShdw dist="50800" dir="2700000" algn="tl" rotWithShape="0">
                <a:schemeClr val="accent3"/>
              </a:outerShdw>
            </a:effectLst>
          </p:spPr>
          <p:txBody>
            <a:bodyPr wrap="none">
              <a:normAutofit/>
            </a:bodyPr>
            <a:lstStyle/>
            <a:p>
              <a:r>
                <a:rPr lang="fr-FR" sz="2800" dirty="0">
                  <a:solidFill>
                    <a:schemeClr val="bg1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1</a:t>
              </a:r>
              <a:r>
                <a:rPr lang="fr-FR" sz="2800" dirty="0" smtClean="0">
                  <a:solidFill>
                    <a:schemeClr val="bg1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.</a:t>
              </a:r>
              <a:endParaRPr lang="fr-FR" sz="2800" dirty="0"/>
            </a:p>
          </p:txBody>
        </p:sp>
      </p:grpSp>
      <p:grpSp>
        <p:nvGrpSpPr>
          <p:cNvPr id="52" name="Groupe 51"/>
          <p:cNvGrpSpPr/>
          <p:nvPr/>
        </p:nvGrpSpPr>
        <p:grpSpPr>
          <a:xfrm>
            <a:off x="944580" y="2698612"/>
            <a:ext cx="4657489" cy="671064"/>
            <a:chOff x="4183158" y="1391455"/>
            <a:chExt cx="4913049" cy="707886"/>
          </a:xfrm>
        </p:grpSpPr>
        <p:sp>
          <p:nvSpPr>
            <p:cNvPr id="55" name="ZoneTexte 54"/>
            <p:cNvSpPr txBox="1"/>
            <p:nvPr/>
          </p:nvSpPr>
          <p:spPr>
            <a:xfrm>
              <a:off x="4787813" y="1391456"/>
              <a:ext cx="4308394" cy="553998"/>
            </a:xfrm>
            <a:prstGeom prst="rect">
              <a:avLst/>
            </a:prstGeom>
          </p:spPr>
          <p:txBody>
            <a:bodyPr wrap="square" rtlCol="0">
              <a:normAutofit/>
            </a:bodyPr>
            <a:lstStyle/>
            <a:p>
              <a:r>
                <a:rPr lang="fr-FR" sz="2800" dirty="0" smtClean="0">
                  <a:solidFill>
                    <a:schemeClr val="bg1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Matériel utilisé </a:t>
              </a:r>
              <a:endParaRPr lang="fr-FR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183158" y="1391455"/>
              <a:ext cx="604653" cy="707886"/>
            </a:xfrm>
            <a:prstGeom prst="rect">
              <a:avLst/>
            </a:prstGeom>
            <a:effectLst>
              <a:outerShdw dist="50800" dir="2700000" algn="tl" rotWithShape="0">
                <a:schemeClr val="accent3"/>
              </a:outerShdw>
            </a:effectLst>
          </p:spPr>
          <p:txBody>
            <a:bodyPr wrap="none">
              <a:normAutofit/>
            </a:bodyPr>
            <a:lstStyle/>
            <a:p>
              <a:r>
                <a:rPr lang="fr-FR" sz="2800" dirty="0" smtClean="0">
                  <a:solidFill>
                    <a:schemeClr val="bg1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2.</a:t>
              </a:r>
              <a:endParaRPr lang="fr-FR" sz="2800" dirty="0"/>
            </a:p>
          </p:txBody>
        </p:sp>
      </p:grpSp>
      <p:grpSp>
        <p:nvGrpSpPr>
          <p:cNvPr id="63" name="Groupe 62"/>
          <p:cNvGrpSpPr/>
          <p:nvPr/>
        </p:nvGrpSpPr>
        <p:grpSpPr>
          <a:xfrm>
            <a:off x="6175269" y="1473838"/>
            <a:ext cx="4666278" cy="701963"/>
            <a:chOff x="4183161" y="1391456"/>
            <a:chExt cx="4922320" cy="740480"/>
          </a:xfrm>
        </p:grpSpPr>
        <p:sp>
          <p:nvSpPr>
            <p:cNvPr id="66" name="ZoneTexte 65"/>
            <p:cNvSpPr txBox="1"/>
            <p:nvPr/>
          </p:nvSpPr>
          <p:spPr>
            <a:xfrm>
              <a:off x="4797087" y="1391456"/>
              <a:ext cx="4308394" cy="553998"/>
            </a:xfrm>
            <a:prstGeom prst="rect">
              <a:avLst/>
            </a:prstGeom>
          </p:spPr>
          <p:txBody>
            <a:bodyPr wrap="square" rtlCol="0">
              <a:normAutofit/>
            </a:bodyPr>
            <a:lstStyle/>
            <a:p>
              <a:r>
                <a:rPr lang="fr-FR" sz="2800" dirty="0" smtClean="0">
                  <a:solidFill>
                    <a:schemeClr val="bg1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Tests </a:t>
              </a:r>
              <a:r>
                <a:rPr lang="fr-FR" sz="2800" dirty="0">
                  <a:solidFill>
                    <a:schemeClr val="bg1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et validation 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183161" y="1424050"/>
              <a:ext cx="604653" cy="707886"/>
            </a:xfrm>
            <a:prstGeom prst="rect">
              <a:avLst/>
            </a:prstGeom>
            <a:effectLst>
              <a:outerShdw dist="50800" dir="2700000" algn="tl" rotWithShape="0">
                <a:schemeClr val="accent3"/>
              </a:outerShdw>
            </a:effectLst>
          </p:spPr>
          <p:txBody>
            <a:bodyPr wrap="none">
              <a:normAutofit/>
            </a:bodyPr>
            <a:lstStyle/>
            <a:p>
              <a:r>
                <a:rPr lang="fr-FR" sz="2800" dirty="0" smtClean="0">
                  <a:solidFill>
                    <a:schemeClr val="bg1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5.</a:t>
              </a:r>
              <a:endParaRPr lang="fr-FR" sz="2800" dirty="0"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endParaRPr>
            </a:p>
          </p:txBody>
        </p:sp>
      </p:grpSp>
      <p:grpSp>
        <p:nvGrpSpPr>
          <p:cNvPr id="68" name="Groupe 67"/>
          <p:cNvGrpSpPr/>
          <p:nvPr/>
        </p:nvGrpSpPr>
        <p:grpSpPr>
          <a:xfrm>
            <a:off x="6184059" y="2619478"/>
            <a:ext cx="4648695" cy="686498"/>
            <a:chOff x="4192434" y="1391456"/>
            <a:chExt cx="4903773" cy="724167"/>
          </a:xfrm>
        </p:grpSpPr>
        <p:sp>
          <p:nvSpPr>
            <p:cNvPr id="71" name="ZoneTexte 70"/>
            <p:cNvSpPr txBox="1"/>
            <p:nvPr/>
          </p:nvSpPr>
          <p:spPr>
            <a:xfrm>
              <a:off x="4787813" y="1391456"/>
              <a:ext cx="4308394" cy="553998"/>
            </a:xfrm>
            <a:prstGeom prst="rect">
              <a:avLst/>
            </a:prstGeom>
          </p:spPr>
          <p:txBody>
            <a:bodyPr wrap="square" rtlCol="0">
              <a:normAutofit/>
            </a:bodyPr>
            <a:lstStyle/>
            <a:p>
              <a:r>
                <a:rPr lang="fr-FR" sz="2800" dirty="0">
                  <a:solidFill>
                    <a:schemeClr val="bg1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Difficultés rencontrées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192434" y="1407737"/>
              <a:ext cx="604653" cy="707886"/>
            </a:xfrm>
            <a:prstGeom prst="rect">
              <a:avLst/>
            </a:prstGeom>
            <a:effectLst>
              <a:outerShdw dist="50800" dir="2700000" algn="tl" rotWithShape="0">
                <a:schemeClr val="accent3"/>
              </a:outerShdw>
            </a:effectLst>
          </p:spPr>
          <p:txBody>
            <a:bodyPr wrap="none">
              <a:normAutofit/>
            </a:bodyPr>
            <a:lstStyle/>
            <a:p>
              <a:r>
                <a:rPr lang="fr-FR" sz="2800" dirty="0" smtClean="0">
                  <a:solidFill>
                    <a:schemeClr val="bg1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6.</a:t>
              </a:r>
              <a:endParaRPr lang="fr-FR" sz="2800" dirty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endParaRPr>
            </a:p>
          </p:txBody>
        </p:sp>
      </p:grpSp>
      <p:grpSp>
        <p:nvGrpSpPr>
          <p:cNvPr id="73" name="Groupe 72"/>
          <p:cNvGrpSpPr/>
          <p:nvPr/>
        </p:nvGrpSpPr>
        <p:grpSpPr>
          <a:xfrm>
            <a:off x="944580" y="3933671"/>
            <a:ext cx="4657488" cy="720754"/>
            <a:chOff x="4183159" y="1391456"/>
            <a:chExt cx="4913048" cy="760303"/>
          </a:xfrm>
        </p:grpSpPr>
        <p:sp>
          <p:nvSpPr>
            <p:cNvPr id="78" name="ZoneTexte 77"/>
            <p:cNvSpPr txBox="1"/>
            <p:nvPr/>
          </p:nvSpPr>
          <p:spPr>
            <a:xfrm>
              <a:off x="4787813" y="1391456"/>
              <a:ext cx="4308394" cy="553998"/>
            </a:xfrm>
            <a:prstGeom prst="rect">
              <a:avLst/>
            </a:prstGeom>
          </p:spPr>
          <p:txBody>
            <a:bodyPr wrap="square" rtlCol="0">
              <a:normAutofit/>
            </a:bodyPr>
            <a:lstStyle/>
            <a:p>
              <a:r>
                <a:rPr lang="fr-FR" sz="2800" dirty="0">
                  <a:solidFill>
                    <a:schemeClr val="bg1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Exigences du projet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183159" y="1443873"/>
              <a:ext cx="604653" cy="707886"/>
            </a:xfrm>
            <a:prstGeom prst="rect">
              <a:avLst/>
            </a:prstGeom>
            <a:effectLst>
              <a:outerShdw dist="50800" dir="2700000" algn="tl" rotWithShape="0">
                <a:schemeClr val="accent3"/>
              </a:outerShdw>
            </a:effectLst>
          </p:spPr>
          <p:txBody>
            <a:bodyPr wrap="none">
              <a:normAutofit/>
            </a:bodyPr>
            <a:lstStyle/>
            <a:p>
              <a:r>
                <a:rPr lang="fr-FR" sz="2800" dirty="0" smtClean="0">
                  <a:solidFill>
                    <a:schemeClr val="bg1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3.</a:t>
              </a:r>
              <a:endParaRPr lang="fr-FR" sz="2800" dirty="0"/>
            </a:p>
          </p:txBody>
        </p:sp>
      </p:grpSp>
      <p:grpSp>
        <p:nvGrpSpPr>
          <p:cNvPr id="80" name="Groupe 79"/>
          <p:cNvGrpSpPr/>
          <p:nvPr/>
        </p:nvGrpSpPr>
        <p:grpSpPr>
          <a:xfrm>
            <a:off x="6175269" y="3854504"/>
            <a:ext cx="4657486" cy="673048"/>
            <a:chOff x="4183161" y="1391456"/>
            <a:chExt cx="4913046" cy="709979"/>
          </a:xfrm>
        </p:grpSpPr>
        <p:sp>
          <p:nvSpPr>
            <p:cNvPr id="83" name="ZoneTexte 82"/>
            <p:cNvSpPr txBox="1"/>
            <p:nvPr/>
          </p:nvSpPr>
          <p:spPr>
            <a:xfrm>
              <a:off x="4787813" y="1391456"/>
              <a:ext cx="4308394" cy="553998"/>
            </a:xfrm>
            <a:prstGeom prst="rect">
              <a:avLst/>
            </a:prstGeom>
          </p:spPr>
          <p:txBody>
            <a:bodyPr wrap="square" rtlCol="0">
              <a:normAutofit/>
            </a:bodyPr>
            <a:lstStyle/>
            <a:p>
              <a:r>
                <a:rPr lang="fr-FR" sz="2800" dirty="0">
                  <a:solidFill>
                    <a:schemeClr val="bg1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Améliorations possibles 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183161" y="1393549"/>
              <a:ext cx="604653" cy="707886"/>
            </a:xfrm>
            <a:prstGeom prst="rect">
              <a:avLst/>
            </a:prstGeom>
            <a:effectLst>
              <a:outerShdw dist="50800" dir="2700000" algn="tl" rotWithShape="0">
                <a:schemeClr val="accent3"/>
              </a:outerShdw>
            </a:effectLst>
          </p:spPr>
          <p:txBody>
            <a:bodyPr wrap="none">
              <a:normAutofit/>
            </a:bodyPr>
            <a:lstStyle/>
            <a:p>
              <a:r>
                <a:rPr lang="fr-FR" sz="2800" dirty="0" smtClean="0">
                  <a:solidFill>
                    <a:schemeClr val="bg1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7.</a:t>
              </a:r>
              <a:endParaRPr lang="fr-FR" sz="2800" dirty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endParaRPr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824187" y="4934169"/>
            <a:ext cx="5789918" cy="790703"/>
            <a:chOff x="4227123" y="1391456"/>
            <a:chExt cx="4869084" cy="834090"/>
          </a:xfrm>
        </p:grpSpPr>
        <p:sp>
          <p:nvSpPr>
            <p:cNvPr id="41" name="ZoneTexte 40"/>
            <p:cNvSpPr txBox="1"/>
            <p:nvPr/>
          </p:nvSpPr>
          <p:spPr>
            <a:xfrm>
              <a:off x="4787813" y="1391456"/>
              <a:ext cx="4308394" cy="553998"/>
            </a:xfrm>
            <a:prstGeom prst="rect">
              <a:avLst/>
            </a:prstGeom>
          </p:spPr>
          <p:txBody>
            <a:bodyPr wrap="square" rtlCol="0">
              <a:noAutofit/>
            </a:bodyPr>
            <a:lstStyle/>
            <a:p>
              <a:r>
                <a:rPr lang="fr-FR" sz="2800" dirty="0">
                  <a:solidFill>
                    <a:schemeClr val="bg1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Fonctionnalités des programmes 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227123" y="1517660"/>
              <a:ext cx="604653" cy="707886"/>
            </a:xfrm>
            <a:prstGeom prst="rect">
              <a:avLst/>
            </a:prstGeom>
            <a:effectLst>
              <a:outerShdw dist="50800" dir="2700000" algn="tl" rotWithShape="0">
                <a:schemeClr val="accent3"/>
              </a:outerShdw>
            </a:effectLst>
          </p:spPr>
          <p:txBody>
            <a:bodyPr wrap="none">
              <a:normAutofit/>
            </a:bodyPr>
            <a:lstStyle/>
            <a:p>
              <a:r>
                <a:rPr lang="fr-FR" sz="2800" dirty="0" smtClean="0">
                  <a:solidFill>
                    <a:schemeClr val="bg1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4.</a:t>
              </a:r>
              <a:endParaRPr lang="fr-FR" sz="2800" dirty="0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6274915" y="4928213"/>
            <a:ext cx="4657486" cy="673048"/>
            <a:chOff x="4183161" y="1391456"/>
            <a:chExt cx="4913046" cy="709979"/>
          </a:xfrm>
        </p:grpSpPr>
        <p:sp>
          <p:nvSpPr>
            <p:cNvPr id="44" name="ZoneTexte 43"/>
            <p:cNvSpPr txBox="1"/>
            <p:nvPr/>
          </p:nvSpPr>
          <p:spPr>
            <a:xfrm>
              <a:off x="4787813" y="1391456"/>
              <a:ext cx="4308394" cy="553998"/>
            </a:xfrm>
            <a:prstGeom prst="rect">
              <a:avLst/>
            </a:prstGeom>
          </p:spPr>
          <p:txBody>
            <a:bodyPr wrap="square" rtlCol="0">
              <a:normAutofit/>
            </a:bodyPr>
            <a:lstStyle/>
            <a:p>
              <a:r>
                <a:rPr lang="fr-FR" sz="2800" dirty="0" smtClean="0">
                  <a:solidFill>
                    <a:schemeClr val="bg1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Conclusion</a:t>
              </a:r>
              <a:endParaRPr lang="fr-FR" sz="2800" dirty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183161" y="1393549"/>
              <a:ext cx="604653" cy="707886"/>
            </a:xfrm>
            <a:prstGeom prst="rect">
              <a:avLst/>
            </a:prstGeom>
            <a:effectLst>
              <a:outerShdw dist="50800" dir="2700000" algn="tl" rotWithShape="0">
                <a:schemeClr val="accent3"/>
              </a:outerShdw>
            </a:effectLst>
          </p:spPr>
          <p:txBody>
            <a:bodyPr wrap="none">
              <a:normAutofit/>
            </a:bodyPr>
            <a:lstStyle/>
            <a:p>
              <a:r>
                <a:rPr lang="fr-FR" sz="2800" dirty="0">
                  <a:solidFill>
                    <a:schemeClr val="bg1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8</a:t>
              </a:r>
              <a:r>
                <a:rPr lang="fr-FR" sz="2800" dirty="0" smtClean="0">
                  <a:solidFill>
                    <a:schemeClr val="bg1"/>
                  </a:solidFill>
                  <a:latin typeface="Lato Heavy" panose="020F0502020204030203" pitchFamily="34" charset="0"/>
                  <a:ea typeface="Lato Heavy" panose="020F0502020204030203" pitchFamily="34" charset="0"/>
                  <a:cs typeface="Lato Heavy" panose="020F0502020204030203" pitchFamily="34" charset="0"/>
                </a:rPr>
                <a:t>.</a:t>
              </a:r>
              <a:endParaRPr lang="fr-FR" sz="2800" dirty="0">
                <a:solidFill>
                  <a:schemeClr val="bg1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19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>
            <a:spLocks noChangeAspect="1"/>
          </p:cNvSpPr>
          <p:nvPr/>
        </p:nvSpPr>
        <p:spPr>
          <a:xfrm>
            <a:off x="432108" y="367684"/>
            <a:ext cx="10679237" cy="67710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fr-FR" sz="3800" b="1" dirty="0">
                <a:solidFill>
                  <a:srgbClr val="0059A3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Objectif du </a:t>
            </a:r>
            <a:r>
              <a:rPr lang="fr-FR" sz="3800" b="1" dirty="0" smtClean="0">
                <a:solidFill>
                  <a:srgbClr val="0059A3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projet</a:t>
            </a:r>
            <a:endParaRPr lang="fr-FR" sz="3800" b="1" dirty="0">
              <a:solidFill>
                <a:srgbClr val="0059A3"/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968017" y="1433783"/>
            <a:ext cx="9716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Faire communiquer un ordinateur et un microcontrôleur STM32 pour afficher du texte en morse avec une LED</a:t>
            </a:r>
            <a:endParaRPr lang="fr-FR" dirty="0"/>
          </a:p>
        </p:txBody>
      </p:sp>
      <p:grpSp>
        <p:nvGrpSpPr>
          <p:cNvPr id="5" name="Groupe 4"/>
          <p:cNvGrpSpPr/>
          <p:nvPr/>
        </p:nvGrpSpPr>
        <p:grpSpPr>
          <a:xfrm flipH="1">
            <a:off x="2038317" y="2469105"/>
            <a:ext cx="6516597" cy="2910227"/>
            <a:chOff x="2545829" y="4540092"/>
            <a:chExt cx="13937691" cy="8123609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456335">
              <a:off x="3409515" y="6205261"/>
              <a:ext cx="6612293" cy="3281956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5829" y="8968001"/>
              <a:ext cx="4000500" cy="3695700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9338" y="6576747"/>
              <a:ext cx="8084182" cy="57157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776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>
            <a:spLocks noChangeAspect="1"/>
          </p:cNvSpPr>
          <p:nvPr/>
        </p:nvSpPr>
        <p:spPr>
          <a:xfrm>
            <a:off x="432108" y="367684"/>
            <a:ext cx="10679237" cy="67710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fr-FR" sz="3800" b="1" dirty="0" smtClean="0">
                <a:solidFill>
                  <a:srgbClr val="0059A3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Matériel utilisé </a:t>
            </a:r>
            <a:endParaRPr lang="fr-FR" sz="3800" b="1" dirty="0">
              <a:solidFill>
                <a:srgbClr val="0059A3"/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079957" y="1328624"/>
            <a:ext cx="97169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Carte STM32F103RB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Platform I/O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Ordinateur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Câble USB </a:t>
            </a:r>
            <a:endParaRPr lang="fr-FR" dirty="0"/>
          </a:p>
        </p:txBody>
      </p:sp>
      <p:grpSp>
        <p:nvGrpSpPr>
          <p:cNvPr id="5" name="Groupe 4"/>
          <p:cNvGrpSpPr/>
          <p:nvPr/>
        </p:nvGrpSpPr>
        <p:grpSpPr>
          <a:xfrm flipH="1">
            <a:off x="3533008" y="3244362"/>
            <a:ext cx="4538329" cy="2584938"/>
            <a:chOff x="2545829" y="4540092"/>
            <a:chExt cx="13937691" cy="8123609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456335">
              <a:off x="3409515" y="6205261"/>
              <a:ext cx="6612293" cy="3281956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5829" y="8968001"/>
              <a:ext cx="4000500" cy="3695700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9338" y="6576747"/>
              <a:ext cx="8084182" cy="57157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169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>
            <a:spLocks noChangeAspect="1"/>
          </p:cNvSpPr>
          <p:nvPr/>
        </p:nvSpPr>
        <p:spPr>
          <a:xfrm>
            <a:off x="432108" y="367684"/>
            <a:ext cx="10679237" cy="67710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fr-FR" sz="3800" b="1" dirty="0" smtClean="0">
                <a:solidFill>
                  <a:srgbClr val="0059A3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Exigences minimales</a:t>
            </a:r>
            <a:endParaRPr lang="fr-FR" sz="3800" b="1" dirty="0">
              <a:solidFill>
                <a:srgbClr val="0059A3"/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881554" y="1274885"/>
            <a:ext cx="773723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Etablissement d’une liaison UART entre le PC et la carte</a:t>
            </a:r>
          </a:p>
          <a:p>
            <a:endParaRPr lang="fr-FR" dirty="0"/>
          </a:p>
          <a:p>
            <a:r>
              <a:rPr lang="fr-FR" b="1" dirty="0" smtClean="0"/>
              <a:t>Côté PC: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	Appel du programme en ligne de commande avec différents paramètres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	</a:t>
            </a:r>
            <a:r>
              <a:rPr lang="fr-FR" dirty="0" smtClean="0"/>
              <a:t>Respect des paramètres de lancement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	</a:t>
            </a:r>
            <a:r>
              <a:rPr lang="fr-FR" dirty="0" smtClean="0"/>
              <a:t>Vérification de la validité des paramètres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	</a:t>
            </a:r>
            <a:r>
              <a:rPr lang="fr-FR" dirty="0" smtClean="0"/>
              <a:t>Envoi de la trame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b="1" dirty="0" smtClean="0"/>
              <a:t>Côté Carte :</a:t>
            </a:r>
          </a:p>
          <a:p>
            <a:endParaRPr lang="fr-F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	</a:t>
            </a:r>
            <a:r>
              <a:rPr lang="fr-FR" dirty="0" smtClean="0"/>
              <a:t>Réception des données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	Traitement des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	</a:t>
            </a:r>
            <a:r>
              <a:rPr lang="fr-FR" dirty="0" smtClean="0"/>
              <a:t>Affichage du message morse / Arrêt  </a:t>
            </a:r>
          </a:p>
          <a:p>
            <a:r>
              <a:rPr lang="fr-FR" dirty="0" smtClean="0"/>
              <a:t>	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 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114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>
            <a:spLocks noChangeAspect="1"/>
          </p:cNvSpPr>
          <p:nvPr/>
        </p:nvSpPr>
        <p:spPr>
          <a:xfrm>
            <a:off x="432108" y="367684"/>
            <a:ext cx="10679237" cy="67710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fr-FR" sz="3800" b="1" dirty="0" smtClean="0">
                <a:solidFill>
                  <a:srgbClr val="0059A3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Notre implémentation</a:t>
            </a:r>
            <a:endParaRPr lang="fr-FR" sz="3800" b="1" dirty="0">
              <a:solidFill>
                <a:srgbClr val="0059A3"/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30475" y="1201746"/>
            <a:ext cx="972918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Format de la ligne de commande et le mode d’emploi </a:t>
            </a:r>
            <a:r>
              <a:rPr lang="fr-FR" dirty="0" smtClean="0"/>
              <a:t>: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           </a:t>
            </a:r>
            <a:r>
              <a:rPr lang="fr-FR" sz="1400" b="1" dirty="0">
                <a:solidFill>
                  <a:srgbClr val="FF0000"/>
                </a:solidFill>
              </a:rPr>
              <a:t>./</a:t>
            </a:r>
            <a:r>
              <a:rPr lang="fr-FR" sz="1400" b="1" dirty="0" smtClean="0">
                <a:solidFill>
                  <a:srgbClr val="FF0000"/>
                </a:solidFill>
              </a:rPr>
              <a:t>programme [-b] -</a:t>
            </a:r>
            <a:r>
              <a:rPr lang="fr-FR" sz="1400" b="1" dirty="0">
                <a:solidFill>
                  <a:srgbClr val="FF0000"/>
                </a:solidFill>
              </a:rPr>
              <a:t>m </a:t>
            </a:r>
            <a:r>
              <a:rPr lang="fr-FR" sz="1400" b="1" dirty="0" smtClean="0">
                <a:solidFill>
                  <a:srgbClr val="FF0000"/>
                </a:solidFill>
              </a:rPr>
              <a:t>[MESSAGE</a:t>
            </a:r>
            <a:r>
              <a:rPr lang="fr-FR" sz="1400" b="1" dirty="0">
                <a:solidFill>
                  <a:srgbClr val="FF0000"/>
                </a:solidFill>
              </a:rPr>
              <a:t>] </a:t>
            </a:r>
            <a:r>
              <a:rPr lang="fr-FR" sz="1400" b="1" dirty="0" smtClean="0">
                <a:solidFill>
                  <a:srgbClr val="FF0000"/>
                </a:solidFill>
              </a:rPr>
              <a:t>-</a:t>
            </a:r>
            <a:r>
              <a:rPr lang="fr-FR" sz="1400" b="1" dirty="0">
                <a:solidFill>
                  <a:srgbClr val="FF0000"/>
                </a:solidFill>
              </a:rPr>
              <a:t>n </a:t>
            </a:r>
            <a:r>
              <a:rPr lang="fr-FR" sz="1400" b="1" dirty="0" smtClean="0">
                <a:solidFill>
                  <a:srgbClr val="FF0000"/>
                </a:solidFill>
              </a:rPr>
              <a:t>[REPEAT</a:t>
            </a:r>
            <a:r>
              <a:rPr lang="fr-FR" sz="1400" b="1" dirty="0">
                <a:solidFill>
                  <a:srgbClr val="FF0000"/>
                </a:solidFill>
              </a:rPr>
              <a:t>] [-s] </a:t>
            </a:r>
            <a:r>
              <a:rPr lang="fr-FR" sz="1400" b="1" dirty="0" smtClean="0">
                <a:solidFill>
                  <a:srgbClr val="FF0000"/>
                </a:solidFill>
              </a:rPr>
              <a:t>-</a:t>
            </a:r>
            <a:r>
              <a:rPr lang="fr-FR" sz="1400" b="1" dirty="0">
                <a:solidFill>
                  <a:srgbClr val="FF0000"/>
                </a:solidFill>
              </a:rPr>
              <a:t>t </a:t>
            </a:r>
            <a:r>
              <a:rPr lang="fr-FR" sz="1400" b="1" dirty="0" smtClean="0">
                <a:solidFill>
                  <a:srgbClr val="FF0000"/>
                </a:solidFill>
              </a:rPr>
              <a:t>[TIME_STRING</a:t>
            </a:r>
            <a:r>
              <a:rPr lang="fr-FR" sz="1400" b="1" dirty="0">
                <a:solidFill>
                  <a:srgbClr val="FF0000"/>
                </a:solidFill>
              </a:rPr>
              <a:t>] </a:t>
            </a:r>
            <a:r>
              <a:rPr lang="fr-FR" sz="1400" b="1" dirty="0" smtClean="0">
                <a:solidFill>
                  <a:srgbClr val="00B0F0"/>
                </a:solidFill>
              </a:rPr>
              <a:t>-</a:t>
            </a:r>
            <a:r>
              <a:rPr lang="fr-FR" sz="1400" b="1" dirty="0">
                <a:solidFill>
                  <a:srgbClr val="00B0F0"/>
                </a:solidFill>
              </a:rPr>
              <a:t>T </a:t>
            </a:r>
            <a:r>
              <a:rPr lang="fr-FR" sz="1400" b="1" dirty="0" smtClean="0">
                <a:solidFill>
                  <a:srgbClr val="00B0F0"/>
                </a:solidFill>
              </a:rPr>
              <a:t>[TIMER</a:t>
            </a:r>
            <a:r>
              <a:rPr lang="fr-FR" sz="1400" b="1" dirty="0">
                <a:solidFill>
                  <a:srgbClr val="00B0F0"/>
                </a:solidFill>
              </a:rPr>
              <a:t>] -c </a:t>
            </a:r>
            <a:r>
              <a:rPr lang="fr-FR" sz="1400" b="1" dirty="0" smtClean="0">
                <a:solidFill>
                  <a:srgbClr val="00B0F0"/>
                </a:solidFill>
              </a:rPr>
              <a:t>[PORT_COM]</a:t>
            </a:r>
            <a:r>
              <a:rPr lang="fr-FR" sz="1400" b="1" dirty="0" smtClean="0">
                <a:solidFill>
                  <a:srgbClr val="FF0000"/>
                </a:solidFill>
              </a:rPr>
              <a:t> </a:t>
            </a:r>
            <a:r>
              <a:rPr lang="fr-FR" sz="1400" b="1" dirty="0">
                <a:solidFill>
                  <a:srgbClr val="FF0000"/>
                </a:solidFill>
              </a:rPr>
              <a:t>[-h]</a:t>
            </a:r>
            <a:endParaRPr lang="fr-FR" sz="1400" b="1" dirty="0" smtClean="0">
              <a:solidFill>
                <a:srgbClr val="FF0000"/>
              </a:solidFill>
            </a:endParaRPr>
          </a:p>
          <a:p>
            <a:endParaRPr lang="fr-FR" sz="1400" b="1" dirty="0">
              <a:solidFill>
                <a:srgbClr val="FF0000"/>
              </a:solidFill>
            </a:endParaRPr>
          </a:p>
          <a:p>
            <a:r>
              <a:rPr lang="fr-FR" sz="1400" b="1" dirty="0" smtClean="0"/>
              <a:t>				-</a:t>
            </a:r>
            <a:r>
              <a:rPr lang="fr-FR" sz="1400" b="1" dirty="0" smtClean="0"/>
              <a:t>T TIMER: Une seule valeur du </a:t>
            </a:r>
            <a:r>
              <a:rPr lang="fr-FR" sz="1400" b="1" dirty="0" err="1" smtClean="0"/>
              <a:t>timer</a:t>
            </a:r>
            <a:endParaRPr lang="fr-FR" sz="1400" b="1" dirty="0" smtClean="0"/>
          </a:p>
          <a:p>
            <a:pPr lvl="3"/>
            <a:r>
              <a:rPr lang="fr-FR" sz="1400" b="1" dirty="0" smtClean="0"/>
              <a:t>       </a:t>
            </a:r>
            <a:r>
              <a:rPr lang="fr-FR" sz="1400" b="1" dirty="0" smtClean="0"/>
              <a:t>  -</a:t>
            </a:r>
            <a:r>
              <a:rPr lang="fr-FR" sz="1400" b="1" dirty="0" smtClean="0"/>
              <a:t>c PORT_COM: Port utilisé pour la communication UART</a:t>
            </a:r>
          </a:p>
          <a:p>
            <a:pPr lvl="3"/>
            <a:r>
              <a:rPr lang="fr-FR" sz="1400" b="1" dirty="0" smtClean="0"/>
              <a:t>        </a:t>
            </a:r>
            <a:endParaRPr lang="fr-FR" sz="1100" b="1" dirty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403685" y="3678288"/>
            <a:ext cx="76856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Obligatoire</a:t>
            </a:r>
            <a:r>
              <a:rPr lang="fr-FR" dirty="0" smtClean="0"/>
              <a:t> : </a:t>
            </a:r>
          </a:p>
          <a:p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m MESSAGE : le message envoyé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/>
          </a:p>
          <a:p>
            <a:r>
              <a:rPr lang="fr-FR" b="1" dirty="0" smtClean="0"/>
              <a:t>Optionnel : </a:t>
            </a:r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b : affichage en boucle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n : nombre de répétition de l’affichage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s : l’arrêt du programme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t TIME_STRING : les valeurs du temps utilisées pour le morse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smtClean="0"/>
              <a:t>h : affichage de l’usage du programme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322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>
            <a:spLocks noChangeAspect="1"/>
          </p:cNvSpPr>
          <p:nvPr/>
        </p:nvSpPr>
        <p:spPr>
          <a:xfrm>
            <a:off x="432108" y="367684"/>
            <a:ext cx="10679237" cy="67710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fr-FR" sz="3800" b="1" dirty="0" smtClean="0">
                <a:solidFill>
                  <a:srgbClr val="0059A3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Notre implémentation</a:t>
            </a:r>
            <a:endParaRPr lang="fr-FR" sz="3800" b="1" dirty="0">
              <a:solidFill>
                <a:srgbClr val="0059A3"/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630475" y="1201746"/>
            <a:ext cx="9729186" cy="561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Les </a:t>
            </a:r>
            <a:r>
              <a:rPr lang="fr-FR" dirty="0" smtClean="0"/>
              <a:t>contraintes</a:t>
            </a:r>
            <a:r>
              <a:rPr lang="fr-FR" dirty="0" smtClean="0"/>
              <a:t> </a:t>
            </a:r>
            <a:r>
              <a:rPr lang="fr-FR" dirty="0" smtClean="0"/>
              <a:t>:</a:t>
            </a:r>
          </a:p>
          <a:p>
            <a:endParaRPr lang="fr-FR" dirty="0" smtClean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FR" dirty="0" smtClean="0"/>
              <a:t>Les options « boucle » et « itérations » sont exclusives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FR" dirty="0" smtClean="0"/>
              <a:t>Les </a:t>
            </a:r>
            <a:r>
              <a:rPr lang="fr-FR" dirty="0" err="1" smtClean="0"/>
              <a:t>timers</a:t>
            </a:r>
            <a:r>
              <a:rPr lang="fr-FR" dirty="0" smtClean="0"/>
              <a:t> définissent les temps courts, moyens et longs rythmant le morse soit par passage de trois valeurs, soit par multiples d’une valeur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FR" dirty="0" smtClean="0"/>
              <a:t>Un message a une taille inférieure à 249 caractères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FR" dirty="0" smtClean="0"/>
              <a:t>Un message vide entraîne un non envoi</a:t>
            </a:r>
          </a:p>
          <a:p>
            <a:pPr lvl="2"/>
            <a:endParaRPr lang="fr-FR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fr-FR" dirty="0" smtClean="0"/>
              <a:t> L’option « stop »  provoque l’arrêt du programme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           </a:t>
            </a:r>
            <a:endParaRPr lang="fr-FR" sz="1400" b="1" dirty="0" smtClean="0">
              <a:solidFill>
                <a:srgbClr val="FF0000"/>
              </a:solidFill>
            </a:endParaRPr>
          </a:p>
          <a:p>
            <a:endParaRPr lang="fr-FR" sz="1400" b="1" dirty="0" smtClean="0">
              <a:solidFill>
                <a:srgbClr val="FF0000"/>
              </a:solidFill>
            </a:endParaRPr>
          </a:p>
          <a:p>
            <a:endParaRPr lang="fr-FR" sz="1100" b="1" dirty="0" smtClean="0">
              <a:solidFill>
                <a:srgbClr val="FF0000"/>
              </a:solidFill>
            </a:endParaRPr>
          </a:p>
          <a:p>
            <a:pPr lvl="3"/>
            <a:r>
              <a:rPr lang="en-US" sz="1100" b="1" dirty="0" smtClean="0">
                <a:solidFill>
                  <a:srgbClr val="FF0000"/>
                </a:solidFill>
              </a:rPr>
              <a:t>         </a:t>
            </a:r>
            <a:r>
              <a:rPr lang="fr-FR" sz="1400" b="1" dirty="0" smtClean="0"/>
              <a:t> </a:t>
            </a:r>
            <a:r>
              <a:rPr lang="fr-FR" sz="1400" b="1" dirty="0" smtClean="0"/>
              <a:t>-t TIMES_STRING: les valeurs du trois </a:t>
            </a:r>
            <a:r>
              <a:rPr lang="fr-FR" sz="1400" b="1" dirty="0" err="1" smtClean="0"/>
              <a:t>timers</a:t>
            </a:r>
            <a:r>
              <a:rPr lang="fr-FR" sz="1400" b="1" dirty="0" smtClean="0"/>
              <a:t> (TIM2, TIM3 et TIM4)</a:t>
            </a:r>
          </a:p>
          <a:p>
            <a:pPr lvl="3"/>
            <a:r>
              <a:rPr lang="fr-FR" sz="1400" b="1" dirty="0" smtClean="0"/>
              <a:t>        </a:t>
            </a:r>
            <a:endParaRPr lang="fr-FR" sz="1100" b="1" dirty="0">
              <a:solidFill>
                <a:srgbClr val="FF0000"/>
              </a:solidFill>
            </a:endParaRPr>
          </a:p>
          <a:p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736" y="5503766"/>
            <a:ext cx="8061036" cy="848039"/>
          </a:xfrm>
          <a:prstGeom prst="rect">
            <a:avLst/>
          </a:prstGeom>
          <a:ln w="57150">
            <a:noFill/>
          </a:ln>
        </p:spPr>
      </p:pic>
      <p:sp>
        <p:nvSpPr>
          <p:cNvPr id="11" name="ZoneTexte 10"/>
          <p:cNvSpPr txBox="1"/>
          <p:nvPr/>
        </p:nvSpPr>
        <p:spPr>
          <a:xfrm>
            <a:off x="3747567" y="5299275"/>
            <a:ext cx="7057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smtClean="0"/>
              <a:t>TIM3</a:t>
            </a:r>
            <a:endParaRPr lang="fr-FR" sz="10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2973441" y="5299275"/>
            <a:ext cx="717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smtClean="0"/>
              <a:t>TIM2</a:t>
            </a:r>
            <a:endParaRPr lang="fr-FR" sz="1000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5778518" y="5299274"/>
            <a:ext cx="579790" cy="24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smtClean="0"/>
              <a:t>TIM4</a:t>
            </a:r>
            <a:endParaRPr lang="fr-FR" sz="1000" b="1" dirty="0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3920451" y="5587226"/>
            <a:ext cx="360000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3224213" y="5587226"/>
            <a:ext cx="216000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5761925" y="5598950"/>
            <a:ext cx="648000" cy="0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4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>
            <a:spLocks noChangeAspect="1"/>
          </p:cNvSpPr>
          <p:nvPr/>
        </p:nvSpPr>
        <p:spPr>
          <a:xfrm>
            <a:off x="432108" y="367684"/>
            <a:ext cx="10679237" cy="67710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fr-FR" sz="3800" b="1" dirty="0" smtClean="0">
                <a:solidFill>
                  <a:srgbClr val="0059A3"/>
                </a:solidFill>
                <a:latin typeface="Lato Heavy" panose="020F0502020204030203" pitchFamily="34" charset="0"/>
                <a:ea typeface="Lato Heavy" panose="020F0502020204030203" pitchFamily="34" charset="0"/>
                <a:cs typeface="Lato Heavy" panose="020F0502020204030203" pitchFamily="34" charset="0"/>
              </a:rPr>
              <a:t>Notre implémentation</a:t>
            </a:r>
            <a:endParaRPr lang="fr-FR" sz="3800" b="1" dirty="0">
              <a:solidFill>
                <a:srgbClr val="0059A3"/>
              </a:solidFill>
              <a:latin typeface="Lato Heavy" panose="020F0502020204030203" pitchFamily="34" charset="0"/>
              <a:ea typeface="Lato Heavy" panose="020F0502020204030203" pitchFamily="34" charset="0"/>
              <a:cs typeface="Lato Heavy" panose="020F050202020403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3069" y="1496842"/>
            <a:ext cx="85402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fr-FR" dirty="0" smtClean="0">
                <a:solidFill>
                  <a:prstClr val="black"/>
                </a:solidFill>
              </a:rPr>
              <a:t>Mise en place du protocole UART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fr-FR" dirty="0">
              <a:solidFill>
                <a:prstClr val="black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fr-FR" dirty="0" smtClean="0">
                <a:solidFill>
                  <a:prstClr val="black"/>
                </a:solidFill>
              </a:rPr>
              <a:t>Définition de la trame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fr-FR" dirty="0">
              <a:solidFill>
                <a:prstClr val="black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fr-FR" dirty="0" smtClean="0">
              <a:solidFill>
                <a:prstClr val="black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fr-FR" dirty="0" smtClean="0">
              <a:solidFill>
                <a:prstClr val="black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fr-FR" dirty="0">
              <a:solidFill>
                <a:prstClr val="black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fr-FR" dirty="0">
              <a:solidFill>
                <a:prstClr val="black"/>
              </a:solidFill>
            </a:endParaRP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061687"/>
              </p:ext>
            </p:extLst>
          </p:nvPr>
        </p:nvGraphicFramePr>
        <p:xfrm>
          <a:off x="1195754" y="2596448"/>
          <a:ext cx="9996853" cy="15193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2323">
                  <a:extLst>
                    <a:ext uri="{9D8B030D-6E8A-4147-A177-3AD203B41FA5}">
                      <a16:colId xmlns:a16="http://schemas.microsoft.com/office/drawing/2014/main" val="2975829479"/>
                    </a:ext>
                  </a:extLst>
                </a:gridCol>
                <a:gridCol w="1220217">
                  <a:extLst>
                    <a:ext uri="{9D8B030D-6E8A-4147-A177-3AD203B41FA5}">
                      <a16:colId xmlns:a16="http://schemas.microsoft.com/office/drawing/2014/main" val="2261617269"/>
                    </a:ext>
                  </a:extLst>
                </a:gridCol>
                <a:gridCol w="827808">
                  <a:extLst>
                    <a:ext uri="{9D8B030D-6E8A-4147-A177-3AD203B41FA5}">
                      <a16:colId xmlns:a16="http://schemas.microsoft.com/office/drawing/2014/main" val="3436299374"/>
                    </a:ext>
                  </a:extLst>
                </a:gridCol>
                <a:gridCol w="1211806">
                  <a:extLst>
                    <a:ext uri="{9D8B030D-6E8A-4147-A177-3AD203B41FA5}">
                      <a16:colId xmlns:a16="http://schemas.microsoft.com/office/drawing/2014/main" val="1868515456"/>
                    </a:ext>
                  </a:extLst>
                </a:gridCol>
                <a:gridCol w="1326205">
                  <a:extLst>
                    <a:ext uri="{9D8B030D-6E8A-4147-A177-3AD203B41FA5}">
                      <a16:colId xmlns:a16="http://schemas.microsoft.com/office/drawing/2014/main" val="2156315653"/>
                    </a:ext>
                  </a:extLst>
                </a:gridCol>
                <a:gridCol w="1408524">
                  <a:extLst>
                    <a:ext uri="{9D8B030D-6E8A-4147-A177-3AD203B41FA5}">
                      <a16:colId xmlns:a16="http://schemas.microsoft.com/office/drawing/2014/main" val="1250452764"/>
                    </a:ext>
                  </a:extLst>
                </a:gridCol>
                <a:gridCol w="978650">
                  <a:extLst>
                    <a:ext uri="{9D8B030D-6E8A-4147-A177-3AD203B41FA5}">
                      <a16:colId xmlns:a16="http://schemas.microsoft.com/office/drawing/2014/main" val="145895488"/>
                    </a:ext>
                  </a:extLst>
                </a:gridCol>
                <a:gridCol w="1198159">
                  <a:extLst>
                    <a:ext uri="{9D8B030D-6E8A-4147-A177-3AD203B41FA5}">
                      <a16:colId xmlns:a16="http://schemas.microsoft.com/office/drawing/2014/main" val="454209882"/>
                    </a:ext>
                  </a:extLst>
                </a:gridCol>
                <a:gridCol w="823161">
                  <a:extLst>
                    <a:ext uri="{9D8B030D-6E8A-4147-A177-3AD203B41FA5}">
                      <a16:colId xmlns:a16="http://schemas.microsoft.com/office/drawing/2014/main" val="4237798814"/>
                    </a:ext>
                  </a:extLst>
                </a:gridCol>
              </a:tblGrid>
              <a:tr h="335815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 dirty="0">
                          <a:effectLst/>
                        </a:rPr>
                        <a:t>Nb bytes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1 byte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1 byte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1 byte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1 byte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1 byte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1 byte 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N bytes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1 byte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2000771"/>
                  </a:ext>
                </a:extLst>
              </a:tr>
              <a:tr h="40577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paramètre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 dirty="0">
                          <a:effectLst/>
                        </a:rPr>
                        <a:t>en boucle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nb iterations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timer 1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timer 2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timer 3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 dirty="0">
                          <a:effectLst/>
                        </a:rPr>
                        <a:t>N lettres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message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 dirty="0">
                          <a:effectLst/>
                        </a:rPr>
                        <a:t>Fin de 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 dirty="0">
                          <a:effectLst/>
                        </a:rPr>
                        <a:t>trame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4803387"/>
                  </a:ext>
                </a:extLst>
              </a:tr>
              <a:tr h="741591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Valeurs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0 : non bouclé</a:t>
                      </a:r>
                    </a:p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1 : bouclé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 dirty="0">
                          <a:effectLst/>
                        </a:rPr>
                        <a:t>0-255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 dirty="0">
                          <a:effectLst/>
                        </a:rPr>
                        <a:t>En </a:t>
                      </a:r>
                      <a:r>
                        <a:rPr lang="fr-FR" sz="1200" dirty="0" smtClean="0">
                          <a:effectLst/>
                        </a:rPr>
                        <a:t>centième  </a:t>
                      </a:r>
                      <a:r>
                        <a:rPr lang="fr-FR" sz="1200" dirty="0">
                          <a:effectLst/>
                        </a:rPr>
                        <a:t>de secondes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En centième de secondes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>
                          <a:effectLst/>
                        </a:rPr>
                        <a:t>En centième de secondes</a:t>
                      </a:r>
                      <a:endParaRPr lang="fr-FR" sz="120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 dirty="0">
                          <a:effectLst/>
                        </a:rPr>
                        <a:t>0-255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 dirty="0">
                          <a:effectLst/>
                        </a:rPr>
                        <a:t>Max N = 249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fr-FR" sz="1200" dirty="0">
                          <a:effectLst/>
                        </a:rPr>
                        <a:t>‘\n’</a:t>
                      </a:r>
                      <a:endParaRPr lang="fr-FR" sz="1200" dirty="0">
                        <a:effectLst/>
                        <a:latin typeface="Calibri" panose="020F050202020403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6287128"/>
                  </a:ext>
                </a:extLst>
              </a:tr>
            </a:tbl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2283069" y="4476756"/>
            <a:ext cx="63685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Réception de la trame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 smtClean="0"/>
              <a:t>Désencapsulation</a:t>
            </a:r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smtClean="0"/>
              <a:t>Traitement et affichage du message morse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028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Personnalis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9A3"/>
      </a:accent1>
      <a:accent2>
        <a:srgbClr val="75519B"/>
      </a:accent2>
      <a:accent3>
        <a:srgbClr val="53A2DA"/>
      </a:accent3>
      <a:accent4>
        <a:srgbClr val="86BC25"/>
      </a:accent4>
      <a:accent5>
        <a:srgbClr val="E84654"/>
      </a:accent5>
      <a:accent6>
        <a:srgbClr val="F3995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spcFirstLastPara="1" vert="horz" wrap="square" lIns="0" tIns="0" rIns="0" bIns="0" rtlCol="0" anchor="t" anchorCtr="0">
        <a:noAutofit/>
      </a:bodyPr>
      <a:lstStyle>
        <a:defPPr>
          <a:defRPr sz="4800" dirty="0" smtClean="0">
            <a:solidFill>
              <a:schemeClr val="bg1"/>
            </a:solidFill>
            <a:latin typeface="Lato Light" panose="020F0502020204030203" pitchFamily="34" charset="0"/>
            <a:ea typeface="Lato Light" panose="020F0502020204030203" pitchFamily="34" charset="0"/>
            <a:cs typeface="Lato Light" panose="020F050202020403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611</TotalTime>
  <Words>740</Words>
  <Application>Microsoft Office PowerPoint</Application>
  <PresentationFormat>Grand écran</PresentationFormat>
  <Paragraphs>219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29" baseType="lpstr">
      <vt:lpstr>Arial</vt:lpstr>
      <vt:lpstr>Calibri</vt:lpstr>
      <vt:lpstr>Calibri Light</vt:lpstr>
      <vt:lpstr>Century Gothic</vt:lpstr>
      <vt:lpstr>Gill Sans</vt:lpstr>
      <vt:lpstr>Lato </vt:lpstr>
      <vt:lpstr>Lato Heavy</vt:lpstr>
      <vt:lpstr>Lato Light</vt:lpstr>
      <vt:lpstr>Lato Regular</vt:lpstr>
      <vt:lpstr>Times New Roman</vt:lpstr>
      <vt:lpstr>Wingdings</vt:lpstr>
      <vt:lpstr>Wingdings 3</vt:lpstr>
      <vt:lpstr>Brin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sii.fr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 Morse</dc:title>
  <dc:creator>Lahrar El Hassance</dc:creator>
  <cp:lastModifiedBy>Lahrar El Hassance</cp:lastModifiedBy>
  <cp:revision>34</cp:revision>
  <dcterms:created xsi:type="dcterms:W3CDTF">2023-04-17T07:50:34Z</dcterms:created>
  <dcterms:modified xsi:type="dcterms:W3CDTF">2023-04-18T11:34:51Z</dcterms:modified>
</cp:coreProperties>
</file>