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3"/>
    <p:sldId id="284" r:id="rId4"/>
    <p:sldId id="285" r:id="rId5"/>
    <p:sldId id="286" r:id="rId6"/>
    <p:sldId id="287" r:id="rId7"/>
    <p:sldId id="314" r:id="rId9"/>
    <p:sldId id="289" r:id="rId10"/>
    <p:sldId id="290" r:id="rId11"/>
    <p:sldId id="291" r:id="rId12"/>
    <p:sldId id="292" r:id="rId13"/>
    <p:sldId id="317" r:id="rId14"/>
    <p:sldId id="318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293" r:id="rId28"/>
    <p:sldId id="294" r:id="rId29"/>
    <p:sldId id="296" r:id="rId30"/>
    <p:sldId id="297" r:id="rId31"/>
    <p:sldId id="298" r:id="rId32"/>
    <p:sldId id="301" r:id="rId33"/>
    <p:sldId id="302" r:id="rId34"/>
    <p:sldId id="337" r:id="rId35"/>
    <p:sldId id="321" r:id="rId36"/>
    <p:sldId id="322" r:id="rId37"/>
    <p:sldId id="323" r:id="rId38"/>
    <p:sldId id="324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16:15:25.026" idx="2">
    <p:pos x="5621" y="2621"/>
    <p:text>根号a2 - x2 - y2 = r?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16:25:41.811" idx="3">
    <p:pos x="1068" y="3260"/>
    <p:text>a2 - (a2 + h2) &lt; 0?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3T17:02:56.910" idx="4">
    <p:pos x="3167" y="1894"/>
    <p:text>正确答案:[0, pai]</p:text>
  </p:cm>
</p:cmLst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emf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4" Type="http://schemas.openxmlformats.org/officeDocument/2006/relationships/image" Target="../media/image15.emf"/><Relationship Id="rId13" Type="http://schemas.openxmlformats.org/officeDocument/2006/relationships/image" Target="../media/image14.png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emf"/><Relationship Id="rId8" Type="http://schemas.openxmlformats.org/officeDocument/2006/relationships/image" Target="../media/image122.emf"/><Relationship Id="rId7" Type="http://schemas.openxmlformats.org/officeDocument/2006/relationships/image" Target="../media/image121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1" Type="http://schemas.openxmlformats.org/officeDocument/2006/relationships/image" Target="../media/image135.emf"/><Relationship Id="rId20" Type="http://schemas.openxmlformats.org/officeDocument/2006/relationships/image" Target="../media/image134.emf"/><Relationship Id="rId2" Type="http://schemas.openxmlformats.org/officeDocument/2006/relationships/image" Target="../media/image116.wmf"/><Relationship Id="rId19" Type="http://schemas.openxmlformats.org/officeDocument/2006/relationships/image" Target="../media/image133.emf"/><Relationship Id="rId18" Type="http://schemas.openxmlformats.org/officeDocument/2006/relationships/image" Target="../media/image132.emf"/><Relationship Id="rId17" Type="http://schemas.openxmlformats.org/officeDocument/2006/relationships/image" Target="../media/image131.emf"/><Relationship Id="rId16" Type="http://schemas.openxmlformats.org/officeDocument/2006/relationships/image" Target="../media/image130.emf"/><Relationship Id="rId15" Type="http://schemas.openxmlformats.org/officeDocument/2006/relationships/image" Target="../media/image129.emf"/><Relationship Id="rId14" Type="http://schemas.openxmlformats.org/officeDocument/2006/relationships/image" Target="../media/image128.wmf"/><Relationship Id="rId13" Type="http://schemas.openxmlformats.org/officeDocument/2006/relationships/image" Target="../media/image127.wmf"/><Relationship Id="rId12" Type="http://schemas.openxmlformats.org/officeDocument/2006/relationships/image" Target="../media/image126.emf"/><Relationship Id="rId11" Type="http://schemas.openxmlformats.org/officeDocument/2006/relationships/image" Target="../media/image125.emf"/><Relationship Id="rId10" Type="http://schemas.openxmlformats.org/officeDocument/2006/relationships/image" Target="../media/image124.emf"/><Relationship Id="rId1" Type="http://schemas.openxmlformats.org/officeDocument/2006/relationships/image" Target="../media/image11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9.emf"/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2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e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emf"/><Relationship Id="rId1" Type="http://schemas.openxmlformats.org/officeDocument/2006/relationships/image" Target="../media/image1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7" Type="http://schemas.openxmlformats.org/officeDocument/2006/relationships/image" Target="../media/image195.emf"/><Relationship Id="rId6" Type="http://schemas.openxmlformats.org/officeDocument/2006/relationships/image" Target="../media/image194.emf"/><Relationship Id="rId5" Type="http://schemas.openxmlformats.org/officeDocument/2006/relationships/image" Target="../media/image192.wmf"/><Relationship Id="rId4" Type="http://schemas.openxmlformats.org/officeDocument/2006/relationships/image" Target="../media/image191.emf"/><Relationship Id="rId3" Type="http://schemas.openxmlformats.org/officeDocument/2006/relationships/image" Target="../media/image190.w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e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2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emf"/><Relationship Id="rId8" Type="http://schemas.openxmlformats.org/officeDocument/2006/relationships/image" Target="../media/image232.wmf"/><Relationship Id="rId7" Type="http://schemas.openxmlformats.org/officeDocument/2006/relationships/image" Target="../media/image231.wmf"/><Relationship Id="rId6" Type="http://schemas.openxmlformats.org/officeDocument/2006/relationships/image" Target="../media/image230.emf"/><Relationship Id="rId5" Type="http://schemas.openxmlformats.org/officeDocument/2006/relationships/image" Target="../media/image229.emf"/><Relationship Id="rId4" Type="http://schemas.openxmlformats.org/officeDocument/2006/relationships/image" Target="../media/image228.emf"/><Relationship Id="rId3" Type="http://schemas.openxmlformats.org/officeDocument/2006/relationships/image" Target="../media/image227.wmf"/><Relationship Id="rId21" Type="http://schemas.openxmlformats.org/officeDocument/2006/relationships/image" Target="../media/image245.emf"/><Relationship Id="rId20" Type="http://schemas.openxmlformats.org/officeDocument/2006/relationships/image" Target="../media/image244.emf"/><Relationship Id="rId2" Type="http://schemas.openxmlformats.org/officeDocument/2006/relationships/image" Target="../media/image226.wmf"/><Relationship Id="rId19" Type="http://schemas.openxmlformats.org/officeDocument/2006/relationships/image" Target="../media/image243.emf"/><Relationship Id="rId18" Type="http://schemas.openxmlformats.org/officeDocument/2006/relationships/image" Target="../media/image242.emf"/><Relationship Id="rId17" Type="http://schemas.openxmlformats.org/officeDocument/2006/relationships/image" Target="../media/image241.emf"/><Relationship Id="rId16" Type="http://schemas.openxmlformats.org/officeDocument/2006/relationships/image" Target="../media/image240.emf"/><Relationship Id="rId15" Type="http://schemas.openxmlformats.org/officeDocument/2006/relationships/image" Target="../media/image239.emf"/><Relationship Id="rId14" Type="http://schemas.openxmlformats.org/officeDocument/2006/relationships/image" Target="../media/image238.emf"/><Relationship Id="rId13" Type="http://schemas.openxmlformats.org/officeDocument/2006/relationships/image" Target="../media/image237.emf"/><Relationship Id="rId12" Type="http://schemas.openxmlformats.org/officeDocument/2006/relationships/image" Target="../media/image236.emf"/><Relationship Id="rId11" Type="http://schemas.openxmlformats.org/officeDocument/2006/relationships/image" Target="../media/image235.emf"/><Relationship Id="rId10" Type="http://schemas.openxmlformats.org/officeDocument/2006/relationships/image" Target="../media/image234.emf"/><Relationship Id="rId1" Type="http://schemas.openxmlformats.org/officeDocument/2006/relationships/image" Target="../media/image225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emf"/><Relationship Id="rId8" Type="http://schemas.openxmlformats.org/officeDocument/2006/relationships/image" Target="../media/image253.emf"/><Relationship Id="rId7" Type="http://schemas.openxmlformats.org/officeDocument/2006/relationships/image" Target="../media/image252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3" Type="http://schemas.openxmlformats.org/officeDocument/2006/relationships/image" Target="../media/image258.emf"/><Relationship Id="rId12" Type="http://schemas.openxmlformats.org/officeDocument/2006/relationships/image" Target="../media/image257.emf"/><Relationship Id="rId11" Type="http://schemas.openxmlformats.org/officeDocument/2006/relationships/image" Target="../media/image256.emf"/><Relationship Id="rId10" Type="http://schemas.openxmlformats.org/officeDocument/2006/relationships/image" Target="../media/image255.emf"/><Relationship Id="rId1" Type="http://schemas.openxmlformats.org/officeDocument/2006/relationships/image" Target="../media/image246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emf"/><Relationship Id="rId8" Type="http://schemas.openxmlformats.org/officeDocument/2006/relationships/image" Target="../media/image266.emf"/><Relationship Id="rId7" Type="http://schemas.openxmlformats.org/officeDocument/2006/relationships/image" Target="../media/image265.w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9" Type="http://schemas.openxmlformats.org/officeDocument/2006/relationships/image" Target="../media/image277.wmf"/><Relationship Id="rId18" Type="http://schemas.openxmlformats.org/officeDocument/2006/relationships/image" Target="../media/image276.emf"/><Relationship Id="rId17" Type="http://schemas.openxmlformats.org/officeDocument/2006/relationships/image" Target="../media/image275.emf"/><Relationship Id="rId16" Type="http://schemas.openxmlformats.org/officeDocument/2006/relationships/image" Target="../media/image274.emf"/><Relationship Id="rId15" Type="http://schemas.openxmlformats.org/officeDocument/2006/relationships/image" Target="../media/image273.emf"/><Relationship Id="rId14" Type="http://schemas.openxmlformats.org/officeDocument/2006/relationships/image" Target="../media/image272.emf"/><Relationship Id="rId13" Type="http://schemas.openxmlformats.org/officeDocument/2006/relationships/image" Target="../media/image271.emf"/><Relationship Id="rId12" Type="http://schemas.openxmlformats.org/officeDocument/2006/relationships/image" Target="../media/image270.emf"/><Relationship Id="rId11" Type="http://schemas.openxmlformats.org/officeDocument/2006/relationships/image" Target="../media/image269.emf"/><Relationship Id="rId10" Type="http://schemas.openxmlformats.org/officeDocument/2006/relationships/image" Target="../media/image268.emf"/><Relationship Id="rId1" Type="http://schemas.openxmlformats.org/officeDocument/2006/relationships/image" Target="../media/image259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emf"/><Relationship Id="rId8" Type="http://schemas.openxmlformats.org/officeDocument/2006/relationships/image" Target="../media/image285.emf"/><Relationship Id="rId7" Type="http://schemas.openxmlformats.org/officeDocument/2006/relationships/image" Target="../media/image284.emf"/><Relationship Id="rId6" Type="http://schemas.openxmlformats.org/officeDocument/2006/relationships/image" Target="../media/image283.e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Relationship Id="rId3" Type="http://schemas.openxmlformats.org/officeDocument/2006/relationships/image" Target="../media/image280.emf"/><Relationship Id="rId2" Type="http://schemas.openxmlformats.org/officeDocument/2006/relationships/image" Target="../media/image279.wmf"/><Relationship Id="rId12" Type="http://schemas.openxmlformats.org/officeDocument/2006/relationships/image" Target="../media/image289.emf"/><Relationship Id="rId11" Type="http://schemas.openxmlformats.org/officeDocument/2006/relationships/image" Target="../media/image288.emf"/><Relationship Id="rId10" Type="http://schemas.openxmlformats.org/officeDocument/2006/relationships/image" Target="../media/image287.emf"/><Relationship Id="rId1" Type="http://schemas.openxmlformats.org/officeDocument/2006/relationships/image" Target="../media/image278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8.emf"/><Relationship Id="rId8" Type="http://schemas.openxmlformats.org/officeDocument/2006/relationships/image" Target="../media/image297.emf"/><Relationship Id="rId7" Type="http://schemas.openxmlformats.org/officeDocument/2006/relationships/image" Target="../media/image296.emf"/><Relationship Id="rId6" Type="http://schemas.openxmlformats.org/officeDocument/2006/relationships/image" Target="../media/image295.emf"/><Relationship Id="rId5" Type="http://schemas.openxmlformats.org/officeDocument/2006/relationships/image" Target="../media/image294.emf"/><Relationship Id="rId4" Type="http://schemas.openxmlformats.org/officeDocument/2006/relationships/image" Target="../media/image293.emf"/><Relationship Id="rId3" Type="http://schemas.openxmlformats.org/officeDocument/2006/relationships/image" Target="../media/image292.emf"/><Relationship Id="rId2" Type="http://schemas.openxmlformats.org/officeDocument/2006/relationships/image" Target="../media/image291.emf"/><Relationship Id="rId15" Type="http://schemas.openxmlformats.org/officeDocument/2006/relationships/image" Target="../media/image304.emf"/><Relationship Id="rId14" Type="http://schemas.openxmlformats.org/officeDocument/2006/relationships/image" Target="../media/image303.emf"/><Relationship Id="rId13" Type="http://schemas.openxmlformats.org/officeDocument/2006/relationships/image" Target="../media/image302.emf"/><Relationship Id="rId12" Type="http://schemas.openxmlformats.org/officeDocument/2006/relationships/image" Target="../media/image301.emf"/><Relationship Id="rId11" Type="http://schemas.openxmlformats.org/officeDocument/2006/relationships/image" Target="../media/image300.wmf"/><Relationship Id="rId10" Type="http://schemas.openxmlformats.org/officeDocument/2006/relationships/image" Target="../media/image299.wmf"/><Relationship Id="rId1" Type="http://schemas.openxmlformats.org/officeDocument/2006/relationships/image" Target="../media/image290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7" Type="http://schemas.openxmlformats.org/officeDocument/2006/relationships/image" Target="../media/image311.wmf"/><Relationship Id="rId6" Type="http://schemas.openxmlformats.org/officeDocument/2006/relationships/image" Target="../media/image310.e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e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3.wmf"/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wmf"/><Relationship Id="rId8" Type="http://schemas.openxmlformats.org/officeDocument/2006/relationships/image" Target="../media/image331.wmf"/><Relationship Id="rId7" Type="http://schemas.openxmlformats.org/officeDocument/2006/relationships/image" Target="../media/image330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4" Type="http://schemas.openxmlformats.org/officeDocument/2006/relationships/image" Target="../media/image337.wmf"/><Relationship Id="rId13" Type="http://schemas.openxmlformats.org/officeDocument/2006/relationships/image" Target="../media/image336.wmf"/><Relationship Id="rId12" Type="http://schemas.openxmlformats.org/officeDocument/2006/relationships/image" Target="../media/image335.wmf"/><Relationship Id="rId11" Type="http://schemas.openxmlformats.org/officeDocument/2006/relationships/image" Target="../media/image334.wmf"/><Relationship Id="rId10" Type="http://schemas.openxmlformats.org/officeDocument/2006/relationships/image" Target="../media/image333.wmf"/><Relationship Id="rId1" Type="http://schemas.openxmlformats.org/officeDocument/2006/relationships/image" Target="../media/image32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emf"/><Relationship Id="rId7" Type="http://schemas.openxmlformats.org/officeDocument/2006/relationships/image" Target="../media/image330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1" Type="http://schemas.openxmlformats.org/officeDocument/2006/relationships/image" Target="../media/image344.wmf"/><Relationship Id="rId10" Type="http://schemas.openxmlformats.org/officeDocument/2006/relationships/image" Target="../media/image343.wmf"/><Relationship Id="rId1" Type="http://schemas.openxmlformats.org/officeDocument/2006/relationships/image" Target="../media/image338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7.wmf"/><Relationship Id="rId8" Type="http://schemas.openxmlformats.org/officeDocument/2006/relationships/image" Target="../media/image342.emf"/><Relationship Id="rId7" Type="http://schemas.openxmlformats.org/officeDocument/2006/relationships/image" Target="../media/image341.e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46.wmf"/><Relationship Id="rId13" Type="http://schemas.openxmlformats.org/officeDocument/2006/relationships/image" Target="../media/image351.wmf"/><Relationship Id="rId12" Type="http://schemas.openxmlformats.org/officeDocument/2006/relationships/image" Target="../media/image350.wmf"/><Relationship Id="rId11" Type="http://schemas.openxmlformats.org/officeDocument/2006/relationships/image" Target="../media/image349.wmf"/><Relationship Id="rId10" Type="http://schemas.openxmlformats.org/officeDocument/2006/relationships/image" Target="../media/image348.wmf"/><Relationship Id="rId1" Type="http://schemas.openxmlformats.org/officeDocument/2006/relationships/image" Target="../media/image34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6.wmf"/><Relationship Id="rId8" Type="http://schemas.openxmlformats.org/officeDocument/2006/relationships/image" Target="../media/image355.emf"/><Relationship Id="rId7" Type="http://schemas.openxmlformats.org/officeDocument/2006/relationships/image" Target="../media/image354.emf"/><Relationship Id="rId6" Type="http://schemas.openxmlformats.org/officeDocument/2006/relationships/image" Target="../media/image330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Relationship Id="rId3" Type="http://schemas.openxmlformats.org/officeDocument/2006/relationships/image" Target="../media/image327.wmf"/><Relationship Id="rId2" Type="http://schemas.openxmlformats.org/officeDocument/2006/relationships/image" Target="../media/image353.wmf"/><Relationship Id="rId16" Type="http://schemas.openxmlformats.org/officeDocument/2006/relationships/image" Target="../media/image363.wmf"/><Relationship Id="rId15" Type="http://schemas.openxmlformats.org/officeDocument/2006/relationships/image" Target="../media/image362.wmf"/><Relationship Id="rId14" Type="http://schemas.openxmlformats.org/officeDocument/2006/relationships/image" Target="../media/image361.wmf"/><Relationship Id="rId13" Type="http://schemas.openxmlformats.org/officeDocument/2006/relationships/image" Target="../media/image360.wmf"/><Relationship Id="rId12" Type="http://schemas.openxmlformats.org/officeDocument/2006/relationships/image" Target="../media/image359.wmf"/><Relationship Id="rId11" Type="http://schemas.openxmlformats.org/officeDocument/2006/relationships/image" Target="../media/image358.wmf"/><Relationship Id="rId10" Type="http://schemas.openxmlformats.org/officeDocument/2006/relationships/image" Target="../media/image357.wmf"/><Relationship Id="rId1" Type="http://schemas.openxmlformats.org/officeDocument/2006/relationships/image" Target="../media/image35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7" Type="http://schemas.openxmlformats.org/officeDocument/2006/relationships/image" Target="../media/image43.wmf"/><Relationship Id="rId6" Type="http://schemas.openxmlformats.org/officeDocument/2006/relationships/image" Target="../media/image42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9" Type="http://schemas.openxmlformats.org/officeDocument/2006/relationships/image" Target="../media/image73.wmf"/><Relationship Id="rId18" Type="http://schemas.openxmlformats.org/officeDocument/2006/relationships/image" Target="../media/image72.wmf"/><Relationship Id="rId17" Type="http://schemas.openxmlformats.org/officeDocument/2006/relationships/image" Target="../media/image71.wmf"/><Relationship Id="rId16" Type="http://schemas.openxmlformats.org/officeDocument/2006/relationships/image" Target="../media/image70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emf"/><Relationship Id="rId6" Type="http://schemas.openxmlformats.org/officeDocument/2006/relationships/image" Target="../media/image79.png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0" Type="http://schemas.openxmlformats.org/officeDocument/2006/relationships/image" Target="../media/image93.emf"/><Relationship Id="rId2" Type="http://schemas.openxmlformats.org/officeDocument/2006/relationships/image" Target="../media/image75.emf"/><Relationship Id="rId19" Type="http://schemas.openxmlformats.org/officeDocument/2006/relationships/image" Target="../media/image92.emf"/><Relationship Id="rId18" Type="http://schemas.openxmlformats.org/officeDocument/2006/relationships/image" Target="../media/image91.emf"/><Relationship Id="rId17" Type="http://schemas.openxmlformats.org/officeDocument/2006/relationships/image" Target="../media/image90.emf"/><Relationship Id="rId16" Type="http://schemas.openxmlformats.org/officeDocument/2006/relationships/image" Target="../media/image89.emf"/><Relationship Id="rId15" Type="http://schemas.openxmlformats.org/officeDocument/2006/relationships/image" Target="../media/image88.emf"/><Relationship Id="rId14" Type="http://schemas.openxmlformats.org/officeDocument/2006/relationships/image" Target="../media/image87.emf"/><Relationship Id="rId13" Type="http://schemas.openxmlformats.org/officeDocument/2006/relationships/image" Target="../media/image86.wmf"/><Relationship Id="rId12" Type="http://schemas.openxmlformats.org/officeDocument/2006/relationships/image" Target="../media/image85.wmf"/><Relationship Id="rId11" Type="http://schemas.openxmlformats.org/officeDocument/2006/relationships/image" Target="../media/image84.emf"/><Relationship Id="rId10" Type="http://schemas.openxmlformats.org/officeDocument/2006/relationships/image" Target="../media/image83.wmf"/><Relationship Id="rId1" Type="http://schemas.openxmlformats.org/officeDocument/2006/relationships/image" Target="../media/image74.png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emf"/><Relationship Id="rId7" Type="http://schemas.openxmlformats.org/officeDocument/2006/relationships/image" Target="../media/image100.emf"/><Relationship Id="rId6" Type="http://schemas.openxmlformats.org/officeDocument/2006/relationships/image" Target="../media/image99.wmf"/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4" Type="http://schemas.openxmlformats.org/officeDocument/2006/relationships/image" Target="../media/image107.wmf"/><Relationship Id="rId13" Type="http://schemas.openxmlformats.org/officeDocument/2006/relationships/image" Target="../media/image106.emf"/><Relationship Id="rId12" Type="http://schemas.openxmlformats.org/officeDocument/2006/relationships/image" Target="../media/image105.emf"/><Relationship Id="rId11" Type="http://schemas.openxmlformats.org/officeDocument/2006/relationships/image" Target="../media/image104.emf"/><Relationship Id="rId10" Type="http://schemas.openxmlformats.org/officeDocument/2006/relationships/image" Target="../media/image103.wmf"/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2942-387D-4AFC-B368-CE7169E29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9198-C461-430D-B595-3BC88688D1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FC1D6A6-F981-4EE0-AFDC-E725561AF52E}" type="slidenum">
              <a:rPr lang="zh-CN" altLang="en-US"/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38638"/>
            <a:ext cx="502920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6F5F-E614-45B2-B1C7-7B932A3638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54BC-0C74-4F46-8314-B7AAD80C1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8D61-7A0C-4743-A8F8-E5D8920C6B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F8A7-5B7E-4FC9-8CCD-8BE4334378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510-2847-445A-9671-9BC505C217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CA16-BE91-4735-A25A-5EEF47600B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5AC-7574-440F-B436-343AC95F320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7CD4-9D16-44CB-A194-44143BB7467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303-A08B-4508-A0E6-62A6AB7A0F8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C0E0-0217-41C3-8D7A-28F89F5DFDB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3A4-7294-495A-9970-F7C5DD6076A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6B96-F297-46F3-8452-E2848A8123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oleObject" Target="../embeddings/oleObject111.bin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08.emf"/><Relationship Id="rId2" Type="http://schemas.openxmlformats.org/officeDocument/2006/relationships/oleObject" Target="../embeddings/oleObject108.bin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5.bin"/><Relationship Id="rId14" Type="http://schemas.openxmlformats.org/officeDocument/2006/relationships/oleObject" Target="../embeddings/oleObject114.bin"/><Relationship Id="rId13" Type="http://schemas.openxmlformats.org/officeDocument/2006/relationships/image" Target="../media/image113.wmf"/><Relationship Id="rId12" Type="http://schemas.openxmlformats.org/officeDocument/2006/relationships/oleObject" Target="../embeddings/oleObject113.bin"/><Relationship Id="rId11" Type="http://schemas.openxmlformats.org/officeDocument/2006/relationships/image" Target="../media/image112.wmf"/><Relationship Id="rId10" Type="http://schemas.openxmlformats.org/officeDocument/2006/relationships/oleObject" Target="../embeddings/oleObject112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emf"/><Relationship Id="rId8" Type="http://schemas.openxmlformats.org/officeDocument/2006/relationships/oleObject" Target="../embeddings/oleObject119.bin"/><Relationship Id="rId7" Type="http://schemas.openxmlformats.org/officeDocument/2006/relationships/image" Target="../media/image117.emf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6.wmf"/><Relationship Id="rId45" Type="http://schemas.openxmlformats.org/officeDocument/2006/relationships/vmlDrawing" Target="../drawings/vmlDrawing10.vml"/><Relationship Id="rId44" Type="http://schemas.openxmlformats.org/officeDocument/2006/relationships/slideLayout" Target="../slideLayouts/slideLayout6.xml"/><Relationship Id="rId43" Type="http://schemas.openxmlformats.org/officeDocument/2006/relationships/image" Target="../media/image135.emf"/><Relationship Id="rId42" Type="http://schemas.openxmlformats.org/officeDocument/2006/relationships/oleObject" Target="../embeddings/oleObject136.bin"/><Relationship Id="rId41" Type="http://schemas.openxmlformats.org/officeDocument/2006/relationships/image" Target="../media/image134.emf"/><Relationship Id="rId40" Type="http://schemas.openxmlformats.org/officeDocument/2006/relationships/oleObject" Target="../embeddings/oleObject135.bin"/><Relationship Id="rId4" Type="http://schemas.openxmlformats.org/officeDocument/2006/relationships/oleObject" Target="../embeddings/oleObject117.bin"/><Relationship Id="rId39" Type="http://schemas.openxmlformats.org/officeDocument/2006/relationships/image" Target="../media/image133.emf"/><Relationship Id="rId38" Type="http://schemas.openxmlformats.org/officeDocument/2006/relationships/oleObject" Target="../embeddings/oleObject134.bin"/><Relationship Id="rId37" Type="http://schemas.openxmlformats.org/officeDocument/2006/relationships/image" Target="../media/image132.emf"/><Relationship Id="rId36" Type="http://schemas.openxmlformats.org/officeDocument/2006/relationships/oleObject" Target="../embeddings/oleObject133.bin"/><Relationship Id="rId35" Type="http://schemas.openxmlformats.org/officeDocument/2006/relationships/image" Target="../media/image131.emf"/><Relationship Id="rId34" Type="http://schemas.openxmlformats.org/officeDocument/2006/relationships/oleObject" Target="../embeddings/oleObject132.bin"/><Relationship Id="rId33" Type="http://schemas.openxmlformats.org/officeDocument/2006/relationships/image" Target="../media/image130.emf"/><Relationship Id="rId32" Type="http://schemas.openxmlformats.org/officeDocument/2006/relationships/oleObject" Target="../embeddings/oleObject131.bin"/><Relationship Id="rId31" Type="http://schemas.openxmlformats.org/officeDocument/2006/relationships/image" Target="../media/image129.emf"/><Relationship Id="rId30" Type="http://schemas.openxmlformats.org/officeDocument/2006/relationships/oleObject" Target="../embeddings/oleObject130.bin"/><Relationship Id="rId3" Type="http://schemas.openxmlformats.org/officeDocument/2006/relationships/image" Target="../media/image1.png"/><Relationship Id="rId29" Type="http://schemas.openxmlformats.org/officeDocument/2006/relationships/image" Target="../media/image128.wmf"/><Relationship Id="rId28" Type="http://schemas.openxmlformats.org/officeDocument/2006/relationships/oleObject" Target="../embeddings/oleObject129.bin"/><Relationship Id="rId27" Type="http://schemas.openxmlformats.org/officeDocument/2006/relationships/image" Target="../media/image127.wmf"/><Relationship Id="rId26" Type="http://schemas.openxmlformats.org/officeDocument/2006/relationships/oleObject" Target="../embeddings/oleObject128.bin"/><Relationship Id="rId25" Type="http://schemas.openxmlformats.org/officeDocument/2006/relationships/image" Target="../media/image126.emf"/><Relationship Id="rId24" Type="http://schemas.openxmlformats.org/officeDocument/2006/relationships/oleObject" Target="../embeddings/oleObject127.bin"/><Relationship Id="rId23" Type="http://schemas.openxmlformats.org/officeDocument/2006/relationships/image" Target="../media/image125.emf"/><Relationship Id="rId22" Type="http://schemas.openxmlformats.org/officeDocument/2006/relationships/oleObject" Target="../embeddings/oleObject126.bin"/><Relationship Id="rId21" Type="http://schemas.openxmlformats.org/officeDocument/2006/relationships/image" Target="../media/image124.emf"/><Relationship Id="rId20" Type="http://schemas.openxmlformats.org/officeDocument/2006/relationships/oleObject" Target="../embeddings/oleObject125.bin"/><Relationship Id="rId2" Type="http://schemas.openxmlformats.org/officeDocument/2006/relationships/image" Target="../media/image115.wmf"/><Relationship Id="rId19" Type="http://schemas.openxmlformats.org/officeDocument/2006/relationships/image" Target="../media/image123.emf"/><Relationship Id="rId18" Type="http://schemas.openxmlformats.org/officeDocument/2006/relationships/oleObject" Target="../embeddings/oleObject124.bin"/><Relationship Id="rId17" Type="http://schemas.openxmlformats.org/officeDocument/2006/relationships/image" Target="../media/image122.emf"/><Relationship Id="rId16" Type="http://schemas.openxmlformats.org/officeDocument/2006/relationships/oleObject" Target="../embeddings/oleObject123.bin"/><Relationship Id="rId15" Type="http://schemas.openxmlformats.org/officeDocument/2006/relationships/image" Target="../media/image121.emf"/><Relationship Id="rId14" Type="http://schemas.openxmlformats.org/officeDocument/2006/relationships/oleObject" Target="../embeddings/oleObject122.bin"/><Relationship Id="rId13" Type="http://schemas.openxmlformats.org/officeDocument/2006/relationships/image" Target="../media/image120.emf"/><Relationship Id="rId12" Type="http://schemas.openxmlformats.org/officeDocument/2006/relationships/oleObject" Target="../embeddings/oleObject121.bin"/><Relationship Id="rId11" Type="http://schemas.openxmlformats.org/officeDocument/2006/relationships/image" Target="../media/image119.emf"/><Relationship Id="rId10" Type="http://schemas.openxmlformats.org/officeDocument/2006/relationships/oleObject" Target="../embeddings/oleObject120.bin"/><Relationship Id="rId1" Type="http://schemas.openxmlformats.org/officeDocument/2006/relationships/oleObject" Target="../embeddings/oleObject1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39.e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7.e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6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3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42.wmf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2.bin"/><Relationship Id="rId3" Type="http://schemas.openxmlformats.org/officeDocument/2006/relationships/image" Target="../media/image1.png"/><Relationship Id="rId2" Type="http://schemas.openxmlformats.org/officeDocument/2006/relationships/image" Target="../media/image140.e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4.wmf"/><Relationship Id="rId10" Type="http://schemas.openxmlformats.org/officeDocument/2006/relationships/oleObject" Target="../embeddings/oleObject145.bin"/><Relationship Id="rId1" Type="http://schemas.openxmlformats.org/officeDocument/2006/relationships/oleObject" Target="../embeddings/oleObject14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45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4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3.png"/><Relationship Id="rId3" Type="http://schemas.openxmlformats.org/officeDocument/2006/relationships/image" Target="../media/image1.png"/><Relationship Id="rId2" Type="http://schemas.openxmlformats.org/officeDocument/2006/relationships/image" Target="../media/image152.e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60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.png"/><Relationship Id="rId3" Type="http://schemas.openxmlformats.org/officeDocument/2006/relationships/image" Target="../media/image166.emf"/><Relationship Id="rId2" Type="http://schemas.openxmlformats.org/officeDocument/2006/relationships/oleObject" Target="../embeddings/Document1.doc"/><Relationship Id="rId1" Type="http://schemas.openxmlformats.org/officeDocument/2006/relationships/image" Target="../media/image16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oleObject" Target="../embeddings/oleObject167.bin"/><Relationship Id="rId7" Type="http://schemas.openxmlformats.org/officeDocument/2006/relationships/image" Target="../media/image171.wmf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65.bin"/><Relationship Id="rId3" Type="http://schemas.openxmlformats.org/officeDocument/2006/relationships/image" Target="../media/image169.emf"/><Relationship Id="rId2" Type="http://schemas.openxmlformats.org/officeDocument/2006/relationships/oleObject" Target="../embeddings/Document2.doc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76.wmf"/><Relationship Id="rId16" Type="http://schemas.openxmlformats.org/officeDocument/2006/relationships/oleObject" Target="../embeddings/oleObject171.bin"/><Relationship Id="rId15" Type="http://schemas.openxmlformats.org/officeDocument/2006/relationships/image" Target="../media/image175.wmf"/><Relationship Id="rId14" Type="http://schemas.openxmlformats.org/officeDocument/2006/relationships/oleObject" Target="../embeddings/oleObject170.bin"/><Relationship Id="rId13" Type="http://schemas.openxmlformats.org/officeDocument/2006/relationships/image" Target="../media/image174.wmf"/><Relationship Id="rId12" Type="http://schemas.openxmlformats.org/officeDocument/2006/relationships/oleObject" Target="../embeddings/oleObject169.bin"/><Relationship Id="rId11" Type="http://schemas.openxmlformats.org/officeDocument/2006/relationships/image" Target="../media/image173.wmf"/><Relationship Id="rId10" Type="http://schemas.openxmlformats.org/officeDocument/2006/relationships/oleObject" Target="../embeddings/oleObject168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.png"/><Relationship Id="rId7" Type="http://schemas.openxmlformats.org/officeDocument/2006/relationships/image" Target="../media/image180.wmf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79.emf"/><Relationship Id="rId4" Type="http://schemas.openxmlformats.org/officeDocument/2006/relationships/oleObject" Target="../embeddings/Document3.doc"/><Relationship Id="rId3" Type="http://schemas.openxmlformats.org/officeDocument/2006/relationships/image" Target="../media/image178.wmf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87.emf"/><Relationship Id="rId20" Type="http://schemas.openxmlformats.org/officeDocument/2006/relationships/oleObject" Target="../embeddings/Document4.doc"/><Relationship Id="rId2" Type="http://schemas.openxmlformats.org/officeDocument/2006/relationships/oleObject" Target="../embeddings/oleObject172.bin"/><Relationship Id="rId19" Type="http://schemas.openxmlformats.org/officeDocument/2006/relationships/image" Target="../media/image186.wmf"/><Relationship Id="rId18" Type="http://schemas.openxmlformats.org/officeDocument/2006/relationships/oleObject" Target="../embeddings/oleObject178.bin"/><Relationship Id="rId17" Type="http://schemas.openxmlformats.org/officeDocument/2006/relationships/image" Target="../media/image185.wmf"/><Relationship Id="rId16" Type="http://schemas.openxmlformats.org/officeDocument/2006/relationships/oleObject" Target="../embeddings/oleObject177.bin"/><Relationship Id="rId15" Type="http://schemas.openxmlformats.org/officeDocument/2006/relationships/image" Target="../media/image184.wmf"/><Relationship Id="rId14" Type="http://schemas.openxmlformats.org/officeDocument/2006/relationships/oleObject" Target="../embeddings/oleObject176.bin"/><Relationship Id="rId13" Type="http://schemas.openxmlformats.org/officeDocument/2006/relationships/image" Target="../media/image183.wmf"/><Relationship Id="rId12" Type="http://schemas.openxmlformats.org/officeDocument/2006/relationships/oleObject" Target="../embeddings/oleObject175.bin"/><Relationship Id="rId11" Type="http://schemas.openxmlformats.org/officeDocument/2006/relationships/image" Target="../media/image182.png"/><Relationship Id="rId10" Type="http://schemas.openxmlformats.org/officeDocument/2006/relationships/image" Target="../media/image181.wmf"/><Relationship Id="rId1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5.e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4.png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2.png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.png"/><Relationship Id="rId12" Type="http://schemas.openxmlformats.org/officeDocument/2006/relationships/image" Target="../media/image7.png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emf"/><Relationship Id="rId8" Type="http://schemas.openxmlformats.org/officeDocument/2006/relationships/oleObject" Target="../embeddings/oleObject181.bin"/><Relationship Id="rId7" Type="http://schemas.openxmlformats.org/officeDocument/2006/relationships/image" Target="../media/image190.wmf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89.emf"/><Relationship Id="rId4" Type="http://schemas.openxmlformats.org/officeDocument/2006/relationships/oleObject" Target="../embeddings/Document5.doc"/><Relationship Id="rId3" Type="http://schemas.openxmlformats.org/officeDocument/2006/relationships/image" Target="../media/image1.png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88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6.e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95.e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94.e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93.png"/><Relationship Id="rId11" Type="http://schemas.openxmlformats.org/officeDocument/2006/relationships/image" Target="../media/image192.wmf"/><Relationship Id="rId10" Type="http://schemas.openxmlformats.org/officeDocument/2006/relationships/oleObject" Target="../embeddings/oleObject182.bin"/><Relationship Id="rId1" Type="http://schemas.openxmlformats.org/officeDocument/2006/relationships/oleObject" Target="../embeddings/oleObject17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54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1.wmf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200.wmf"/><Relationship Id="rId1" Type="http://schemas.openxmlformats.org/officeDocument/2006/relationships/oleObject" Target="../embeddings/oleObject18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205.emf"/><Relationship Id="rId7" Type="http://schemas.openxmlformats.org/officeDocument/2006/relationships/oleObject" Target="../embeddings/Document6.doc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202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7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19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198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06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19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220.w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218.wmf"/><Relationship Id="rId19" Type="http://schemas.openxmlformats.org/officeDocument/2006/relationships/comments" Target="../comments/comment1.xml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14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13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12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0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emf"/><Relationship Id="rId8" Type="http://schemas.openxmlformats.org/officeDocument/2006/relationships/oleObject" Target="../embeddings/oleObject218.bin"/><Relationship Id="rId7" Type="http://schemas.openxmlformats.org/officeDocument/2006/relationships/image" Target="../media/image227.wmf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26.wmf"/><Relationship Id="rId46" Type="http://schemas.openxmlformats.org/officeDocument/2006/relationships/comments" Target="../comments/comment2.xml"/><Relationship Id="rId45" Type="http://schemas.openxmlformats.org/officeDocument/2006/relationships/vmlDrawing" Target="../drawings/vmlDrawing24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45.emf"/><Relationship Id="rId42" Type="http://schemas.openxmlformats.org/officeDocument/2006/relationships/oleObject" Target="../embeddings/oleObject235.bin"/><Relationship Id="rId41" Type="http://schemas.openxmlformats.org/officeDocument/2006/relationships/image" Target="../media/image244.emf"/><Relationship Id="rId40" Type="http://schemas.openxmlformats.org/officeDocument/2006/relationships/oleObject" Target="../embeddings/oleObject234.bin"/><Relationship Id="rId4" Type="http://schemas.openxmlformats.org/officeDocument/2006/relationships/oleObject" Target="../embeddings/oleObject216.bin"/><Relationship Id="rId39" Type="http://schemas.openxmlformats.org/officeDocument/2006/relationships/image" Target="../media/image243.emf"/><Relationship Id="rId38" Type="http://schemas.openxmlformats.org/officeDocument/2006/relationships/oleObject" Target="../embeddings/oleObject233.bin"/><Relationship Id="rId37" Type="http://schemas.openxmlformats.org/officeDocument/2006/relationships/image" Target="../media/image242.emf"/><Relationship Id="rId36" Type="http://schemas.openxmlformats.org/officeDocument/2006/relationships/oleObject" Target="../embeddings/oleObject232.bin"/><Relationship Id="rId35" Type="http://schemas.openxmlformats.org/officeDocument/2006/relationships/image" Target="../media/image241.emf"/><Relationship Id="rId34" Type="http://schemas.openxmlformats.org/officeDocument/2006/relationships/oleObject" Target="../embeddings/oleObject231.bin"/><Relationship Id="rId33" Type="http://schemas.openxmlformats.org/officeDocument/2006/relationships/image" Target="../media/image240.emf"/><Relationship Id="rId32" Type="http://schemas.openxmlformats.org/officeDocument/2006/relationships/oleObject" Target="../embeddings/oleObject230.bin"/><Relationship Id="rId31" Type="http://schemas.openxmlformats.org/officeDocument/2006/relationships/image" Target="../media/image239.emf"/><Relationship Id="rId30" Type="http://schemas.openxmlformats.org/officeDocument/2006/relationships/oleObject" Target="../embeddings/oleObject229.bin"/><Relationship Id="rId3" Type="http://schemas.openxmlformats.org/officeDocument/2006/relationships/image" Target="../media/image225.emf"/><Relationship Id="rId29" Type="http://schemas.openxmlformats.org/officeDocument/2006/relationships/image" Target="../media/image238.emf"/><Relationship Id="rId28" Type="http://schemas.openxmlformats.org/officeDocument/2006/relationships/oleObject" Target="../embeddings/oleObject228.bin"/><Relationship Id="rId27" Type="http://schemas.openxmlformats.org/officeDocument/2006/relationships/image" Target="../media/image237.emf"/><Relationship Id="rId26" Type="http://schemas.openxmlformats.org/officeDocument/2006/relationships/oleObject" Target="../embeddings/oleObject227.bin"/><Relationship Id="rId25" Type="http://schemas.openxmlformats.org/officeDocument/2006/relationships/image" Target="../media/image236.emf"/><Relationship Id="rId24" Type="http://schemas.openxmlformats.org/officeDocument/2006/relationships/oleObject" Target="../embeddings/oleObject226.bin"/><Relationship Id="rId23" Type="http://schemas.openxmlformats.org/officeDocument/2006/relationships/image" Target="../media/image235.emf"/><Relationship Id="rId22" Type="http://schemas.openxmlformats.org/officeDocument/2006/relationships/oleObject" Target="../embeddings/oleObject225.bin"/><Relationship Id="rId21" Type="http://schemas.openxmlformats.org/officeDocument/2006/relationships/image" Target="../media/image234.emf"/><Relationship Id="rId20" Type="http://schemas.openxmlformats.org/officeDocument/2006/relationships/oleObject" Target="../embeddings/oleObject224.bin"/><Relationship Id="rId2" Type="http://schemas.openxmlformats.org/officeDocument/2006/relationships/oleObject" Target="../embeddings/oleObject215.bin"/><Relationship Id="rId19" Type="http://schemas.openxmlformats.org/officeDocument/2006/relationships/image" Target="../media/image233.emf"/><Relationship Id="rId18" Type="http://schemas.openxmlformats.org/officeDocument/2006/relationships/oleObject" Target="../embeddings/oleObject223.bin"/><Relationship Id="rId17" Type="http://schemas.openxmlformats.org/officeDocument/2006/relationships/image" Target="../media/image232.wmf"/><Relationship Id="rId16" Type="http://schemas.openxmlformats.org/officeDocument/2006/relationships/oleObject" Target="../embeddings/oleObject222.bin"/><Relationship Id="rId15" Type="http://schemas.openxmlformats.org/officeDocument/2006/relationships/image" Target="../media/image231.wmf"/><Relationship Id="rId14" Type="http://schemas.openxmlformats.org/officeDocument/2006/relationships/oleObject" Target="../embeddings/oleObject221.bin"/><Relationship Id="rId13" Type="http://schemas.openxmlformats.org/officeDocument/2006/relationships/image" Target="../media/image230.emf"/><Relationship Id="rId12" Type="http://schemas.openxmlformats.org/officeDocument/2006/relationships/oleObject" Target="../embeddings/oleObject220.bin"/><Relationship Id="rId11" Type="http://schemas.openxmlformats.org/officeDocument/2006/relationships/image" Target="../media/image229.emf"/><Relationship Id="rId10" Type="http://schemas.openxmlformats.org/officeDocument/2006/relationships/oleObject" Target="../embeddings/oleObject219.bin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emf"/><Relationship Id="rId8" Type="http://schemas.openxmlformats.org/officeDocument/2006/relationships/oleObject" Target="../embeddings/oleObject239.bin"/><Relationship Id="rId7" Type="http://schemas.openxmlformats.org/officeDocument/2006/relationships/image" Target="../media/image248.emf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37.bin"/><Relationship Id="rId3" Type="http://schemas.openxmlformats.org/officeDocument/2006/relationships/image" Target="../media/image246.emf"/><Relationship Id="rId29" Type="http://schemas.openxmlformats.org/officeDocument/2006/relationships/vmlDrawing" Target="../drawings/vmlDrawing2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58.emf"/><Relationship Id="rId26" Type="http://schemas.openxmlformats.org/officeDocument/2006/relationships/oleObject" Target="../embeddings/oleObject248.bin"/><Relationship Id="rId25" Type="http://schemas.openxmlformats.org/officeDocument/2006/relationships/image" Target="../media/image257.emf"/><Relationship Id="rId24" Type="http://schemas.openxmlformats.org/officeDocument/2006/relationships/oleObject" Target="../embeddings/oleObject247.bin"/><Relationship Id="rId23" Type="http://schemas.openxmlformats.org/officeDocument/2006/relationships/image" Target="../media/image256.emf"/><Relationship Id="rId22" Type="http://schemas.openxmlformats.org/officeDocument/2006/relationships/oleObject" Target="../embeddings/oleObject246.bin"/><Relationship Id="rId21" Type="http://schemas.openxmlformats.org/officeDocument/2006/relationships/image" Target="../media/image255.emf"/><Relationship Id="rId20" Type="http://schemas.openxmlformats.org/officeDocument/2006/relationships/oleObject" Target="../embeddings/oleObject245.bin"/><Relationship Id="rId2" Type="http://schemas.openxmlformats.org/officeDocument/2006/relationships/oleObject" Target="../embeddings/oleObject236.bin"/><Relationship Id="rId19" Type="http://schemas.openxmlformats.org/officeDocument/2006/relationships/image" Target="../media/image254.emf"/><Relationship Id="rId18" Type="http://schemas.openxmlformats.org/officeDocument/2006/relationships/oleObject" Target="../embeddings/oleObject244.bin"/><Relationship Id="rId17" Type="http://schemas.openxmlformats.org/officeDocument/2006/relationships/image" Target="../media/image253.emf"/><Relationship Id="rId16" Type="http://schemas.openxmlformats.org/officeDocument/2006/relationships/oleObject" Target="../embeddings/oleObject243.bin"/><Relationship Id="rId15" Type="http://schemas.openxmlformats.org/officeDocument/2006/relationships/image" Target="../media/image252.emf"/><Relationship Id="rId14" Type="http://schemas.openxmlformats.org/officeDocument/2006/relationships/oleObject" Target="../embeddings/oleObject242.bin"/><Relationship Id="rId13" Type="http://schemas.openxmlformats.org/officeDocument/2006/relationships/image" Target="../media/image251.emf"/><Relationship Id="rId12" Type="http://schemas.openxmlformats.org/officeDocument/2006/relationships/oleObject" Target="../embeddings/oleObject241.bin"/><Relationship Id="rId11" Type="http://schemas.openxmlformats.org/officeDocument/2006/relationships/image" Target="../media/image250.emf"/><Relationship Id="rId10" Type="http://schemas.openxmlformats.org/officeDocument/2006/relationships/oleObject" Target="../embeddings/oleObject240.bin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emf"/><Relationship Id="rId8" Type="http://schemas.openxmlformats.org/officeDocument/2006/relationships/oleObject" Target="../embeddings/oleObject252.bin"/><Relationship Id="rId7" Type="http://schemas.openxmlformats.org/officeDocument/2006/relationships/image" Target="../media/image261.emf"/><Relationship Id="rId6" Type="http://schemas.openxmlformats.org/officeDocument/2006/relationships/oleObject" Target="../embeddings/oleObject251.bin"/><Relationship Id="rId5" Type="http://schemas.openxmlformats.org/officeDocument/2006/relationships/image" Target="../media/image260.emf"/><Relationship Id="rId41" Type="http://schemas.openxmlformats.org/officeDocument/2006/relationships/vmlDrawing" Target="../drawings/vmlDrawing26.vml"/><Relationship Id="rId40" Type="http://schemas.openxmlformats.org/officeDocument/2006/relationships/slideLayout" Target="../slideLayouts/slideLayout6.xml"/><Relationship Id="rId4" Type="http://schemas.openxmlformats.org/officeDocument/2006/relationships/oleObject" Target="../embeddings/oleObject250.bin"/><Relationship Id="rId39" Type="http://schemas.openxmlformats.org/officeDocument/2006/relationships/image" Target="../media/image277.wmf"/><Relationship Id="rId38" Type="http://schemas.openxmlformats.org/officeDocument/2006/relationships/oleObject" Target="../embeddings/oleObject267.bin"/><Relationship Id="rId37" Type="http://schemas.openxmlformats.org/officeDocument/2006/relationships/image" Target="../media/image276.emf"/><Relationship Id="rId36" Type="http://schemas.openxmlformats.org/officeDocument/2006/relationships/oleObject" Target="../embeddings/oleObject266.bin"/><Relationship Id="rId35" Type="http://schemas.openxmlformats.org/officeDocument/2006/relationships/image" Target="../media/image275.emf"/><Relationship Id="rId34" Type="http://schemas.openxmlformats.org/officeDocument/2006/relationships/oleObject" Target="../embeddings/oleObject265.bin"/><Relationship Id="rId33" Type="http://schemas.openxmlformats.org/officeDocument/2006/relationships/image" Target="../media/image274.emf"/><Relationship Id="rId32" Type="http://schemas.openxmlformats.org/officeDocument/2006/relationships/oleObject" Target="../embeddings/oleObject264.bin"/><Relationship Id="rId31" Type="http://schemas.openxmlformats.org/officeDocument/2006/relationships/image" Target="../media/image273.emf"/><Relationship Id="rId30" Type="http://schemas.openxmlformats.org/officeDocument/2006/relationships/oleObject" Target="../embeddings/oleObject263.bin"/><Relationship Id="rId3" Type="http://schemas.openxmlformats.org/officeDocument/2006/relationships/image" Target="../media/image259.emf"/><Relationship Id="rId29" Type="http://schemas.openxmlformats.org/officeDocument/2006/relationships/image" Target="../media/image272.emf"/><Relationship Id="rId28" Type="http://schemas.openxmlformats.org/officeDocument/2006/relationships/oleObject" Target="../embeddings/oleObject262.bin"/><Relationship Id="rId27" Type="http://schemas.openxmlformats.org/officeDocument/2006/relationships/image" Target="../media/image271.emf"/><Relationship Id="rId26" Type="http://schemas.openxmlformats.org/officeDocument/2006/relationships/oleObject" Target="../embeddings/oleObject261.bin"/><Relationship Id="rId25" Type="http://schemas.openxmlformats.org/officeDocument/2006/relationships/image" Target="../media/image270.emf"/><Relationship Id="rId24" Type="http://schemas.openxmlformats.org/officeDocument/2006/relationships/oleObject" Target="../embeddings/oleObject260.bin"/><Relationship Id="rId23" Type="http://schemas.openxmlformats.org/officeDocument/2006/relationships/image" Target="../media/image269.emf"/><Relationship Id="rId22" Type="http://schemas.openxmlformats.org/officeDocument/2006/relationships/oleObject" Target="../embeddings/oleObject259.bin"/><Relationship Id="rId21" Type="http://schemas.openxmlformats.org/officeDocument/2006/relationships/image" Target="../media/image268.emf"/><Relationship Id="rId20" Type="http://schemas.openxmlformats.org/officeDocument/2006/relationships/oleObject" Target="../embeddings/oleObject258.bin"/><Relationship Id="rId2" Type="http://schemas.openxmlformats.org/officeDocument/2006/relationships/oleObject" Target="../embeddings/oleObject249.bin"/><Relationship Id="rId19" Type="http://schemas.openxmlformats.org/officeDocument/2006/relationships/image" Target="../media/image267.emf"/><Relationship Id="rId18" Type="http://schemas.openxmlformats.org/officeDocument/2006/relationships/oleObject" Target="../embeddings/oleObject257.bin"/><Relationship Id="rId17" Type="http://schemas.openxmlformats.org/officeDocument/2006/relationships/image" Target="../media/image266.emf"/><Relationship Id="rId16" Type="http://schemas.openxmlformats.org/officeDocument/2006/relationships/oleObject" Target="../embeddings/oleObject256.bin"/><Relationship Id="rId15" Type="http://schemas.openxmlformats.org/officeDocument/2006/relationships/image" Target="../media/image265.wmf"/><Relationship Id="rId14" Type="http://schemas.openxmlformats.org/officeDocument/2006/relationships/oleObject" Target="../embeddings/oleObject255.bin"/><Relationship Id="rId13" Type="http://schemas.openxmlformats.org/officeDocument/2006/relationships/image" Target="../media/image264.emf"/><Relationship Id="rId12" Type="http://schemas.openxmlformats.org/officeDocument/2006/relationships/oleObject" Target="../embeddings/oleObject254.bin"/><Relationship Id="rId11" Type="http://schemas.openxmlformats.org/officeDocument/2006/relationships/image" Target="../media/image263.emf"/><Relationship Id="rId10" Type="http://schemas.openxmlformats.org/officeDocument/2006/relationships/oleObject" Target="../embeddings/oleObject253.bin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emf"/><Relationship Id="rId8" Type="http://schemas.openxmlformats.org/officeDocument/2006/relationships/oleObject" Target="../embeddings/oleObject271.bin"/><Relationship Id="rId7" Type="http://schemas.openxmlformats.org/officeDocument/2006/relationships/image" Target="../media/image280.emf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79.wmf"/><Relationship Id="rId4" Type="http://schemas.openxmlformats.org/officeDocument/2006/relationships/oleObject" Target="../embeddings/oleObject269.bin"/><Relationship Id="rId3" Type="http://schemas.openxmlformats.org/officeDocument/2006/relationships/image" Target="../media/image278.wmf"/><Relationship Id="rId27" Type="http://schemas.openxmlformats.org/officeDocument/2006/relationships/vmlDrawing" Target="../drawings/vmlDrawing27.vml"/><Relationship Id="rId26" Type="http://schemas.openxmlformats.org/officeDocument/2006/relationships/slideLayout" Target="../slideLayouts/slideLayout6.xml"/><Relationship Id="rId25" Type="http://schemas.openxmlformats.org/officeDocument/2006/relationships/image" Target="../media/image289.emf"/><Relationship Id="rId24" Type="http://schemas.openxmlformats.org/officeDocument/2006/relationships/oleObject" Target="../embeddings/oleObject279.bin"/><Relationship Id="rId23" Type="http://schemas.openxmlformats.org/officeDocument/2006/relationships/image" Target="../media/image288.emf"/><Relationship Id="rId22" Type="http://schemas.openxmlformats.org/officeDocument/2006/relationships/oleObject" Target="../embeddings/oleObject278.bin"/><Relationship Id="rId21" Type="http://schemas.openxmlformats.org/officeDocument/2006/relationships/image" Target="../media/image287.emf"/><Relationship Id="rId20" Type="http://schemas.openxmlformats.org/officeDocument/2006/relationships/oleObject" Target="../embeddings/oleObject277.bin"/><Relationship Id="rId2" Type="http://schemas.openxmlformats.org/officeDocument/2006/relationships/oleObject" Target="../embeddings/oleObject268.bin"/><Relationship Id="rId19" Type="http://schemas.openxmlformats.org/officeDocument/2006/relationships/image" Target="../media/image286.emf"/><Relationship Id="rId18" Type="http://schemas.openxmlformats.org/officeDocument/2006/relationships/oleObject" Target="../embeddings/oleObject276.bin"/><Relationship Id="rId17" Type="http://schemas.openxmlformats.org/officeDocument/2006/relationships/image" Target="../media/image285.emf"/><Relationship Id="rId16" Type="http://schemas.openxmlformats.org/officeDocument/2006/relationships/oleObject" Target="../embeddings/oleObject275.bin"/><Relationship Id="rId15" Type="http://schemas.openxmlformats.org/officeDocument/2006/relationships/image" Target="../media/image284.emf"/><Relationship Id="rId14" Type="http://schemas.openxmlformats.org/officeDocument/2006/relationships/oleObject" Target="../embeddings/oleObject274.bin"/><Relationship Id="rId13" Type="http://schemas.openxmlformats.org/officeDocument/2006/relationships/image" Target="../media/image283.emf"/><Relationship Id="rId12" Type="http://schemas.openxmlformats.org/officeDocument/2006/relationships/oleObject" Target="../embeddings/oleObject273.bin"/><Relationship Id="rId11" Type="http://schemas.openxmlformats.org/officeDocument/2006/relationships/image" Target="../media/image282.emf"/><Relationship Id="rId10" Type="http://schemas.openxmlformats.org/officeDocument/2006/relationships/oleObject" Target="../embeddings/oleObject272.bin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emf"/><Relationship Id="rId8" Type="http://schemas.openxmlformats.org/officeDocument/2006/relationships/oleObject" Target="../embeddings/oleObject283.bin"/><Relationship Id="rId7" Type="http://schemas.openxmlformats.org/officeDocument/2006/relationships/image" Target="../media/image292.emf"/><Relationship Id="rId6" Type="http://schemas.openxmlformats.org/officeDocument/2006/relationships/oleObject" Target="../embeddings/oleObject282.bin"/><Relationship Id="rId5" Type="http://schemas.openxmlformats.org/officeDocument/2006/relationships/image" Target="../media/image291.emf"/><Relationship Id="rId4" Type="http://schemas.openxmlformats.org/officeDocument/2006/relationships/oleObject" Target="../embeddings/oleObject281.bin"/><Relationship Id="rId33" Type="http://schemas.openxmlformats.org/officeDocument/2006/relationships/vmlDrawing" Target="../drawings/vmlDrawing28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304.emf"/><Relationship Id="rId30" Type="http://schemas.openxmlformats.org/officeDocument/2006/relationships/oleObject" Target="../embeddings/oleObject294.bin"/><Relationship Id="rId3" Type="http://schemas.openxmlformats.org/officeDocument/2006/relationships/image" Target="../media/image1.png"/><Relationship Id="rId29" Type="http://schemas.openxmlformats.org/officeDocument/2006/relationships/image" Target="../media/image303.emf"/><Relationship Id="rId28" Type="http://schemas.openxmlformats.org/officeDocument/2006/relationships/oleObject" Target="../embeddings/oleObject293.bin"/><Relationship Id="rId27" Type="http://schemas.openxmlformats.org/officeDocument/2006/relationships/image" Target="../media/image302.emf"/><Relationship Id="rId26" Type="http://schemas.openxmlformats.org/officeDocument/2006/relationships/oleObject" Target="../embeddings/oleObject292.bin"/><Relationship Id="rId25" Type="http://schemas.openxmlformats.org/officeDocument/2006/relationships/image" Target="../media/image301.emf"/><Relationship Id="rId24" Type="http://schemas.openxmlformats.org/officeDocument/2006/relationships/oleObject" Target="../embeddings/oleObject291.bin"/><Relationship Id="rId23" Type="http://schemas.openxmlformats.org/officeDocument/2006/relationships/image" Target="../media/image300.wmf"/><Relationship Id="rId22" Type="http://schemas.openxmlformats.org/officeDocument/2006/relationships/oleObject" Target="../embeddings/oleObject290.bin"/><Relationship Id="rId21" Type="http://schemas.openxmlformats.org/officeDocument/2006/relationships/image" Target="../media/image299.wmf"/><Relationship Id="rId20" Type="http://schemas.openxmlformats.org/officeDocument/2006/relationships/oleObject" Target="../embeddings/oleObject289.bin"/><Relationship Id="rId2" Type="http://schemas.openxmlformats.org/officeDocument/2006/relationships/image" Target="../media/image290.emf"/><Relationship Id="rId19" Type="http://schemas.openxmlformats.org/officeDocument/2006/relationships/image" Target="../media/image298.emf"/><Relationship Id="rId18" Type="http://schemas.openxmlformats.org/officeDocument/2006/relationships/oleObject" Target="../embeddings/oleObject288.bin"/><Relationship Id="rId17" Type="http://schemas.openxmlformats.org/officeDocument/2006/relationships/image" Target="../media/image297.emf"/><Relationship Id="rId16" Type="http://schemas.openxmlformats.org/officeDocument/2006/relationships/oleObject" Target="../embeddings/oleObject287.bin"/><Relationship Id="rId15" Type="http://schemas.openxmlformats.org/officeDocument/2006/relationships/image" Target="../media/image296.emf"/><Relationship Id="rId14" Type="http://schemas.openxmlformats.org/officeDocument/2006/relationships/oleObject" Target="../embeddings/oleObject286.bin"/><Relationship Id="rId13" Type="http://schemas.openxmlformats.org/officeDocument/2006/relationships/image" Target="../media/image295.emf"/><Relationship Id="rId12" Type="http://schemas.openxmlformats.org/officeDocument/2006/relationships/oleObject" Target="../embeddings/oleObject285.bin"/><Relationship Id="rId11" Type="http://schemas.openxmlformats.org/officeDocument/2006/relationships/image" Target="../media/image294.emf"/><Relationship Id="rId10" Type="http://schemas.openxmlformats.org/officeDocument/2006/relationships/oleObject" Target="../embeddings/oleObject284.bin"/><Relationship Id="rId1" Type="http://schemas.openxmlformats.org/officeDocument/2006/relationships/oleObject" Target="../embeddings/oleObject28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.png"/><Relationship Id="rId2" Type="http://schemas.openxmlformats.org/officeDocument/2006/relationships/image" Target="../media/image16.w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0.e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oleObject" Target="../embeddings/oleObject298.bin"/><Relationship Id="rId7" Type="http://schemas.openxmlformats.org/officeDocument/2006/relationships/image" Target="../media/image307.wmf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306.wmf"/><Relationship Id="rId4" Type="http://schemas.openxmlformats.org/officeDocument/2006/relationships/oleObject" Target="../embeddings/oleObject296.bin"/><Relationship Id="rId3" Type="http://schemas.openxmlformats.org/officeDocument/2006/relationships/image" Target="../media/image1.png"/><Relationship Id="rId2" Type="http://schemas.openxmlformats.org/officeDocument/2006/relationships/image" Target="../media/image305.wmf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12.wmf"/><Relationship Id="rId16" Type="http://schemas.openxmlformats.org/officeDocument/2006/relationships/oleObject" Target="../embeddings/oleObject302.bin"/><Relationship Id="rId15" Type="http://schemas.openxmlformats.org/officeDocument/2006/relationships/image" Target="../media/image311.wmf"/><Relationship Id="rId14" Type="http://schemas.openxmlformats.org/officeDocument/2006/relationships/oleObject" Target="../embeddings/oleObject301.bin"/><Relationship Id="rId13" Type="http://schemas.openxmlformats.org/officeDocument/2006/relationships/image" Target="../media/image310.emf"/><Relationship Id="rId12" Type="http://schemas.openxmlformats.org/officeDocument/2006/relationships/oleObject" Target="../embeddings/oleObject300.bin"/><Relationship Id="rId11" Type="http://schemas.openxmlformats.org/officeDocument/2006/relationships/image" Target="../media/image309.wmf"/><Relationship Id="rId10" Type="http://schemas.openxmlformats.org/officeDocument/2006/relationships/oleObject" Target="../embeddings/oleObject299.bin"/><Relationship Id="rId1" Type="http://schemas.openxmlformats.org/officeDocument/2006/relationships/oleObject" Target="../embeddings/oleObject29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wmf"/><Relationship Id="rId8" Type="http://schemas.openxmlformats.org/officeDocument/2006/relationships/oleObject" Target="../embeddings/oleObject306.bin"/><Relationship Id="rId7" Type="http://schemas.openxmlformats.org/officeDocument/2006/relationships/image" Target="../media/image315.wmf"/><Relationship Id="rId6" Type="http://schemas.openxmlformats.org/officeDocument/2006/relationships/oleObject" Target="../embeddings/oleObject305.bin"/><Relationship Id="rId5" Type="http://schemas.openxmlformats.org/officeDocument/2006/relationships/image" Target="../media/image314.wmf"/><Relationship Id="rId4" Type="http://schemas.openxmlformats.org/officeDocument/2006/relationships/oleObject" Target="../embeddings/oleObject304.bin"/><Relationship Id="rId3" Type="http://schemas.openxmlformats.org/officeDocument/2006/relationships/image" Target="../media/image1.png"/><Relationship Id="rId2" Type="http://schemas.openxmlformats.org/officeDocument/2006/relationships/image" Target="../media/image313.e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9.png"/><Relationship Id="rId13" Type="http://schemas.openxmlformats.org/officeDocument/2006/relationships/image" Target="../media/image318.wmf"/><Relationship Id="rId12" Type="http://schemas.openxmlformats.org/officeDocument/2006/relationships/oleObject" Target="../embeddings/oleObject308.bin"/><Relationship Id="rId11" Type="http://schemas.openxmlformats.org/officeDocument/2006/relationships/image" Target="../media/image317.wmf"/><Relationship Id="rId10" Type="http://schemas.openxmlformats.org/officeDocument/2006/relationships/oleObject" Target="../embeddings/oleObject307.bin"/><Relationship Id="rId1" Type="http://schemas.openxmlformats.org/officeDocument/2006/relationships/oleObject" Target="../embeddings/oleObject30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3.wmf"/><Relationship Id="rId7" Type="http://schemas.openxmlformats.org/officeDocument/2006/relationships/oleObject" Target="../embeddings/oleObject312.bin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2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20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30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25.wmf"/><Relationship Id="rId31" Type="http://schemas.openxmlformats.org/officeDocument/2006/relationships/notesSlide" Target="../notesSlides/notesSlide2.xml"/><Relationship Id="rId30" Type="http://schemas.openxmlformats.org/officeDocument/2006/relationships/vmlDrawing" Target="../drawings/vmlDrawing32.vml"/><Relationship Id="rId3" Type="http://schemas.openxmlformats.org/officeDocument/2006/relationships/oleObject" Target="../embeddings/oleObject31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37.wmf"/><Relationship Id="rId27" Type="http://schemas.openxmlformats.org/officeDocument/2006/relationships/oleObject" Target="../embeddings/oleObject326.bin"/><Relationship Id="rId26" Type="http://schemas.openxmlformats.org/officeDocument/2006/relationships/image" Target="../media/image336.wmf"/><Relationship Id="rId25" Type="http://schemas.openxmlformats.org/officeDocument/2006/relationships/oleObject" Target="../embeddings/oleObject325.bin"/><Relationship Id="rId24" Type="http://schemas.openxmlformats.org/officeDocument/2006/relationships/image" Target="../media/image335.wmf"/><Relationship Id="rId23" Type="http://schemas.openxmlformats.org/officeDocument/2006/relationships/oleObject" Target="../embeddings/oleObject324.bin"/><Relationship Id="rId22" Type="http://schemas.openxmlformats.org/officeDocument/2006/relationships/image" Target="../media/image334.wmf"/><Relationship Id="rId21" Type="http://schemas.openxmlformats.org/officeDocument/2006/relationships/oleObject" Target="../embeddings/oleObject323.bin"/><Relationship Id="rId20" Type="http://schemas.openxmlformats.org/officeDocument/2006/relationships/image" Target="../media/image333.wmf"/><Relationship Id="rId2" Type="http://schemas.openxmlformats.org/officeDocument/2006/relationships/image" Target="../media/image324.wmf"/><Relationship Id="rId19" Type="http://schemas.openxmlformats.org/officeDocument/2006/relationships/oleObject" Target="../embeddings/oleObject322.bin"/><Relationship Id="rId18" Type="http://schemas.openxmlformats.org/officeDocument/2006/relationships/image" Target="../media/image332.wmf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331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330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328.wmf"/><Relationship Id="rId1" Type="http://schemas.openxmlformats.org/officeDocument/2006/relationships/oleObject" Target="../embeddings/oleObject31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1.bin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330.bin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9.wmf"/><Relationship Id="rId3" Type="http://schemas.openxmlformats.org/officeDocument/2006/relationships/oleObject" Target="../embeddings/oleObject328.bin"/><Relationship Id="rId24" Type="http://schemas.openxmlformats.org/officeDocument/2006/relationships/vmlDrawing" Target="../drawings/vmlDrawing3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44.wmf"/><Relationship Id="rId21" Type="http://schemas.openxmlformats.org/officeDocument/2006/relationships/oleObject" Target="../embeddings/oleObject337.bin"/><Relationship Id="rId20" Type="http://schemas.openxmlformats.org/officeDocument/2006/relationships/image" Target="../media/image343.wmf"/><Relationship Id="rId2" Type="http://schemas.openxmlformats.org/officeDocument/2006/relationships/image" Target="../media/image338.wmf"/><Relationship Id="rId19" Type="http://schemas.openxmlformats.org/officeDocument/2006/relationships/oleObject" Target="../embeddings/oleObject336.bin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35.bin"/><Relationship Id="rId16" Type="http://schemas.openxmlformats.org/officeDocument/2006/relationships/image" Target="../media/image341.emf"/><Relationship Id="rId15" Type="http://schemas.openxmlformats.org/officeDocument/2006/relationships/oleObject" Target="../embeddings/oleObject334.bin"/><Relationship Id="rId14" Type="http://schemas.openxmlformats.org/officeDocument/2006/relationships/image" Target="../media/image330.wmf"/><Relationship Id="rId13" Type="http://schemas.openxmlformats.org/officeDocument/2006/relationships/oleObject" Target="../embeddings/oleObject333.bin"/><Relationship Id="rId12" Type="http://schemas.openxmlformats.org/officeDocument/2006/relationships/image" Target="../media/image329.wmf"/><Relationship Id="rId11" Type="http://schemas.openxmlformats.org/officeDocument/2006/relationships/oleObject" Target="../embeddings/oleObject332.bin"/><Relationship Id="rId10" Type="http://schemas.openxmlformats.org/officeDocument/2006/relationships/image" Target="../media/image328.wmf"/><Relationship Id="rId1" Type="http://schemas.openxmlformats.org/officeDocument/2006/relationships/oleObject" Target="../embeddings/oleObject32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39.bin"/><Relationship Id="rId28" Type="http://schemas.openxmlformats.org/officeDocument/2006/relationships/vmlDrawing" Target="../drawings/vmlDrawing3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51.wmf"/><Relationship Id="rId25" Type="http://schemas.openxmlformats.org/officeDocument/2006/relationships/oleObject" Target="../embeddings/oleObject350.bin"/><Relationship Id="rId24" Type="http://schemas.openxmlformats.org/officeDocument/2006/relationships/image" Target="../media/image350.wmf"/><Relationship Id="rId23" Type="http://schemas.openxmlformats.org/officeDocument/2006/relationships/oleObject" Target="../embeddings/oleObject349.bin"/><Relationship Id="rId22" Type="http://schemas.openxmlformats.org/officeDocument/2006/relationships/image" Target="../media/image349.wmf"/><Relationship Id="rId21" Type="http://schemas.openxmlformats.org/officeDocument/2006/relationships/oleObject" Target="../embeddings/oleObject348.bin"/><Relationship Id="rId20" Type="http://schemas.openxmlformats.org/officeDocument/2006/relationships/image" Target="../media/image348.wmf"/><Relationship Id="rId2" Type="http://schemas.openxmlformats.org/officeDocument/2006/relationships/image" Target="../media/image345.wmf"/><Relationship Id="rId19" Type="http://schemas.openxmlformats.org/officeDocument/2006/relationships/oleObject" Target="../embeddings/oleObject347.bin"/><Relationship Id="rId18" Type="http://schemas.openxmlformats.org/officeDocument/2006/relationships/image" Target="../media/image347.wmf"/><Relationship Id="rId17" Type="http://schemas.openxmlformats.org/officeDocument/2006/relationships/oleObject" Target="../embeddings/oleObject346.bin"/><Relationship Id="rId16" Type="http://schemas.openxmlformats.org/officeDocument/2006/relationships/image" Target="../media/image342.emf"/><Relationship Id="rId15" Type="http://schemas.openxmlformats.org/officeDocument/2006/relationships/oleObject" Target="../embeddings/oleObject345.bin"/><Relationship Id="rId14" Type="http://schemas.openxmlformats.org/officeDocument/2006/relationships/image" Target="../media/image341.emf"/><Relationship Id="rId13" Type="http://schemas.openxmlformats.org/officeDocument/2006/relationships/oleObject" Target="../embeddings/oleObject344.bin"/><Relationship Id="rId12" Type="http://schemas.openxmlformats.org/officeDocument/2006/relationships/image" Target="../media/image330.wmf"/><Relationship Id="rId11" Type="http://schemas.openxmlformats.org/officeDocument/2006/relationships/oleObject" Target="../embeddings/oleObject343.bin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33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5.bin"/><Relationship Id="rId8" Type="http://schemas.openxmlformats.org/officeDocument/2006/relationships/image" Target="../media/image328.wmf"/><Relationship Id="rId7" Type="http://schemas.openxmlformats.org/officeDocument/2006/relationships/oleObject" Target="../embeddings/oleObject354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53.wmf"/><Relationship Id="rId35" Type="http://schemas.openxmlformats.org/officeDocument/2006/relationships/comments" Target="../comments/comment3.xml"/><Relationship Id="rId34" Type="http://schemas.openxmlformats.org/officeDocument/2006/relationships/vmlDrawing" Target="../drawings/vmlDrawing35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63.wmf"/><Relationship Id="rId31" Type="http://schemas.openxmlformats.org/officeDocument/2006/relationships/oleObject" Target="../embeddings/oleObject366.bin"/><Relationship Id="rId30" Type="http://schemas.openxmlformats.org/officeDocument/2006/relationships/image" Target="../media/image362.wmf"/><Relationship Id="rId3" Type="http://schemas.openxmlformats.org/officeDocument/2006/relationships/oleObject" Target="../embeddings/oleObject352.bin"/><Relationship Id="rId29" Type="http://schemas.openxmlformats.org/officeDocument/2006/relationships/oleObject" Target="../embeddings/oleObject365.bin"/><Relationship Id="rId28" Type="http://schemas.openxmlformats.org/officeDocument/2006/relationships/image" Target="../media/image361.wmf"/><Relationship Id="rId27" Type="http://schemas.openxmlformats.org/officeDocument/2006/relationships/oleObject" Target="../embeddings/oleObject364.bin"/><Relationship Id="rId26" Type="http://schemas.openxmlformats.org/officeDocument/2006/relationships/image" Target="../media/image360.wmf"/><Relationship Id="rId25" Type="http://schemas.openxmlformats.org/officeDocument/2006/relationships/oleObject" Target="../embeddings/oleObject363.bin"/><Relationship Id="rId24" Type="http://schemas.openxmlformats.org/officeDocument/2006/relationships/image" Target="../media/image359.wmf"/><Relationship Id="rId23" Type="http://schemas.openxmlformats.org/officeDocument/2006/relationships/oleObject" Target="../embeddings/oleObject362.bin"/><Relationship Id="rId22" Type="http://schemas.openxmlformats.org/officeDocument/2006/relationships/image" Target="../media/image358.wmf"/><Relationship Id="rId21" Type="http://schemas.openxmlformats.org/officeDocument/2006/relationships/oleObject" Target="../embeddings/oleObject361.bin"/><Relationship Id="rId20" Type="http://schemas.openxmlformats.org/officeDocument/2006/relationships/image" Target="../media/image357.wmf"/><Relationship Id="rId2" Type="http://schemas.openxmlformats.org/officeDocument/2006/relationships/image" Target="../media/image352.wmf"/><Relationship Id="rId19" Type="http://schemas.openxmlformats.org/officeDocument/2006/relationships/oleObject" Target="../embeddings/oleObject360.bin"/><Relationship Id="rId18" Type="http://schemas.openxmlformats.org/officeDocument/2006/relationships/image" Target="../media/image356.wmf"/><Relationship Id="rId17" Type="http://schemas.openxmlformats.org/officeDocument/2006/relationships/oleObject" Target="../embeddings/oleObject359.bin"/><Relationship Id="rId16" Type="http://schemas.openxmlformats.org/officeDocument/2006/relationships/image" Target="../media/image355.emf"/><Relationship Id="rId15" Type="http://schemas.openxmlformats.org/officeDocument/2006/relationships/oleObject" Target="../embeddings/oleObject358.bin"/><Relationship Id="rId14" Type="http://schemas.openxmlformats.org/officeDocument/2006/relationships/image" Target="../media/image354.emf"/><Relationship Id="rId13" Type="http://schemas.openxmlformats.org/officeDocument/2006/relationships/oleObject" Target="../embeddings/oleObject357.bin"/><Relationship Id="rId12" Type="http://schemas.openxmlformats.org/officeDocument/2006/relationships/image" Target="../media/image330.wmf"/><Relationship Id="rId11" Type="http://schemas.openxmlformats.org/officeDocument/2006/relationships/oleObject" Target="../embeddings/oleObject356.bin"/><Relationship Id="rId10" Type="http://schemas.openxmlformats.org/officeDocument/2006/relationships/image" Target="../media/image329.wmf"/><Relationship Id="rId1" Type="http://schemas.openxmlformats.org/officeDocument/2006/relationships/oleObject" Target="../embeddings/oleObject35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6.xml"/><Relationship Id="rId3" Type="http://schemas.openxmlformats.org/officeDocument/2006/relationships/image" Target="../media/image23.wmf"/><Relationship Id="rId29" Type="http://schemas.openxmlformats.org/officeDocument/2006/relationships/image" Target="../media/image36.wmf"/><Relationship Id="rId28" Type="http://schemas.openxmlformats.org/officeDocument/2006/relationships/oleObject" Target="../embeddings/oleObject35.bin"/><Relationship Id="rId27" Type="http://schemas.openxmlformats.org/officeDocument/2006/relationships/image" Target="../media/image35.wmf"/><Relationship Id="rId26" Type="http://schemas.openxmlformats.org/officeDocument/2006/relationships/oleObject" Target="../embeddings/oleObject34.bin"/><Relationship Id="rId25" Type="http://schemas.openxmlformats.org/officeDocument/2006/relationships/image" Target="../media/image34.wmf"/><Relationship Id="rId24" Type="http://schemas.openxmlformats.org/officeDocument/2006/relationships/oleObject" Target="../embeddings/oleObject33.bin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32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31.bin"/><Relationship Id="rId2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18" Type="http://schemas.openxmlformats.org/officeDocument/2006/relationships/oleObject" Target="../embeddings/oleObject30.bin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6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37.wmf"/><Relationship Id="rId20" Type="http://schemas.openxmlformats.org/officeDocument/2006/relationships/notesSlide" Target="../notesSlides/notesSlide1.xml"/><Relationship Id="rId2" Type="http://schemas.openxmlformats.org/officeDocument/2006/relationships/oleObject" Target="../embeddings/oleObject36.bin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4.e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42.e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wmf"/><Relationship Id="rId42" Type="http://schemas.openxmlformats.org/officeDocument/2006/relationships/vmlDrawing" Target="../drawings/vmlDrawing6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73.wmf"/><Relationship Id="rId4" Type="http://schemas.openxmlformats.org/officeDocument/2006/relationships/oleObject" Target="../embeddings/oleObject55.bin"/><Relationship Id="rId39" Type="http://schemas.openxmlformats.org/officeDocument/2006/relationships/oleObject" Target="../embeddings/oleObject73.bin"/><Relationship Id="rId38" Type="http://schemas.openxmlformats.org/officeDocument/2006/relationships/oleObject" Target="../embeddings/oleObject72.bin"/><Relationship Id="rId37" Type="http://schemas.openxmlformats.org/officeDocument/2006/relationships/image" Target="../media/image72.wmf"/><Relationship Id="rId36" Type="http://schemas.openxmlformats.org/officeDocument/2006/relationships/oleObject" Target="../embeddings/oleObject71.bin"/><Relationship Id="rId35" Type="http://schemas.openxmlformats.org/officeDocument/2006/relationships/image" Target="../media/image71.wmf"/><Relationship Id="rId34" Type="http://schemas.openxmlformats.org/officeDocument/2006/relationships/oleObject" Target="../embeddings/oleObject70.bin"/><Relationship Id="rId33" Type="http://schemas.openxmlformats.org/officeDocument/2006/relationships/image" Target="../media/image70.wmf"/><Relationship Id="rId32" Type="http://schemas.openxmlformats.org/officeDocument/2006/relationships/oleObject" Target="../embeddings/oleObject69.bin"/><Relationship Id="rId31" Type="http://schemas.openxmlformats.org/officeDocument/2006/relationships/image" Target="../media/image69.wmf"/><Relationship Id="rId30" Type="http://schemas.openxmlformats.org/officeDocument/2006/relationships/oleObject" Target="../embeddings/oleObject68.bin"/><Relationship Id="rId3" Type="http://schemas.openxmlformats.org/officeDocument/2006/relationships/image" Target="../media/image55.wmf"/><Relationship Id="rId29" Type="http://schemas.openxmlformats.org/officeDocument/2006/relationships/image" Target="../media/image68.wmf"/><Relationship Id="rId28" Type="http://schemas.openxmlformats.org/officeDocument/2006/relationships/oleObject" Target="../embeddings/oleObject67.bin"/><Relationship Id="rId27" Type="http://schemas.openxmlformats.org/officeDocument/2006/relationships/image" Target="../media/image67.wmf"/><Relationship Id="rId26" Type="http://schemas.openxmlformats.org/officeDocument/2006/relationships/oleObject" Target="../embeddings/oleObject66.bin"/><Relationship Id="rId25" Type="http://schemas.openxmlformats.org/officeDocument/2006/relationships/image" Target="../media/image66.wmf"/><Relationship Id="rId24" Type="http://schemas.openxmlformats.org/officeDocument/2006/relationships/oleObject" Target="../embeddings/oleObject65.bin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64.bin"/><Relationship Id="rId21" Type="http://schemas.openxmlformats.org/officeDocument/2006/relationships/image" Target="../media/image64.wmf"/><Relationship Id="rId20" Type="http://schemas.openxmlformats.org/officeDocument/2006/relationships/oleObject" Target="../embeddings/oleObject63.bin"/><Relationship Id="rId2" Type="http://schemas.openxmlformats.org/officeDocument/2006/relationships/oleObject" Target="../embeddings/oleObject54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61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8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6.bin"/><Relationship Id="rId43" Type="http://schemas.openxmlformats.org/officeDocument/2006/relationships/vmlDrawing" Target="../drawings/vmlDrawing7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93.emf"/><Relationship Id="rId40" Type="http://schemas.openxmlformats.org/officeDocument/2006/relationships/oleObject" Target="../embeddings/oleObject93.bin"/><Relationship Id="rId4" Type="http://schemas.openxmlformats.org/officeDocument/2006/relationships/image" Target="../media/image75.emf"/><Relationship Id="rId39" Type="http://schemas.openxmlformats.org/officeDocument/2006/relationships/image" Target="../media/image92.emf"/><Relationship Id="rId38" Type="http://schemas.openxmlformats.org/officeDocument/2006/relationships/oleObject" Target="../embeddings/oleObject92.bin"/><Relationship Id="rId37" Type="http://schemas.openxmlformats.org/officeDocument/2006/relationships/image" Target="../media/image91.emf"/><Relationship Id="rId36" Type="http://schemas.openxmlformats.org/officeDocument/2006/relationships/oleObject" Target="../embeddings/oleObject91.bin"/><Relationship Id="rId35" Type="http://schemas.openxmlformats.org/officeDocument/2006/relationships/image" Target="../media/image90.emf"/><Relationship Id="rId34" Type="http://schemas.openxmlformats.org/officeDocument/2006/relationships/oleObject" Target="../embeddings/oleObject90.bin"/><Relationship Id="rId33" Type="http://schemas.openxmlformats.org/officeDocument/2006/relationships/image" Target="../media/image89.emf"/><Relationship Id="rId32" Type="http://schemas.openxmlformats.org/officeDocument/2006/relationships/oleObject" Target="../embeddings/oleObject89.bin"/><Relationship Id="rId31" Type="http://schemas.openxmlformats.org/officeDocument/2006/relationships/image" Target="../media/image88.emf"/><Relationship Id="rId30" Type="http://schemas.openxmlformats.org/officeDocument/2006/relationships/oleObject" Target="../embeddings/oleObject88.bin"/><Relationship Id="rId3" Type="http://schemas.openxmlformats.org/officeDocument/2006/relationships/oleObject" Target="../embeddings/oleObject75.bin"/><Relationship Id="rId29" Type="http://schemas.openxmlformats.org/officeDocument/2006/relationships/image" Target="../media/image87.emf"/><Relationship Id="rId28" Type="http://schemas.openxmlformats.org/officeDocument/2006/relationships/oleObject" Target="../embeddings/oleObject87.bin"/><Relationship Id="rId27" Type="http://schemas.openxmlformats.org/officeDocument/2006/relationships/image" Target="../media/image86.wmf"/><Relationship Id="rId26" Type="http://schemas.openxmlformats.org/officeDocument/2006/relationships/oleObject" Target="../embeddings/oleObject86.bin"/><Relationship Id="rId25" Type="http://schemas.openxmlformats.org/officeDocument/2006/relationships/image" Target="../media/image85.wmf"/><Relationship Id="rId24" Type="http://schemas.openxmlformats.org/officeDocument/2006/relationships/oleObject" Target="../embeddings/oleObject85.bin"/><Relationship Id="rId23" Type="http://schemas.openxmlformats.org/officeDocument/2006/relationships/image" Target="../media/image84.emf"/><Relationship Id="rId22" Type="http://schemas.openxmlformats.org/officeDocument/2006/relationships/oleObject" Target="../embeddings/oleObject84.bin"/><Relationship Id="rId21" Type="http://schemas.openxmlformats.org/officeDocument/2006/relationships/image" Target="../media/image83.wmf"/><Relationship Id="rId20" Type="http://schemas.openxmlformats.org/officeDocument/2006/relationships/oleObject" Target="../embeddings/oleObject83.bin"/><Relationship Id="rId2" Type="http://schemas.openxmlformats.org/officeDocument/2006/relationships/image" Target="../media/image74.png"/><Relationship Id="rId19" Type="http://schemas.openxmlformats.org/officeDocument/2006/relationships/image" Target="../media/image82.wmf"/><Relationship Id="rId18" Type="http://schemas.openxmlformats.org/officeDocument/2006/relationships/oleObject" Target="../embeddings/oleObject82.bin"/><Relationship Id="rId17" Type="http://schemas.openxmlformats.org/officeDocument/2006/relationships/image" Target="../media/image81.wmf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80.e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1.png"/><Relationship Id="rId12" Type="http://schemas.openxmlformats.org/officeDocument/2006/relationships/image" Target="../media/image79.png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7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wmf"/><Relationship Id="rId31" Type="http://schemas.openxmlformats.org/officeDocument/2006/relationships/vmlDrawing" Target="../drawings/vmlDrawing8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95.bin"/><Relationship Id="rId29" Type="http://schemas.openxmlformats.org/officeDocument/2006/relationships/image" Target="../media/image1.png"/><Relationship Id="rId28" Type="http://schemas.openxmlformats.org/officeDocument/2006/relationships/image" Target="../media/image107.wmf"/><Relationship Id="rId27" Type="http://schemas.openxmlformats.org/officeDocument/2006/relationships/oleObject" Target="../embeddings/oleObject107.bin"/><Relationship Id="rId26" Type="http://schemas.openxmlformats.org/officeDocument/2006/relationships/image" Target="../media/image106.e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105.e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104.e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103.wmf"/><Relationship Id="rId2" Type="http://schemas.openxmlformats.org/officeDocument/2006/relationships/image" Target="../media/image94.e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101.e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100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9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5"/>
          <p:cNvSpPr txBox="1">
            <a:spLocks noChangeArrowheads="1"/>
          </p:cNvSpPr>
          <p:nvPr/>
        </p:nvSpPr>
        <p:spPr bwMode="auto">
          <a:xfrm>
            <a:off x="2927350" y="2708275"/>
            <a:ext cx="693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10.2.1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、第一型曲面积分的定义与性质  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7" name="Text Box 50"/>
          <p:cNvSpPr txBox="1">
            <a:spLocks noChangeArrowheads="1"/>
          </p:cNvSpPr>
          <p:nvPr/>
        </p:nvSpPr>
        <p:spPr bwMode="auto">
          <a:xfrm>
            <a:off x="3000375" y="3716339"/>
            <a:ext cx="5741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10.2.2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、第一型曲面积分的计算</a:t>
            </a:r>
            <a:endParaRPr lang="zh-CN" altLang="en-US" sz="3200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8" name="Text Box 70"/>
          <p:cNvSpPr txBox="1">
            <a:spLocks noChangeArrowheads="1"/>
          </p:cNvSpPr>
          <p:nvPr/>
        </p:nvSpPr>
        <p:spPr bwMode="auto">
          <a:xfrm>
            <a:off x="3107170" y="1251744"/>
            <a:ext cx="5976938" cy="830262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10.2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  第一型</a:t>
            </a:r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曲面积分 </a:t>
            </a:r>
            <a:endParaRPr lang="zh-CN" altLang="en-US" sz="4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9"/>
          <p:cNvSpPr txBox="1">
            <a:spLocks noChangeArrowheads="1"/>
          </p:cNvSpPr>
          <p:nvPr/>
        </p:nvSpPr>
        <p:spPr bwMode="auto">
          <a:xfrm>
            <a:off x="1664925" y="100727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6580" name="Object 2"/>
          <p:cNvGraphicFramePr>
            <a:graphicFrameLocks noChangeAspect="1"/>
          </p:cNvGraphicFramePr>
          <p:nvPr/>
        </p:nvGraphicFramePr>
        <p:xfrm>
          <a:off x="3071814" y="1557338"/>
          <a:ext cx="3633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" name="Equation" r:id="rId2" imgW="1466850" imgH="219075" progId="Equation.DSMT4">
                  <p:embed/>
                </p:oleObj>
              </mc:Choice>
              <mc:Fallback>
                <p:oleObj name="Equation" r:id="rId2" imgW="1466850" imgH="219075" progId="Equation.DSMT4">
                  <p:embed/>
                  <p:pic>
                    <p:nvPicPr>
                      <p:cNvPr id="0" name="图片 32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557338"/>
                        <a:ext cx="36337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3"/>
          <p:cNvGraphicFramePr>
            <a:graphicFrameLocks noChangeAspect="1"/>
          </p:cNvGraphicFramePr>
          <p:nvPr/>
        </p:nvGraphicFramePr>
        <p:xfrm>
          <a:off x="2202590" y="2123985"/>
          <a:ext cx="4471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" name="Equation" r:id="rId4" imgW="1809750" imgH="219075" progId="Equation.DSMT4">
                  <p:embed/>
                </p:oleObj>
              </mc:Choice>
              <mc:Fallback>
                <p:oleObj name="Equation" r:id="rId4" imgW="1809750" imgH="219075" progId="Equation.DSMT4">
                  <p:embed/>
                  <p:pic>
                    <p:nvPicPr>
                      <p:cNvPr id="0" name="图片 32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590" y="2123985"/>
                        <a:ext cx="4471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175500" y="2133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可有类似的公式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2667000" y="990601"/>
            <a:ext cx="309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如果曲面方程为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7660" name="Object 6"/>
          <p:cNvGraphicFramePr>
            <a:graphicFrameLocks noChangeAspect="1"/>
          </p:cNvGraphicFramePr>
          <p:nvPr/>
        </p:nvGraphicFramePr>
        <p:xfrm>
          <a:off x="2135188" y="2815431"/>
          <a:ext cx="3838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" name="Equation" r:id="rId6" imgW="1536065" imgH="215900" progId="Equation.DSMT4">
                  <p:embed/>
                </p:oleObj>
              </mc:Choice>
              <mc:Fallback>
                <p:oleObj name="Equation" r:id="rId6" imgW="1536065" imgH="215900" progId="Equation.DSMT4">
                  <p:embed/>
                  <p:pic>
                    <p:nvPicPr>
                      <p:cNvPr id="0" name="图片 32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815431"/>
                        <a:ext cx="3838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63750" y="36449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7043" name="Object 13"/>
          <p:cNvGraphicFramePr>
            <a:graphicFrameLocks noChangeAspect="1"/>
          </p:cNvGraphicFramePr>
          <p:nvPr/>
        </p:nvGraphicFramePr>
        <p:xfrm>
          <a:off x="2711451" y="3573464"/>
          <a:ext cx="2447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" name="公式" r:id="rId8" imgW="2565400" imgH="787400" progId="Equation.3">
                  <p:embed/>
                </p:oleObj>
              </mc:Choice>
              <mc:Fallback>
                <p:oleObj name="公式" r:id="rId8" imgW="2565400" imgH="787400" progId="Equation.3">
                  <p:embed/>
                  <p:pic>
                    <p:nvPicPr>
                      <p:cNvPr id="0" name="图片 32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573464"/>
                        <a:ext cx="2447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14"/>
          <p:cNvGraphicFramePr>
            <a:graphicFrameLocks noChangeAspect="1"/>
          </p:cNvGraphicFramePr>
          <p:nvPr/>
        </p:nvGraphicFramePr>
        <p:xfrm>
          <a:off x="5159376" y="3429000"/>
          <a:ext cx="5053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" name="公式" r:id="rId10" imgW="5283200" imgH="901700" progId="Equation.3">
                  <p:embed/>
                </p:oleObj>
              </mc:Choice>
              <mc:Fallback>
                <p:oleObj name="公式" r:id="rId10" imgW="5283200" imgH="901700" progId="Equation.3">
                  <p:embed/>
                  <p:pic>
                    <p:nvPicPr>
                      <p:cNvPr id="0" name="图片 32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429000"/>
                        <a:ext cx="5053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7"/>
          <p:cNvGraphicFramePr>
            <a:graphicFrameLocks noChangeAspect="1"/>
          </p:cNvGraphicFramePr>
          <p:nvPr/>
        </p:nvGraphicFramePr>
        <p:xfrm>
          <a:off x="2208214" y="4292600"/>
          <a:ext cx="3970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" name="Equation" r:id="rId12" imgW="1548765" imgH="215900" progId="Equation.DSMT4">
                  <p:embed/>
                </p:oleObj>
              </mc:Choice>
              <mc:Fallback>
                <p:oleObj name="Equation" r:id="rId12" imgW="1548765" imgH="215900" progId="Equation.DSMT4">
                  <p:embed/>
                  <p:pic>
                    <p:nvPicPr>
                      <p:cNvPr id="0" name="图片 32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0"/>
                        <a:ext cx="39703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35188" y="5013325"/>
            <a:ext cx="647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sz="48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7046" name="Object 5"/>
          <p:cNvGraphicFramePr>
            <a:graphicFrameLocks noChangeAspect="1"/>
          </p:cNvGraphicFramePr>
          <p:nvPr/>
        </p:nvGraphicFramePr>
        <p:xfrm>
          <a:off x="2711450" y="5013326"/>
          <a:ext cx="23764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4" name="公式" r:id="rId14" imgW="2565400" imgH="787400" progId="Equation.3">
                  <p:embed/>
                </p:oleObj>
              </mc:Choice>
              <mc:Fallback>
                <p:oleObj name="公式" r:id="rId14" imgW="2565400" imgH="787400" progId="Equation.3">
                  <p:embed/>
                  <p:pic>
                    <p:nvPicPr>
                      <p:cNvPr id="0" name="图片 32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13326"/>
                        <a:ext cx="23764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5016501" y="4868864"/>
          <a:ext cx="54514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5" name="公式" r:id="rId15" imgW="5257800" imgH="927100" progId="Equation.3">
                  <p:embed/>
                </p:oleObj>
              </mc:Choice>
              <mc:Fallback>
                <p:oleObj name="公式" r:id="rId15" imgW="5257800" imgH="927100" progId="Equation.3">
                  <p:embed/>
                  <p:pic>
                    <p:nvPicPr>
                      <p:cNvPr id="0" name="图片 3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4868864"/>
                        <a:ext cx="54514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autoUpdateAnimBg="0" build="p"/>
      <p:bldP spid="66592" grpId="0" autoUpdateAnimBg="0" build="p"/>
      <p:bldP spid="13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98522" y="629201"/>
            <a:ext cx="36576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 是四面体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4597401" y="661989"/>
          <a:ext cx="5999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1" name="Equation" r:id="rId1" imgW="61874400" imgH="5181600" progId="Equation.DSMT4">
                  <p:embed/>
                </p:oleObj>
              </mc:Choice>
              <mc:Fallback>
                <p:oleObj name="Equation" r:id="rId1" imgW="61874400" imgH="5181600" progId="Equation.DSMT4">
                  <p:embed/>
                  <p:pic>
                    <p:nvPicPr>
                      <p:cNvPr id="0" name="图片 58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1" y="661989"/>
                        <a:ext cx="5999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6328" y="1334050"/>
            <a:ext cx="9429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7350" name="Object 3"/>
          <p:cNvGraphicFramePr>
            <a:graphicFrameLocks noChangeAspect="1"/>
          </p:cNvGraphicFramePr>
          <p:nvPr/>
        </p:nvGraphicFramePr>
        <p:xfrm>
          <a:off x="2645909" y="1120822"/>
          <a:ext cx="3197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2" name="Equation" r:id="rId4" imgW="35052000" imgH="10668000" progId="Equation.DSMT4">
                  <p:embed/>
                </p:oleObj>
              </mc:Choice>
              <mc:Fallback>
                <p:oleObj name="Equation" r:id="rId4" imgW="35052000" imgH="10668000" progId="Equation.DSMT4">
                  <p:embed/>
                  <p:pic>
                    <p:nvPicPr>
                      <p:cNvPr id="0" name="图片 58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909" y="1120822"/>
                        <a:ext cx="3197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28800" y="205014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在四面体的四个面上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2405063" y="3422650"/>
          <a:ext cx="170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3" name="Equation" r:id="rId6" imgW="790575" imgH="190500" progId="Equation.DSMT4">
                  <p:embed/>
                </p:oleObj>
              </mc:Choice>
              <mc:Fallback>
                <p:oleObj name="Equation" r:id="rId6" imgW="790575" imgH="190500" progId="Equation.DSMT4">
                  <p:embed/>
                  <p:pic>
                    <p:nvPicPr>
                      <p:cNvPr id="0" name="图片 58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22650"/>
                        <a:ext cx="1700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5"/>
          <p:cNvGraphicFramePr>
            <a:graphicFrameLocks noChangeAspect="1"/>
          </p:cNvGraphicFramePr>
          <p:nvPr/>
        </p:nvGraphicFramePr>
        <p:xfrm>
          <a:off x="4481513" y="3324225"/>
          <a:ext cx="1409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4" name="Equation" r:id="rId8" imgW="647700" imgH="247650" progId="Equation.DSMT4">
                  <p:embed/>
                </p:oleObj>
              </mc:Choice>
              <mc:Fallback>
                <p:oleObj name="Equation" r:id="rId8" imgW="647700" imgH="247650" progId="Equation.DSMT4">
                  <p:embed/>
                  <p:pic>
                    <p:nvPicPr>
                      <p:cNvPr id="0" name="图片 58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3324225"/>
                        <a:ext cx="1409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6"/>
          <p:cNvGraphicFramePr>
            <a:graphicFrameLocks noChangeAspect="1"/>
          </p:cNvGraphicFramePr>
          <p:nvPr/>
        </p:nvGraphicFramePr>
        <p:xfrm>
          <a:off x="6192838" y="3328988"/>
          <a:ext cx="4259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5" name="Equation" r:id="rId10" imgW="1790700" imgH="228600" progId="Equation.DSMT4">
                  <p:embed/>
                </p:oleObj>
              </mc:Choice>
              <mc:Fallback>
                <p:oleObj name="Equation" r:id="rId10" imgW="1790700" imgH="228600" progId="Equation.DSMT4">
                  <p:embed/>
                  <p:pic>
                    <p:nvPicPr>
                      <p:cNvPr id="0" name="图片 58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328988"/>
                        <a:ext cx="4259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/>
          <p:nvPr/>
        </p:nvGrpSpPr>
        <p:grpSpPr bwMode="auto">
          <a:xfrm>
            <a:off x="9982200" y="1150938"/>
            <a:ext cx="1765300" cy="1965325"/>
            <a:chOff x="4464" y="498"/>
            <a:chExt cx="1112" cy="1238"/>
          </a:xfrm>
        </p:grpSpPr>
        <p:grpSp>
          <p:nvGrpSpPr>
            <p:cNvPr id="57371" name="Group 57"/>
            <p:cNvGrpSpPr/>
            <p:nvPr/>
          </p:nvGrpSpPr>
          <p:grpSpPr bwMode="auto">
            <a:xfrm>
              <a:off x="4464" y="498"/>
              <a:ext cx="1094" cy="1163"/>
              <a:chOff x="4464" y="498"/>
              <a:chExt cx="1094" cy="1163"/>
            </a:xfrm>
          </p:grpSpPr>
          <p:sp>
            <p:nvSpPr>
              <p:cNvPr id="3" name="Freeform 13"/>
              <p:cNvSpPr/>
              <p:nvPr/>
            </p:nvSpPr>
            <p:spPr bwMode="auto">
              <a:xfrm>
                <a:off x="4602" y="695"/>
                <a:ext cx="757" cy="830"/>
              </a:xfrm>
              <a:custGeom>
                <a:avLst/>
                <a:gdLst>
                  <a:gd name="T0" fmla="*/ 423 w 528"/>
                  <a:gd name="T1" fmla="*/ 0 h 576"/>
                  <a:gd name="T2" fmla="*/ 0 w 528"/>
                  <a:gd name="T3" fmla="*/ 1723 h 576"/>
                  <a:gd name="T4" fmla="*/ 1556 w 528"/>
                  <a:gd name="T5" fmla="*/ 1148 h 576"/>
                  <a:gd name="T6" fmla="*/ 423 w 528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576"/>
                  <a:gd name="T14" fmla="*/ 528 w 52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576">
                    <a:moveTo>
                      <a:pt x="144" y="0"/>
                    </a:moveTo>
                    <a:lnTo>
                      <a:pt x="0" y="576"/>
                    </a:lnTo>
                    <a:lnTo>
                      <a:pt x="528" y="38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0" name="Line 22"/>
              <p:cNvSpPr>
                <a:spLocks noChangeShapeType="1"/>
              </p:cNvSpPr>
              <p:nvPr/>
            </p:nvSpPr>
            <p:spPr bwMode="auto">
              <a:xfrm>
                <a:off x="4814" y="1248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1" name="Line 23"/>
              <p:cNvSpPr>
                <a:spLocks noChangeShapeType="1"/>
              </p:cNvSpPr>
              <p:nvPr/>
            </p:nvSpPr>
            <p:spPr bwMode="auto">
              <a:xfrm flipV="1">
                <a:off x="4814" y="706"/>
                <a:ext cx="0" cy="5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24"/>
              <p:cNvSpPr>
                <a:spLocks noChangeShapeType="1"/>
              </p:cNvSpPr>
              <p:nvPr/>
            </p:nvSpPr>
            <p:spPr bwMode="auto">
              <a:xfrm flipH="1">
                <a:off x="4608" y="1248"/>
                <a:ext cx="20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Line 25"/>
              <p:cNvSpPr>
                <a:spLocks noChangeShapeType="1"/>
              </p:cNvSpPr>
              <p:nvPr/>
            </p:nvSpPr>
            <p:spPr bwMode="auto">
              <a:xfrm flipV="1">
                <a:off x="4815" y="49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4" name="Line 26"/>
              <p:cNvSpPr>
                <a:spLocks noChangeShapeType="1"/>
              </p:cNvSpPr>
              <p:nvPr/>
            </p:nvSpPr>
            <p:spPr bwMode="auto">
              <a:xfrm>
                <a:off x="5328" y="12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5" name="Line 27"/>
              <p:cNvSpPr>
                <a:spLocks noChangeShapeType="1"/>
              </p:cNvSpPr>
              <p:nvPr/>
            </p:nvSpPr>
            <p:spPr bwMode="auto">
              <a:xfrm flipH="1">
                <a:off x="4464" y="1488"/>
                <a:ext cx="173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5328" y="126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6" name="Equation" r:id="rId12" imgW="133350" imgH="285750" progId="Equation.3">
                    <p:embed/>
                  </p:oleObj>
                </mc:Choice>
                <mc:Fallback>
                  <p:oleObj name="Equation" r:id="rId12" imgW="133350" imgH="285750" progId="Equation.3">
                    <p:embed/>
                    <p:pic>
                      <p:nvPicPr>
                        <p:cNvPr id="0" name="图片 58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6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4616" y="5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7" name="Equation" r:id="rId14" imgW="200025" imgH="200025" progId="Equation.3">
                    <p:embed/>
                  </p:oleObj>
                </mc:Choice>
                <mc:Fallback>
                  <p:oleObj name="Equation" r:id="rId14" imgW="200025" imgH="200025" progId="Equation.3">
                    <p:embed/>
                    <p:pic>
                      <p:nvPicPr>
                        <p:cNvPr id="0" name="图片 58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5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8"/>
            <p:cNvGraphicFramePr>
              <a:graphicFrameLocks noChangeAspect="1"/>
            </p:cNvGraphicFramePr>
            <p:nvPr/>
          </p:nvGraphicFramePr>
          <p:xfrm>
            <a:off x="5424" y="1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8" name="Equation" r:id="rId16" imgW="219075" imgH="295275" progId="Equation.3">
                    <p:embed/>
                  </p:oleObj>
                </mc:Choice>
                <mc:Fallback>
                  <p:oleObj name="Equation" r:id="rId16" imgW="219075" imgH="295275" progId="Equation.3">
                    <p:embed/>
                    <p:pic>
                      <p:nvPicPr>
                        <p:cNvPr id="0" name="图片 58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4560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99" name="Equation" r:id="rId18" imgW="209550" imgH="219075" progId="Equation.3">
                    <p:embed/>
                  </p:oleObj>
                </mc:Choice>
                <mc:Fallback>
                  <p:oleObj name="Equation" r:id="rId18" imgW="209550" imgH="219075" progId="Equation.3">
                    <p:embed/>
                    <p:pic>
                      <p:nvPicPr>
                        <p:cNvPr id="0" name="图片 58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4512" y="134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0" name="Equation" r:id="rId20" imgW="133350" imgH="285750" progId="Equation.3">
                    <p:embed/>
                  </p:oleObj>
                </mc:Choice>
                <mc:Fallback>
                  <p:oleObj name="Equation" r:id="rId20" imgW="133350" imgH="285750" progId="Equation.3">
                    <p:embed/>
                    <p:pic>
                      <p:nvPicPr>
                        <p:cNvPr id="0" name="图片 58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1"/>
            <p:cNvGraphicFramePr>
              <a:graphicFrameLocks noChangeAspect="1"/>
            </p:cNvGraphicFramePr>
            <p:nvPr/>
          </p:nvGraphicFramePr>
          <p:xfrm>
            <a:off x="4898" y="57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1" name="Equation" r:id="rId22" imgW="133350" imgH="285750" progId="Equation.3">
                    <p:embed/>
                  </p:oleObj>
                </mc:Choice>
                <mc:Fallback>
                  <p:oleObj name="Equation" r:id="rId22" imgW="133350" imgH="285750" progId="Equation.3">
                    <p:embed/>
                    <p:pic>
                      <p:nvPicPr>
                        <p:cNvPr id="0" name="图片 58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57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4783" y="12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02" name="Equation" r:id="rId24" imgW="200025" imgH="219075" progId="Equation.3">
                    <p:embed/>
                  </p:oleObj>
                </mc:Choice>
                <mc:Fallback>
                  <p:oleObj name="Equation" r:id="rId24" imgW="200025" imgH="219075" progId="Equation.3">
                    <p:embed/>
                    <p:pic>
                      <p:nvPicPr>
                        <p:cNvPr id="0" name="图片 58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12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2" name="Object 7"/>
          <p:cNvGraphicFramePr>
            <a:graphicFrameLocks noChangeAspect="1"/>
          </p:cNvGraphicFramePr>
          <p:nvPr/>
        </p:nvGraphicFramePr>
        <p:xfrm>
          <a:off x="2890838" y="4033838"/>
          <a:ext cx="862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3" name="Equation" r:id="rId26" imgW="8534400" imgH="4267200" progId="Equation.DSMT4">
                  <p:embed/>
                </p:oleObj>
              </mc:Choice>
              <mc:Fallback>
                <p:oleObj name="Equation" r:id="rId26" imgW="8534400" imgH="4267200" progId="Equation.DSMT4">
                  <p:embed/>
                  <p:pic>
                    <p:nvPicPr>
                      <p:cNvPr id="0" name="图片 58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033838"/>
                        <a:ext cx="862012" cy="433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8"/>
          <p:cNvGraphicFramePr>
            <a:graphicFrameLocks noChangeAspect="1"/>
          </p:cNvGraphicFramePr>
          <p:nvPr/>
        </p:nvGraphicFramePr>
        <p:xfrm>
          <a:off x="4641850" y="4027488"/>
          <a:ext cx="1014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4" name="Equation" r:id="rId28" imgW="10363200" imgH="4876800" progId="Equation.DSMT4">
                  <p:embed/>
                </p:oleObj>
              </mc:Choice>
              <mc:Fallback>
                <p:oleObj name="Equation" r:id="rId28" imgW="10363200" imgH="4876800" progId="Equation.DSMT4">
                  <p:embed/>
                  <p:pic>
                    <p:nvPicPr>
                      <p:cNvPr id="0" name="图片 58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027488"/>
                        <a:ext cx="10144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9"/>
          <p:cNvGraphicFramePr>
            <a:graphicFrameLocks noChangeAspect="1"/>
          </p:cNvGraphicFramePr>
          <p:nvPr/>
        </p:nvGraphicFramePr>
        <p:xfrm>
          <a:off x="2884489" y="4733926"/>
          <a:ext cx="8588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5" name="Equation" r:id="rId30" imgW="361950" imgH="190500" progId="Equation.DSMT4">
                  <p:embed/>
                </p:oleObj>
              </mc:Choice>
              <mc:Fallback>
                <p:oleObj name="Equation" r:id="rId30" imgW="361950" imgH="190500" progId="Equation.DSMT4">
                  <p:embed/>
                  <p:pic>
                    <p:nvPicPr>
                      <p:cNvPr id="0" name="图片 58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9" y="4733926"/>
                        <a:ext cx="8588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10"/>
          <p:cNvGraphicFramePr>
            <a:graphicFrameLocks noChangeAspect="1"/>
          </p:cNvGraphicFramePr>
          <p:nvPr/>
        </p:nvGraphicFramePr>
        <p:xfrm>
          <a:off x="4721226" y="4738689"/>
          <a:ext cx="919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6" name="Equation" r:id="rId32" imgW="400050" imgH="190500" progId="Equation.DSMT4">
                  <p:embed/>
                </p:oleObj>
              </mc:Choice>
              <mc:Fallback>
                <p:oleObj name="Equation" r:id="rId32" imgW="400050" imgH="190500" progId="Equation.DSMT4">
                  <p:embed/>
                  <p:pic>
                    <p:nvPicPr>
                      <p:cNvPr id="0" name="图片 58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6" y="4738689"/>
                        <a:ext cx="9191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11"/>
          <p:cNvGraphicFramePr>
            <a:graphicFrameLocks noChangeAspect="1"/>
          </p:cNvGraphicFramePr>
          <p:nvPr/>
        </p:nvGraphicFramePr>
        <p:xfrm>
          <a:off x="6176963" y="4573589"/>
          <a:ext cx="4114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7" name="Equation" r:id="rId34" imgW="1743075" imgH="228600" progId="Equation.DSMT4">
                  <p:embed/>
                </p:oleObj>
              </mc:Choice>
              <mc:Fallback>
                <p:oleObj name="Equation" r:id="rId34" imgW="1743075" imgH="228600" progId="Equation.DSMT4">
                  <p:embed/>
                  <p:pic>
                    <p:nvPicPr>
                      <p:cNvPr id="0" name="图片 58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4573589"/>
                        <a:ext cx="4114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12"/>
          <p:cNvGraphicFramePr>
            <a:graphicFrameLocks noChangeAspect="1"/>
          </p:cNvGraphicFramePr>
          <p:nvPr/>
        </p:nvGraphicFramePr>
        <p:xfrm>
          <a:off x="2905125" y="5397500"/>
          <a:ext cx="8588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8" name="Equation" r:id="rId36" imgW="361950" imgH="171450" progId="Equation.DSMT4">
                  <p:embed/>
                </p:oleObj>
              </mc:Choice>
              <mc:Fallback>
                <p:oleObj name="Equation" r:id="rId36" imgW="361950" imgH="171450" progId="Equation.DSMT4">
                  <p:embed/>
                  <p:pic>
                    <p:nvPicPr>
                      <p:cNvPr id="0" name="图片 58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397500"/>
                        <a:ext cx="8588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13"/>
          <p:cNvGraphicFramePr>
            <a:graphicFrameLocks noChangeAspect="1"/>
          </p:cNvGraphicFramePr>
          <p:nvPr/>
        </p:nvGraphicFramePr>
        <p:xfrm>
          <a:off x="4708526" y="5338763"/>
          <a:ext cx="898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9" name="Equation" r:id="rId38" imgW="400050" imgH="190500" progId="Equation.DSMT4">
                  <p:embed/>
                </p:oleObj>
              </mc:Choice>
              <mc:Fallback>
                <p:oleObj name="Equation" r:id="rId38" imgW="400050" imgH="190500" progId="Equation.DSMT4">
                  <p:embed/>
                  <p:pic>
                    <p:nvPicPr>
                      <p:cNvPr id="0" name="图片 58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5338763"/>
                        <a:ext cx="898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14"/>
          <p:cNvGraphicFramePr>
            <a:graphicFrameLocks noChangeAspect="1"/>
          </p:cNvGraphicFramePr>
          <p:nvPr/>
        </p:nvGraphicFramePr>
        <p:xfrm>
          <a:off x="6246814" y="5308600"/>
          <a:ext cx="3933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0" name="Equation" r:id="rId40" imgW="1743075" imgH="228600" progId="Equation.DSMT4">
                  <p:embed/>
                </p:oleObj>
              </mc:Choice>
              <mc:Fallback>
                <p:oleObj name="Equation" r:id="rId40" imgW="1743075" imgH="228600" progId="Equation.DSMT4">
                  <p:embed/>
                  <p:pic>
                    <p:nvPicPr>
                      <p:cNvPr id="0" name="图片 58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4" y="5308600"/>
                        <a:ext cx="39338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7086600" y="3886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同上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62200" y="2555876"/>
            <a:ext cx="7924800" cy="3349625"/>
            <a:chOff x="528" y="1610"/>
            <a:chExt cx="4992" cy="2110"/>
          </a:xfrm>
        </p:grpSpPr>
        <p:sp>
          <p:nvSpPr>
            <p:cNvPr id="57365" name="Text Box 40"/>
            <p:cNvSpPr txBox="1">
              <a:spLocks noChangeArrowheads="1"/>
            </p:cNvSpPr>
            <p:nvPr/>
          </p:nvSpPr>
          <p:spPr bwMode="auto">
            <a:xfrm>
              <a:off x="576" y="163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平面方程</a:t>
              </a:r>
              <a:endParaRPr lang="zh-CN" altLang="en-US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7366" name="Object 15"/>
            <p:cNvGraphicFramePr>
              <a:graphicFrameLocks noChangeAspect="1"/>
            </p:cNvGraphicFramePr>
            <p:nvPr/>
          </p:nvGraphicFramePr>
          <p:xfrm>
            <a:off x="2100" y="1712"/>
            <a:ext cx="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11" name="Equation" r:id="rId42" imgW="409575" imgH="390525" progId="Equation.3">
                    <p:embed/>
                  </p:oleObj>
                </mc:Choice>
                <mc:Fallback>
                  <p:oleObj name="Equation" r:id="rId42" imgW="409575" imgH="390525" progId="Equation.3">
                    <p:embed/>
                    <p:pic>
                      <p:nvPicPr>
                        <p:cNvPr id="0" name="图片 58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712"/>
                          <a:ext cx="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7" name="Text Box 42"/>
            <p:cNvSpPr txBox="1">
              <a:spLocks noChangeArrowheads="1"/>
            </p:cNvSpPr>
            <p:nvPr/>
          </p:nvSpPr>
          <p:spPr bwMode="auto">
            <a:xfrm>
              <a:off x="3504" y="161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投影域</a:t>
              </a:r>
              <a:endParaRPr lang="zh-CN" altLang="en-US" b="1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57368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499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44"/>
            <p:cNvSpPr>
              <a:spLocks noChangeShapeType="1"/>
            </p:cNvSpPr>
            <p:nvPr/>
          </p:nvSpPr>
          <p:spPr bwMode="auto">
            <a:xfrm>
              <a:off x="1727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45"/>
            <p:cNvSpPr>
              <a:spLocks noChangeShapeType="1"/>
            </p:cNvSpPr>
            <p:nvPr/>
          </p:nvSpPr>
          <p:spPr bwMode="auto">
            <a:xfrm>
              <a:off x="2831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  <p:bldP spid="573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1" name="Object 2"/>
          <p:cNvGraphicFramePr>
            <a:graphicFrameLocks noChangeAspect="1"/>
          </p:cNvGraphicFramePr>
          <p:nvPr/>
        </p:nvGraphicFramePr>
        <p:xfrm>
          <a:off x="3671889" y="3141663"/>
          <a:ext cx="30495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1" imgW="1409700" imgH="419100" progId="Equation.DSMT4">
                  <p:embed/>
                </p:oleObj>
              </mc:Choice>
              <mc:Fallback>
                <p:oleObj name="Equation" r:id="rId1" imgW="1409700" imgH="419100" progId="Equation.DSMT4">
                  <p:embed/>
                  <p:pic>
                    <p:nvPicPr>
                      <p:cNvPr id="0" name="图片 58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9" y="3141663"/>
                        <a:ext cx="30495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1" name="Object 3"/>
          <p:cNvGraphicFramePr>
            <a:graphicFrameLocks noChangeAspect="1"/>
          </p:cNvGraphicFramePr>
          <p:nvPr/>
        </p:nvGraphicFramePr>
        <p:xfrm>
          <a:off x="3751263" y="1989138"/>
          <a:ext cx="3321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3" name="Equation" r:id="rId3" imgW="1409700" imgH="419100" progId="Equation.DSMT4">
                  <p:embed/>
                </p:oleObj>
              </mc:Choice>
              <mc:Fallback>
                <p:oleObj name="Equation" r:id="rId3" imgW="1409700" imgH="419100" progId="Equation.DSMT4">
                  <p:embed/>
                  <p:pic>
                    <p:nvPicPr>
                      <p:cNvPr id="0" name="图片 58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989138"/>
                        <a:ext cx="3321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4" name="Object 4"/>
          <p:cNvGraphicFramePr>
            <a:graphicFrameLocks noChangeAspect="1"/>
          </p:cNvGraphicFramePr>
          <p:nvPr/>
        </p:nvGraphicFramePr>
        <p:xfrm>
          <a:off x="2855914" y="4292601"/>
          <a:ext cx="39211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4" name="Equation" r:id="rId5" imgW="1476375" imgH="419100" progId="Equation.DSMT4">
                  <p:embed/>
                </p:oleObj>
              </mc:Choice>
              <mc:Fallback>
                <p:oleObj name="Equation" r:id="rId5" imgW="1476375" imgH="419100" progId="Equation.DSMT4">
                  <p:embed/>
                  <p:pic>
                    <p:nvPicPr>
                      <p:cNvPr id="0" name="图片 58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92601"/>
                        <a:ext cx="39211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379664" y="906464"/>
          <a:ext cx="5634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5" name="Equation" r:id="rId7" imgW="2362200" imgH="419100" progId="Equation.DSMT4">
                  <p:embed/>
                </p:oleObj>
              </mc:Choice>
              <mc:Fallback>
                <p:oleObj name="Equation" r:id="rId7" imgW="2362200" imgH="419100" progId="Equation.DSMT4">
                  <p:embed/>
                  <p:pic>
                    <p:nvPicPr>
                      <p:cNvPr id="0" name="图片 58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4" y="906464"/>
                        <a:ext cx="5634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943100" y="915911"/>
          <a:ext cx="83058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9" name="文档" r:id="rId1" imgW="8305800" imgH="1466850" progId="Word.Document.8">
                  <p:embed/>
                </p:oleObj>
              </mc:Choice>
              <mc:Fallback>
                <p:oleObj name="文档" r:id="rId1" imgW="8305800" imgH="1466850" progId="Word.Document.8">
                  <p:embed/>
                  <p:pic>
                    <p:nvPicPr>
                      <p:cNvPr id="0" name="图片 65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915911"/>
                        <a:ext cx="83058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1697098" y="95706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697098" y="2503487"/>
            <a:ext cx="108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9337" name="Object 7"/>
          <p:cNvGraphicFramePr>
            <a:graphicFrameLocks noChangeAspect="1"/>
          </p:cNvGraphicFramePr>
          <p:nvPr/>
        </p:nvGraphicFramePr>
        <p:xfrm>
          <a:off x="1671029" y="5315607"/>
          <a:ext cx="57753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0" name="文档" r:id="rId4" imgW="5725160" imgH="684530" progId="Word.Document.8">
                  <p:embed/>
                </p:oleObj>
              </mc:Choice>
              <mc:Fallback>
                <p:oleObj name="文档" r:id="rId4" imgW="5725160" imgH="684530" progId="Word.Document.8">
                  <p:embed/>
                  <p:pic>
                    <p:nvPicPr>
                      <p:cNvPr id="0" name="图片 65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029" y="5315607"/>
                        <a:ext cx="57753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239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40023" y="2521062"/>
            <a:ext cx="8586617" cy="523220"/>
            <a:chOff x="2079761" y="2524731"/>
            <a:chExt cx="8586617" cy="523220"/>
          </a:xfrm>
        </p:grpSpPr>
        <p:sp>
          <p:nvSpPr>
            <p:cNvPr id="8" name="矩形 7"/>
            <p:cNvSpPr/>
            <p:nvPr/>
          </p:nvSpPr>
          <p:spPr>
            <a:xfrm>
              <a:off x="3930239" y="2524731"/>
              <a:ext cx="67361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关于坐标面、原点均对称 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(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即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轮换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对称性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,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242"/>
            <p:cNvSpPr>
              <a:spLocks noChangeArrowheads="1"/>
            </p:cNvSpPr>
            <p:nvPr/>
          </p:nvSpPr>
          <p:spPr bwMode="auto">
            <a:xfrm>
              <a:off x="2079761" y="2524731"/>
              <a:ext cx="1628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663539" y="2662189"/>
            <a:ext cx="2667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1" name="Equation" r:id="rId6" imgW="266700" imgH="304800" progId="Equation.DSMT4">
                    <p:embed/>
                  </p:oleObj>
                </mc:Choice>
                <mc:Fallback>
                  <p:oleObj name="Equation" r:id="rId6" imgW="266700" imgH="304800" progId="Equation.DSMT4">
                    <p:embed/>
                    <p:pic>
                      <p:nvPicPr>
                        <p:cNvPr id="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539" y="2662189"/>
                          <a:ext cx="2667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671029" y="3113087"/>
            <a:ext cx="9155611" cy="555625"/>
            <a:chOff x="1782355" y="2528888"/>
            <a:chExt cx="9155611" cy="5556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394075" y="2528888"/>
            <a:ext cx="36830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2" name="Equation" r:id="rId8" imgW="36576000" imgH="5486400" progId="Equation.DSMT4">
                    <p:embed/>
                  </p:oleObj>
                </mc:Choice>
                <mc:Fallback>
                  <p:oleObj name="Equation" r:id="rId8" imgW="36576000" imgH="5486400" progId="Equation.DSMT4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075" y="2528888"/>
                          <a:ext cx="3683000" cy="555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38"/>
            <p:cNvSpPr>
              <a:spLocks noChangeArrowheads="1"/>
            </p:cNvSpPr>
            <p:nvPr/>
          </p:nvSpPr>
          <p:spPr bwMode="auto">
            <a:xfrm>
              <a:off x="1782355" y="2548656"/>
              <a:ext cx="1751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被积函数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77075" y="2548656"/>
              <a:ext cx="38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同时是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2800" b="1" dirty="0" smtClean="0"/>
                <a:t>的偶函数，</a:t>
              </a:r>
              <a:endParaRPr lang="zh-CN" altLang="en-US" sz="2800" b="1" dirty="0"/>
            </a:p>
          </p:txBody>
        </p:sp>
      </p:grpSp>
      <p:sp>
        <p:nvSpPr>
          <p:cNvPr id="14" name="Rectangle 251"/>
          <p:cNvSpPr>
            <a:spLocks noChangeArrowheads="1"/>
          </p:cNvSpPr>
          <p:nvPr/>
        </p:nvSpPr>
        <p:spPr bwMode="auto">
          <a:xfrm>
            <a:off x="1614487" y="3664045"/>
            <a:ext cx="177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故原积分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01564" y="4297521"/>
          <a:ext cx="6262901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3" name="Equation" r:id="rId10" imgW="63703200" imgH="9753600" progId="Equation.DSMT4">
                  <p:embed/>
                </p:oleObj>
              </mc:Choice>
              <mc:Fallback>
                <p:oleObj name="Equation" r:id="rId10" imgW="63703200" imgH="9753600" progId="Equation.DSMT4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64" y="4297521"/>
                        <a:ext cx="6262901" cy="960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132716" y="1279261"/>
          <a:ext cx="619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3" name="文档" r:id="rId1" imgW="6139180" imgH="624840" progId="Word.Document.8">
                  <p:embed/>
                </p:oleObj>
              </mc:Choice>
              <mc:Fallback>
                <p:oleObj name="文档" r:id="rId1" imgW="6139180" imgH="624840" progId="Word.Document.8">
                  <p:embed/>
                  <p:pic>
                    <p:nvPicPr>
                      <p:cNvPr id="0" name="图片 66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1279261"/>
                        <a:ext cx="619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132716" y="2138485"/>
          <a:ext cx="3740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4" name="Equation" r:id="rId3" imgW="40233600" imgH="7315200" progId="Equation.DSMT4">
                  <p:embed/>
                </p:oleObj>
              </mc:Choice>
              <mc:Fallback>
                <p:oleObj name="Equation" r:id="rId3" imgW="40233600" imgH="7315200" progId="Equation.DSMT4">
                  <p:embed/>
                  <p:pic>
                    <p:nvPicPr>
                      <p:cNvPr id="0" name="图片 66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2138485"/>
                        <a:ext cx="3740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5511665" y="2148784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5" name="Equation" r:id="rId5" imgW="673100" imgH="241300" progId="Equation.DSMT4">
                  <p:embed/>
                </p:oleObj>
              </mc:Choice>
              <mc:Fallback>
                <p:oleObj name="Equation" r:id="rId5" imgW="673100" imgH="241300" progId="Equation.DSMT4">
                  <p:embed/>
                  <p:pic>
                    <p:nvPicPr>
                      <p:cNvPr id="0" name="图片 66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665" y="2148784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096045" y="3184607"/>
          <a:ext cx="2774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6" name="Equation" r:id="rId7" imgW="1257300" imgH="381000" progId="Equation.DSMT4">
                  <p:embed/>
                </p:oleObj>
              </mc:Choice>
              <mc:Fallback>
                <p:oleObj name="Equation" r:id="rId7" imgW="1257300" imgH="381000" progId="Equation.DSMT4">
                  <p:embed/>
                  <p:pic>
                    <p:nvPicPr>
                      <p:cNvPr id="0" name="图片 66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045" y="3184607"/>
                        <a:ext cx="27749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870995" y="3184607"/>
          <a:ext cx="32337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7" name="Equation" r:id="rId9" imgW="1422400" imgH="406400" progId="Equation.DSMT4">
                  <p:embed/>
                </p:oleObj>
              </mc:Choice>
              <mc:Fallback>
                <p:oleObj name="Equation" r:id="rId9" imgW="1422400" imgH="406400" progId="Equation.DSMT4">
                  <p:embed/>
                  <p:pic>
                    <p:nvPicPr>
                      <p:cNvPr id="0" name="图片 66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95" y="3184607"/>
                        <a:ext cx="32337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439988" y="4160839"/>
          <a:ext cx="50688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" name="Equation" r:id="rId11" imgW="2311400" imgH="419100" progId="Equation.DSMT4">
                  <p:embed/>
                </p:oleObj>
              </mc:Choice>
              <mc:Fallback>
                <p:oleObj name="Equation" r:id="rId11" imgW="2311400" imgH="419100" progId="Equation.DSMT4">
                  <p:embed/>
                  <p:pic>
                    <p:nvPicPr>
                      <p:cNvPr id="0" name="图片 66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160839"/>
                        <a:ext cx="50688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522538" y="5078414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9" name="公式" r:id="rId13" imgW="1332865" imgH="406400" progId="Equation.3">
                  <p:embed/>
                </p:oleObj>
              </mc:Choice>
              <mc:Fallback>
                <p:oleObj name="公式" r:id="rId13" imgW="1332865" imgH="406400" progId="Equation.3">
                  <p:embed/>
                  <p:pic>
                    <p:nvPicPr>
                      <p:cNvPr id="0" name="图片 66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078414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796277" y="726801"/>
          <a:ext cx="7470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6" name="文档" r:id="rId1" imgW="7505700" imgH="1466850" progId="Word.Document.8">
                  <p:embed/>
                </p:oleObj>
              </mc:Choice>
              <mc:Fallback>
                <p:oleObj name="文档" r:id="rId1" imgW="7505700" imgH="1466850" progId="Word.Document.8">
                  <p:embed/>
                  <p:pic>
                    <p:nvPicPr>
                      <p:cNvPr id="0" name="图片 67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77" y="726801"/>
                        <a:ext cx="74707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3"/>
          <p:cNvSpPr txBox="1">
            <a:spLocks noChangeArrowheads="1"/>
          </p:cNvSpPr>
          <p:nvPr/>
        </p:nvSpPr>
        <p:spPr bwMode="auto">
          <a:xfrm>
            <a:off x="1556333" y="724151"/>
            <a:ext cx="90011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472989" y="213779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2201455"/>
            <a:ext cx="251460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072" name="Object 5"/>
          <p:cNvGraphicFramePr>
            <a:graphicFrameLocks noChangeAspect="1"/>
          </p:cNvGraphicFramePr>
          <p:nvPr/>
        </p:nvGraphicFramePr>
        <p:xfrm>
          <a:off x="1796277" y="4150113"/>
          <a:ext cx="3962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7" name="公式" r:id="rId5" imgW="3860800" imgH="685800" progId="Equation.3">
                  <p:embed/>
                </p:oleObj>
              </mc:Choice>
              <mc:Fallback>
                <p:oleObj name="公式" r:id="rId5" imgW="3860800" imgH="685800" progId="Equation.3">
                  <p:embed/>
                  <p:pic>
                    <p:nvPicPr>
                      <p:cNvPr id="0" name="图片 67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77" y="4150113"/>
                        <a:ext cx="3962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6"/>
          <p:cNvGraphicFramePr>
            <a:graphicFrameLocks noChangeAspect="1"/>
          </p:cNvGraphicFramePr>
          <p:nvPr/>
        </p:nvGraphicFramePr>
        <p:xfrm>
          <a:off x="2284481" y="5058955"/>
          <a:ext cx="3338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8" name="公式" r:id="rId7" imgW="3251200" imgH="596900" progId="Equation.3">
                  <p:embed/>
                </p:oleObj>
              </mc:Choice>
              <mc:Fallback>
                <p:oleObj name="公式" r:id="rId7" imgW="3251200" imgH="596900" progId="Equation.3">
                  <p:embed/>
                  <p:pic>
                    <p:nvPicPr>
                      <p:cNvPr id="0" name="图片 67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81" y="5058955"/>
                        <a:ext cx="3338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7"/>
          <p:cNvGraphicFramePr>
            <a:graphicFrameLocks noChangeAspect="1"/>
          </p:cNvGraphicFramePr>
          <p:nvPr/>
        </p:nvGraphicFramePr>
        <p:xfrm>
          <a:off x="5880894" y="5189130"/>
          <a:ext cx="1665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9" name="公式" r:id="rId9" imgW="1625600" imgH="469900" progId="Equation.3">
                  <p:embed/>
                </p:oleObj>
              </mc:Choice>
              <mc:Fallback>
                <p:oleObj name="公式" r:id="rId9" imgW="1625600" imgH="469900" progId="Equation.3">
                  <p:embed/>
                  <p:pic>
                    <p:nvPicPr>
                      <p:cNvPr id="0" name="图片 67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94" y="5189130"/>
                        <a:ext cx="1665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243"/>
          <p:cNvSpPr>
            <a:spLocks noChangeArrowheads="1"/>
          </p:cNvSpPr>
          <p:nvPr/>
        </p:nvSpPr>
        <p:spPr bwMode="auto">
          <a:xfrm>
            <a:off x="1414870" y="2861057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投影域 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70869" y="3386927"/>
          <a:ext cx="4010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0" name="Equation" r:id="rId11" imgW="4013200" imgH="520700" progId="Equation.DSMT4">
                  <p:embed/>
                </p:oleObj>
              </mc:Choice>
              <mc:Fallback>
                <p:oleObj name="Equation" r:id="rId11" imgW="4013200" imgH="520700" progId="Equation.DSMT4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69" y="3386927"/>
                        <a:ext cx="4010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4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29270" y="2141031"/>
            <a:ext cx="3664175" cy="552039"/>
            <a:chOff x="2094502" y="2003916"/>
            <a:chExt cx="3664175" cy="5520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606800" y="2068513"/>
            <a:ext cx="5413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1" name="Equation" r:id="rId13" imgW="5181600" imgH="4267200" progId="Equation.DSMT4">
                    <p:embed/>
                  </p:oleObj>
                </mc:Choice>
                <mc:Fallback>
                  <p:oleObj name="Equation" r:id="rId13" imgW="5181600" imgH="4267200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800" y="2068513"/>
                          <a:ext cx="541338" cy="446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269694" y="2068513"/>
            <a:ext cx="1488983" cy="487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82" name="Equation" r:id="rId15" imgW="14935200" imgH="4876800" progId="Equation.DSMT4">
                    <p:embed/>
                  </p:oleObj>
                </mc:Choice>
                <mc:Fallback>
                  <p:oleObj name="Equation" r:id="rId15" imgW="14935200" imgH="4876800" progId="Equation.DSMT4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694" y="2068513"/>
                          <a:ext cx="1488983" cy="4874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47"/>
            <p:cNvSpPr>
              <a:spLocks noChangeArrowheads="1"/>
            </p:cNvSpPr>
            <p:nvPr/>
          </p:nvSpPr>
          <p:spPr bwMode="auto">
            <a:xfrm>
              <a:off x="2094502" y="2003916"/>
              <a:ext cx="17155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9648" y="1881869"/>
          <a:ext cx="3044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name="Equation" r:id="rId1" imgW="1244600" imgH="381000" progId="Equation.DSMT4">
                  <p:embed/>
                </p:oleObj>
              </mc:Choice>
              <mc:Fallback>
                <p:oleObj name="Equation" r:id="rId1" imgW="1244600" imgH="381000" progId="Equation.DSMT4">
                  <p:embed/>
                  <p:pic>
                    <p:nvPicPr>
                      <p:cNvPr id="0" name="图片 68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648" y="1881869"/>
                        <a:ext cx="3044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944473" y="1955347"/>
          <a:ext cx="4464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公式" r:id="rId3" imgW="4140200" imgH="863600" progId="Equation.3">
                  <p:embed/>
                </p:oleObj>
              </mc:Choice>
              <mc:Fallback>
                <p:oleObj name="公式" r:id="rId3" imgW="4140200" imgH="863600" progId="Equation.3">
                  <p:embed/>
                  <p:pic>
                    <p:nvPicPr>
                      <p:cNvPr id="0" name="图片 68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473" y="1955347"/>
                        <a:ext cx="4464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2196939" y="3349108"/>
          <a:ext cx="3251361" cy="10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Equation" r:id="rId5" imgW="29870400" imgH="10058400" progId="Equation.DSMT4">
                  <p:embed/>
                </p:oleObj>
              </mc:Choice>
              <mc:Fallback>
                <p:oleObj name="Equation" r:id="rId5" imgW="29870400" imgH="10058400" progId="Equation.DSMT4">
                  <p:embed/>
                  <p:pic>
                    <p:nvPicPr>
                      <p:cNvPr id="0" name="图片 68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939" y="3349108"/>
                        <a:ext cx="3251361" cy="109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448300" y="3225574"/>
          <a:ext cx="46799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公式" r:id="rId7" imgW="4051300" imgH="698500" progId="Equation.3">
                  <p:embed/>
                </p:oleObj>
              </mc:Choice>
              <mc:Fallback>
                <p:oleObj name="公式" r:id="rId7" imgW="4051300" imgH="698500" progId="Equation.3">
                  <p:embed/>
                  <p:pic>
                    <p:nvPicPr>
                      <p:cNvPr id="0" name="图片 68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225574"/>
                        <a:ext cx="46799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978025" y="4695462"/>
          <a:ext cx="1706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Equation" r:id="rId9" imgW="17068800" imgH="5181600" progId="Equation.DSMT4">
                  <p:embed/>
                </p:oleObj>
              </mc:Choice>
              <mc:Fallback>
                <p:oleObj name="Equation" r:id="rId9" imgW="17068800" imgH="5181600" progId="Equation.DSMT4">
                  <p:embed/>
                  <p:pic>
                    <p:nvPicPr>
                      <p:cNvPr id="0" name="图片 68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695462"/>
                        <a:ext cx="17065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 preferRelativeResize="0"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436858"/>
            <a:ext cx="236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2301875" y="918876"/>
          <a:ext cx="76803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Document" r:id="rId2" imgW="7613650" imgH="1250950" progId="Word.Document.8">
                  <p:embed/>
                </p:oleObj>
              </mc:Choice>
              <mc:Fallback>
                <p:oleObj name="Document" r:id="rId2" imgW="7613650" imgH="1250950" progId="Word.Document.8">
                  <p:embed/>
                  <p:pic>
                    <p:nvPicPr>
                      <p:cNvPr id="0" name="图片 69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918876"/>
                        <a:ext cx="76803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01875" y="9188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Yu Gothic UI Light" panose="020B03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486027" y="2436858"/>
            <a:ext cx="7634287" cy="3124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29559" y="15945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3178384" y="1446065"/>
          <a:ext cx="4802549" cy="169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8" name="Document" r:id="rId2" imgW="1804670" imgH="707390" progId="Word.Document.8">
                  <p:embed/>
                </p:oleObj>
              </mc:Choice>
              <mc:Fallback>
                <p:oleObj name="Document" r:id="rId2" imgW="1804670" imgH="707390" progId="Word.Document.8">
                  <p:embed/>
                  <p:pic>
                    <p:nvPicPr>
                      <p:cNvPr id="0" name="图片 7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384" y="1446065"/>
                        <a:ext cx="4802549" cy="169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6"/>
          <p:cNvGraphicFramePr>
            <a:graphicFrameLocks noChangeAspect="1"/>
          </p:cNvGraphicFramePr>
          <p:nvPr/>
        </p:nvGraphicFramePr>
        <p:xfrm>
          <a:off x="5440582" y="3348762"/>
          <a:ext cx="4498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9" name="文档" r:id="rId4" imgW="4424680" imgH="537845" progId="Word.Document.8">
                  <p:embed/>
                </p:oleObj>
              </mc:Choice>
              <mc:Fallback>
                <p:oleObj name="文档" r:id="rId4" imgW="4424680" imgH="537845" progId="Word.Document.8">
                  <p:embed/>
                  <p:pic>
                    <p:nvPicPr>
                      <p:cNvPr id="0" name="图片 7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82" y="3348762"/>
                        <a:ext cx="4498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8"/>
          <p:cNvGraphicFramePr>
            <a:graphicFrameLocks noChangeAspect="1"/>
          </p:cNvGraphicFramePr>
          <p:nvPr/>
        </p:nvGraphicFramePr>
        <p:xfrm>
          <a:off x="2937950" y="5165011"/>
          <a:ext cx="436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0" name="公式" r:id="rId6" imgW="4140200" imgH="863600" progId="Equation.3">
                  <p:embed/>
                </p:oleObj>
              </mc:Choice>
              <mc:Fallback>
                <p:oleObj name="公式" r:id="rId6" imgW="4140200" imgH="863600" progId="Equation.3">
                  <p:embed/>
                  <p:pic>
                    <p:nvPicPr>
                      <p:cNvPr id="0" name="图片 7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950" y="5165011"/>
                        <a:ext cx="436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6690" y="3245312"/>
            <a:ext cx="2653092" cy="585342"/>
            <a:chOff x="156657" y="166478"/>
            <a:chExt cx="2653092" cy="58534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56657" y="263525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1" name="Equation" r:id="rId8" imgW="431800" imgH="457200" progId="Equation.DSMT4">
                    <p:embed/>
                  </p:oleObj>
                </mc:Choice>
                <mc:Fallback>
                  <p:oleObj name="Equation" r:id="rId8" imgW="431800" imgH="45720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57" y="263525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931610" y="266983"/>
            <a:ext cx="170497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2" name="Equation" r:id="rId10" imgW="1701800" imgH="469900" progId="Equation.DSMT4">
                    <p:embed/>
                  </p:oleObj>
                </mc:Choice>
                <mc:Fallback>
                  <p:oleObj name="Equation" r:id="rId10" imgW="1701800" imgH="46990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610" y="266983"/>
                          <a:ext cx="1704975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66"/>
            <p:cNvSpPr>
              <a:spLocks noChangeArrowheads="1"/>
            </p:cNvSpPr>
            <p:nvPr/>
          </p:nvSpPr>
          <p:spPr bwMode="auto">
            <a:xfrm>
              <a:off x="545680" y="166478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167"/>
            <p:cNvSpPr>
              <a:spLocks noChangeArrowheads="1"/>
            </p:cNvSpPr>
            <p:nvPr/>
          </p:nvSpPr>
          <p:spPr bwMode="auto">
            <a:xfrm>
              <a:off x="2535315" y="228600"/>
              <a:ext cx="2744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273"/>
          <p:cNvSpPr>
            <a:spLocks noChangeArrowheads="1"/>
          </p:cNvSpPr>
          <p:nvPr/>
        </p:nvSpPr>
        <p:spPr bwMode="auto">
          <a:xfrm>
            <a:off x="2129559" y="4178027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85945" y="4100405"/>
          <a:ext cx="3567675" cy="101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3" name="Equation" r:id="rId12" imgW="34442400" imgH="9753600" progId="Equation.DSMT4">
                  <p:embed/>
                </p:oleObj>
              </mc:Choice>
              <mc:Fallback>
                <p:oleObj name="Equation" r:id="rId12" imgW="34442400" imgH="9753600" progId="Equation.DSMT4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45" y="4100405"/>
                        <a:ext cx="3567675" cy="1015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434359" y="2555973"/>
            <a:ext cx="2603238" cy="620267"/>
            <a:chOff x="0" y="31348"/>
            <a:chExt cx="2603238" cy="620267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813404" y="49428"/>
            <a:ext cx="1789834" cy="60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44" name="Equation" r:id="rId14" imgW="16154400" imgH="5486400" progId="Equation.DSMT4">
                    <p:embed/>
                  </p:oleObj>
                </mc:Choice>
                <mc:Fallback>
                  <p:oleObj name="Equation" r:id="rId14" imgW="16154400" imgH="5486400" progId="Equation.DSMT4">
                    <p:embed/>
                    <p:pic>
                      <p:nvPicPr>
                        <p:cNvPr id="0" name="Objec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404" y="49428"/>
                          <a:ext cx="1789834" cy="602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86"/>
            <p:cNvSpPr>
              <a:spLocks noChangeArrowheads="1"/>
            </p:cNvSpPr>
            <p:nvPr/>
          </p:nvSpPr>
          <p:spPr bwMode="auto">
            <a:xfrm>
              <a:off x="0" y="31348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40582" y="2536452"/>
          <a:ext cx="2291659" cy="6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45" name="Equation" r:id="rId16" imgW="21031200" imgH="5486400" progId="Equation.DSMT4">
                  <p:embed/>
                </p:oleObj>
              </mc:Choice>
              <mc:Fallback>
                <p:oleObj name="Equation" r:id="rId16" imgW="21031200" imgH="5486400" progId="Equation.DSMT4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582" y="2536452"/>
                        <a:ext cx="2291659" cy="60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2" y="1587500"/>
            <a:ext cx="2819400" cy="3048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3" name="Object 2"/>
          <p:cNvGraphicFramePr>
            <a:graphicFrameLocks noChangeAspect="1"/>
          </p:cNvGraphicFramePr>
          <p:nvPr/>
        </p:nvGraphicFramePr>
        <p:xfrm>
          <a:off x="1065439" y="900679"/>
          <a:ext cx="547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7" name="文档" r:id="rId2" imgW="5477510" imgH="487045" progId="Word.Document.8">
                  <p:embed/>
                </p:oleObj>
              </mc:Choice>
              <mc:Fallback>
                <p:oleObj name="文档" r:id="rId2" imgW="5477510" imgH="487045" progId="Word.Document.8">
                  <p:embed/>
                  <p:pic>
                    <p:nvPicPr>
                      <p:cNvPr id="0" name="图片 7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900679"/>
                        <a:ext cx="5476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09650" y="1404621"/>
          <a:ext cx="6896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8" name="Document" r:id="rId4" imgW="6897370" imgH="991870" progId="Word.Document.8">
                  <p:embed/>
                </p:oleObj>
              </mc:Choice>
              <mc:Fallback>
                <p:oleObj name="Document" r:id="rId4" imgW="6897370" imgH="991870" progId="Word.Document.8">
                  <p:embed/>
                  <p:pic>
                    <p:nvPicPr>
                      <p:cNvPr id="0" name="图片 7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404621"/>
                        <a:ext cx="68961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4"/>
          <p:cNvGraphicFramePr>
            <a:graphicFrameLocks noChangeAspect="1"/>
          </p:cNvGraphicFramePr>
          <p:nvPr/>
        </p:nvGraphicFramePr>
        <p:xfrm>
          <a:off x="1009650" y="2822965"/>
          <a:ext cx="451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9" name="文档" r:id="rId6" imgW="4525010" imgH="914400" progId="Word.Document.8">
                  <p:embed/>
                </p:oleObj>
              </mc:Choice>
              <mc:Fallback>
                <p:oleObj name="文档" r:id="rId6" imgW="4525010" imgH="914400" progId="Word.Document.8">
                  <p:embed/>
                  <p:pic>
                    <p:nvPicPr>
                      <p:cNvPr id="0" name="图片 72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22965"/>
                        <a:ext cx="4514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922565" y="2112503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8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（左右两片投影相同）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39" name="Object 5"/>
          <p:cNvGraphicFramePr>
            <a:graphicFrameLocks noChangeAspect="1"/>
          </p:cNvGraphicFramePr>
          <p:nvPr/>
        </p:nvGraphicFramePr>
        <p:xfrm>
          <a:off x="4654731" y="2767581"/>
          <a:ext cx="3733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0" name="公式" r:id="rId9" imgW="3810000" imgH="901700" progId="Equation.3">
                  <p:embed/>
                </p:oleObj>
              </mc:Choice>
              <mc:Fallback>
                <p:oleObj name="公式" r:id="rId9" imgW="3810000" imgH="901700" progId="Equation.3">
                  <p:embed/>
                  <p:pic>
                    <p:nvPicPr>
                      <p:cNvPr id="0" name="图片 7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731" y="2767581"/>
                        <a:ext cx="3733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9127672" y="1587500"/>
            <a:ext cx="2819400" cy="3200400"/>
            <a:chOff x="3264" y="1536"/>
            <a:chExt cx="1776" cy="1920"/>
          </a:xfrm>
        </p:grpSpPr>
        <p:pic>
          <p:nvPicPr>
            <p:cNvPr id="66569" name="Picture 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536"/>
              <a:ext cx="1776" cy="19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570" name="Object 6"/>
            <p:cNvGraphicFramePr>
              <a:graphicFrameLocks noChangeAspect="1"/>
            </p:cNvGraphicFramePr>
            <p:nvPr/>
          </p:nvGraphicFramePr>
          <p:xfrm>
            <a:off x="4608" y="2987"/>
            <a:ext cx="33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1" name="公式" r:id="rId12" imgW="571500" imgH="266700" progId="Equation.3">
                    <p:embed/>
                  </p:oleObj>
                </mc:Choice>
                <mc:Fallback>
                  <p:oleObj name="公式" r:id="rId12" imgW="571500" imgH="266700" progId="Equation.3">
                    <p:embed/>
                    <p:pic>
                      <p:nvPicPr>
                        <p:cNvPr id="0" name="图片 72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87"/>
                          <a:ext cx="33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272070" y="3640354"/>
          <a:ext cx="3561187" cy="123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2" name="Equation" r:id="rId14" imgW="35966400" imgH="12496800" progId="Equation.DSMT4">
                  <p:embed/>
                </p:oleObj>
              </mc:Choice>
              <mc:Fallback>
                <p:oleObj name="Equation" r:id="rId14" imgW="35966400" imgH="12496800" progId="Equation.DSMT4">
                  <p:embed/>
                  <p:pic>
                    <p:nvPicPr>
                      <p:cNvPr id="0" name="图片 7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070" y="3640354"/>
                        <a:ext cx="3561187" cy="123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304005" y="4762716"/>
          <a:ext cx="33035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" name="公式" r:id="rId16" imgW="3454400" imgH="914400" progId="Equation.3">
                  <p:embed/>
                </p:oleObj>
              </mc:Choice>
              <mc:Fallback>
                <p:oleObj name="公式" r:id="rId16" imgW="3454400" imgH="914400" progId="Equation.3">
                  <p:embed/>
                  <p:pic>
                    <p:nvPicPr>
                      <p:cNvPr id="0" name="图片 72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005" y="4762716"/>
                        <a:ext cx="33035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654731" y="5048386"/>
          <a:ext cx="8175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Equation" r:id="rId18" imgW="7010400" imgH="3352800" progId="Equation.DSMT4">
                  <p:embed/>
                </p:oleObj>
              </mc:Choice>
              <mc:Fallback>
                <p:oleObj name="Equation" r:id="rId18" imgW="7010400" imgH="3352800" progId="Equation.DSMT4">
                  <p:embed/>
                  <p:pic>
                    <p:nvPicPr>
                      <p:cNvPr id="0" name="图片 72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731" y="5048386"/>
                        <a:ext cx="8175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09650" y="5754841"/>
          <a:ext cx="5224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" name="Document" r:id="rId20" imgW="5189220" imgH="807720" progId="Word.Document.8">
                  <p:embed/>
                </p:oleObj>
              </mc:Choice>
              <mc:Fallback>
                <p:oleObj name="Document" r:id="rId20" imgW="5189220" imgH="807720" progId="Word.Document.8">
                  <p:embed/>
                  <p:pic>
                    <p:nvPicPr>
                      <p:cNvPr id="0" name="图片 7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754841"/>
                        <a:ext cx="52244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7446963" y="1946859"/>
            <a:ext cx="2941637" cy="3448050"/>
            <a:chOff x="3627" y="1643"/>
            <a:chExt cx="1853" cy="2172"/>
          </a:xfrm>
        </p:grpSpPr>
        <p:graphicFrame>
          <p:nvGraphicFramePr>
            <p:cNvPr id="37913" name="Object 11"/>
            <p:cNvGraphicFramePr>
              <a:graphicFrameLocks noChangeAspect="1"/>
            </p:cNvGraphicFramePr>
            <p:nvPr/>
          </p:nvGraphicFramePr>
          <p:xfrm>
            <a:off x="3654" y="2118"/>
            <a:ext cx="1674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2" name="BMP 图象" r:id="rId1" imgW="2657475" imgH="1666875" progId="Paint.Picture">
                    <p:embed/>
                  </p:oleObj>
                </mc:Choice>
                <mc:Fallback>
                  <p:oleObj name="BMP 图象" r:id="rId1" imgW="2657475" imgH="1666875" progId="Paint.Picture">
                    <p:embed/>
                    <p:pic>
                      <p:nvPicPr>
                        <p:cNvPr id="0" name="图片 25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118"/>
                          <a:ext cx="1674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4" name="Group 5"/>
            <p:cNvGrpSpPr/>
            <p:nvPr/>
          </p:nvGrpSpPr>
          <p:grpSpPr bwMode="auto">
            <a:xfrm>
              <a:off x="3627" y="1643"/>
              <a:ext cx="1853" cy="2172"/>
              <a:chOff x="3627" y="1643"/>
              <a:chExt cx="1853" cy="2172"/>
            </a:xfrm>
          </p:grpSpPr>
          <p:sp>
            <p:nvSpPr>
              <p:cNvPr id="37915" name="Line 6"/>
              <p:cNvSpPr>
                <a:spLocks noChangeShapeType="1"/>
              </p:cNvSpPr>
              <p:nvPr/>
            </p:nvSpPr>
            <p:spPr bwMode="auto">
              <a:xfrm>
                <a:off x="4080" y="3195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7"/>
              <p:cNvSpPr>
                <a:spLocks noChangeShapeType="1"/>
              </p:cNvSpPr>
              <p:nvPr/>
            </p:nvSpPr>
            <p:spPr bwMode="auto">
              <a:xfrm flipH="1">
                <a:off x="3627" y="3195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17" name="Object 12"/>
              <p:cNvGraphicFramePr>
                <a:graphicFrameLocks noChangeAspect="1"/>
              </p:cNvGraphicFramePr>
              <p:nvPr/>
            </p:nvGraphicFramePr>
            <p:xfrm>
              <a:off x="4080" y="32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3" name="Equation" r:id="rId3" imgW="200025" imgH="219075" progId="Equation.3">
                      <p:embed/>
                    </p:oleObj>
                  </mc:Choice>
                  <mc:Fallback>
                    <p:oleObj name="Equation" r:id="rId3" imgW="200025" imgH="219075" progId="Equation.3">
                      <p:embed/>
                      <p:pic>
                        <p:nvPicPr>
                          <p:cNvPr id="0" name="图片 25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2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8" name="Object 13"/>
              <p:cNvGraphicFramePr>
                <a:graphicFrameLocks noChangeAspect="1"/>
              </p:cNvGraphicFramePr>
              <p:nvPr/>
            </p:nvGraphicFramePr>
            <p:xfrm>
              <a:off x="3768" y="3627"/>
              <a:ext cx="18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4" name="Equation" r:id="rId5" imgW="3352800" imgH="3352800" progId="Equation.DSMT4">
                      <p:embed/>
                    </p:oleObj>
                  </mc:Choice>
                  <mc:Fallback>
                    <p:oleObj name="Equation" r:id="rId5" imgW="3352800" imgH="3352800" progId="Equation.DSMT4">
                      <p:embed/>
                      <p:pic>
                        <p:nvPicPr>
                          <p:cNvPr id="0" name="图片 25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8" y="3627"/>
                            <a:ext cx="186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9" name="Object 14"/>
              <p:cNvGraphicFramePr>
                <a:graphicFrameLocks noChangeAspect="1"/>
              </p:cNvGraphicFramePr>
              <p:nvPr/>
            </p:nvGraphicFramePr>
            <p:xfrm>
              <a:off x="5280" y="3222"/>
              <a:ext cx="200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5" name="Equation" r:id="rId7" imgW="3352800" imgH="3962400" progId="Equation.DSMT4">
                      <p:embed/>
                    </p:oleObj>
                  </mc:Choice>
                  <mc:Fallback>
                    <p:oleObj name="Equation" r:id="rId7" imgW="3352800" imgH="3962400" progId="Equation.DSMT4">
                      <p:embed/>
                      <p:pic>
                        <p:nvPicPr>
                          <p:cNvPr id="0" name="图片 25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222"/>
                            <a:ext cx="200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0" name="Object 15"/>
              <p:cNvGraphicFramePr>
                <a:graphicFrameLocks noChangeAspect="1"/>
              </p:cNvGraphicFramePr>
              <p:nvPr/>
            </p:nvGraphicFramePr>
            <p:xfrm>
              <a:off x="3851" y="1643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06" name="Equation" r:id="rId9" imgW="2743200" imgH="3352800" progId="Equation.DSMT4">
                      <p:embed/>
                    </p:oleObj>
                  </mc:Choice>
                  <mc:Fallback>
                    <p:oleObj name="Equation" r:id="rId9" imgW="2743200" imgH="3352800" progId="Equation.DSMT4">
                      <p:embed/>
                      <p:pic>
                        <p:nvPicPr>
                          <p:cNvPr id="0" name="图片 25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" y="1643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1" name="Line 12"/>
              <p:cNvSpPr>
                <a:spLocks noChangeShapeType="1"/>
              </p:cNvSpPr>
              <p:nvPr/>
            </p:nvSpPr>
            <p:spPr bwMode="auto">
              <a:xfrm flipV="1">
                <a:off x="4080" y="2784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13"/>
              <p:cNvSpPr>
                <a:spLocks noChangeShapeType="1"/>
              </p:cNvSpPr>
              <p:nvPr/>
            </p:nvSpPr>
            <p:spPr bwMode="auto">
              <a:xfrm flipV="1">
                <a:off x="4080" y="1719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7527926" y="2555875"/>
            <a:ext cx="2581275" cy="1828800"/>
            <a:chOff x="3688" y="2016"/>
            <a:chExt cx="1626" cy="1152"/>
          </a:xfrm>
        </p:grpSpPr>
        <p:graphicFrame>
          <p:nvGraphicFramePr>
            <p:cNvPr id="37910" name="Object 10"/>
            <p:cNvGraphicFramePr>
              <a:graphicFrameLocks noChangeAspect="1"/>
            </p:cNvGraphicFramePr>
            <p:nvPr/>
          </p:nvGraphicFramePr>
          <p:xfrm>
            <a:off x="3688" y="2107"/>
            <a:ext cx="162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7" name="BMP 图象" r:id="rId11" imgW="2581275" imgH="1676400" progId="Paint.Picture">
                    <p:embed/>
                  </p:oleObj>
                </mc:Choice>
                <mc:Fallback>
                  <p:oleObj name="BMP 图象" r:id="rId11" imgW="2581275" imgH="1676400" progId="Paint.Picture">
                    <p:embed/>
                    <p:pic>
                      <p:nvPicPr>
                        <p:cNvPr id="0" name="图片 25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107"/>
                          <a:ext cx="162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 flipV="1">
              <a:off x="4080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19"/>
            <p:cNvSpPr>
              <a:spLocks noChangeShapeType="1"/>
            </p:cNvSpPr>
            <p:nvPr/>
          </p:nvSpPr>
          <p:spPr bwMode="auto">
            <a:xfrm>
              <a:off x="4080" y="2778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215310" y="674447"/>
            <a:ext cx="8677990" cy="762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10.2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、第一型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曲面积分的定义与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1209318" y="1529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引例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设曲面形构件具有连续面密度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50" name="Object 2"/>
          <p:cNvGraphicFramePr>
            <a:graphicFrameLocks noChangeAspect="1"/>
          </p:cNvGraphicFramePr>
          <p:nvPr/>
        </p:nvGraphicFramePr>
        <p:xfrm>
          <a:off x="7046300" y="1511006"/>
          <a:ext cx="164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8" name="Equation" r:id="rId14" imgW="685800" imgH="190500" progId="Equation.DSMT4">
                  <p:embed/>
                </p:oleObj>
              </mc:Choice>
              <mc:Fallback>
                <p:oleObj name="Equation" r:id="rId14" imgW="685800" imgH="190500" progId="Equation.DSMT4">
                  <p:embed/>
                  <p:pic>
                    <p:nvPicPr>
                      <p:cNvPr id="0" name="图片 25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300" y="1511006"/>
                        <a:ext cx="164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094344" y="2330824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类似求平面薄板质量的思想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采用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52" name="Object 3"/>
          <p:cNvGraphicFramePr>
            <a:graphicFrameLocks noChangeAspect="1"/>
          </p:cNvGraphicFramePr>
          <p:nvPr/>
        </p:nvGraphicFramePr>
        <p:xfrm>
          <a:off x="4114802" y="3974582"/>
          <a:ext cx="2667000" cy="56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" name="Equation" r:id="rId16" imgW="26212800" imgH="5486400" progId="Equation.DSMT4">
                  <p:embed/>
                </p:oleObj>
              </mc:Choice>
              <mc:Fallback>
                <p:oleObj name="Equation" r:id="rId16" imgW="26212800" imgH="5486400" progId="Equation.DSMT4">
                  <p:embed/>
                  <p:pic>
                    <p:nvPicPr>
                      <p:cNvPr id="0" name="图片 25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2" y="3974582"/>
                        <a:ext cx="2667000" cy="565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1828800" y="3429794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可得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54" name="Object 4"/>
          <p:cNvGraphicFramePr>
            <a:graphicFrameLocks noChangeAspect="1"/>
          </p:cNvGraphicFramePr>
          <p:nvPr/>
        </p:nvGraphicFramePr>
        <p:xfrm>
          <a:off x="3665541" y="3766856"/>
          <a:ext cx="714374" cy="10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0" name="Equation" r:id="rId18" imgW="7315200" imgH="10363200" progId="Equation.DSMT4">
                  <p:embed/>
                </p:oleObj>
              </mc:Choice>
              <mc:Fallback>
                <p:oleObj name="Equation" r:id="rId18" imgW="7315200" imgH="10363200" progId="Equation.DSMT4">
                  <p:embed/>
                  <p:pic>
                    <p:nvPicPr>
                      <p:cNvPr id="0" name="图片 25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41" y="3766856"/>
                        <a:ext cx="714374" cy="10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5"/>
          <p:cNvGraphicFramePr>
            <a:graphicFrameLocks noChangeAspect="1"/>
          </p:cNvGraphicFramePr>
          <p:nvPr/>
        </p:nvGraphicFramePr>
        <p:xfrm>
          <a:off x="3109918" y="3958409"/>
          <a:ext cx="631823" cy="68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" name="Equation" r:id="rId20" imgW="6400800" imgH="6705600" progId="Equation.DSMT4">
                  <p:embed/>
                </p:oleObj>
              </mc:Choice>
              <mc:Fallback>
                <p:oleObj name="Equation" r:id="rId20" imgW="6400800" imgH="6705600" progId="Equation.DSMT4">
                  <p:embed/>
                  <p:pic>
                    <p:nvPicPr>
                      <p:cNvPr id="0" name="图片 25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8" y="3958409"/>
                        <a:ext cx="631823" cy="685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6"/>
          <p:cNvGraphicFramePr>
            <a:graphicFrameLocks noChangeAspect="1"/>
          </p:cNvGraphicFramePr>
          <p:nvPr/>
        </p:nvGraphicFramePr>
        <p:xfrm>
          <a:off x="2287590" y="4021088"/>
          <a:ext cx="822327" cy="4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2" name="Equation" r:id="rId22" imgW="7924800" imgH="3962400" progId="Equation.DSMT4">
                  <p:embed/>
                </p:oleObj>
              </mc:Choice>
              <mc:Fallback>
                <p:oleObj name="Equation" r:id="rId22" imgW="7924800" imgH="3962400" progId="Equation.DSMT4">
                  <p:embed/>
                  <p:pic>
                    <p:nvPicPr>
                      <p:cNvPr id="0" name="图片 25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90" y="4021088"/>
                        <a:ext cx="822327" cy="4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7"/>
          <p:cNvGraphicFramePr>
            <a:graphicFrameLocks noChangeAspect="1"/>
          </p:cNvGraphicFramePr>
          <p:nvPr/>
        </p:nvGraphicFramePr>
        <p:xfrm>
          <a:off x="9135699" y="2024062"/>
          <a:ext cx="1675891" cy="55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3" name="Equation" r:id="rId24" imgW="17068800" imgH="5486400" progId="Equation.DSMT4">
                  <p:embed/>
                </p:oleObj>
              </mc:Choice>
              <mc:Fallback>
                <p:oleObj name="Equation" r:id="rId24" imgW="17068800" imgH="5486400" progId="Equation.DSMT4">
                  <p:embed/>
                  <p:pic>
                    <p:nvPicPr>
                      <p:cNvPr id="0" name="图片 25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699" y="2024062"/>
                        <a:ext cx="1675891" cy="552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8656342" y="1507813"/>
            <a:ext cx="1854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求质量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60" name="Object 8"/>
          <p:cNvGraphicFramePr>
            <a:graphicFrameLocks noChangeAspect="1"/>
          </p:cNvGraphicFramePr>
          <p:nvPr/>
        </p:nvGraphicFramePr>
        <p:xfrm>
          <a:off x="8861425" y="3157538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4" name="BMP 图象" r:id="rId26" imgW="285750" imgH="304800" progId="Paint.Picture">
                  <p:embed/>
                </p:oleObj>
              </mc:Choice>
              <mc:Fallback>
                <p:oleObj name="BMP 图象" r:id="rId26" imgW="285750" imgH="304800" progId="Paint.Picture">
                  <p:embed/>
                  <p:pic>
                    <p:nvPicPr>
                      <p:cNvPr id="0" name="图片 25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425" y="3157538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8978900" y="2528888"/>
            <a:ext cx="376238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828800" y="2935662"/>
            <a:ext cx="54752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分割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近似求和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求极限”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的方法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42" name="Object 9"/>
          <p:cNvGraphicFramePr>
            <a:graphicFrameLocks noChangeAspect="1"/>
          </p:cNvGraphicFramePr>
          <p:nvPr/>
        </p:nvGraphicFramePr>
        <p:xfrm>
          <a:off x="9740900" y="368935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5" name="Equation" r:id="rId28" imgW="285750" imgH="352425" progId="Equation.3">
                  <p:embed/>
                </p:oleObj>
              </mc:Choice>
              <mc:Fallback>
                <p:oleObj name="Equation" r:id="rId28" imgW="285750" imgH="352425" progId="Equation.3">
                  <p:embed/>
                  <p:pic>
                    <p:nvPicPr>
                      <p:cNvPr id="0" name="图片 25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0900" y="368935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828800" y="4953001"/>
            <a:ext cx="535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表示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小块曲面的直径的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1828801" y="5562601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最大值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utoUpdateAnimBg="0"/>
      <p:bldP spid="73751" grpId="0" autoUpdateAnimBg="0"/>
      <p:bldP spid="73753" grpId="0" autoUpdateAnimBg="0"/>
      <p:bldP spid="73759" grpId="0" autoUpdateAnimBg="0" build="p"/>
      <p:bldP spid="73761" grpId="0" animBg="1"/>
      <p:bldP spid="73762" grpId="0" autoUpdateAnimBg="0"/>
      <p:bldP spid="73765" grpId="0" autoUpdateAnimBg="0" build="p"/>
      <p:bldP spid="73766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695008" y="1063626"/>
          <a:ext cx="74517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4" name="文档" r:id="rId1" imgW="7768590" imgH="2117725" progId="Word.Document.8">
                  <p:embed/>
                </p:oleObj>
              </mc:Choice>
              <mc:Fallback>
                <p:oleObj name="文档" r:id="rId1" imgW="7768590" imgH="2117725" progId="Word.Document.8">
                  <p:embed/>
                  <p:pic>
                    <p:nvPicPr>
                      <p:cNvPr id="0" name="图片 7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008" y="1063626"/>
                        <a:ext cx="74517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484668" y="253603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1444" name="Object 9"/>
          <p:cNvGraphicFramePr>
            <a:graphicFrameLocks noChangeAspect="1"/>
          </p:cNvGraphicFramePr>
          <p:nvPr/>
        </p:nvGraphicFramePr>
        <p:xfrm>
          <a:off x="1551288" y="3273413"/>
          <a:ext cx="69183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5" name="Document" r:id="rId4" imgW="6551930" imgH="692150" progId="Word.Document.8">
                  <p:embed/>
                </p:oleObj>
              </mc:Choice>
              <mc:Fallback>
                <p:oleObj name="Document" r:id="rId4" imgW="6551930" imgH="692150" progId="Word.Document.8">
                  <p:embed/>
                  <p:pic>
                    <p:nvPicPr>
                      <p:cNvPr id="0" name="图片 7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273413"/>
                        <a:ext cx="69183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3"/>
          <p:cNvGraphicFramePr>
            <a:graphicFrameLocks noChangeAspect="1"/>
          </p:cNvGraphicFramePr>
          <p:nvPr/>
        </p:nvGraphicFramePr>
        <p:xfrm>
          <a:off x="2100936" y="2521745"/>
          <a:ext cx="5835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6" name="Equation" r:id="rId6" imgW="60045600" imgH="5486400" progId="Equation.DSMT4">
                  <p:embed/>
                </p:oleObj>
              </mc:Choice>
              <mc:Fallback>
                <p:oleObj name="Equation" r:id="rId6" imgW="60045600" imgH="5486400" progId="Equation.DSMT4">
                  <p:embed/>
                  <p:pic>
                    <p:nvPicPr>
                      <p:cNvPr id="0" name="图片 7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936" y="2521745"/>
                        <a:ext cx="5835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4"/>
          <p:cNvGraphicFramePr>
            <a:graphicFrameLocks noChangeAspect="1"/>
          </p:cNvGraphicFramePr>
          <p:nvPr/>
        </p:nvGraphicFramePr>
        <p:xfrm>
          <a:off x="1551288" y="3910410"/>
          <a:ext cx="32337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7" name="Document" r:id="rId8" imgW="3240405" imgH="1325245" progId="Word.Document.8">
                  <p:embed/>
                </p:oleObj>
              </mc:Choice>
              <mc:Fallback>
                <p:oleObj name="Document" r:id="rId8" imgW="3240405" imgH="1325245" progId="Word.Document.8">
                  <p:embed/>
                  <p:pic>
                    <p:nvPicPr>
                      <p:cNvPr id="0" name="图片 7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910410"/>
                        <a:ext cx="32337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5"/>
          <p:cNvGraphicFramePr>
            <a:graphicFrameLocks noChangeAspect="1"/>
          </p:cNvGraphicFramePr>
          <p:nvPr/>
        </p:nvGraphicFramePr>
        <p:xfrm>
          <a:off x="1884570" y="5280553"/>
          <a:ext cx="4048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8" name="文档" r:id="rId10" imgW="4048125" imgH="487045" progId="Word.Document.8">
                  <p:embed/>
                </p:oleObj>
              </mc:Choice>
              <mc:Fallback>
                <p:oleObj name="文档" r:id="rId10" imgW="4048125" imgH="487045" progId="Word.Document.8">
                  <p:embed/>
                  <p:pic>
                    <p:nvPicPr>
                      <p:cNvPr id="0" name="图片 7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570" y="5280553"/>
                        <a:ext cx="4048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8634549" y="2074864"/>
            <a:ext cx="2895600" cy="3352800"/>
            <a:chOff x="3374" y="1008"/>
            <a:chExt cx="1954" cy="2112"/>
          </a:xfrm>
        </p:grpSpPr>
        <p:pic>
          <p:nvPicPr>
            <p:cNvPr id="61450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008"/>
              <a:ext cx="1954" cy="2112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>
              <a:off x="4486" y="2378"/>
              <a:ext cx="602" cy="2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 flipH="1">
              <a:off x="3984" y="2400"/>
              <a:ext cx="349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54" name="Object 6"/>
            <p:cNvGraphicFramePr>
              <a:graphicFrameLocks noChangeAspect="1"/>
            </p:cNvGraphicFramePr>
            <p:nvPr/>
          </p:nvGraphicFramePr>
          <p:xfrm>
            <a:off x="4010" y="2806"/>
            <a:ext cx="11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9" name="公式" r:id="rId13" imgW="247650" imgH="238125" progId="Equation.3">
                    <p:embed/>
                  </p:oleObj>
                </mc:Choice>
                <mc:Fallback>
                  <p:oleObj name="公式" r:id="rId13" imgW="247650" imgH="238125" progId="Equation.3">
                    <p:embed/>
                    <p:pic>
                      <p:nvPicPr>
                        <p:cNvPr id="0" name="图片 73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2806"/>
                          <a:ext cx="119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7"/>
            <p:cNvGraphicFramePr>
              <a:graphicFrameLocks noChangeAspect="1"/>
            </p:cNvGraphicFramePr>
            <p:nvPr/>
          </p:nvGraphicFramePr>
          <p:xfrm>
            <a:off x="5017" y="2623"/>
            <a:ext cx="11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0" name="公式" r:id="rId15" imgW="247650" imgH="314325" progId="Equation.3">
                    <p:embed/>
                  </p:oleObj>
                </mc:Choice>
                <mc:Fallback>
                  <p:oleObj name="公式" r:id="rId15" imgW="247650" imgH="314325" progId="Equation.3">
                    <p:embed/>
                    <p:pic>
                      <p:nvPicPr>
                        <p:cNvPr id="0" name="图片 73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623"/>
                          <a:ext cx="11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8"/>
            <p:cNvGraphicFramePr>
              <a:graphicFrameLocks noChangeAspect="1"/>
            </p:cNvGraphicFramePr>
            <p:nvPr/>
          </p:nvGraphicFramePr>
          <p:xfrm>
            <a:off x="4311" y="1143"/>
            <a:ext cx="9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1" name="公式" r:id="rId17" imgW="200025" imgH="247650" progId="Equation.3">
                    <p:embed/>
                  </p:oleObj>
                </mc:Choice>
                <mc:Fallback>
                  <p:oleObj name="公式" r:id="rId17" imgW="200025" imgH="247650" progId="Equation.3">
                    <p:embed/>
                    <p:pic>
                      <p:nvPicPr>
                        <p:cNvPr id="0" name="图片 73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143"/>
                          <a:ext cx="9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1412011" y="1063626"/>
            <a:ext cx="945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762796" y="1116299"/>
          <a:ext cx="385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8" name="公式" r:id="rId1" imgW="3860800" imgH="685800" progId="Equation.3">
                  <p:embed/>
                </p:oleObj>
              </mc:Choice>
              <mc:Fallback>
                <p:oleObj name="公式" r:id="rId1" imgW="3860800" imgH="685800" progId="Equation.3">
                  <p:embed/>
                  <p:pic>
                    <p:nvPicPr>
                      <p:cNvPr id="0" name="图片 73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6" y="1116299"/>
                        <a:ext cx="385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240375" y="2053662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9" name="公式" r:id="rId3" imgW="4013200" imgH="596900" progId="Equation.3">
                  <p:embed/>
                </p:oleObj>
              </mc:Choice>
              <mc:Fallback>
                <p:oleObj name="公式" r:id="rId3" imgW="4013200" imgH="596900" progId="Equation.3">
                  <p:embed/>
                  <p:pic>
                    <p:nvPicPr>
                      <p:cNvPr id="0" name="图片 73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375" y="2053662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157617" y="3066380"/>
          <a:ext cx="3089358" cy="86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0" name="文档" r:id="rId5" imgW="2808605" imgH="788035" progId="Word.Document.8">
                  <p:embed/>
                </p:oleObj>
              </mc:Choice>
              <mc:Fallback>
                <p:oleObj name="文档" r:id="rId5" imgW="2808605" imgH="788035" progId="Word.Document.8">
                  <p:embed/>
                  <p:pic>
                    <p:nvPicPr>
                      <p:cNvPr id="0" name="图片 73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3066380"/>
                        <a:ext cx="3089358" cy="86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034983" y="3066380"/>
          <a:ext cx="1928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1" name="公式" r:id="rId7" imgW="1892300" imgH="863600" progId="Equation.3">
                  <p:embed/>
                </p:oleObj>
              </mc:Choice>
              <mc:Fallback>
                <p:oleObj name="公式" r:id="rId7" imgW="1892300" imgH="863600" progId="Equation.3">
                  <p:embed/>
                  <p:pic>
                    <p:nvPicPr>
                      <p:cNvPr id="0" name="图片 74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83" y="3066380"/>
                        <a:ext cx="19288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115469" y="4180591"/>
          <a:ext cx="601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2" name="公式" r:id="rId9" imgW="6261100" imgH="863600" progId="Equation.3">
                  <p:embed/>
                </p:oleObj>
              </mc:Choice>
              <mc:Fallback>
                <p:oleObj name="公式" r:id="rId9" imgW="6261100" imgH="863600" progId="Equation.3">
                  <p:embed/>
                  <p:pic>
                    <p:nvPicPr>
                      <p:cNvPr id="0" name="图片 74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69" y="4180591"/>
                        <a:ext cx="601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57617" y="5101152"/>
          <a:ext cx="6820920" cy="58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3" name="Equation" r:id="rId11" imgW="71932800" imgH="6096000" progId="Equation.DSMT4">
                  <p:embed/>
                </p:oleObj>
              </mc:Choice>
              <mc:Fallback>
                <p:oleObj name="Equation" r:id="rId11" imgW="71932800" imgH="6096000" progId="Equation.DSMT4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5101152"/>
                        <a:ext cx="6820920" cy="581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759269" y="1173651"/>
          <a:ext cx="7500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0" name="文档" r:id="rId1" imgW="7503795" imgH="478155" progId="Word.Document.8">
                  <p:embed/>
                </p:oleObj>
              </mc:Choice>
              <mc:Fallback>
                <p:oleObj name="文档" r:id="rId1" imgW="7503795" imgH="478155" progId="Word.Document.8">
                  <p:embed/>
                  <p:pic>
                    <p:nvPicPr>
                      <p:cNvPr id="0" name="图片 75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269" y="1173651"/>
                        <a:ext cx="75009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297204" y="1874634"/>
          <a:ext cx="5943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1" name="Equation" r:id="rId3" imgW="5575300" imgH="800100" progId="Equation.DSMT4">
                  <p:embed/>
                </p:oleObj>
              </mc:Choice>
              <mc:Fallback>
                <p:oleObj name="Equation" r:id="rId3" imgW="5575300" imgH="800100" progId="Equation.DSMT4">
                  <p:embed/>
                  <p:pic>
                    <p:nvPicPr>
                      <p:cNvPr id="0" name="图片 75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204" y="1874634"/>
                        <a:ext cx="5943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262370" y="3130144"/>
          <a:ext cx="43926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2" name="公式" r:id="rId5" imgW="4292600" imgH="711200" progId="Equation.3">
                  <p:embed/>
                </p:oleObj>
              </mc:Choice>
              <mc:Fallback>
                <p:oleObj name="公式" r:id="rId5" imgW="4292600" imgH="711200" progId="Equation.3">
                  <p:embed/>
                  <p:pic>
                    <p:nvPicPr>
                      <p:cNvPr id="0" name="图片 75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370" y="3130144"/>
                        <a:ext cx="43926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654983" y="3176588"/>
          <a:ext cx="2414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3" name="Document" r:id="rId7" imgW="2487295" imgH="544195" progId="Word.Document.8">
                  <p:embed/>
                </p:oleObj>
              </mc:Choice>
              <mc:Fallback>
                <p:oleObj name="Document" r:id="rId7" imgW="2487295" imgH="544195" progId="Word.Document.8">
                  <p:embed/>
                  <p:pic>
                    <p:nvPicPr>
                      <p:cNvPr id="0" name="图片 75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983" y="3176588"/>
                        <a:ext cx="2414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332038" y="4227514"/>
          <a:ext cx="30940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4" name="公式" r:id="rId9" imgW="2959100" imgH="889000" progId="Equation.3">
                  <p:embed/>
                </p:oleObj>
              </mc:Choice>
              <mc:Fallback>
                <p:oleObj name="公式" r:id="rId9" imgW="2959100" imgH="889000" progId="Equation.3">
                  <p:embed/>
                  <p:pic>
                    <p:nvPicPr>
                      <p:cNvPr id="0" name="图片 75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227514"/>
                        <a:ext cx="30940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5426075" y="4227514"/>
          <a:ext cx="2057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5" name="公式" r:id="rId11" imgW="1879600" imgH="863600" progId="Equation.3">
                  <p:embed/>
                </p:oleObj>
              </mc:Choice>
              <mc:Fallback>
                <p:oleObj name="公式" r:id="rId11" imgW="1879600" imgH="863600" progId="Equation.3">
                  <p:embed/>
                  <p:pic>
                    <p:nvPicPr>
                      <p:cNvPr id="0" name="图片 75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227514"/>
                        <a:ext cx="20574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81316" y="604834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781316" y="2287960"/>
          <a:ext cx="5443610" cy="111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8" name="Equation" r:id="rId1" imgW="64312800" imgH="11582400" progId="Equation.DSMT4">
                  <p:embed/>
                </p:oleObj>
              </mc:Choice>
              <mc:Fallback>
                <p:oleObj name="Equation" r:id="rId1" imgW="64312800" imgH="11582400" progId="Equation.DSMT4">
                  <p:embed/>
                  <p:pic>
                    <p:nvPicPr>
                      <p:cNvPr id="0" name="图片 76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16" y="2287960"/>
                        <a:ext cx="5443610" cy="111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706361" y="554451"/>
          <a:ext cx="7690316" cy="129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9" name="Equation" r:id="rId3" imgW="82296000" imgH="14020800" progId="Equation.DSMT4">
                  <p:embed/>
                </p:oleObj>
              </mc:Choice>
              <mc:Fallback>
                <p:oleObj name="Equation" r:id="rId3" imgW="82296000" imgH="14020800" progId="Equation.DSMT4">
                  <p:embed/>
                  <p:pic>
                    <p:nvPicPr>
                      <p:cNvPr id="0" name="图片 7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61" y="554451"/>
                        <a:ext cx="7690316" cy="129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8" name="Group 34"/>
          <p:cNvGrpSpPr/>
          <p:nvPr/>
        </p:nvGrpSpPr>
        <p:grpSpPr bwMode="auto">
          <a:xfrm>
            <a:off x="8529777" y="3104356"/>
            <a:ext cx="3130550" cy="3113087"/>
            <a:chOff x="3696" y="2338"/>
            <a:chExt cx="1972" cy="1961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960" y="2599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0" name="公式" r:id="rId5" imgW="190500" imgH="215900" progId="Equation.3">
                    <p:embed/>
                  </p:oleObj>
                </mc:Choice>
                <mc:Fallback>
                  <p:oleObj name="公式" r:id="rId5" imgW="190500" imgH="215900" progId="Equation.3">
                    <p:embed/>
                    <p:pic>
                      <p:nvPicPr>
                        <p:cNvPr id="0" name="图片 76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2599"/>
                          <a:ext cx="2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4880" y="3504"/>
            <a:ext cx="3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1" name="公式" r:id="rId7" imgW="190500" imgH="215900" progId="Equation.3">
                    <p:embed/>
                  </p:oleObj>
                </mc:Choice>
                <mc:Fallback>
                  <p:oleObj name="公式" r:id="rId7" imgW="190500" imgH="215900" progId="Equation.3">
                    <p:embed/>
                    <p:pic>
                      <p:nvPicPr>
                        <p:cNvPr id="0" name="图片 76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3504"/>
                          <a:ext cx="3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4311" y="3762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2" name="Equation" r:id="rId9" imgW="266700" imgH="241300" progId="Equation.3">
                    <p:embed/>
                  </p:oleObj>
                </mc:Choice>
                <mc:Fallback>
                  <p:oleObj name="Equation" r:id="rId9" imgW="266700" imgH="241300" progId="Equation.3">
                    <p:embed/>
                    <p:pic>
                      <p:nvPicPr>
                        <p:cNvPr id="0" name="图片 76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762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4608" y="3086"/>
              <a:ext cx="539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Arc 14"/>
            <p:cNvSpPr/>
            <p:nvPr/>
          </p:nvSpPr>
          <p:spPr bwMode="auto">
            <a:xfrm rot="16200000" flipH="1" flipV="1">
              <a:off x="4303" y="2573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Arc 15"/>
            <p:cNvSpPr/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Arc 16"/>
            <p:cNvSpPr/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4639" y="383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  <a:endParaRPr lang="en-US" altLang="zh-CN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H="1">
              <a:off x="4041" y="3845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427" y="371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781316" y="179747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1723233" y="4154881"/>
          <a:ext cx="2937747" cy="74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3" name="Equation" r:id="rId11" imgW="28956000" imgH="6705600" progId="Equation.DSMT4">
                  <p:embed/>
                </p:oleObj>
              </mc:Choice>
              <mc:Fallback>
                <p:oleObj name="Equation" r:id="rId11" imgW="28956000" imgH="6705600" progId="Equation.DSMT4">
                  <p:embed/>
                  <p:pic>
                    <p:nvPicPr>
                      <p:cNvPr id="0" name="图片 76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33" y="4154881"/>
                        <a:ext cx="2937747" cy="74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2719062" y="1683643"/>
          <a:ext cx="6297409" cy="73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4" name="Equation" r:id="rId13" imgW="56388000" imgH="6705600" progId="Equation.DSMT4">
                  <p:embed/>
                </p:oleObj>
              </mc:Choice>
              <mc:Fallback>
                <p:oleObj name="Equation" r:id="rId13" imgW="56388000" imgH="6705600" progId="Equation.DSMT4">
                  <p:embed/>
                  <p:pic>
                    <p:nvPicPr>
                      <p:cNvPr id="0" name="图片 76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062" y="1683643"/>
                        <a:ext cx="6297409" cy="73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966913" y="5827713"/>
          <a:ext cx="50212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5" name="Equation" r:id="rId15" imgW="52425600" imgH="7315200" progId="Equation.DSMT4">
                  <p:embed/>
                </p:oleObj>
              </mc:Choice>
              <mc:Fallback>
                <p:oleObj name="Equation" r:id="rId15" imgW="52425600" imgH="7315200" progId="Equation.DSMT4">
                  <p:embed/>
                  <p:pic>
                    <p:nvPicPr>
                      <p:cNvPr id="0" name="图片 76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827713"/>
                        <a:ext cx="50212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1859010" y="3335337"/>
          <a:ext cx="6280214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6" name="Equation" r:id="rId17" imgW="72542400" imgH="11582400" progId="Equation.DSMT4">
                  <p:embed/>
                </p:oleObj>
              </mc:Choice>
              <mc:Fallback>
                <p:oleObj name="Equation" r:id="rId17" imgW="72542400" imgH="11582400" progId="Equation.DSMT4">
                  <p:embed/>
                  <p:pic>
                    <p:nvPicPr>
                      <p:cNvPr id="0" name="图片 76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010" y="3335337"/>
                        <a:ext cx="6280214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/>
        </p:nvGraphicFramePr>
        <p:xfrm>
          <a:off x="1743076" y="4713748"/>
          <a:ext cx="4592186" cy="11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7" name="Equation" r:id="rId19" imgW="49682400" imgH="11582400" progId="Equation.DSMT4">
                  <p:embed/>
                </p:oleObj>
              </mc:Choice>
              <mc:Fallback>
                <p:oleObj name="Equation" r:id="rId19" imgW="49682400" imgH="11582400" progId="Equation.DSMT4">
                  <p:embed/>
                  <p:pic>
                    <p:nvPicPr>
                      <p:cNvPr id="0" name="图片 76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6" y="4713748"/>
                        <a:ext cx="4592186" cy="1168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8" name="Group 30"/>
          <p:cNvGrpSpPr/>
          <p:nvPr/>
        </p:nvGrpSpPr>
        <p:grpSpPr bwMode="auto">
          <a:xfrm>
            <a:off x="8333878" y="174171"/>
            <a:ext cx="3133725" cy="3113088"/>
            <a:chOff x="3696" y="2338"/>
            <a:chExt cx="1974" cy="1961"/>
          </a:xfrm>
        </p:grpSpPr>
        <p:graphicFrame>
          <p:nvGraphicFramePr>
            <p:cNvPr id="17439" name="Object 31"/>
            <p:cNvGraphicFramePr>
              <a:graphicFrameLocks noChangeAspect="1"/>
            </p:cNvGraphicFramePr>
            <p:nvPr/>
          </p:nvGraphicFramePr>
          <p:xfrm>
            <a:off x="4961" y="2637"/>
            <a:ext cx="17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0" name="Equation" r:id="rId1" imgW="190500" imgH="215900" progId="Equation.3">
                    <p:embed/>
                  </p:oleObj>
                </mc:Choice>
                <mc:Fallback>
                  <p:oleObj name="Equation" r:id="rId1" imgW="190500" imgH="215900" progId="Equation.3">
                    <p:embed/>
                    <p:pic>
                      <p:nvPicPr>
                        <p:cNvPr id="0" name="图片 77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637"/>
                          <a:ext cx="17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5" name="Object 37"/>
            <p:cNvGraphicFramePr>
              <a:graphicFrameLocks noChangeAspect="1"/>
            </p:cNvGraphicFramePr>
            <p:nvPr/>
          </p:nvGraphicFramePr>
          <p:xfrm>
            <a:off x="4888" y="3551"/>
            <a:ext cx="25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1" name="Equation" r:id="rId3" imgW="203200" imgH="215900" progId="Equation.3">
                    <p:embed/>
                  </p:oleObj>
                </mc:Choice>
                <mc:Fallback>
                  <p:oleObj name="Equation" r:id="rId3" imgW="203200" imgH="215900" progId="Equation.3">
                    <p:embed/>
                    <p:pic>
                      <p:nvPicPr>
                        <p:cNvPr id="0" name="图片 77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3551"/>
                          <a:ext cx="2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38"/>
            <p:cNvGraphicFramePr>
              <a:graphicFrameLocks noChangeAspect="1"/>
            </p:cNvGraphicFramePr>
            <p:nvPr/>
          </p:nvGraphicFramePr>
          <p:xfrm>
            <a:off x="4344" y="3758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72" name="Equation" r:id="rId5" imgW="266700" imgH="241300" progId="Equation.3">
                    <p:embed/>
                  </p:oleObj>
                </mc:Choice>
                <mc:Fallback>
                  <p:oleObj name="Equation" r:id="rId5" imgW="266700" imgH="241300" progId="Equation.3">
                    <p:embed/>
                    <p:pic>
                      <p:nvPicPr>
                        <p:cNvPr id="0" name="图片 77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8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 flipH="1">
              <a:off x="4608" y="3094"/>
              <a:ext cx="54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Arc 41"/>
            <p:cNvSpPr/>
            <p:nvPr/>
          </p:nvSpPr>
          <p:spPr bwMode="auto">
            <a:xfrm rot="16200000" flipH="1" flipV="1">
              <a:off x="4288" y="2551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Arc 42"/>
            <p:cNvSpPr/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Arc 43"/>
            <p:cNvSpPr/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4635" y="381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4" name="Text Box 46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  <a:endParaRPr lang="en-US" altLang="zh-CN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 flipH="1">
              <a:off x="3883" y="3914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5468" y="379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460" name="Object 52"/>
          <p:cNvGraphicFramePr>
            <a:graphicFrameLocks noChangeAspect="1"/>
          </p:cNvGraphicFramePr>
          <p:nvPr/>
        </p:nvGraphicFramePr>
        <p:xfrm>
          <a:off x="1363368" y="516018"/>
          <a:ext cx="2834004" cy="101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" name="Equation" r:id="rId7" imgW="29565600" imgH="10058400" progId="Equation.DSMT4">
                  <p:embed/>
                </p:oleObj>
              </mc:Choice>
              <mc:Fallback>
                <p:oleObj name="Equation" r:id="rId7" imgW="29565600" imgH="10058400" progId="Equation.DSMT4">
                  <p:embed/>
                  <p:pic>
                    <p:nvPicPr>
                      <p:cNvPr id="0" name="图片 77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68" y="516018"/>
                        <a:ext cx="2834004" cy="101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3"/>
          <p:cNvGraphicFramePr>
            <a:graphicFrameLocks noChangeAspect="1"/>
          </p:cNvGraphicFramePr>
          <p:nvPr/>
        </p:nvGraphicFramePr>
        <p:xfrm>
          <a:off x="1194599" y="1478597"/>
          <a:ext cx="6535737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" name="Equation" r:id="rId9" imgW="66141600" imgH="33832800" progId="Equation.DSMT4">
                  <p:embed/>
                </p:oleObj>
              </mc:Choice>
              <mc:Fallback>
                <p:oleObj name="Equation" r:id="rId9" imgW="66141600" imgH="33832800" progId="Equation.DSMT4">
                  <p:embed/>
                  <p:pic>
                    <p:nvPicPr>
                      <p:cNvPr id="0" name="图片 77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99" y="1478597"/>
                        <a:ext cx="6535737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/>
        </p:nvGraphicFramePr>
        <p:xfrm>
          <a:off x="10336213" y="2698750"/>
          <a:ext cx="3095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5" name="Equation" r:id="rId11" imgW="4572000" imgH="5486400" progId="Equation.DSMT4">
                  <p:embed/>
                </p:oleObj>
              </mc:Choice>
              <mc:Fallback>
                <p:oleObj name="Equation" r:id="rId11" imgW="4572000" imgH="5486400" progId="Equation.DSMT4">
                  <p:embed/>
                  <p:pic>
                    <p:nvPicPr>
                      <p:cNvPr id="0" name="图片 77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6213" y="2698750"/>
                        <a:ext cx="3095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6" name="Object 78"/>
          <p:cNvGraphicFramePr>
            <a:graphicFrameLocks noChangeAspect="1"/>
          </p:cNvGraphicFramePr>
          <p:nvPr/>
        </p:nvGraphicFramePr>
        <p:xfrm>
          <a:off x="1607686" y="4619807"/>
          <a:ext cx="7162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6" name="Equation" r:id="rId13" imgW="74980800" imgH="8229600" progId="Equation.DSMT4">
                  <p:embed/>
                </p:oleObj>
              </mc:Choice>
              <mc:Fallback>
                <p:oleObj name="Equation" r:id="rId13" imgW="74980800" imgH="8229600" progId="Equation.DSMT4">
                  <p:embed/>
                  <p:pic>
                    <p:nvPicPr>
                      <p:cNvPr id="0" name="图片 77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86" y="4619807"/>
                        <a:ext cx="7162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7" name="Object 79"/>
          <p:cNvGraphicFramePr>
            <a:graphicFrameLocks noChangeAspect="1"/>
          </p:cNvGraphicFramePr>
          <p:nvPr/>
        </p:nvGraphicFramePr>
        <p:xfrm>
          <a:off x="1571048" y="5520374"/>
          <a:ext cx="43195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7" name="公式" r:id="rId15" imgW="1637665" imgH="406400" progId="Equation.3">
                  <p:embed/>
                </p:oleObj>
              </mc:Choice>
              <mc:Fallback>
                <p:oleObj name="公式" r:id="rId15" imgW="1637665" imgH="406400" progId="Equation.3">
                  <p:embed/>
                  <p:pic>
                    <p:nvPicPr>
                      <p:cNvPr id="0" name="图片 7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048" y="5520374"/>
                        <a:ext cx="43195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/>
          <p:cNvGrpSpPr/>
          <p:nvPr/>
        </p:nvGrpSpPr>
        <p:grpSpPr bwMode="auto">
          <a:xfrm>
            <a:off x="8199438" y="2490788"/>
            <a:ext cx="1370012" cy="823912"/>
            <a:chOff x="4205" y="1569"/>
            <a:chExt cx="863" cy="519"/>
          </a:xfrm>
        </p:grpSpPr>
        <p:sp>
          <p:nvSpPr>
            <p:cNvPr id="47151" name="Oval 111"/>
            <p:cNvSpPr>
              <a:spLocks noChangeArrowheads="1"/>
            </p:cNvSpPr>
            <p:nvPr/>
          </p:nvSpPr>
          <p:spPr bwMode="auto">
            <a:xfrm>
              <a:off x="4205" y="1828"/>
              <a:ext cx="863" cy="260"/>
            </a:xfrm>
            <a:prstGeom prst="ellipse">
              <a:avLst/>
            </a:prstGeom>
            <a:solidFill>
              <a:srgbClr val="005AB4"/>
            </a:solidFill>
            <a:ln w="12700">
              <a:solidFill>
                <a:srgbClr val="C0C0C0"/>
              </a:solidFill>
              <a:prstDash val="dash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52" name="Line 113"/>
            <p:cNvSpPr>
              <a:spLocks noChangeShapeType="1"/>
            </p:cNvSpPr>
            <p:nvPr/>
          </p:nvSpPr>
          <p:spPr bwMode="auto">
            <a:xfrm>
              <a:off x="4205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114"/>
            <p:cNvSpPr>
              <a:spLocks noChangeShapeType="1"/>
            </p:cNvSpPr>
            <p:nvPr/>
          </p:nvSpPr>
          <p:spPr bwMode="auto">
            <a:xfrm>
              <a:off x="5068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8" name="Object 2"/>
          <p:cNvGraphicFramePr>
            <a:graphicFrameLocks noChangeAspect="1"/>
          </p:cNvGraphicFramePr>
          <p:nvPr/>
        </p:nvGraphicFramePr>
        <p:xfrm>
          <a:off x="8915400" y="3095626"/>
          <a:ext cx="596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7" name="Equation" r:id="rId2" imgW="600075" imgH="485775" progId="Equation.3">
                  <p:embed/>
                </p:oleObj>
              </mc:Choice>
              <mc:Fallback>
                <p:oleObj name="Equation" r:id="rId2" imgW="600075" imgH="485775" progId="Equation.3">
                  <p:embed/>
                  <p:pic>
                    <p:nvPicPr>
                      <p:cNvPr id="0" name="图片 79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095626"/>
                        <a:ext cx="596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8115" y="801327"/>
            <a:ext cx="3352800" cy="6858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计算曲面积分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/>
        </p:nvGraphicFramePr>
        <p:xfrm>
          <a:off x="4595812" y="620009"/>
          <a:ext cx="10588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8" name="Equation" r:id="rId4" imgW="11277600" imgH="10668000" progId="Equation.DSMT4">
                  <p:embed/>
                </p:oleObj>
              </mc:Choice>
              <mc:Fallback>
                <p:oleObj name="Equation" r:id="rId4" imgW="11277600" imgH="10668000" progId="Equation.DSMT4">
                  <p:embed/>
                  <p:pic>
                    <p:nvPicPr>
                      <p:cNvPr id="0" name="图片 79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2" y="620009"/>
                        <a:ext cx="10588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654675" y="88501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7815299" y="832712"/>
          <a:ext cx="2628578" cy="5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9" name="Equation" r:id="rId6" imgW="25603200" imgH="5486400" progId="Equation.DSMT4">
                  <p:embed/>
                </p:oleObj>
              </mc:Choice>
              <mc:Fallback>
                <p:oleObj name="Equation" r:id="rId6" imgW="25603200" imgH="5486400" progId="Equation.DSMT4">
                  <p:embed/>
                  <p:pic>
                    <p:nvPicPr>
                      <p:cNvPr id="0" name="图片 79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99" y="832712"/>
                        <a:ext cx="2628578" cy="58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033247" y="149308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176" name="Object 5"/>
          <p:cNvGraphicFramePr>
            <a:graphicFrameLocks noChangeAspect="1"/>
          </p:cNvGraphicFramePr>
          <p:nvPr/>
        </p:nvGraphicFramePr>
        <p:xfrm>
          <a:off x="3274515" y="1557994"/>
          <a:ext cx="23669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0" name="Equation" r:id="rId8" imgW="1028700" imgH="190500" progId="Equation.DSMT4">
                  <p:embed/>
                </p:oleObj>
              </mc:Choice>
              <mc:Fallback>
                <p:oleObj name="Equation" r:id="rId8" imgW="1028700" imgH="190500" progId="Equation.DSMT4">
                  <p:embed/>
                  <p:pic>
                    <p:nvPicPr>
                      <p:cNvPr id="0" name="图片 79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515" y="1557994"/>
                        <a:ext cx="23669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5634831" y="154528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截出的顶部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58" name="Text Box 90"/>
          <p:cNvSpPr txBox="1">
            <a:spLocks noChangeArrowheads="1"/>
          </p:cNvSpPr>
          <p:nvPr/>
        </p:nvSpPr>
        <p:spPr bwMode="auto">
          <a:xfrm>
            <a:off x="2033247" y="212354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7259" name="Object 6"/>
          <p:cNvGraphicFramePr>
            <a:graphicFrameLocks noChangeAspect="1"/>
          </p:cNvGraphicFramePr>
          <p:nvPr/>
        </p:nvGraphicFramePr>
        <p:xfrm>
          <a:off x="2857500" y="2045220"/>
          <a:ext cx="5083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1" name="Equation" r:id="rId10" imgW="2171700" imgH="285750" progId="Equation.DSMT4">
                  <p:embed/>
                </p:oleObj>
              </mc:Choice>
              <mc:Fallback>
                <p:oleObj name="Equation" r:id="rId10" imgW="2171700" imgH="285750" progId="Equation.DSMT4">
                  <p:embed/>
                  <p:pic>
                    <p:nvPicPr>
                      <p:cNvPr id="0" name="图片 79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045220"/>
                        <a:ext cx="50831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" name="Object 7"/>
          <p:cNvGraphicFramePr>
            <a:graphicFrameLocks noChangeAspect="1"/>
          </p:cNvGraphicFramePr>
          <p:nvPr/>
        </p:nvGraphicFramePr>
        <p:xfrm>
          <a:off x="3591614" y="2718520"/>
          <a:ext cx="32718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2" name="Equation" r:id="rId12" imgW="1409700" imgH="247650" progId="Equation.DSMT4">
                  <p:embed/>
                </p:oleObj>
              </mc:Choice>
              <mc:Fallback>
                <p:oleObj name="Equation" r:id="rId12" imgW="1409700" imgH="247650" progId="Equation.DSMT4">
                  <p:embed/>
                  <p:pic>
                    <p:nvPicPr>
                      <p:cNvPr id="0" name="图片 79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614" y="2718520"/>
                        <a:ext cx="32718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1" name="Object 8"/>
          <p:cNvGraphicFramePr>
            <a:graphicFrameLocks noChangeAspect="1"/>
          </p:cNvGraphicFramePr>
          <p:nvPr/>
        </p:nvGraphicFramePr>
        <p:xfrm>
          <a:off x="2219950" y="3376704"/>
          <a:ext cx="3064044" cy="68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3" name="Equation" r:id="rId14" imgW="36576000" imgH="7315200" progId="Equation.DSMT4">
                  <p:embed/>
                </p:oleObj>
              </mc:Choice>
              <mc:Fallback>
                <p:oleObj name="Equation" r:id="rId14" imgW="36576000" imgH="7315200" progId="Equation.DSMT4">
                  <p:embed/>
                  <p:pic>
                    <p:nvPicPr>
                      <p:cNvPr id="0" name="图片 79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50" y="3376704"/>
                        <a:ext cx="3064044" cy="68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2" name="Object 9"/>
          <p:cNvGraphicFramePr>
            <a:graphicFrameLocks noChangeAspect="1"/>
          </p:cNvGraphicFramePr>
          <p:nvPr/>
        </p:nvGraphicFramePr>
        <p:xfrm>
          <a:off x="5371382" y="3247588"/>
          <a:ext cx="2173212" cy="109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" name="Equation" r:id="rId16" imgW="25298400" imgH="11582400" progId="Equation.DSMT4">
                  <p:embed/>
                </p:oleObj>
              </mc:Choice>
              <mc:Fallback>
                <p:oleObj name="Equation" r:id="rId16" imgW="25298400" imgH="11582400" progId="Equation.DSMT4">
                  <p:embed/>
                  <p:pic>
                    <p:nvPicPr>
                      <p:cNvPr id="0" name="图片 79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82" y="3247588"/>
                        <a:ext cx="2173212" cy="109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3" name="Object 10"/>
          <p:cNvGraphicFramePr>
            <a:graphicFrameLocks noChangeAspect="1"/>
          </p:cNvGraphicFramePr>
          <p:nvPr/>
        </p:nvGraphicFramePr>
        <p:xfrm>
          <a:off x="2033247" y="4341756"/>
          <a:ext cx="13636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5" name="Equation" r:id="rId18" imgW="609600" imgH="409575" progId="Equation.DSMT4">
                  <p:embed/>
                </p:oleObj>
              </mc:Choice>
              <mc:Fallback>
                <p:oleObj name="Equation" r:id="rId18" imgW="609600" imgH="409575" progId="Equation.DSMT4">
                  <p:embed/>
                  <p:pic>
                    <p:nvPicPr>
                      <p:cNvPr id="0" name="图片 79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247" y="4341756"/>
                        <a:ext cx="13636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5" name="Object 11"/>
          <p:cNvGraphicFramePr>
            <a:graphicFrameLocks noChangeAspect="1"/>
          </p:cNvGraphicFramePr>
          <p:nvPr/>
        </p:nvGraphicFramePr>
        <p:xfrm>
          <a:off x="6324600" y="4408668"/>
          <a:ext cx="1663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6" name="Equation" r:id="rId20" imgW="666750" imgH="333375" progId="Equation.DSMT4">
                  <p:embed/>
                </p:oleObj>
              </mc:Choice>
              <mc:Fallback>
                <p:oleObj name="Equation" r:id="rId20" imgW="666750" imgH="333375" progId="Equation.DSMT4">
                  <p:embed/>
                  <p:pic>
                    <p:nvPicPr>
                      <p:cNvPr id="0" name="图片 79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08668"/>
                        <a:ext cx="1663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6" name="Object 12"/>
          <p:cNvGraphicFramePr>
            <a:graphicFrameLocks noChangeAspect="1"/>
          </p:cNvGraphicFramePr>
          <p:nvPr/>
        </p:nvGraphicFramePr>
        <p:xfrm>
          <a:off x="3544161" y="5264152"/>
          <a:ext cx="4551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7" name="Equation" r:id="rId22" imgW="1943100" imgH="495300" progId="Equation.DSMT4">
                  <p:embed/>
                </p:oleObj>
              </mc:Choice>
              <mc:Fallback>
                <p:oleObj name="Equation" r:id="rId22" imgW="1943100" imgH="495300" progId="Equation.DSMT4">
                  <p:embed/>
                  <p:pic>
                    <p:nvPicPr>
                      <p:cNvPr id="0" name="图片 79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161" y="5264152"/>
                        <a:ext cx="45513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8" name="Object 13"/>
          <p:cNvGraphicFramePr>
            <a:graphicFrameLocks noChangeAspect="1"/>
          </p:cNvGraphicFramePr>
          <p:nvPr/>
        </p:nvGraphicFramePr>
        <p:xfrm>
          <a:off x="8120358" y="5395912"/>
          <a:ext cx="1660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8" name="Equation" r:id="rId24" imgW="714375" imgH="400050" progId="Equation.DSMT4">
                  <p:embed/>
                </p:oleObj>
              </mc:Choice>
              <mc:Fallback>
                <p:oleObj name="Equation" r:id="rId24" imgW="714375" imgH="400050" progId="Equation.DSMT4">
                  <p:embed/>
                  <p:pic>
                    <p:nvPicPr>
                      <p:cNvPr id="0" name="图片 79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358" y="5395912"/>
                        <a:ext cx="16605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9" name="Object 14"/>
          <p:cNvGraphicFramePr>
            <a:graphicFrameLocks noChangeAspect="1"/>
          </p:cNvGraphicFramePr>
          <p:nvPr/>
        </p:nvGraphicFramePr>
        <p:xfrm>
          <a:off x="3506031" y="4334055"/>
          <a:ext cx="2900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9" name="Equation" r:id="rId26" imgW="1247775" imgH="419100" progId="Equation.DSMT4">
                  <p:embed/>
                </p:oleObj>
              </mc:Choice>
              <mc:Fallback>
                <p:oleObj name="Equation" r:id="rId26" imgW="1247775" imgH="419100" progId="Equation.DSMT4">
                  <p:embed/>
                  <p:pic>
                    <p:nvPicPr>
                      <p:cNvPr id="0" name="图片 79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031" y="4334055"/>
                        <a:ext cx="29003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" name="Object 15"/>
          <p:cNvGraphicFramePr>
            <a:graphicFrameLocks noChangeAspect="1"/>
          </p:cNvGraphicFramePr>
          <p:nvPr/>
        </p:nvGraphicFramePr>
        <p:xfrm>
          <a:off x="7988300" y="4268968"/>
          <a:ext cx="2238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0" name="Equation" r:id="rId28" imgW="914400" imgH="400050" progId="Equation.DSMT4">
                  <p:embed/>
                </p:oleObj>
              </mc:Choice>
              <mc:Fallback>
                <p:oleObj name="Equation" r:id="rId28" imgW="914400" imgH="400050" progId="Equation.DSMT4">
                  <p:embed/>
                  <p:pic>
                    <p:nvPicPr>
                      <p:cNvPr id="0" name="图片 79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4268968"/>
                        <a:ext cx="2238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6"/>
          <p:cNvGrpSpPr/>
          <p:nvPr/>
        </p:nvGrpSpPr>
        <p:grpSpPr bwMode="auto">
          <a:xfrm>
            <a:off x="7924800" y="1676400"/>
            <a:ext cx="2413000" cy="2286000"/>
            <a:chOff x="4032" y="1056"/>
            <a:chExt cx="1520" cy="1440"/>
          </a:xfrm>
        </p:grpSpPr>
        <p:sp>
          <p:nvSpPr>
            <p:cNvPr id="47128" name="Arc 157"/>
            <p:cNvSpPr/>
            <p:nvPr/>
          </p:nvSpPr>
          <p:spPr bwMode="auto">
            <a:xfrm>
              <a:off x="4032" y="1709"/>
              <a:ext cx="1207" cy="313"/>
            </a:xfrm>
            <a:custGeom>
              <a:avLst/>
              <a:gdLst>
                <a:gd name="T0" fmla="*/ 0 w 43200"/>
                <a:gd name="T1" fmla="*/ 0 h 24421"/>
                <a:gd name="T2" fmla="*/ 0 w 43200"/>
                <a:gd name="T3" fmla="*/ 0 h 24421"/>
                <a:gd name="T4" fmla="*/ 0 w 43200"/>
                <a:gd name="T5" fmla="*/ 0 h 2442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21"/>
                <a:gd name="T11" fmla="*/ 43200 w 43200"/>
                <a:gd name="T12" fmla="*/ 24421 h 244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21" fill="none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</a:path>
                <a:path w="43200" h="24421" stroke="0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  <a:lnTo>
                    <a:pt x="21600" y="21600"/>
                  </a:lnTo>
                  <a:lnTo>
                    <a:pt x="185" y="24420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Arc 158"/>
            <p:cNvSpPr/>
            <p:nvPr/>
          </p:nvSpPr>
          <p:spPr bwMode="auto">
            <a:xfrm>
              <a:off x="4034" y="1940"/>
              <a:ext cx="1207" cy="306"/>
            </a:xfrm>
            <a:custGeom>
              <a:avLst/>
              <a:gdLst>
                <a:gd name="T0" fmla="*/ 0 w 43200"/>
                <a:gd name="T1" fmla="*/ 0 h 23827"/>
                <a:gd name="T2" fmla="*/ 0 w 43200"/>
                <a:gd name="T3" fmla="*/ 0 h 23827"/>
                <a:gd name="T4" fmla="*/ 0 w 43200"/>
                <a:gd name="T5" fmla="*/ 0 h 238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827"/>
                <a:gd name="T11" fmla="*/ 43200 w 43200"/>
                <a:gd name="T12" fmla="*/ 23827 h 238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827" fill="none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</a:path>
                <a:path w="43200" h="23827" stroke="0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  <a:lnTo>
                    <a:pt x="21600" y="2227"/>
                  </a:lnTo>
                  <a:lnTo>
                    <a:pt x="43199" y="2117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Arc 159"/>
            <p:cNvSpPr/>
            <p:nvPr/>
          </p:nvSpPr>
          <p:spPr bwMode="auto">
            <a:xfrm>
              <a:off x="4637" y="1555"/>
              <a:ext cx="603" cy="452"/>
            </a:xfrm>
            <a:custGeom>
              <a:avLst/>
              <a:gdLst>
                <a:gd name="T0" fmla="*/ 0 w 21560"/>
                <a:gd name="T1" fmla="*/ 0 h 14956"/>
                <a:gd name="T2" fmla="*/ 0 w 21560"/>
                <a:gd name="T3" fmla="*/ 0 h 14956"/>
                <a:gd name="T4" fmla="*/ 0 w 21560"/>
                <a:gd name="T5" fmla="*/ 0 h 14956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956"/>
                <a:gd name="T11" fmla="*/ 21560 w 21560"/>
                <a:gd name="T12" fmla="*/ 14956 h 14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956" fill="none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</a:path>
                <a:path w="21560" h="14956" stroke="0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  <a:lnTo>
                    <a:pt x="0" y="14956"/>
                  </a:lnTo>
                  <a:lnTo>
                    <a:pt x="15584" y="-1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Arc 160"/>
            <p:cNvSpPr/>
            <p:nvPr/>
          </p:nvSpPr>
          <p:spPr bwMode="auto">
            <a:xfrm>
              <a:off x="4200" y="1353"/>
              <a:ext cx="869" cy="653"/>
            </a:xfrm>
            <a:custGeom>
              <a:avLst/>
              <a:gdLst>
                <a:gd name="T0" fmla="*/ 0 w 31014"/>
                <a:gd name="T1" fmla="*/ 0 h 21600"/>
                <a:gd name="T2" fmla="*/ 0 w 31014"/>
                <a:gd name="T3" fmla="*/ 0 h 21600"/>
                <a:gd name="T4" fmla="*/ 0 w 31014"/>
                <a:gd name="T5" fmla="*/ 0 h 21600"/>
                <a:gd name="T6" fmla="*/ 0 60000 65536"/>
                <a:gd name="T7" fmla="*/ 0 60000 65536"/>
                <a:gd name="T8" fmla="*/ 0 60000 65536"/>
                <a:gd name="T9" fmla="*/ 0 w 31014"/>
                <a:gd name="T10" fmla="*/ 0 h 21600"/>
                <a:gd name="T11" fmla="*/ 31014 w 310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14" h="21600" fill="none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</a:path>
                <a:path w="31014" h="21600" stroke="0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  <a:lnTo>
                    <a:pt x="15708" y="21600"/>
                  </a:lnTo>
                  <a:lnTo>
                    <a:pt x="-1" y="6773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Arc 161"/>
            <p:cNvSpPr/>
            <p:nvPr/>
          </p:nvSpPr>
          <p:spPr bwMode="auto">
            <a:xfrm>
              <a:off x="4034" y="1553"/>
              <a:ext cx="604" cy="454"/>
            </a:xfrm>
            <a:custGeom>
              <a:avLst/>
              <a:gdLst>
                <a:gd name="T0" fmla="*/ 0 w 21564"/>
                <a:gd name="T1" fmla="*/ 0 h 15022"/>
                <a:gd name="T2" fmla="*/ 0 w 21564"/>
                <a:gd name="T3" fmla="*/ 0 h 15022"/>
                <a:gd name="T4" fmla="*/ 0 w 21564"/>
                <a:gd name="T5" fmla="*/ 0 h 15022"/>
                <a:gd name="T6" fmla="*/ 0 60000 65536"/>
                <a:gd name="T7" fmla="*/ 0 60000 65536"/>
                <a:gd name="T8" fmla="*/ 0 60000 65536"/>
                <a:gd name="T9" fmla="*/ 0 w 21564"/>
                <a:gd name="T10" fmla="*/ 0 h 15022"/>
                <a:gd name="T11" fmla="*/ 21564 w 21564"/>
                <a:gd name="T12" fmla="*/ 15022 h 150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15022" fill="none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</a:path>
                <a:path w="21564" h="15022" stroke="0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  <a:lnTo>
                    <a:pt x="21564" y="15022"/>
                  </a:lnTo>
                  <a:lnTo>
                    <a:pt x="-1" y="13783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33" name="Group 162"/>
            <p:cNvGrpSpPr/>
            <p:nvPr/>
          </p:nvGrpSpPr>
          <p:grpSpPr bwMode="auto">
            <a:xfrm>
              <a:off x="4128" y="1056"/>
              <a:ext cx="1424" cy="1440"/>
              <a:chOff x="4128" y="1056"/>
              <a:chExt cx="1424" cy="1440"/>
            </a:xfrm>
          </p:grpSpPr>
          <p:graphicFrame>
            <p:nvGraphicFramePr>
              <p:cNvPr id="47141" name="Object 20"/>
              <p:cNvGraphicFramePr>
                <a:graphicFrameLocks noChangeAspect="1"/>
              </p:cNvGraphicFramePr>
              <p:nvPr/>
            </p:nvGraphicFramePr>
            <p:xfrm>
              <a:off x="4464" y="18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1" name="Equation" r:id="rId30" imgW="200025" imgH="219075" progId="Equation.3">
                      <p:embed/>
                    </p:oleObj>
                  </mc:Choice>
                  <mc:Fallback>
                    <p:oleObj name="Equation" r:id="rId30" imgW="200025" imgH="219075" progId="Equation.3">
                      <p:embed/>
                      <p:pic>
                        <p:nvPicPr>
                          <p:cNvPr id="0" name="图片 794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8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2" name="Object 21"/>
              <p:cNvGraphicFramePr>
                <a:graphicFrameLocks noChangeAspect="1"/>
              </p:cNvGraphicFramePr>
              <p:nvPr/>
            </p:nvGraphicFramePr>
            <p:xfrm>
              <a:off x="4272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2" name="Equation" r:id="rId32" imgW="209550" imgH="219075" progId="Equation.3">
                      <p:embed/>
                    </p:oleObj>
                  </mc:Choice>
                  <mc:Fallback>
                    <p:oleObj name="Equation" r:id="rId32" imgW="209550" imgH="219075" progId="Equation.3">
                      <p:embed/>
                      <p:pic>
                        <p:nvPicPr>
                          <p:cNvPr id="0" name="图片 794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3" name="Object 22"/>
              <p:cNvGraphicFramePr>
                <a:graphicFrameLocks noChangeAspect="1"/>
              </p:cNvGraphicFramePr>
              <p:nvPr/>
            </p:nvGraphicFramePr>
            <p:xfrm>
              <a:off x="4444" y="106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3" name="Equation" r:id="rId34" imgW="200025" imgH="200025" progId="Equation.3">
                      <p:embed/>
                    </p:oleObj>
                  </mc:Choice>
                  <mc:Fallback>
                    <p:oleObj name="Equation" r:id="rId34" imgW="200025" imgH="200025" progId="Equation.3">
                      <p:embed/>
                      <p:pic>
                        <p:nvPicPr>
                          <p:cNvPr id="0" name="图片 794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06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4" name="Object 23"/>
              <p:cNvGraphicFramePr>
                <a:graphicFrameLocks noChangeAspect="1"/>
              </p:cNvGraphicFramePr>
              <p:nvPr/>
            </p:nvGraphicFramePr>
            <p:xfrm>
              <a:off x="5400" y="19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404" name="Equation" r:id="rId36" imgW="219075" imgH="295275" progId="Equation.3">
                      <p:embed/>
                    </p:oleObj>
                  </mc:Choice>
                  <mc:Fallback>
                    <p:oleObj name="Equation" r:id="rId36" imgW="219075" imgH="295275" progId="Equation.3">
                      <p:embed/>
                      <p:pic>
                        <p:nvPicPr>
                          <p:cNvPr id="0" name="图片 794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19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5" name="Line 167"/>
              <p:cNvSpPr>
                <a:spLocks noChangeShapeType="1"/>
              </p:cNvSpPr>
              <p:nvPr/>
            </p:nvSpPr>
            <p:spPr bwMode="auto">
              <a:xfrm>
                <a:off x="5241" y="1945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6" name="Line 168"/>
              <p:cNvSpPr>
                <a:spLocks noChangeShapeType="1"/>
              </p:cNvSpPr>
              <p:nvPr/>
            </p:nvSpPr>
            <p:spPr bwMode="auto">
              <a:xfrm flipV="1">
                <a:off x="4637" y="1365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169"/>
              <p:cNvSpPr>
                <a:spLocks noChangeShapeType="1"/>
              </p:cNvSpPr>
              <p:nvPr/>
            </p:nvSpPr>
            <p:spPr bwMode="auto">
              <a:xfrm>
                <a:off x="4637" y="1945"/>
                <a:ext cx="6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8" name="Line 170"/>
              <p:cNvSpPr>
                <a:spLocks noChangeShapeType="1"/>
              </p:cNvSpPr>
              <p:nvPr/>
            </p:nvSpPr>
            <p:spPr bwMode="auto">
              <a:xfrm flipV="1">
                <a:off x="4637" y="1056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Line 171"/>
              <p:cNvSpPr>
                <a:spLocks noChangeShapeType="1"/>
              </p:cNvSpPr>
              <p:nvPr/>
            </p:nvSpPr>
            <p:spPr bwMode="auto">
              <a:xfrm flipH="1">
                <a:off x="4128" y="2225"/>
                <a:ext cx="216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0" name="Line 172"/>
              <p:cNvSpPr>
                <a:spLocks noChangeShapeType="1"/>
              </p:cNvSpPr>
              <p:nvPr/>
            </p:nvSpPr>
            <p:spPr bwMode="auto">
              <a:xfrm flipH="1">
                <a:off x="4368" y="1945"/>
                <a:ext cx="259" cy="2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34" name="Object 17"/>
            <p:cNvGraphicFramePr>
              <a:graphicFrameLocks noChangeAspect="1"/>
            </p:cNvGraphicFramePr>
            <p:nvPr/>
          </p:nvGraphicFramePr>
          <p:xfrm>
            <a:off x="4976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5" name="Equation" r:id="rId38" imgW="238125" imgH="285750" progId="Equation.3">
                    <p:embed/>
                  </p:oleObj>
                </mc:Choice>
                <mc:Fallback>
                  <p:oleObj name="Equation" r:id="rId38" imgW="238125" imgH="285750" progId="Equation.3">
                    <p:embed/>
                    <p:pic>
                      <p:nvPicPr>
                        <p:cNvPr id="0" name="图片 79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Oval 174"/>
            <p:cNvSpPr>
              <a:spLocks noChangeArrowheads="1"/>
            </p:cNvSpPr>
            <p:nvPr/>
          </p:nvSpPr>
          <p:spPr bwMode="auto">
            <a:xfrm>
              <a:off x="4620" y="155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36" name="Object 18"/>
            <p:cNvGraphicFramePr>
              <a:graphicFrameLocks noChangeAspect="1"/>
            </p:cNvGraphicFramePr>
            <p:nvPr/>
          </p:nvGraphicFramePr>
          <p:xfrm>
            <a:off x="4705" y="147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6" name="Equation" r:id="rId40" imgW="209550" imgH="314325" progId="Equation.3">
                    <p:embed/>
                  </p:oleObj>
                </mc:Choice>
                <mc:Fallback>
                  <p:oleObj name="Equation" r:id="rId40" imgW="209550" imgH="314325" progId="Equation.3">
                    <p:embed/>
                    <p:pic>
                      <p:nvPicPr>
                        <p:cNvPr id="0" name="图片 79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47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19"/>
            <p:cNvGraphicFramePr>
              <a:graphicFrameLocks noChangeAspect="1"/>
            </p:cNvGraphicFramePr>
            <p:nvPr/>
          </p:nvGraphicFramePr>
          <p:xfrm>
            <a:off x="5191" y="20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07" name="Equation" r:id="rId42" imgW="209550" imgH="219075" progId="Equation.3">
                    <p:embed/>
                  </p:oleObj>
                </mc:Choice>
                <mc:Fallback>
                  <p:oleObj name="Equation" r:id="rId42" imgW="209550" imgH="219075" progId="Equation.3">
                    <p:embed/>
                    <p:pic>
                      <p:nvPicPr>
                        <p:cNvPr id="0" name="图片 79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20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38" name="Group 177"/>
            <p:cNvGrpSpPr/>
            <p:nvPr/>
          </p:nvGrpSpPr>
          <p:grpSpPr bwMode="auto">
            <a:xfrm>
              <a:off x="4207" y="1469"/>
              <a:ext cx="868" cy="227"/>
              <a:chOff x="4224" y="1475"/>
              <a:chExt cx="864" cy="227"/>
            </a:xfrm>
          </p:grpSpPr>
          <p:sp>
            <p:nvSpPr>
              <p:cNvPr id="47139" name="Arc 178"/>
              <p:cNvSpPr/>
              <p:nvPr/>
            </p:nvSpPr>
            <p:spPr bwMode="auto">
              <a:xfrm flipH="1" flipV="1">
                <a:off x="4224" y="1475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Arc 179"/>
              <p:cNvSpPr/>
              <p:nvPr/>
            </p:nvSpPr>
            <p:spPr bwMode="auto">
              <a:xfrm flipH="1">
                <a:off x="4224" y="1571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5" grpId="0" autoUpdateAnimBg="0" build="p"/>
      <p:bldP spid="7257" grpId="0" autoUpdateAnimBg="0"/>
      <p:bldP spid="72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7502" y="932407"/>
            <a:ext cx="1129145" cy="517525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45494" y="1513432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是球面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1376" name="Object 2"/>
          <p:cNvGraphicFramePr>
            <a:graphicFrameLocks noChangeAspect="1"/>
          </p:cNvGraphicFramePr>
          <p:nvPr/>
        </p:nvGraphicFramePr>
        <p:xfrm>
          <a:off x="3987800" y="1449932"/>
          <a:ext cx="2717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0" name="Equation" r:id="rId2" imgW="1057275" imgH="219075" progId="Equation.DSMT4">
                  <p:embed/>
                </p:oleObj>
              </mc:Choice>
              <mc:Fallback>
                <p:oleObj name="Equation" r:id="rId2" imgW="1057275" imgH="219075" progId="Equation.DSMT4">
                  <p:embed/>
                  <p:pic>
                    <p:nvPicPr>
                      <p:cNvPr id="0" name="图片 34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449932"/>
                        <a:ext cx="27178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705600" y="1518195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被平行平面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=±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h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1738745" y="213836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出的上下两部分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1377" name="Object 3"/>
          <p:cNvGraphicFramePr>
            <a:graphicFrameLocks noChangeAspect="1"/>
          </p:cNvGraphicFramePr>
          <p:nvPr/>
        </p:nvGraphicFramePr>
        <p:xfrm>
          <a:off x="2651919" y="2751229"/>
          <a:ext cx="34956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1" name="Equation" r:id="rId4" imgW="1438275" imgH="447675" progId="Equation.DSMT4">
                  <p:embed/>
                </p:oleObj>
              </mc:Choice>
              <mc:Fallback>
                <p:oleObj name="Equation" r:id="rId4" imgW="1438275" imgH="447675" progId="Equation.DSMT4">
                  <p:embed/>
                  <p:pic>
                    <p:nvPicPr>
                      <p:cNvPr id="0" name="图片 34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919" y="2751229"/>
                        <a:ext cx="34956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4"/>
          <p:cNvGraphicFramePr>
            <a:graphicFrameLocks noChangeAspect="1"/>
          </p:cNvGraphicFramePr>
          <p:nvPr/>
        </p:nvGraphicFramePr>
        <p:xfrm>
          <a:off x="2551907" y="3884023"/>
          <a:ext cx="37115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2" name="Equation" r:id="rId6" imgW="1438275" imgH="447675" progId="Equation.DSMT4">
                  <p:embed/>
                </p:oleObj>
              </mc:Choice>
              <mc:Fallback>
                <p:oleObj name="Equation" r:id="rId6" imgW="1438275" imgH="447675" progId="Equation.DSMT4">
                  <p:embed/>
                  <p:pic>
                    <p:nvPicPr>
                      <p:cNvPr id="0" name="图片 34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07" y="3884023"/>
                        <a:ext cx="37115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4862196" y="3003915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3" name="Equation" r:id="rId8" imgW="114300" imgH="171450" progId="Equation.DSMT4">
                  <p:embed/>
                </p:oleObj>
              </mc:Choice>
              <mc:Fallback>
                <p:oleObj name="Equation" r:id="rId8" imgW="114300" imgH="171450" progId="Equation.DSMT4">
                  <p:embed/>
                  <p:pic>
                    <p:nvPicPr>
                      <p:cNvPr id="0" name="图片 34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96" y="3003915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6"/>
          <p:cNvGraphicFramePr>
            <a:graphicFrameLocks noChangeAspect="1"/>
          </p:cNvGraphicFramePr>
          <p:nvPr/>
        </p:nvGraphicFramePr>
        <p:xfrm>
          <a:off x="4318477" y="3917951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4" name="Equation" r:id="rId10" imgW="600075" imgH="400050" progId="Equation.DSMT4">
                  <p:embed/>
                </p:oleObj>
              </mc:Choice>
              <mc:Fallback>
                <p:oleObj name="Equation" r:id="rId10" imgW="600075" imgH="400050" progId="Equation.DSMT4">
                  <p:embed/>
                  <p:pic>
                    <p:nvPicPr>
                      <p:cNvPr id="0" name="图片 34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477" y="3917951"/>
                        <a:ext cx="144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4589146" y="2135982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06"/>
          <p:cNvGrpSpPr/>
          <p:nvPr/>
        </p:nvGrpSpPr>
        <p:grpSpPr bwMode="auto">
          <a:xfrm>
            <a:off x="8333922" y="2677886"/>
            <a:ext cx="2819400" cy="3124200"/>
            <a:chOff x="3840" y="1488"/>
            <a:chExt cx="1776" cy="1968"/>
          </a:xfrm>
        </p:grpSpPr>
        <p:sp>
          <p:nvSpPr>
            <p:cNvPr id="48142" name="Line 25"/>
            <p:cNvSpPr>
              <a:spLocks noChangeShapeType="1"/>
            </p:cNvSpPr>
            <p:nvPr/>
          </p:nvSpPr>
          <p:spPr bwMode="auto">
            <a:xfrm>
              <a:off x="5232" y="24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26"/>
            <p:cNvSpPr>
              <a:spLocks noChangeShapeType="1"/>
            </p:cNvSpPr>
            <p:nvPr/>
          </p:nvSpPr>
          <p:spPr bwMode="auto">
            <a:xfrm flipV="1">
              <a:off x="4560" y="1837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27"/>
            <p:cNvSpPr>
              <a:spLocks noChangeShapeType="1"/>
            </p:cNvSpPr>
            <p:nvPr/>
          </p:nvSpPr>
          <p:spPr bwMode="auto">
            <a:xfrm>
              <a:off x="4560" y="248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28"/>
            <p:cNvSpPr>
              <a:spLocks noChangeShapeType="1"/>
            </p:cNvSpPr>
            <p:nvPr/>
          </p:nvSpPr>
          <p:spPr bwMode="auto">
            <a:xfrm flipV="1">
              <a:off x="4560" y="1490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9"/>
            <p:cNvSpPr>
              <a:spLocks noChangeShapeType="1"/>
            </p:cNvSpPr>
            <p:nvPr/>
          </p:nvSpPr>
          <p:spPr bwMode="auto">
            <a:xfrm flipH="1">
              <a:off x="4128" y="2688"/>
              <a:ext cx="218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30"/>
            <p:cNvSpPr>
              <a:spLocks noChangeShapeType="1"/>
            </p:cNvSpPr>
            <p:nvPr/>
          </p:nvSpPr>
          <p:spPr bwMode="auto">
            <a:xfrm flipH="1">
              <a:off x="4334" y="248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5"/>
            <p:cNvSpPr>
              <a:spLocks noChangeShapeType="1"/>
            </p:cNvSpPr>
            <p:nvPr/>
          </p:nvSpPr>
          <p:spPr bwMode="auto">
            <a:xfrm>
              <a:off x="4560" y="24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9" name="Group 68"/>
            <p:cNvGrpSpPr/>
            <p:nvPr/>
          </p:nvGrpSpPr>
          <p:grpSpPr bwMode="auto">
            <a:xfrm>
              <a:off x="3840" y="1934"/>
              <a:ext cx="1452" cy="1344"/>
              <a:chOff x="3840" y="1934"/>
              <a:chExt cx="1452" cy="1344"/>
            </a:xfrm>
          </p:grpSpPr>
          <p:grpSp>
            <p:nvGrpSpPr>
              <p:cNvPr id="48162" name="Group 59"/>
              <p:cNvGrpSpPr/>
              <p:nvPr/>
            </p:nvGrpSpPr>
            <p:grpSpPr bwMode="auto">
              <a:xfrm>
                <a:off x="3840" y="2307"/>
                <a:ext cx="1451" cy="381"/>
                <a:chOff x="3888" y="2219"/>
                <a:chExt cx="1344" cy="597"/>
              </a:xfrm>
            </p:grpSpPr>
            <p:sp>
              <p:nvSpPr>
                <p:cNvPr id="48172" name="Arc 10"/>
                <p:cNvSpPr/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3" name="Arc 11"/>
                <p:cNvSpPr/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3" name="Arc 56"/>
              <p:cNvSpPr/>
              <p:nvPr/>
            </p:nvSpPr>
            <p:spPr bwMode="auto">
              <a:xfrm>
                <a:off x="3842" y="2061"/>
                <a:ext cx="725" cy="984"/>
              </a:xfrm>
              <a:custGeom>
                <a:avLst/>
                <a:gdLst>
                  <a:gd name="T0" fmla="*/ 0 w 21600"/>
                  <a:gd name="T1" fmla="*/ 0 h 29323"/>
                  <a:gd name="T2" fmla="*/ 0 w 21600"/>
                  <a:gd name="T3" fmla="*/ 0 h 29323"/>
                  <a:gd name="T4" fmla="*/ 0 w 21600"/>
                  <a:gd name="T5" fmla="*/ 0 h 2932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23"/>
                  <a:gd name="T11" fmla="*/ 21600 w 21600"/>
                  <a:gd name="T12" fmla="*/ 29323 h 29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23" fill="none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</a:path>
                  <a:path w="21600" h="29323" stroke="0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  <a:lnTo>
                      <a:pt x="21600" y="14630"/>
                    </a:lnTo>
                    <a:lnTo>
                      <a:pt x="5767" y="2932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4" name="Arc 57"/>
              <p:cNvSpPr/>
              <p:nvPr/>
            </p:nvSpPr>
            <p:spPr bwMode="auto">
              <a:xfrm>
                <a:off x="4566" y="2003"/>
                <a:ext cx="726" cy="1045"/>
              </a:xfrm>
              <a:custGeom>
                <a:avLst/>
                <a:gdLst>
                  <a:gd name="T0" fmla="*/ 0 w 21600"/>
                  <a:gd name="T1" fmla="*/ 0 h 31094"/>
                  <a:gd name="T2" fmla="*/ 0 w 21600"/>
                  <a:gd name="T3" fmla="*/ 0 h 31094"/>
                  <a:gd name="T4" fmla="*/ 0 w 21600"/>
                  <a:gd name="T5" fmla="*/ 0 h 310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1094"/>
                  <a:gd name="T11" fmla="*/ 21600 w 21600"/>
                  <a:gd name="T12" fmla="*/ 31094 h 310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1094" fill="none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</a:path>
                  <a:path w="21600" h="31094" stroke="0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  <a:lnTo>
                      <a:pt x="0" y="16311"/>
                    </a:lnTo>
                    <a:lnTo>
                      <a:pt x="14160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Arc 60"/>
              <p:cNvSpPr/>
              <p:nvPr/>
            </p:nvSpPr>
            <p:spPr bwMode="auto">
              <a:xfrm>
                <a:off x="4033" y="2552"/>
                <a:ext cx="1072" cy="726"/>
              </a:xfrm>
              <a:custGeom>
                <a:avLst/>
                <a:gdLst>
                  <a:gd name="T0" fmla="*/ 0 w 31918"/>
                  <a:gd name="T1" fmla="*/ 0 h 21600"/>
                  <a:gd name="T2" fmla="*/ 0 w 31918"/>
                  <a:gd name="T3" fmla="*/ 0 h 21600"/>
                  <a:gd name="T4" fmla="*/ 0 w 319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918"/>
                  <a:gd name="T10" fmla="*/ 0 h 21600"/>
                  <a:gd name="T11" fmla="*/ 31918 w 319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918" h="21600" fill="none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</a:path>
                  <a:path w="31918" h="21600" stroke="0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  <a:lnTo>
                      <a:pt x="15930" y="0"/>
                    </a:lnTo>
                    <a:lnTo>
                      <a:pt x="31917" y="14523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66" name="Group 61"/>
              <p:cNvGrpSpPr/>
              <p:nvPr/>
            </p:nvGrpSpPr>
            <p:grpSpPr bwMode="auto">
              <a:xfrm>
                <a:off x="4043" y="2880"/>
                <a:ext cx="1045" cy="274"/>
                <a:chOff x="3888" y="2219"/>
                <a:chExt cx="1344" cy="597"/>
              </a:xfrm>
            </p:grpSpPr>
            <p:sp>
              <p:nvSpPr>
                <p:cNvPr id="48170" name="Arc 62"/>
                <p:cNvSpPr/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1" name="Arc 63"/>
                <p:cNvSpPr/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7" name="Group 64"/>
              <p:cNvGrpSpPr/>
              <p:nvPr/>
            </p:nvGrpSpPr>
            <p:grpSpPr bwMode="auto">
              <a:xfrm>
                <a:off x="4032" y="1934"/>
                <a:ext cx="1045" cy="274"/>
                <a:chOff x="3888" y="2219"/>
                <a:chExt cx="1344" cy="597"/>
              </a:xfrm>
            </p:grpSpPr>
            <p:sp>
              <p:nvSpPr>
                <p:cNvPr id="48168" name="Arc 65"/>
                <p:cNvSpPr/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9" name="Arc 66"/>
                <p:cNvSpPr/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50" name="Group 94"/>
            <p:cNvGrpSpPr/>
            <p:nvPr/>
          </p:nvGrpSpPr>
          <p:grpSpPr bwMode="auto">
            <a:xfrm>
              <a:off x="4543" y="1968"/>
              <a:ext cx="229" cy="208"/>
              <a:chOff x="2892" y="3062"/>
              <a:chExt cx="229" cy="208"/>
            </a:xfrm>
          </p:grpSpPr>
          <p:sp>
            <p:nvSpPr>
              <p:cNvPr id="48160" name="Oval 91"/>
              <p:cNvSpPr>
                <a:spLocks noChangeArrowheads="1"/>
              </p:cNvSpPr>
              <p:nvPr/>
            </p:nvSpPr>
            <p:spPr bwMode="auto">
              <a:xfrm>
                <a:off x="2892" y="3136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8161" name="Object 14"/>
              <p:cNvGraphicFramePr>
                <a:graphicFrameLocks noChangeAspect="1"/>
              </p:cNvGraphicFramePr>
              <p:nvPr/>
            </p:nvGraphicFramePr>
            <p:xfrm>
              <a:off x="2977" y="3062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35" name="Equation" r:id="rId12" imgW="209550" imgH="314325" progId="Equation.3">
                      <p:embed/>
                    </p:oleObj>
                  </mc:Choice>
                  <mc:Fallback>
                    <p:oleObj name="Equation" r:id="rId12" imgW="209550" imgH="314325" progId="Equation.3">
                      <p:embed/>
                      <p:pic>
                        <p:nvPicPr>
                          <p:cNvPr id="0" name="图片 347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7" y="3062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51" name="Object 7"/>
            <p:cNvGraphicFramePr>
              <a:graphicFrameLocks noChangeAspect="1"/>
            </p:cNvGraphicFramePr>
            <p:nvPr/>
          </p:nvGraphicFramePr>
          <p:xfrm>
            <a:off x="4608" y="2912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6" name="Equation" r:id="rId14" imgW="476250" imgH="314325" progId="Equation.3">
                    <p:embed/>
                  </p:oleObj>
                </mc:Choice>
                <mc:Fallback>
                  <p:oleObj name="Equation" r:id="rId14" imgW="476250" imgH="314325" progId="Equation.3">
                    <p:embed/>
                    <p:pic>
                      <p:nvPicPr>
                        <p:cNvPr id="0" name="图片 34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12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Oval 96"/>
            <p:cNvSpPr>
              <a:spLocks noChangeArrowheads="1"/>
            </p:cNvSpPr>
            <p:nvPr/>
          </p:nvSpPr>
          <p:spPr bwMode="auto">
            <a:xfrm>
              <a:off x="4543" y="30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3" name="Arc 67"/>
            <p:cNvSpPr/>
            <p:nvPr/>
          </p:nvSpPr>
          <p:spPr bwMode="auto">
            <a:xfrm>
              <a:off x="4016" y="1827"/>
              <a:ext cx="1055" cy="726"/>
            </a:xfrm>
            <a:custGeom>
              <a:avLst/>
              <a:gdLst>
                <a:gd name="T0" fmla="*/ 0 w 31419"/>
                <a:gd name="T1" fmla="*/ 0 h 21600"/>
                <a:gd name="T2" fmla="*/ 0 w 31419"/>
                <a:gd name="T3" fmla="*/ 0 h 21600"/>
                <a:gd name="T4" fmla="*/ 0 w 31419"/>
                <a:gd name="T5" fmla="*/ 0 h 21600"/>
                <a:gd name="T6" fmla="*/ 0 60000 65536"/>
                <a:gd name="T7" fmla="*/ 0 60000 65536"/>
                <a:gd name="T8" fmla="*/ 0 60000 65536"/>
                <a:gd name="T9" fmla="*/ 0 w 31419"/>
                <a:gd name="T10" fmla="*/ 0 h 21600"/>
                <a:gd name="T11" fmla="*/ 31419 w 3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19" h="21600" fill="none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</a:path>
                <a:path w="31419" h="21600" stroke="0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  <a:lnTo>
                    <a:pt x="16421" y="21600"/>
                  </a:lnTo>
                  <a:lnTo>
                    <a:pt x="-1" y="7567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4" name="Object 8"/>
            <p:cNvGraphicFramePr>
              <a:graphicFrameLocks noChangeAspect="1"/>
            </p:cNvGraphicFramePr>
            <p:nvPr/>
          </p:nvGraphicFramePr>
          <p:xfrm>
            <a:off x="4848" y="163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7" name="Equation" r:id="rId16" imgW="238125" imgH="285750" progId="Equation.3">
                    <p:embed/>
                  </p:oleObj>
                </mc:Choice>
                <mc:Fallback>
                  <p:oleObj name="Equation" r:id="rId16" imgW="238125" imgH="285750" progId="Equation.3">
                    <p:embed/>
                    <p:pic>
                      <p:nvPicPr>
                        <p:cNvPr id="0" name="图片 34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9"/>
            <p:cNvGraphicFramePr>
              <a:graphicFrameLocks noChangeAspect="1"/>
            </p:cNvGraphicFramePr>
            <p:nvPr/>
          </p:nvGraphicFramePr>
          <p:xfrm>
            <a:off x="4416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8" name="Equation" r:id="rId18" imgW="200025" imgH="219075" progId="Equation.3">
                    <p:embed/>
                  </p:oleObj>
                </mc:Choice>
                <mc:Fallback>
                  <p:oleObj name="Equation" r:id="rId18" imgW="200025" imgH="219075" progId="Equation.3">
                    <p:embed/>
                    <p:pic>
                      <p:nvPicPr>
                        <p:cNvPr id="0" name="图片 34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10"/>
            <p:cNvGraphicFramePr>
              <a:graphicFrameLocks noChangeAspect="1"/>
            </p:cNvGraphicFramePr>
            <p:nvPr/>
          </p:nvGraphicFramePr>
          <p:xfrm>
            <a:off x="4224" y="28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9" name="Equation" r:id="rId20" imgW="209550" imgH="219075" progId="Equation.3">
                    <p:embed/>
                  </p:oleObj>
                </mc:Choice>
                <mc:Fallback>
                  <p:oleObj name="Equation" r:id="rId20" imgW="209550" imgH="219075" progId="Equation.3">
                    <p:embed/>
                    <p:pic>
                      <p:nvPicPr>
                        <p:cNvPr id="0" name="图片 34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7" name="Object 11"/>
            <p:cNvGraphicFramePr>
              <a:graphicFrameLocks noChangeAspect="1"/>
            </p:cNvGraphicFramePr>
            <p:nvPr/>
          </p:nvGraphicFramePr>
          <p:xfrm>
            <a:off x="4368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0" name="Equation" r:id="rId22" imgW="200025" imgH="200025" progId="Equation.3">
                    <p:embed/>
                  </p:oleObj>
                </mc:Choice>
                <mc:Fallback>
                  <p:oleObj name="Equation" r:id="rId22" imgW="200025" imgH="200025" progId="Equation.3">
                    <p:embed/>
                    <p:pic>
                      <p:nvPicPr>
                        <p:cNvPr id="0" name="图片 34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12"/>
            <p:cNvGraphicFramePr>
              <a:graphicFrameLocks noChangeAspect="1"/>
            </p:cNvGraphicFramePr>
            <p:nvPr/>
          </p:nvGraphicFramePr>
          <p:xfrm>
            <a:off x="546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1" name="Equation" r:id="rId24" imgW="219075" imgH="295275" progId="Equation.3">
                    <p:embed/>
                  </p:oleObj>
                </mc:Choice>
                <mc:Fallback>
                  <p:oleObj name="Equation" r:id="rId24" imgW="219075" imgH="295275" progId="Equation.3">
                    <p:embed/>
                    <p:pic>
                      <p:nvPicPr>
                        <p:cNvPr id="0" name="图片 347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13"/>
            <p:cNvGraphicFramePr>
              <a:graphicFrameLocks noChangeAspect="1"/>
            </p:cNvGraphicFramePr>
            <p:nvPr/>
          </p:nvGraphicFramePr>
          <p:xfrm>
            <a:off x="4848" y="326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2" name="Equation" r:id="rId26" imgW="238125" imgH="285750" progId="Equation.3">
                    <p:embed/>
                  </p:oleObj>
                </mc:Choice>
                <mc:Fallback>
                  <p:oleObj name="Equation" r:id="rId26" imgW="238125" imgH="285750" progId="Equation.3">
                    <p:embed/>
                    <p:pic>
                      <p:nvPicPr>
                        <p:cNvPr id="0" name="图片 34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6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38" grpId="0" autoUpdateAnimBg="0"/>
      <p:bldP spid="21540" grpId="0" autoUpdateAnimBg="0"/>
      <p:bldP spid="21558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9553576" y="859394"/>
            <a:ext cx="2305050" cy="208756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9867900" y="912576"/>
            <a:ext cx="1905000" cy="1981200"/>
            <a:chOff x="4368" y="96"/>
            <a:chExt cx="1200" cy="1248"/>
          </a:xfrm>
        </p:grpSpPr>
        <p:grpSp>
          <p:nvGrpSpPr>
            <p:cNvPr id="50213" name="Group 3"/>
            <p:cNvGrpSpPr/>
            <p:nvPr/>
          </p:nvGrpSpPr>
          <p:grpSpPr bwMode="auto">
            <a:xfrm>
              <a:off x="4416" y="144"/>
              <a:ext cx="1104" cy="1104"/>
              <a:chOff x="4416" y="144"/>
              <a:chExt cx="1104" cy="1104"/>
            </a:xfrm>
          </p:grpSpPr>
          <p:grpSp>
            <p:nvGrpSpPr>
              <p:cNvPr id="50218" name="Group 4"/>
              <p:cNvGrpSpPr/>
              <p:nvPr/>
            </p:nvGrpSpPr>
            <p:grpSpPr bwMode="auto">
              <a:xfrm>
                <a:off x="4416" y="384"/>
                <a:ext cx="864" cy="864"/>
                <a:chOff x="4416" y="384"/>
                <a:chExt cx="864" cy="864"/>
              </a:xfrm>
            </p:grpSpPr>
            <p:sp>
              <p:nvSpPr>
                <p:cNvPr id="50226" name="Oval 5"/>
                <p:cNvSpPr>
                  <a:spLocks noChangeArrowheads="1"/>
                </p:cNvSpPr>
                <p:nvPr/>
              </p:nvSpPr>
              <p:spPr bwMode="auto">
                <a:xfrm>
                  <a:off x="4416" y="3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3366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27" name="Freeform 6"/>
                <p:cNvSpPr/>
                <p:nvPr/>
              </p:nvSpPr>
              <p:spPr bwMode="auto">
                <a:xfrm>
                  <a:off x="4512" y="528"/>
                  <a:ext cx="672" cy="288"/>
                </a:xfrm>
                <a:custGeom>
                  <a:avLst/>
                  <a:gdLst>
                    <a:gd name="T0" fmla="*/ 0 w 672"/>
                    <a:gd name="T1" fmla="*/ 0 h 288"/>
                    <a:gd name="T2" fmla="*/ 336 w 672"/>
                    <a:gd name="T3" fmla="*/ 288 h 288"/>
                    <a:gd name="T4" fmla="*/ 672 w 672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288"/>
                    <a:gd name="T11" fmla="*/ 672 w 672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288">
                      <a:moveTo>
                        <a:pt x="0" y="0"/>
                      </a:moveTo>
                      <a:lnTo>
                        <a:pt x="336" y="288"/>
                      </a:lnTo>
                      <a:lnTo>
                        <a:pt x="67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E2F00"/>
                    </a:gs>
                    <a:gs pos="100000">
                      <a:srgbClr val="CC66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8" name="Oval 7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672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5E2F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9" name="Group 8"/>
              <p:cNvGrpSpPr/>
              <p:nvPr/>
            </p:nvGrpSpPr>
            <p:grpSpPr bwMode="auto">
              <a:xfrm>
                <a:off x="4512" y="144"/>
                <a:ext cx="1008" cy="960"/>
                <a:chOff x="4512" y="144"/>
                <a:chExt cx="1008" cy="960"/>
              </a:xfrm>
            </p:grpSpPr>
            <p:sp>
              <p:nvSpPr>
                <p:cNvPr id="50220" name="Line 9"/>
                <p:cNvSpPr>
                  <a:spLocks noChangeShapeType="1"/>
                </p:cNvSpPr>
                <p:nvPr/>
              </p:nvSpPr>
              <p:spPr bwMode="auto">
                <a:xfrm>
                  <a:off x="4848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848" y="3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704" y="8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848" y="1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4" name="Line 13"/>
                <p:cNvSpPr>
                  <a:spLocks noChangeShapeType="1"/>
                </p:cNvSpPr>
                <p:nvPr/>
              </p:nvSpPr>
              <p:spPr bwMode="auto">
                <a:xfrm>
                  <a:off x="5280" y="8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512" y="96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0214" name="Object 17"/>
            <p:cNvGraphicFramePr>
              <a:graphicFrameLocks noChangeAspect="1"/>
            </p:cNvGraphicFramePr>
            <p:nvPr/>
          </p:nvGraphicFramePr>
          <p:xfrm>
            <a:off x="4368" y="110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7" name="公式" r:id="rId2" imgW="104775" imgH="123825" progId="Equation.3">
                    <p:embed/>
                  </p:oleObj>
                </mc:Choice>
                <mc:Fallback>
                  <p:oleObj name="公式" r:id="rId2" imgW="104775" imgH="123825" progId="Equation.3">
                    <p:embed/>
                    <p:pic>
                      <p:nvPicPr>
                        <p:cNvPr id="0" name="图片 82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0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5" name="Object 18"/>
            <p:cNvGraphicFramePr>
              <a:graphicFrameLocks noChangeAspect="1"/>
            </p:cNvGraphicFramePr>
            <p:nvPr/>
          </p:nvGraphicFramePr>
          <p:xfrm>
            <a:off x="4608" y="7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8" name="公式" r:id="rId4" imgW="104775" imgH="123825" progId="Equation.3">
                    <p:embed/>
                  </p:oleObj>
                </mc:Choice>
                <mc:Fallback>
                  <p:oleObj name="公式" r:id="rId4" imgW="104775" imgH="123825" progId="Equation.3">
                    <p:embed/>
                    <p:pic>
                      <p:nvPicPr>
                        <p:cNvPr id="0" name="图片 82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6" name="Object 19"/>
            <p:cNvGraphicFramePr>
              <a:graphicFrameLocks noChangeAspect="1"/>
            </p:cNvGraphicFramePr>
            <p:nvPr/>
          </p:nvGraphicFramePr>
          <p:xfrm>
            <a:off x="4848" y="96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9" name="公式" r:id="rId6" imgW="104775" imgH="104775" progId="Equation.3">
                    <p:embed/>
                  </p:oleObj>
                </mc:Choice>
                <mc:Fallback>
                  <p:oleObj name="公式" r:id="rId6" imgW="104775" imgH="104775" progId="Equation.3">
                    <p:embed/>
                    <p:pic>
                      <p:nvPicPr>
                        <p:cNvPr id="0" name="图片 82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96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7" name="Object 20"/>
            <p:cNvGraphicFramePr>
              <a:graphicFrameLocks noChangeAspect="1"/>
            </p:cNvGraphicFramePr>
            <p:nvPr/>
          </p:nvGraphicFramePr>
          <p:xfrm>
            <a:off x="5370" y="823"/>
            <a:ext cx="1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0" name="公式" r:id="rId8" imgW="123825" imgH="142875" progId="Equation.3">
                    <p:embed/>
                  </p:oleObj>
                </mc:Choice>
                <mc:Fallback>
                  <p:oleObj name="公式" r:id="rId8" imgW="123825" imgH="142875" progId="Equation.3">
                    <p:embed/>
                    <p:pic>
                      <p:nvPicPr>
                        <p:cNvPr id="0" name="图片 82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823"/>
                          <a:ext cx="19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19"/>
          <p:cNvSpPr>
            <a:spLocks noGrp="1" noChangeArrowheads="1"/>
          </p:cNvSpPr>
          <p:nvPr>
            <p:ph type="title"/>
          </p:nvPr>
        </p:nvSpPr>
        <p:spPr>
          <a:xfrm>
            <a:off x="2184400" y="866360"/>
            <a:ext cx="87312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2889022" y="87210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/>
        </p:nvGraphicFramePr>
        <p:xfrm>
          <a:off x="3618706" y="790011"/>
          <a:ext cx="31892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1" name="Equation" r:id="rId10" imgW="1276350" imgH="219075" progId="Equation.DSMT4">
                  <p:embed/>
                </p:oleObj>
              </mc:Choice>
              <mc:Fallback>
                <p:oleObj name="Equation" r:id="rId10" imgW="1276350" imgH="219075" progId="Equation.DSMT4">
                  <p:embed/>
                  <p:pic>
                    <p:nvPicPr>
                      <p:cNvPr id="0" name="图片 82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706" y="790011"/>
                        <a:ext cx="31892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"/>
          <p:cNvGraphicFramePr>
            <a:graphicFrameLocks noChangeAspect="1"/>
          </p:cNvGraphicFramePr>
          <p:nvPr/>
        </p:nvGraphicFramePr>
        <p:xfrm>
          <a:off x="2396536" y="1673356"/>
          <a:ext cx="1816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2" name="Equation" r:id="rId12" imgW="762000" imgH="190500" progId="Equation.DSMT4">
                  <p:embed/>
                </p:oleObj>
              </mc:Choice>
              <mc:Fallback>
                <p:oleObj name="Equation" r:id="rId12" imgW="762000" imgH="190500" progId="Equation.DSMT4">
                  <p:embed/>
                  <p:pic>
                    <p:nvPicPr>
                      <p:cNvPr id="0" name="图片 82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36" y="1673356"/>
                        <a:ext cx="18161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830389" y="26200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601" name="Object 4"/>
          <p:cNvGraphicFramePr>
            <a:graphicFrameLocks noChangeAspect="1"/>
          </p:cNvGraphicFramePr>
          <p:nvPr/>
        </p:nvGraphicFramePr>
        <p:xfrm>
          <a:off x="2992439" y="2552622"/>
          <a:ext cx="2633662" cy="860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3" name="Equation" r:id="rId14" imgW="31394400" imgH="9144000" progId="Equation.DSMT4">
                  <p:embed/>
                </p:oleObj>
              </mc:Choice>
              <mc:Fallback>
                <p:oleObj name="Equation" r:id="rId14" imgW="31394400" imgH="9144000" progId="Equation.DSMT4">
                  <p:embed/>
                  <p:pic>
                    <p:nvPicPr>
                      <p:cNvPr id="0" name="图片 82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9" y="2552622"/>
                        <a:ext cx="2633662" cy="860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832768" y="3598989"/>
            <a:ext cx="157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锥面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604" name="Object 5"/>
          <p:cNvGraphicFramePr>
            <a:graphicFrameLocks noChangeAspect="1"/>
          </p:cNvGraphicFramePr>
          <p:nvPr/>
        </p:nvGraphicFramePr>
        <p:xfrm>
          <a:off x="3341154" y="3509474"/>
          <a:ext cx="2063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4" name="Equation" r:id="rId16" imgW="838200" imgH="266700" progId="Equation.DSMT4">
                  <p:embed/>
                </p:oleObj>
              </mc:Choice>
              <mc:Fallback>
                <p:oleObj name="Equation" r:id="rId16" imgW="838200" imgH="266700" progId="Equation.DSMT4">
                  <p:embed/>
                  <p:pic>
                    <p:nvPicPr>
                      <p:cNvPr id="0" name="图片 82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154" y="3509474"/>
                        <a:ext cx="20637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6"/>
          <p:cNvGraphicFramePr>
            <a:graphicFrameLocks noChangeAspect="1"/>
          </p:cNvGraphicFramePr>
          <p:nvPr/>
        </p:nvGraphicFramePr>
        <p:xfrm>
          <a:off x="7343775" y="3515736"/>
          <a:ext cx="3074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5" name="Equation" r:id="rId18" imgW="1295400" imgH="266700" progId="Equation.DSMT4">
                  <p:embed/>
                </p:oleObj>
              </mc:Choice>
              <mc:Fallback>
                <p:oleObj name="Equation" r:id="rId18" imgW="1295400" imgH="266700" progId="Equation.DSMT4">
                  <p:embed/>
                  <p:pic>
                    <p:nvPicPr>
                      <p:cNvPr id="0" name="图片 82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515736"/>
                        <a:ext cx="3074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7"/>
          <p:cNvGraphicFramePr>
            <a:graphicFrameLocks noChangeAspect="1"/>
          </p:cNvGraphicFramePr>
          <p:nvPr/>
        </p:nvGraphicFramePr>
        <p:xfrm>
          <a:off x="3057525" y="4097820"/>
          <a:ext cx="371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6" name="Equation" r:id="rId20" imgW="1400175" imgH="228600" progId="Equation.DSMT4">
                  <p:embed/>
                </p:oleObj>
              </mc:Choice>
              <mc:Fallback>
                <p:oleObj name="Equation" r:id="rId20" imgW="1400175" imgH="228600" progId="Equation.DSMT4">
                  <p:embed/>
                  <p:pic>
                    <p:nvPicPr>
                      <p:cNvPr id="0" name="图片 82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097820"/>
                        <a:ext cx="3713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8"/>
          <p:cNvGraphicFramePr>
            <a:graphicFrameLocks noChangeAspect="1"/>
          </p:cNvGraphicFramePr>
          <p:nvPr/>
        </p:nvGraphicFramePr>
        <p:xfrm>
          <a:off x="2139996" y="4709931"/>
          <a:ext cx="900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7" name="Equation" r:id="rId22" imgW="361950" imgH="219075" progId="Equation.DSMT4">
                  <p:embed/>
                </p:oleObj>
              </mc:Choice>
              <mc:Fallback>
                <p:oleObj name="Equation" r:id="rId22" imgW="361950" imgH="219075" progId="Equation.DSMT4">
                  <p:embed/>
                  <p:pic>
                    <p:nvPicPr>
                      <p:cNvPr id="0" name="图片 82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96" y="4709931"/>
                        <a:ext cx="900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9"/>
          <p:cNvGraphicFramePr>
            <a:graphicFrameLocks noChangeAspect="1"/>
          </p:cNvGraphicFramePr>
          <p:nvPr/>
        </p:nvGraphicFramePr>
        <p:xfrm>
          <a:off x="3313113" y="5199062"/>
          <a:ext cx="452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8" name="Equation" r:id="rId24" imgW="2000250" imgH="266700" progId="Equation.DSMT4">
                  <p:embed/>
                </p:oleObj>
              </mc:Choice>
              <mc:Fallback>
                <p:oleObj name="Equation" r:id="rId24" imgW="2000250" imgH="266700" progId="Equation.DSMT4">
                  <p:embed/>
                  <p:pic>
                    <p:nvPicPr>
                      <p:cNvPr id="0" name="图片 82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99062"/>
                        <a:ext cx="4521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/>
          <p:nvPr/>
        </p:nvGrpSpPr>
        <p:grpSpPr bwMode="auto">
          <a:xfrm>
            <a:off x="10090150" y="1926770"/>
            <a:ext cx="1057275" cy="227012"/>
            <a:chOff x="4416" y="720"/>
            <a:chExt cx="865" cy="203"/>
          </a:xfrm>
        </p:grpSpPr>
        <p:sp>
          <p:nvSpPr>
            <p:cNvPr id="50211" name="Arc 36"/>
            <p:cNvSpPr/>
            <p:nvPr/>
          </p:nvSpPr>
          <p:spPr bwMode="auto">
            <a:xfrm>
              <a:off x="4419" y="720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Arc 37"/>
            <p:cNvSpPr/>
            <p:nvPr/>
          </p:nvSpPr>
          <p:spPr bwMode="auto">
            <a:xfrm rot="10800000">
              <a:off x="4416" y="816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0" name="AutoShape 44"/>
          <p:cNvSpPr/>
          <p:nvPr/>
        </p:nvSpPr>
        <p:spPr bwMode="auto">
          <a:xfrm>
            <a:off x="4230892" y="159713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621" name="Object 10"/>
          <p:cNvGraphicFramePr>
            <a:graphicFrameLocks noChangeAspect="1"/>
          </p:cNvGraphicFramePr>
          <p:nvPr/>
        </p:nvGraphicFramePr>
        <p:xfrm>
          <a:off x="4422979" y="1378485"/>
          <a:ext cx="1327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9" name="Equation" r:id="rId26" imgW="533400" imgH="219075" progId="Equation.DSMT4">
                  <p:embed/>
                </p:oleObj>
              </mc:Choice>
              <mc:Fallback>
                <p:oleObj name="Equation" r:id="rId26" imgW="533400" imgH="219075" progId="Equation.DSMT4">
                  <p:embed/>
                  <p:pic>
                    <p:nvPicPr>
                      <p:cNvPr id="0" name="图片 82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979" y="1378485"/>
                        <a:ext cx="1327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11"/>
          <p:cNvGraphicFramePr>
            <a:graphicFrameLocks noChangeAspect="1"/>
          </p:cNvGraphicFramePr>
          <p:nvPr/>
        </p:nvGraphicFramePr>
        <p:xfrm>
          <a:off x="4459492" y="2102634"/>
          <a:ext cx="420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0" name="Equation" r:id="rId28" imgW="171450" imgH="190500" progId="Equation.DSMT4">
                  <p:embed/>
                </p:oleObj>
              </mc:Choice>
              <mc:Fallback>
                <p:oleObj name="Equation" r:id="rId28" imgW="171450" imgH="190500" progId="Equation.DSMT4">
                  <p:embed/>
                  <p:pic>
                    <p:nvPicPr>
                      <p:cNvPr id="0" name="图片 82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492" y="2102634"/>
                        <a:ext cx="420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12"/>
          <p:cNvGraphicFramePr>
            <a:graphicFrameLocks noChangeAspect="1"/>
          </p:cNvGraphicFramePr>
          <p:nvPr/>
        </p:nvGraphicFramePr>
        <p:xfrm>
          <a:off x="6003927" y="1381450"/>
          <a:ext cx="2176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1" name="Equation" r:id="rId30" imgW="990600" imgH="266700" progId="Equation.DSMT4">
                  <p:embed/>
                </p:oleObj>
              </mc:Choice>
              <mc:Fallback>
                <p:oleObj name="Equation" r:id="rId30" imgW="990600" imgH="266700" progId="Equation.DSMT4">
                  <p:embed/>
                  <p:pic>
                    <p:nvPicPr>
                      <p:cNvPr id="0" name="图片 82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1381450"/>
                        <a:ext cx="21764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13"/>
          <p:cNvGraphicFramePr>
            <a:graphicFrameLocks noChangeAspect="1"/>
          </p:cNvGraphicFramePr>
          <p:nvPr/>
        </p:nvGraphicFramePr>
        <p:xfrm>
          <a:off x="6003927" y="2070557"/>
          <a:ext cx="2063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2" name="Equation" r:id="rId32" imgW="990600" imgH="266700" progId="Equation.DSMT4">
                  <p:embed/>
                </p:oleObj>
              </mc:Choice>
              <mc:Fallback>
                <p:oleObj name="Equation" r:id="rId32" imgW="990600" imgH="266700" progId="Equation.DSMT4">
                  <p:embed/>
                  <p:pic>
                    <p:nvPicPr>
                      <p:cNvPr id="0" name="图片 82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2070557"/>
                        <a:ext cx="2063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5404904" y="3617235"/>
            <a:ext cx="236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与上半球面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1732756" y="4108566"/>
            <a:ext cx="145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交线为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944813" y="4723723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为上半球面夹于锥面间的部分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7834313" y="472372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它在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xoy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面上的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1732756" y="5199062"/>
            <a:ext cx="177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投影域为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634" name="Object 14"/>
          <p:cNvGraphicFramePr>
            <a:graphicFrameLocks noChangeAspect="1"/>
          </p:cNvGraphicFramePr>
          <p:nvPr/>
        </p:nvGraphicFramePr>
        <p:xfrm>
          <a:off x="11004549" y="1016894"/>
          <a:ext cx="508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3" name="公式" r:id="rId34" imgW="180975" imgH="200025" progId="Equation.3">
                  <p:embed/>
                </p:oleObj>
              </mc:Choice>
              <mc:Fallback>
                <p:oleObj name="公式" r:id="rId34" imgW="180975" imgH="200025" progId="Equation.3">
                  <p:embed/>
                  <p:pic>
                    <p:nvPicPr>
                      <p:cNvPr id="0" name="图片 82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4549" y="1016894"/>
                        <a:ext cx="508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9"/>
          <p:cNvGrpSpPr/>
          <p:nvPr/>
        </p:nvGrpSpPr>
        <p:grpSpPr bwMode="auto">
          <a:xfrm>
            <a:off x="10104437" y="1376801"/>
            <a:ext cx="1079500" cy="684213"/>
            <a:chOff x="4512" y="386"/>
            <a:chExt cx="680" cy="431"/>
          </a:xfrm>
        </p:grpSpPr>
        <p:sp>
          <p:nvSpPr>
            <p:cNvPr id="50208" name="Arc 59"/>
            <p:cNvSpPr/>
            <p:nvPr/>
          </p:nvSpPr>
          <p:spPr bwMode="auto">
            <a:xfrm>
              <a:off x="4512" y="386"/>
              <a:ext cx="680" cy="431"/>
            </a:xfrm>
            <a:custGeom>
              <a:avLst/>
              <a:gdLst>
                <a:gd name="T0" fmla="*/ 0 w 31701"/>
                <a:gd name="T1" fmla="*/ 0 h 21600"/>
                <a:gd name="T2" fmla="*/ 0 w 31701"/>
                <a:gd name="T3" fmla="*/ 0 h 21600"/>
                <a:gd name="T4" fmla="*/ 0 w 31701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01"/>
                <a:gd name="T10" fmla="*/ 0 h 21600"/>
                <a:gd name="T11" fmla="*/ 31701 w 317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01" h="21600" fill="none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</a:path>
                <a:path w="31701" h="21600" stroke="0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  <a:lnTo>
                    <a:pt x="15955" y="21600"/>
                  </a:lnTo>
                  <a:lnTo>
                    <a:pt x="-1" y="703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Arc 77"/>
            <p:cNvSpPr/>
            <p:nvPr/>
          </p:nvSpPr>
          <p:spPr bwMode="auto">
            <a:xfrm>
              <a:off x="4512" y="480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Arc 78"/>
            <p:cNvSpPr/>
            <p:nvPr/>
          </p:nvSpPr>
          <p:spPr bwMode="auto">
            <a:xfrm rot="10800000">
              <a:off x="4512" y="528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656" name="Object 15"/>
          <p:cNvGraphicFramePr>
            <a:graphicFrameLocks noChangeAspect="1"/>
          </p:cNvGraphicFramePr>
          <p:nvPr/>
        </p:nvGraphicFramePr>
        <p:xfrm>
          <a:off x="10418763" y="2137851"/>
          <a:ext cx="552450" cy="48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4" name="公式" r:id="rId36" imgW="276225" imgH="238125" progId="Equation.3">
                  <p:embed/>
                </p:oleObj>
              </mc:Choice>
              <mc:Fallback>
                <p:oleObj name="公式" r:id="rId36" imgW="276225" imgH="238125" progId="Equation.3">
                  <p:embed/>
                  <p:pic>
                    <p:nvPicPr>
                      <p:cNvPr id="0" name="图片 82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763" y="2137851"/>
                        <a:ext cx="552450" cy="48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9" name="Text Box 83"/>
          <p:cNvSpPr txBox="1">
            <a:spLocks noChangeArrowheads="1"/>
          </p:cNvSpPr>
          <p:nvPr/>
        </p:nvSpPr>
        <p:spPr bwMode="auto">
          <a:xfrm>
            <a:off x="7834313" y="5283201"/>
            <a:ext cx="63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660" name="Object 16"/>
          <p:cNvGraphicFramePr>
            <a:graphicFrameLocks noChangeAspect="1"/>
          </p:cNvGraphicFramePr>
          <p:nvPr/>
        </p:nvGraphicFramePr>
        <p:xfrm>
          <a:off x="4110362" y="5716586"/>
          <a:ext cx="27289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5" name="Equation" r:id="rId38" imgW="30175200" imgH="9144000" progId="Equation.DSMT4">
                  <p:embed/>
                </p:oleObj>
              </mc:Choice>
              <mc:Fallback>
                <p:oleObj name="Equation" r:id="rId38" imgW="30175200" imgH="9144000" progId="Equation.DSMT4">
                  <p:embed/>
                  <p:pic>
                    <p:nvPicPr>
                      <p:cNvPr id="0" name="图片 8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362" y="5716586"/>
                        <a:ext cx="27289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" grpId="0" animBg="1"/>
      <p:bldP spid="24600" grpId="0" autoUpdateAnimBg="0"/>
      <p:bldP spid="24603" grpId="0" autoUpdateAnimBg="0"/>
      <p:bldP spid="24620" grpId="0" animBg="1"/>
      <p:bldP spid="24627" grpId="0" autoUpdateAnimBg="0"/>
      <p:bldP spid="24628" grpId="0" autoUpdateAnimBg="0"/>
      <p:bldP spid="24629" grpId="0" autoUpdateAnimBg="0"/>
      <p:bldP spid="24630" grpId="0" autoUpdateAnimBg="0"/>
      <p:bldP spid="24631" grpId="0" autoUpdateAnimBg="0"/>
      <p:bldP spid="24659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8"/>
          <p:cNvSpPr>
            <a:spLocks noChangeArrowheads="1"/>
          </p:cNvSpPr>
          <p:nvPr/>
        </p:nvSpPr>
        <p:spPr bwMode="auto">
          <a:xfrm>
            <a:off x="7967664" y="3213100"/>
            <a:ext cx="2376487" cy="2160588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2267250" y="1015910"/>
          <a:ext cx="3186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8" name="Equation" r:id="rId2" imgW="30175200" imgH="9753600" progId="Equation.DSMT4">
                  <p:embed/>
                </p:oleObj>
              </mc:Choice>
              <mc:Fallback>
                <p:oleObj name="Equation" r:id="rId2" imgW="30175200" imgH="9753600" progId="Equation.DSMT4">
                  <p:embed/>
                  <p:pic>
                    <p:nvPicPr>
                      <p:cNvPr id="0" name="图片 37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50" y="1015910"/>
                        <a:ext cx="3186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"/>
          <p:cNvGraphicFramePr>
            <a:graphicFrameLocks noChangeAspect="1"/>
          </p:cNvGraphicFramePr>
          <p:nvPr/>
        </p:nvGraphicFramePr>
        <p:xfrm>
          <a:off x="2561952" y="2134955"/>
          <a:ext cx="2277022" cy="10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9" name="Equation" r:id="rId4" imgW="21640800" imgH="10058400" progId="Equation.DSMT4">
                  <p:embed/>
                </p:oleObj>
              </mc:Choice>
              <mc:Fallback>
                <p:oleObj name="Equation" r:id="rId4" imgW="21640800" imgH="10058400" progId="Equation.DSMT4">
                  <p:embed/>
                  <p:pic>
                    <p:nvPicPr>
                      <p:cNvPr id="0" name="图片 37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952" y="2134955"/>
                        <a:ext cx="2277022" cy="10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4"/>
          <p:cNvGraphicFramePr>
            <a:graphicFrameLocks noChangeAspect="1"/>
          </p:cNvGraphicFramePr>
          <p:nvPr/>
        </p:nvGraphicFramePr>
        <p:xfrm>
          <a:off x="2506662" y="3416302"/>
          <a:ext cx="4195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0" name="Equation" r:id="rId6" imgW="1771650" imgH="447675" progId="Equation.DSMT4">
                  <p:embed/>
                </p:oleObj>
              </mc:Choice>
              <mc:Fallback>
                <p:oleObj name="Equation" r:id="rId6" imgW="1771650" imgH="447675" progId="Equation.DSMT4">
                  <p:embed/>
                  <p:pic>
                    <p:nvPicPr>
                      <p:cNvPr id="0" name="图片 37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2" y="3416302"/>
                        <a:ext cx="4195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8" name="Object 5"/>
          <p:cNvGraphicFramePr>
            <a:graphicFrameLocks noChangeAspect="1"/>
          </p:cNvGraphicFramePr>
          <p:nvPr/>
        </p:nvGraphicFramePr>
        <p:xfrm>
          <a:off x="2502995" y="4495802"/>
          <a:ext cx="2714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1" name="Equation" r:id="rId8" imgW="1133475" imgH="400050" progId="Equation.DSMT4">
                  <p:embed/>
                </p:oleObj>
              </mc:Choice>
              <mc:Fallback>
                <p:oleObj name="Equation" r:id="rId8" imgW="1133475" imgH="400050" progId="Equation.DSMT4">
                  <p:embed/>
                  <p:pic>
                    <p:nvPicPr>
                      <p:cNvPr id="0" name="图片 37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995" y="4495802"/>
                        <a:ext cx="2714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9" name="Object 6"/>
          <p:cNvGraphicFramePr>
            <a:graphicFrameLocks noChangeAspect="1"/>
          </p:cNvGraphicFramePr>
          <p:nvPr/>
        </p:nvGraphicFramePr>
        <p:xfrm>
          <a:off x="4785682" y="1968690"/>
          <a:ext cx="2232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2" name="Equation" r:id="rId10" imgW="914400" imgH="476250" progId="Equation.DSMT4">
                  <p:embed/>
                </p:oleObj>
              </mc:Choice>
              <mc:Fallback>
                <p:oleObj name="Equation" r:id="rId10" imgW="914400" imgH="476250" progId="Equation.DSMT4">
                  <p:embed/>
                  <p:pic>
                    <p:nvPicPr>
                      <p:cNvPr id="0" name="图片 37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682" y="1968690"/>
                        <a:ext cx="2232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0" name="Object 7"/>
          <p:cNvGraphicFramePr>
            <a:graphicFrameLocks noChangeAspect="1"/>
          </p:cNvGraphicFramePr>
          <p:nvPr/>
        </p:nvGraphicFramePr>
        <p:xfrm>
          <a:off x="7017707" y="2311590"/>
          <a:ext cx="1069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3" name="Equation" r:id="rId12" imgW="447675" imgH="190500" progId="Equation.DSMT4">
                  <p:embed/>
                </p:oleObj>
              </mc:Choice>
              <mc:Fallback>
                <p:oleObj name="Equation" r:id="rId12" imgW="447675" imgH="190500" progId="Equation.DSMT4">
                  <p:embed/>
                  <p:pic>
                    <p:nvPicPr>
                      <p:cNvPr id="0" name="图片 37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707" y="2311590"/>
                        <a:ext cx="1069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9" name="Group 82"/>
          <p:cNvGrpSpPr/>
          <p:nvPr/>
        </p:nvGrpSpPr>
        <p:grpSpPr bwMode="auto">
          <a:xfrm>
            <a:off x="8305800" y="3248025"/>
            <a:ext cx="1905000" cy="1981200"/>
            <a:chOff x="4368" y="118"/>
            <a:chExt cx="1200" cy="1248"/>
          </a:xfrm>
        </p:grpSpPr>
        <p:grpSp>
          <p:nvGrpSpPr>
            <p:cNvPr id="51210" name="Group 2"/>
            <p:cNvGrpSpPr/>
            <p:nvPr/>
          </p:nvGrpSpPr>
          <p:grpSpPr bwMode="auto">
            <a:xfrm>
              <a:off x="4368" y="118"/>
              <a:ext cx="1200" cy="1248"/>
              <a:chOff x="4368" y="96"/>
              <a:chExt cx="1200" cy="1248"/>
            </a:xfrm>
          </p:grpSpPr>
          <p:grpSp>
            <p:nvGrpSpPr>
              <p:cNvPr id="51220" name="Group 3"/>
              <p:cNvGrpSpPr/>
              <p:nvPr/>
            </p:nvGrpSpPr>
            <p:grpSpPr bwMode="auto">
              <a:xfrm>
                <a:off x="4416" y="144"/>
                <a:ext cx="1104" cy="1104"/>
                <a:chOff x="4416" y="144"/>
                <a:chExt cx="1104" cy="1104"/>
              </a:xfrm>
            </p:grpSpPr>
            <p:grpSp>
              <p:nvGrpSpPr>
                <p:cNvPr id="51225" name="Group 4"/>
                <p:cNvGrpSpPr/>
                <p:nvPr/>
              </p:nvGrpSpPr>
              <p:grpSpPr bwMode="auto">
                <a:xfrm>
                  <a:off x="4416" y="384"/>
                  <a:ext cx="864" cy="864"/>
                  <a:chOff x="4416" y="384"/>
                  <a:chExt cx="864" cy="864"/>
                </a:xfrm>
              </p:grpSpPr>
              <p:sp>
                <p:nvSpPr>
                  <p:cNvPr id="5123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4"/>
                    <a:ext cx="864" cy="8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336600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234" name="Freeform 6"/>
                  <p:cNvSpPr/>
                  <p:nvPr/>
                </p:nvSpPr>
                <p:spPr bwMode="auto">
                  <a:xfrm>
                    <a:off x="4512" y="528"/>
                    <a:ext cx="672" cy="288"/>
                  </a:xfrm>
                  <a:custGeom>
                    <a:avLst/>
                    <a:gdLst>
                      <a:gd name="T0" fmla="*/ 0 w 672"/>
                      <a:gd name="T1" fmla="*/ 0 h 288"/>
                      <a:gd name="T2" fmla="*/ 336 w 672"/>
                      <a:gd name="T3" fmla="*/ 288 h 288"/>
                      <a:gd name="T4" fmla="*/ 672 w 672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672"/>
                      <a:gd name="T10" fmla="*/ 0 h 288"/>
                      <a:gd name="T11" fmla="*/ 672 w 672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2" h="288">
                        <a:moveTo>
                          <a:pt x="0" y="0"/>
                        </a:moveTo>
                        <a:lnTo>
                          <a:pt x="336" y="288"/>
                        </a:lnTo>
                        <a:lnTo>
                          <a:pt x="672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5E2F00"/>
                      </a:gs>
                      <a:gs pos="100000">
                        <a:srgbClr val="CC66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480"/>
                    <a:ext cx="672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6600"/>
                      </a:gs>
                      <a:gs pos="100000">
                        <a:srgbClr val="5E2F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1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1226" name="Group 8"/>
                <p:cNvGrpSpPr/>
                <p:nvPr/>
              </p:nvGrpSpPr>
              <p:grpSpPr bwMode="auto">
                <a:xfrm>
                  <a:off x="4512" y="144"/>
                  <a:ext cx="1008" cy="960"/>
                  <a:chOff x="4512" y="144"/>
                  <a:chExt cx="1008" cy="960"/>
                </a:xfrm>
              </p:grpSpPr>
              <p:sp>
                <p:nvSpPr>
                  <p:cNvPr id="5122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8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8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38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9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81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4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960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1221" name="Object 10"/>
              <p:cNvGraphicFramePr>
                <a:graphicFrameLocks noChangeAspect="1"/>
              </p:cNvGraphicFramePr>
              <p:nvPr/>
            </p:nvGraphicFramePr>
            <p:xfrm>
              <a:off x="4368" y="110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4" name="公式" r:id="rId14" imgW="104775" imgH="123825" progId="Equation.3">
                      <p:embed/>
                    </p:oleObj>
                  </mc:Choice>
                  <mc:Fallback>
                    <p:oleObj name="公式" r:id="rId14" imgW="104775" imgH="123825" progId="Equation.3">
                      <p:embed/>
                      <p:pic>
                        <p:nvPicPr>
                          <p:cNvPr id="0" name="图片 377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0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2" name="Object 11"/>
              <p:cNvGraphicFramePr>
                <a:graphicFrameLocks noChangeAspect="1"/>
              </p:cNvGraphicFramePr>
              <p:nvPr/>
            </p:nvGraphicFramePr>
            <p:xfrm>
              <a:off x="4608" y="720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5" name="公式" r:id="rId16" imgW="104775" imgH="123825" progId="Equation.3">
                      <p:embed/>
                    </p:oleObj>
                  </mc:Choice>
                  <mc:Fallback>
                    <p:oleObj name="公式" r:id="rId16" imgW="104775" imgH="123825" progId="Equation.3">
                      <p:embed/>
                      <p:pic>
                        <p:nvPicPr>
                          <p:cNvPr id="0" name="图片 377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720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3" name="Object 12"/>
              <p:cNvGraphicFramePr>
                <a:graphicFrameLocks noChangeAspect="1"/>
              </p:cNvGraphicFramePr>
              <p:nvPr/>
            </p:nvGraphicFramePr>
            <p:xfrm>
              <a:off x="4848" y="96"/>
              <a:ext cx="21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6" name="公式" r:id="rId18" imgW="104775" imgH="104775" progId="Equation.3">
                      <p:embed/>
                    </p:oleObj>
                  </mc:Choice>
                  <mc:Fallback>
                    <p:oleObj name="公式" r:id="rId18" imgW="104775" imgH="104775" progId="Equation.3">
                      <p:embed/>
                      <p:pic>
                        <p:nvPicPr>
                          <p:cNvPr id="0" name="图片 377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6"/>
                            <a:ext cx="21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4" name="Object 13"/>
              <p:cNvGraphicFramePr>
                <a:graphicFrameLocks noChangeAspect="1"/>
              </p:cNvGraphicFramePr>
              <p:nvPr/>
            </p:nvGraphicFramePr>
            <p:xfrm>
              <a:off x="5370" y="823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727" name="公式" r:id="rId20" imgW="123825" imgH="142875" progId="Equation.3">
                      <p:embed/>
                    </p:oleObj>
                  </mc:Choice>
                  <mc:Fallback>
                    <p:oleObj name="公式" r:id="rId20" imgW="123825" imgH="142875" progId="Equation.3">
                      <p:embed/>
                      <p:pic>
                        <p:nvPicPr>
                          <p:cNvPr id="0" name="图片 377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0" y="823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1" name="Group 32"/>
            <p:cNvGrpSpPr/>
            <p:nvPr/>
          </p:nvGrpSpPr>
          <p:grpSpPr bwMode="auto">
            <a:xfrm>
              <a:off x="4512" y="761"/>
              <a:ext cx="666" cy="143"/>
              <a:chOff x="4416" y="720"/>
              <a:chExt cx="865" cy="203"/>
            </a:xfrm>
          </p:grpSpPr>
          <p:sp>
            <p:nvSpPr>
              <p:cNvPr id="51218" name="Arc 33"/>
              <p:cNvSpPr/>
              <p:nvPr/>
            </p:nvSpPr>
            <p:spPr bwMode="auto">
              <a:xfrm>
                <a:off x="4419" y="720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Arc 34"/>
              <p:cNvSpPr/>
              <p:nvPr/>
            </p:nvSpPr>
            <p:spPr bwMode="auto">
              <a:xfrm rot="10800000">
                <a:off x="4416" y="816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2" name="Object 8"/>
            <p:cNvGraphicFramePr>
              <a:graphicFrameLocks noChangeAspect="1"/>
            </p:cNvGraphicFramePr>
            <p:nvPr/>
          </p:nvGraphicFramePr>
          <p:xfrm>
            <a:off x="5040" y="166"/>
            <a:ext cx="32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8" name="公式" r:id="rId22" imgW="180975" imgH="200025" progId="Equation.3">
                    <p:embed/>
                  </p:oleObj>
                </mc:Choice>
                <mc:Fallback>
                  <p:oleObj name="公式" r:id="rId22" imgW="180975" imgH="200025" progId="Equation.3">
                    <p:embed/>
                    <p:pic>
                      <p:nvPicPr>
                        <p:cNvPr id="0" name="图片 37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6"/>
                          <a:ext cx="32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3" name="Group 52"/>
            <p:cNvGrpSpPr/>
            <p:nvPr/>
          </p:nvGrpSpPr>
          <p:grpSpPr bwMode="auto">
            <a:xfrm>
              <a:off x="4512" y="408"/>
              <a:ext cx="680" cy="431"/>
              <a:chOff x="4512" y="386"/>
              <a:chExt cx="680" cy="431"/>
            </a:xfrm>
          </p:grpSpPr>
          <p:sp>
            <p:nvSpPr>
              <p:cNvPr id="51215" name="Arc 53"/>
              <p:cNvSpPr/>
              <p:nvPr/>
            </p:nvSpPr>
            <p:spPr bwMode="auto">
              <a:xfrm>
                <a:off x="4512" y="386"/>
                <a:ext cx="680" cy="431"/>
              </a:xfrm>
              <a:custGeom>
                <a:avLst/>
                <a:gdLst>
                  <a:gd name="T0" fmla="*/ 0 w 31701"/>
                  <a:gd name="T1" fmla="*/ 0 h 21600"/>
                  <a:gd name="T2" fmla="*/ 0 w 31701"/>
                  <a:gd name="T3" fmla="*/ 0 h 21600"/>
                  <a:gd name="T4" fmla="*/ 0 w 317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01"/>
                  <a:gd name="T10" fmla="*/ 0 h 21600"/>
                  <a:gd name="T11" fmla="*/ 31701 w 317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01" h="21600" fill="none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</a:path>
                  <a:path w="31701" h="21600" stroke="0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  <a:lnTo>
                      <a:pt x="15955" y="21600"/>
                    </a:lnTo>
                    <a:lnTo>
                      <a:pt x="-1" y="703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6" name="Arc 54"/>
              <p:cNvSpPr/>
              <p:nvPr/>
            </p:nvSpPr>
            <p:spPr bwMode="auto">
              <a:xfrm>
                <a:off x="4512" y="480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7" name="Arc 55"/>
              <p:cNvSpPr/>
              <p:nvPr/>
            </p:nvSpPr>
            <p:spPr bwMode="auto">
              <a:xfrm rot="10800000">
                <a:off x="4512" y="528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4" name="Object 9"/>
            <p:cNvGraphicFramePr>
              <a:graphicFrameLocks noChangeAspect="1"/>
            </p:cNvGraphicFramePr>
            <p:nvPr/>
          </p:nvGraphicFramePr>
          <p:xfrm>
            <a:off x="4872" y="872"/>
            <a:ext cx="45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29" name="公式" r:id="rId24" imgW="276225" imgH="238125" progId="Equation.3">
                    <p:embed/>
                  </p:oleObj>
                </mc:Choice>
                <mc:Fallback>
                  <p:oleObj name="公式" r:id="rId24" imgW="276225" imgH="238125" progId="Equation.3">
                    <p:embed/>
                    <p:pic>
                      <p:nvPicPr>
                        <p:cNvPr id="0" name="图片 37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872"/>
                          <a:ext cx="45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9864" y="773723"/>
            <a:ext cx="1905000" cy="592137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3679169" y="744319"/>
          <a:ext cx="29860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Equation" r:id="rId1" imgW="1390650" imgH="304800" progId="Equation.DSMT4">
                  <p:embed/>
                </p:oleObj>
              </mc:Choice>
              <mc:Fallback>
                <p:oleObj name="Equation" r:id="rId1" imgW="1390650" imgH="304800" progId="Equation.DSMT4">
                  <p:embed/>
                  <p:pic>
                    <p:nvPicPr>
                      <p:cNvPr id="0" name="图片 8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69" y="744319"/>
                        <a:ext cx="29860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32420" y="814162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9098758" y="828417"/>
          <a:ext cx="1225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3" name="Equation" r:id="rId4" imgW="485775" imgH="219075" progId="Equation.DSMT4">
                  <p:embed/>
                </p:oleObj>
              </mc:Choice>
              <mc:Fallback>
                <p:oleObj name="Equation" r:id="rId4" imgW="485775" imgH="219075" progId="Equation.DSMT4">
                  <p:embed/>
                  <p:pic>
                    <p:nvPicPr>
                      <p:cNvPr id="0" name="图片 8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758" y="828417"/>
                        <a:ext cx="1225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046674" y="2477576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利用对称性可知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/>
        </p:nvGraphicFramePr>
        <p:xfrm>
          <a:off x="4876801" y="2435450"/>
          <a:ext cx="4930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Equation" r:id="rId6" imgW="2209800" imgH="304800" progId="Equation.DSMT4">
                  <p:embed/>
                </p:oleObj>
              </mc:Choice>
              <mc:Fallback>
                <p:oleObj name="Equation" r:id="rId6" imgW="2209800" imgH="304800" progId="Equation.DSMT4">
                  <p:embed/>
                  <p:pic>
                    <p:nvPicPr>
                      <p:cNvPr id="0" name="图片 83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435450"/>
                        <a:ext cx="4930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"/>
          <p:cNvGraphicFramePr>
            <a:graphicFrameLocks noChangeAspect="1"/>
          </p:cNvGraphicFramePr>
          <p:nvPr/>
        </p:nvGraphicFramePr>
        <p:xfrm>
          <a:off x="3221719" y="4168189"/>
          <a:ext cx="4146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Equation" r:id="rId8" imgW="2019300" imgH="304800" progId="Equation.DSMT4">
                  <p:embed/>
                </p:oleObj>
              </mc:Choice>
              <mc:Fallback>
                <p:oleObj name="Equation" r:id="rId8" imgW="2019300" imgH="304800" progId="Equation.DSMT4">
                  <p:embed/>
                  <p:pic>
                    <p:nvPicPr>
                      <p:cNvPr id="0" name="图片 83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19" y="4168189"/>
                        <a:ext cx="4146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6"/>
          <p:cNvGraphicFramePr>
            <a:graphicFrameLocks noChangeAspect="1"/>
          </p:cNvGraphicFramePr>
          <p:nvPr/>
        </p:nvGraphicFramePr>
        <p:xfrm>
          <a:off x="2640013" y="3191544"/>
          <a:ext cx="4108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6" name="Equation" r:id="rId10" imgW="1981200" imgH="400050" progId="Equation.DSMT4">
                  <p:embed/>
                </p:oleObj>
              </mc:Choice>
              <mc:Fallback>
                <p:oleObj name="Equation" r:id="rId10" imgW="1981200" imgH="400050" progId="Equation.DSMT4">
                  <p:embed/>
                  <p:pic>
                    <p:nvPicPr>
                      <p:cNvPr id="0" name="图片 83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191544"/>
                        <a:ext cx="41084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7"/>
          <p:cNvGraphicFramePr>
            <a:graphicFrameLocks noChangeAspect="1"/>
          </p:cNvGraphicFramePr>
          <p:nvPr/>
        </p:nvGraphicFramePr>
        <p:xfrm>
          <a:off x="6720640" y="3220266"/>
          <a:ext cx="29067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7" name="Equation" r:id="rId12" imgW="1466850" imgH="400050" progId="Equation.DSMT4">
                  <p:embed/>
                </p:oleObj>
              </mc:Choice>
              <mc:Fallback>
                <p:oleObj name="Equation" r:id="rId12" imgW="1466850" imgH="400050" progId="Equation.DSMT4">
                  <p:embed/>
                  <p:pic>
                    <p:nvPicPr>
                      <p:cNvPr id="0" name="图片 83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40" y="3220266"/>
                        <a:ext cx="29067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8"/>
          <p:cNvGraphicFramePr>
            <a:graphicFrameLocks noChangeAspect="1"/>
          </p:cNvGraphicFramePr>
          <p:nvPr/>
        </p:nvGraphicFramePr>
        <p:xfrm>
          <a:off x="2916238" y="4976586"/>
          <a:ext cx="1778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Equation" r:id="rId14" imgW="819150" imgH="304800" progId="Equation.DSMT4">
                  <p:embed/>
                </p:oleObj>
              </mc:Choice>
              <mc:Fallback>
                <p:oleObj name="Equation" r:id="rId14" imgW="819150" imgH="304800" progId="Equation.DSMT4">
                  <p:embed/>
                  <p:pic>
                    <p:nvPicPr>
                      <p:cNvPr id="0" name="图片 83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76586"/>
                        <a:ext cx="1778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9"/>
          <p:cNvGraphicFramePr>
            <a:graphicFrameLocks noChangeAspect="1"/>
          </p:cNvGraphicFramePr>
          <p:nvPr/>
        </p:nvGraphicFramePr>
        <p:xfrm>
          <a:off x="4721225" y="4996091"/>
          <a:ext cx="2212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16" imgW="981075" imgH="304800" progId="Equation.DSMT4">
                  <p:embed/>
                </p:oleObj>
              </mc:Choice>
              <mc:Fallback>
                <p:oleObj name="Equation" r:id="rId16" imgW="981075" imgH="304800" progId="Equation.DSMT4">
                  <p:embed/>
                  <p:pic>
                    <p:nvPicPr>
                      <p:cNvPr id="0" name="图片 83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996091"/>
                        <a:ext cx="2212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0"/>
          <p:cNvGraphicFramePr>
            <a:graphicFrameLocks noChangeAspect="1"/>
          </p:cNvGraphicFramePr>
          <p:nvPr/>
        </p:nvGraphicFramePr>
        <p:xfrm>
          <a:off x="2942364" y="5781270"/>
          <a:ext cx="2976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Equation" r:id="rId18" imgW="1428750" imgH="228600" progId="Equation.DSMT4">
                  <p:embed/>
                </p:oleObj>
              </mc:Choice>
              <mc:Fallback>
                <p:oleObj name="Equation" r:id="rId18" imgW="1428750" imgH="228600" progId="Equation.DSMT4">
                  <p:embed/>
                  <p:pic>
                    <p:nvPicPr>
                      <p:cNvPr id="0" name="图片 83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364" y="5781270"/>
                        <a:ext cx="2976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054225" y="1923829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显然球心为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51" name="Object 11"/>
          <p:cNvGraphicFramePr>
            <a:graphicFrameLocks noChangeAspect="1"/>
          </p:cNvGraphicFramePr>
          <p:nvPr/>
        </p:nvGraphicFramePr>
        <p:xfrm>
          <a:off x="4533224" y="2004755"/>
          <a:ext cx="1227020" cy="50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1" name="Equation" r:id="rId20" imgW="12192000" imgH="4876800" progId="Equation.DSMT4">
                  <p:embed/>
                </p:oleObj>
              </mc:Choice>
              <mc:Fallback>
                <p:oleObj name="Equation" r:id="rId20" imgW="12192000" imgH="4876800" progId="Equation.DSMT4">
                  <p:embed/>
                  <p:pic>
                    <p:nvPicPr>
                      <p:cNvPr id="0" name="图片 83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224" y="2004755"/>
                        <a:ext cx="1227020" cy="502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726510" y="19529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半径为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53" name="Object 12"/>
          <p:cNvGraphicFramePr>
            <a:graphicFrameLocks noChangeAspect="1"/>
          </p:cNvGraphicFramePr>
          <p:nvPr/>
        </p:nvGraphicFramePr>
        <p:xfrm>
          <a:off x="6858000" y="1957838"/>
          <a:ext cx="669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2" name="Equation" r:id="rId22" imgW="6705600" imgH="5486400" progId="Equation.DSMT4">
                  <p:embed/>
                </p:oleObj>
              </mc:Choice>
              <mc:Fallback>
                <p:oleObj name="Equation" r:id="rId22" imgW="6705600" imgH="5486400" progId="Equation.DSMT4">
                  <p:embed/>
                  <p:pic>
                    <p:nvPicPr>
                      <p:cNvPr id="0" name="图片 83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57838"/>
                        <a:ext cx="669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3150326" y="403460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8089720" y="4066766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46" name="Object 13"/>
          <p:cNvGraphicFramePr>
            <a:graphicFrameLocks noChangeAspect="1"/>
          </p:cNvGraphicFramePr>
          <p:nvPr/>
        </p:nvGraphicFramePr>
        <p:xfrm>
          <a:off x="8114211" y="4954996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3" name="Equation" r:id="rId24" imgW="257175" imgH="209550" progId="Equation.DSMT4">
                  <p:embed/>
                </p:oleObj>
              </mc:Choice>
              <mc:Fallback>
                <p:oleObj name="Equation" r:id="rId24" imgW="257175" imgH="209550" progId="Equation.DSMT4">
                  <p:embed/>
                  <p:pic>
                    <p:nvPicPr>
                      <p:cNvPr id="0" name="图片 8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211" y="4954996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307094" y="408243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利用质心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公式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60" name="Object 14"/>
          <p:cNvGraphicFramePr>
            <a:graphicFrameLocks noChangeAspect="1"/>
          </p:cNvGraphicFramePr>
          <p:nvPr/>
        </p:nvGraphicFramePr>
        <p:xfrm>
          <a:off x="8722224" y="4529908"/>
          <a:ext cx="1423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Equation" r:id="rId26" imgW="638175" imgH="304800" progId="Equation.DSMT4">
                  <p:embed/>
                </p:oleObj>
              </mc:Choice>
              <mc:Fallback>
                <p:oleObj name="Equation" r:id="rId26" imgW="638175" imgH="304800" progId="Equation.DSMT4">
                  <p:embed/>
                  <p:pic>
                    <p:nvPicPr>
                      <p:cNvPr id="0" name="图片 8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2224" y="4529908"/>
                        <a:ext cx="1423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1" name="Line 53"/>
          <p:cNvSpPr>
            <a:spLocks noChangeShapeType="1"/>
          </p:cNvSpPr>
          <p:nvPr/>
        </p:nvSpPr>
        <p:spPr bwMode="auto">
          <a:xfrm flipH="1">
            <a:off x="9098758" y="4670199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62" name="Object 15"/>
          <p:cNvGraphicFramePr>
            <a:graphicFrameLocks noChangeAspect="1"/>
          </p:cNvGraphicFramePr>
          <p:nvPr/>
        </p:nvGraphicFramePr>
        <p:xfrm>
          <a:off x="9627352" y="5158379"/>
          <a:ext cx="11382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28" imgW="533400" imgH="304800" progId="Equation.DSMT4">
                  <p:embed/>
                </p:oleObj>
              </mc:Choice>
              <mc:Fallback>
                <p:oleObj name="Equation" r:id="rId28" imgW="533400" imgH="304800" progId="Equation.DSMT4">
                  <p:embed/>
                  <p:pic>
                    <p:nvPicPr>
                      <p:cNvPr id="0" name="图片 8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52" y="5158379"/>
                        <a:ext cx="11382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16"/>
          <p:cNvGraphicFramePr>
            <a:graphicFrameLocks noChangeAspect="1"/>
          </p:cNvGraphicFramePr>
          <p:nvPr/>
        </p:nvGraphicFramePr>
        <p:xfrm>
          <a:off x="2136323" y="1264647"/>
          <a:ext cx="3133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Equation" r:id="rId30" imgW="1181100" imgH="219075" progId="Equation.DSMT4">
                  <p:embed/>
                </p:oleObj>
              </mc:Choice>
              <mc:Fallback>
                <p:oleObj name="Equation" r:id="rId30" imgW="1181100" imgH="219075" progId="Equation.DSMT4">
                  <p:embed/>
                  <p:pic>
                    <p:nvPicPr>
                      <p:cNvPr id="0" name="图片 8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323" y="1264647"/>
                        <a:ext cx="3133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50" grpId="0" autoUpdateAnimBg="0"/>
      <p:bldP spid="17452" grpId="0" autoUpdateAnimBg="0"/>
      <p:bldP spid="17455" grpId="0" animBg="1"/>
      <p:bldP spid="17448" grpId="0" animBg="1"/>
      <p:bldP spid="17447" grpId="0" advAuto="0" autoUpdateAnimBg="0" build="p"/>
      <p:bldP spid="174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"/>
          <p:cNvGraphicFramePr>
            <a:graphicFrameLocks noChangeAspect="1"/>
          </p:cNvGraphicFramePr>
          <p:nvPr/>
        </p:nvGraphicFramePr>
        <p:xfrm>
          <a:off x="6187712" y="4988317"/>
          <a:ext cx="2862537" cy="84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" name="Equation" r:id="rId1" imgW="32004000" imgH="9144000" progId="Equation.DSMT4">
                  <p:embed/>
                </p:oleObj>
              </mc:Choice>
              <mc:Fallback>
                <p:oleObj name="Equation" r:id="rId1" imgW="32004000" imgH="9144000" progId="Equation.DSMT4">
                  <p:embed/>
                  <p:pic>
                    <p:nvPicPr>
                      <p:cNvPr id="0" name="图片 26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712" y="4988317"/>
                        <a:ext cx="2862537" cy="846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756" y="951315"/>
            <a:ext cx="1140236" cy="5746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1471" y="949339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为光滑曲面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460377" y="1472551"/>
            <a:ext cx="255596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式的极限”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79" name="Object 3"/>
          <p:cNvGraphicFramePr>
            <a:graphicFrameLocks noChangeAspect="1"/>
          </p:cNvGraphicFramePr>
          <p:nvPr/>
        </p:nvGraphicFramePr>
        <p:xfrm>
          <a:off x="3411449" y="2231558"/>
          <a:ext cx="2574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" name="Equation" r:id="rId4" imgW="1095375" imgH="219075" progId="Equation.DSMT4">
                  <p:embed/>
                </p:oleObj>
              </mc:Choice>
              <mc:Fallback>
                <p:oleObj name="Equation" r:id="rId4" imgW="1095375" imgH="219075" progId="Equation.DSMT4">
                  <p:embed/>
                  <p:pic>
                    <p:nvPicPr>
                      <p:cNvPr id="0" name="图片 26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2231558"/>
                        <a:ext cx="2574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4"/>
          <p:cNvGraphicFramePr>
            <a:graphicFrameLocks noChangeAspect="1"/>
          </p:cNvGraphicFramePr>
          <p:nvPr/>
        </p:nvGraphicFramePr>
        <p:xfrm>
          <a:off x="2989671" y="2024676"/>
          <a:ext cx="711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2" name="Equation" r:id="rId6" imgW="295275" imgH="419100" progId="Equation.DSMT4">
                  <p:embed/>
                </p:oleObj>
              </mc:Choice>
              <mc:Fallback>
                <p:oleObj name="Equation" r:id="rId6" imgW="295275" imgH="419100" progId="Equation.DSMT4">
                  <p:embed/>
                  <p:pic>
                    <p:nvPicPr>
                      <p:cNvPr id="0" name="图片 26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671" y="2024676"/>
                        <a:ext cx="711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"/>
          <p:cNvGraphicFramePr>
            <a:graphicFrameLocks noChangeAspect="1"/>
          </p:cNvGraphicFramePr>
          <p:nvPr/>
        </p:nvGraphicFramePr>
        <p:xfrm>
          <a:off x="2359436" y="2161544"/>
          <a:ext cx="6699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3" name="Equation" r:id="rId8" imgW="257175" imgH="266700" progId="Equation.DSMT4">
                  <p:embed/>
                </p:oleObj>
              </mc:Choice>
              <mc:Fallback>
                <p:oleObj name="Equation" r:id="rId8" imgW="257175" imgH="266700" progId="Equation.DSMT4">
                  <p:embed/>
                  <p:pic>
                    <p:nvPicPr>
                      <p:cNvPr id="0" name="图片 26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436" y="2161544"/>
                        <a:ext cx="6699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13271" y="294032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都存在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89" name="Object 6"/>
          <p:cNvGraphicFramePr>
            <a:graphicFrameLocks noChangeAspect="1"/>
          </p:cNvGraphicFramePr>
          <p:nvPr/>
        </p:nvGraphicFramePr>
        <p:xfrm>
          <a:off x="6734265" y="2134022"/>
          <a:ext cx="2293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4" name="Equation" r:id="rId10" imgW="1019175" imgH="381000" progId="Equation.DSMT4">
                  <p:embed/>
                </p:oleObj>
              </mc:Choice>
              <mc:Fallback>
                <p:oleObj name="Equation" r:id="rId10" imgW="1019175" imgH="381000" progId="Equation.DSMT4">
                  <p:embed/>
                  <p:pic>
                    <p:nvPicPr>
                      <p:cNvPr id="0" name="图片 26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265" y="2134022"/>
                        <a:ext cx="22939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914277" y="3512667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叫做</a:t>
            </a:r>
            <a:r>
              <a:rPr lang="zh-CN" altLang="en-US" b="1" dirty="0" smtClean="0">
                <a:solidFill>
                  <a:schemeClr val="accent2"/>
                </a:solidFill>
                <a:ea typeface="楷体_GB2312" pitchFamily="49" charset="-122"/>
              </a:rPr>
              <a:t>被积函数，</a:t>
            </a:r>
            <a:endParaRPr lang="zh-CN" altLang="en-US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259932" y="501496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由此定义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曲面形构件的质量为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242092" y="560903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曲面面积为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100" name="Object 7"/>
          <p:cNvGraphicFramePr>
            <a:graphicFrameLocks noChangeAspect="1"/>
          </p:cNvGraphicFramePr>
          <p:nvPr/>
        </p:nvGraphicFramePr>
        <p:xfrm>
          <a:off x="3411449" y="5516513"/>
          <a:ext cx="16367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Equation" r:id="rId12" imgW="16154400" imgH="9144000" progId="Equation.DSMT4">
                  <p:embed/>
                </p:oleObj>
              </mc:Choice>
              <mc:Fallback>
                <p:oleObj name="Equation" r:id="rId12" imgW="16154400" imgH="9144000" progId="Equation.DSMT4">
                  <p:embed/>
                  <p:pic>
                    <p:nvPicPr>
                      <p:cNvPr id="0" name="图片 26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5516513"/>
                        <a:ext cx="16367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5085692" y="950846"/>
            <a:ext cx="559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是定义在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上的一个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有界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242092" y="1496303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5957481" y="2032265"/>
            <a:ext cx="990600" cy="522287"/>
            <a:chOff x="3168" y="1255"/>
            <a:chExt cx="624" cy="329"/>
          </a:xfrm>
        </p:grpSpPr>
        <p:sp>
          <p:nvSpPr>
            <p:cNvPr id="38934" name="Text Box 19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楷体_GB2312" pitchFamily="49" charset="-122"/>
                </a:rPr>
                <a:t>记作</a:t>
              </a:r>
              <a:endParaRPr lang="zh-CN" altLang="en-US" sz="2400" b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38935" name="Line 34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5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1313271" y="3512668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第一型曲面积分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2151471" y="1495068"/>
            <a:ext cx="666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若对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做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任意分割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和局部区域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任意取点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 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513013" y="2935559"/>
            <a:ext cx="667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则称此极限为函数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上的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8460377" y="3534811"/>
            <a:ext cx="301357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叫做</a:t>
            </a:r>
            <a:r>
              <a:rPr lang="zh-CN" altLang="en-US" b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积分曲面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19200" y="415722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为封闭曲面，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79332" y="4061286"/>
          <a:ext cx="5789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Equation" r:id="rId14" imgW="61569600" imgH="9144000" progId="Equation.DSMT4">
                  <p:embed/>
                </p:oleObj>
              </mc:Choice>
              <mc:Fallback>
                <p:oleObj name="Equation" r:id="rId14" imgW="61569600" imgH="9144000" progId="Equation.DSMT4">
                  <p:embed/>
                  <p:pic>
                    <p:nvPicPr>
                      <p:cNvPr id="0" name="图片 260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79332" y="4061286"/>
                        <a:ext cx="57896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8" grpId="0" autoUpdateAnimBg="0"/>
      <p:bldP spid="3085" grpId="0" autoUpdateAnimBg="0"/>
      <p:bldP spid="3093" grpId="0" autoUpdateAnimBg="0"/>
      <p:bldP spid="3094" grpId="0" autoUpdateAnimBg="0"/>
      <p:bldP spid="3098" grpId="0" autoUpdateAnimBg="0"/>
      <p:bldP spid="3104" grpId="0" autoUpdateAnimBg="0" build="p"/>
      <p:bldP spid="3105" grpId="0" advAuto="0" autoUpdateAnimBg="0" build="p"/>
      <p:bldP spid="3109" grpId="0" autoUpdateAnimBg="0" build="p"/>
      <p:bldP spid="3110" grpId="0" autoUpdateAnimBg="0" build="p"/>
      <p:bldP spid="3111" grpId="0" autoUpdateAnimBg="0" build="p"/>
      <p:bldP spid="3112" grpId="0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8489" y="661395"/>
            <a:ext cx="1905000" cy="592138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092326" y="1198442"/>
          <a:ext cx="85248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0" name="Equation" r:id="rId1" imgW="95707200" imgH="9144000" progId="Equation.DSMT4">
                  <p:embed/>
                </p:oleObj>
              </mc:Choice>
              <mc:Fallback>
                <p:oleObj name="Equation" r:id="rId1" imgW="95707200" imgH="9144000" progId="Equation.DSMT4">
                  <p:embed/>
                  <p:pic>
                    <p:nvPicPr>
                      <p:cNvPr id="0" name="图片 41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198442"/>
                        <a:ext cx="85248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68489" y="18665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4245678" y="1873851"/>
          <a:ext cx="2859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1" name="Equation" r:id="rId4" imgW="27736800" imgH="5486400" progId="Equation.DSMT4">
                  <p:embed/>
                </p:oleObj>
              </mc:Choice>
              <mc:Fallback>
                <p:oleObj name="Equation" r:id="rId4" imgW="27736800" imgH="5486400" progId="Equation.DSMT4">
                  <p:embed/>
                  <p:pic>
                    <p:nvPicPr>
                      <p:cNvPr id="0" name="图片 41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78" y="1873851"/>
                        <a:ext cx="2859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68489" y="3219571"/>
            <a:ext cx="83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/>
        </p:nvGraphicFramePr>
        <p:xfrm>
          <a:off x="2624841" y="3149716"/>
          <a:ext cx="4479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2" name="Equation" r:id="rId6" imgW="48463200" imgH="9144000" progId="Equation.DSMT4">
                  <p:embed/>
                </p:oleObj>
              </mc:Choice>
              <mc:Fallback>
                <p:oleObj name="Equation" r:id="rId6" imgW="48463200" imgH="9144000" progId="Equation.DSMT4">
                  <p:embed/>
                  <p:pic>
                    <p:nvPicPr>
                      <p:cNvPr id="0" name="图片 41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841" y="3149716"/>
                        <a:ext cx="4479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868489" y="2473441"/>
            <a:ext cx="700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x, y, x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轮换对称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441576" y="4049238"/>
          <a:ext cx="3409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3" name="Equation" r:id="rId8" imgW="36880800" imgH="10668000" progId="Equation.DSMT4">
                  <p:embed/>
                </p:oleObj>
              </mc:Choice>
              <mc:Fallback>
                <p:oleObj name="Equation" r:id="rId8" imgW="36880800" imgH="10668000" progId="Equation.DSMT4">
                  <p:embed/>
                  <p:pic>
                    <p:nvPicPr>
                      <p:cNvPr id="0" name="图片 41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4049238"/>
                        <a:ext cx="34099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5817393" y="4002212"/>
          <a:ext cx="16621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" name="Equation" r:id="rId10" imgW="17983200" imgH="10972800" progId="Equation.DSMT4">
                  <p:embed/>
                </p:oleObj>
              </mc:Choice>
              <mc:Fallback>
                <p:oleObj name="Equation" r:id="rId10" imgW="17983200" imgH="10972800" progId="Equation.DSMT4">
                  <p:embed/>
                  <p:pic>
                    <p:nvPicPr>
                      <p:cNvPr id="0" name="图片 41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393" y="4002212"/>
                        <a:ext cx="16621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7493000" y="3985975"/>
          <a:ext cx="12112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" name="Equation" r:id="rId12" imgW="542925" imgH="419100" progId="Equation.DSMT4">
                  <p:embed/>
                </p:oleObj>
              </mc:Choice>
              <mc:Fallback>
                <p:oleObj name="Equation" r:id="rId12" imgW="542925" imgH="419100" progId="Equation.DSMT4">
                  <p:embed/>
                  <p:pic>
                    <p:nvPicPr>
                      <p:cNvPr id="0" name="图片 41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985975"/>
                        <a:ext cx="12112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92326" y="4979989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于是，</a:t>
            </a:r>
            <a:endParaRPr lang="zh-CN" altLang="en-US" sz="2800" b="1"/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3238500" y="4916250"/>
          <a:ext cx="5675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6" name="Equation" r:id="rId14" imgW="63703200" imgH="10972800" progId="Equation.DSMT4">
                  <p:embed/>
                </p:oleObj>
              </mc:Choice>
              <mc:Fallback>
                <p:oleObj name="Equation" r:id="rId14" imgW="63703200" imgH="10972800" progId="Equation.DSMT4">
                  <p:embed/>
                  <p:pic>
                    <p:nvPicPr>
                      <p:cNvPr id="0" name="图片 41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916250"/>
                        <a:ext cx="5675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70114" y="57451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而</a:t>
            </a:r>
            <a:endParaRPr lang="zh-CN" altLang="en-US" sz="2800" b="1"/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3436938" y="5668963"/>
          <a:ext cx="40560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" name="Equation" r:id="rId16" imgW="43891200" imgH="9144000" progId="Equation.DSMT4">
                  <p:embed/>
                </p:oleObj>
              </mc:Choice>
              <mc:Fallback>
                <p:oleObj name="Equation" r:id="rId16" imgW="43891200" imgH="9144000" progId="Equation.DSMT4">
                  <p:embed/>
                  <p:pic>
                    <p:nvPicPr>
                      <p:cNvPr id="0" name="图片 41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5668963"/>
                        <a:ext cx="40560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  <p:bldP spid="17450" grpId="0" autoUpdateAnimBg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2821204" y="3210280"/>
          <a:ext cx="4071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6" name="Equation" r:id="rId1" imgW="1905000" imgH="419100" progId="Equation.DSMT4">
                  <p:embed/>
                </p:oleObj>
              </mc:Choice>
              <mc:Fallback>
                <p:oleObj name="Equation" r:id="rId1" imgW="1905000" imgH="419100" progId="Equation.DSMT4">
                  <p:embed/>
                  <p:pic>
                    <p:nvPicPr>
                      <p:cNvPr id="0" name="图片 42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04" y="3210280"/>
                        <a:ext cx="4071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843790" y="1321382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6324" name="Text Box 42"/>
          <p:cNvSpPr txBox="1">
            <a:spLocks noChangeArrowheads="1"/>
          </p:cNvSpPr>
          <p:nvPr/>
        </p:nvSpPr>
        <p:spPr bwMode="auto">
          <a:xfrm>
            <a:off x="1542256" y="705431"/>
            <a:ext cx="486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另外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关于三个坐标面对称，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53138" y="707018"/>
            <a:ext cx="3511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而 </a:t>
            </a:r>
            <a:r>
              <a:rPr lang="en-US" altLang="zh-CN" sz="2800" b="1" i="1" dirty="0" err="1"/>
              <a:t>pxy+qxz+lx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endParaRPr lang="zh-CN" altLang="en-US" sz="2800" b="1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554379" y="1318208"/>
            <a:ext cx="166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奇函数，</a:t>
            </a:r>
            <a:endParaRPr lang="zh-CN" altLang="en-US" sz="2800" b="1" dirty="0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3709988" y="1257300"/>
          <a:ext cx="3581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7" name="Equation" r:id="rId4" imgW="40233600" imgH="9144000" progId="Equation.DSMT4">
                  <p:embed/>
                </p:oleObj>
              </mc:Choice>
              <mc:Fallback>
                <p:oleObj name="Equation" r:id="rId4" imgW="40233600" imgH="9144000" progId="Equation.DSMT4">
                  <p:embed/>
                  <p:pic>
                    <p:nvPicPr>
                      <p:cNvPr id="0" name="图片 42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57300"/>
                        <a:ext cx="3581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6088351" y="1912423"/>
          <a:ext cx="29876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8" name="Equation" r:id="rId6" imgW="33528000" imgH="9144000" progId="Equation.DSMT4">
                  <p:embed/>
                </p:oleObj>
              </mc:Choice>
              <mc:Fallback>
                <p:oleObj name="Equation" r:id="rId6" imgW="33528000" imgH="9144000" progId="Equation.DSMT4">
                  <p:embed/>
                  <p:pic>
                    <p:nvPicPr>
                      <p:cNvPr id="0" name="图片 42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51" y="1912423"/>
                        <a:ext cx="29876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4935538" y="2541588"/>
          <a:ext cx="19542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9" name="Equation" r:id="rId8" imgW="21945600" imgH="9144000" progId="Equation.DSMT4">
                  <p:embed/>
                </p:oleObj>
              </mc:Choice>
              <mc:Fallback>
                <p:oleObj name="Equation" r:id="rId8" imgW="21945600" imgH="9144000" progId="Equation.DSMT4">
                  <p:embed/>
                  <p:pic>
                    <p:nvPicPr>
                      <p:cNvPr id="0" name="图片 42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541588"/>
                        <a:ext cx="19542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88077" y="2044222"/>
            <a:ext cx="418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ryz+my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88077" y="2676329"/>
            <a:ext cx="3076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nz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494626" y="2029851"/>
            <a:ext cx="83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288126" y="2681091"/>
            <a:ext cx="75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54379" y="335806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所以，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03350" y="4255007"/>
          <a:ext cx="7652690" cy="9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0" name="Equation" r:id="rId10" imgW="79248000" imgH="10058400" progId="Equation.DSMT4">
                  <p:embed/>
                </p:oleObj>
              </mc:Choice>
              <mc:Fallback>
                <p:oleObj name="Equation" r:id="rId10" imgW="79248000" imgH="10058400" progId="Equation.DSMT4">
                  <p:embed/>
                  <p:pic>
                    <p:nvPicPr>
                      <p:cNvPr id="0" name="图片 424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350" y="4255007"/>
                        <a:ext cx="7652690" cy="971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03350" y="5075346"/>
          <a:ext cx="78882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Equation" r:id="rId12" imgW="81686400" imgH="11582400" progId="Equation.DSMT4">
                  <p:embed/>
                </p:oleObj>
              </mc:Choice>
              <mc:Fallback>
                <p:oleObj name="Equation" r:id="rId12" imgW="81686400" imgH="11582400" progId="Equation.DSMT4">
                  <p:embed/>
                  <p:pic>
                    <p:nvPicPr>
                      <p:cNvPr id="0" name="图片 424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5075346"/>
                        <a:ext cx="7888288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blipFill rotWithShape="1">
                <a:blip r:embed="rId14"/>
                <a:stretch>
                  <a:fillRect t="-42" r="11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73891" y="4078343"/>
            <a:ext cx="12118109" cy="7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4" grpId="0"/>
      <p:bldP spid="5" grpId="0"/>
      <p:bldP spid="6" grpId="0"/>
      <p:bldP spid="22" grpId="0"/>
      <p:bldP spid="23" grpId="0" autoUpdateAnimBg="0"/>
      <p:bldP spid="24" grpId="0" autoUpdateAnimBg="0"/>
      <p:bldP spid="7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3361" y="14330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92090" y="781133"/>
          <a:ext cx="6714565" cy="183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8" name="Equation" r:id="rId1" imgW="66751200" imgH="18288000" progId="Equation.DSMT4">
                  <p:embed/>
                </p:oleObj>
              </mc:Choice>
              <mc:Fallback>
                <p:oleObj name="Equation" r:id="rId1" imgW="66751200" imgH="18288000" progId="Equation.DSMT4">
                  <p:embed/>
                  <p:pic>
                    <p:nvPicPr>
                      <p:cNvPr id="0" name="图片 779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2090" y="781133"/>
                        <a:ext cx="6714565" cy="183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13361" y="2702866"/>
          <a:ext cx="3900372" cy="53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name="Equation" r:id="rId3" imgW="39928800" imgH="5486400" progId="Equation.DSMT4">
                  <p:embed/>
                </p:oleObj>
              </mc:Choice>
              <mc:Fallback>
                <p:oleObj name="Equation" r:id="rId3" imgW="39928800" imgH="5486400" progId="Equation.DSMT4">
                  <p:embed/>
                  <p:pic>
                    <p:nvPicPr>
                      <p:cNvPr id="0" name="图片 779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3361" y="2702866"/>
                        <a:ext cx="3900372" cy="53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59038" y="3510673"/>
          <a:ext cx="61515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Equation" r:id="rId5" imgW="63398400" imgH="10668000" progId="Equation.DSMT4">
                  <p:embed/>
                </p:oleObj>
              </mc:Choice>
              <mc:Fallback>
                <p:oleObj name="Equation" r:id="rId5" imgW="63398400" imgH="10668000" progId="Equation.DSMT4">
                  <p:embed/>
                  <p:pic>
                    <p:nvPicPr>
                      <p:cNvPr id="0" name="图片 779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9038" y="3510673"/>
                        <a:ext cx="6151562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13361" y="4731969"/>
          <a:ext cx="56578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7" imgW="57912000" imgH="5486400" progId="Equation.DSMT4">
                  <p:embed/>
                </p:oleObj>
              </mc:Choice>
              <mc:Fallback>
                <p:oleObj name="Equation" r:id="rId7" imgW="57912000" imgH="5486400" progId="Equation.DSMT4">
                  <p:embed/>
                  <p:pic>
                    <p:nvPicPr>
                      <p:cNvPr id="0" name="图片 779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3361" y="4731969"/>
                        <a:ext cx="5657850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13361" y="37665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推广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60588" y="730879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312456" y="644375"/>
          <a:ext cx="765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2" name="Equation" r:id="rId1" imgW="67665600" imgH="9144000" progId="Equation.DSMT4">
                  <p:embed/>
                </p:oleObj>
              </mc:Choice>
              <mc:Fallback>
                <p:oleObj name="Equation" r:id="rId1" imgW="67665600" imgH="9144000" progId="Equation.DSMT4">
                  <p:embed/>
                  <p:pic>
                    <p:nvPicPr>
                      <p:cNvPr id="0" name="图片 61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456" y="644375"/>
                        <a:ext cx="765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029267" y="2131862"/>
          <a:ext cx="7956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3" name="Equation" r:id="rId3" imgW="78333600" imgH="9753600" progId="Equation.DSMT4">
                  <p:embed/>
                </p:oleObj>
              </mc:Choice>
              <mc:Fallback>
                <p:oleObj name="Equation" r:id="rId3" imgW="78333600" imgH="9753600" progId="Equation.DSMT4">
                  <p:embed/>
                  <p:pic>
                    <p:nvPicPr>
                      <p:cNvPr id="0" name="图片 61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267" y="2131862"/>
                        <a:ext cx="79565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61810" y="2954414"/>
          <a:ext cx="56134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4" name="Equation" r:id="rId5" imgW="42672000" imgH="5791200" progId="Equation.DSMT4">
                  <p:embed/>
                </p:oleObj>
              </mc:Choice>
              <mc:Fallback>
                <p:oleObj name="Equation" r:id="rId5" imgW="42672000" imgH="5791200" progId="Equation.DSMT4">
                  <p:embed/>
                  <p:pic>
                    <p:nvPicPr>
                      <p:cNvPr id="0" name="图片 61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10" y="2954414"/>
                        <a:ext cx="56134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9" name="Group 27"/>
          <p:cNvGrpSpPr/>
          <p:nvPr/>
        </p:nvGrpSpPr>
        <p:grpSpPr bwMode="auto">
          <a:xfrm>
            <a:off x="8747581" y="2891974"/>
            <a:ext cx="2974975" cy="3362325"/>
            <a:chOff x="3690" y="1818"/>
            <a:chExt cx="1874" cy="2118"/>
          </a:xfrm>
        </p:grpSpPr>
        <p:sp>
          <p:nvSpPr>
            <p:cNvPr id="18439" name="Arc 7"/>
            <p:cNvSpPr/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rc 8"/>
            <p:cNvSpPr/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Arc 14"/>
            <p:cNvSpPr/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/>
          </p:nvGraphicFramePr>
          <p:xfrm>
            <a:off x="3690" y="3349"/>
            <a:ext cx="33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5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图片 61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349"/>
                          <a:ext cx="33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6" name="Equation" r:id="rId9" imgW="114300" imgH="139700" progId="Equation.3">
                    <p:embed/>
                  </p:oleObj>
                </mc:Choice>
                <mc:Fallback>
                  <p:oleObj name="Equation" r:id="rId9" imgW="114300" imgH="139700" progId="Equation.3">
                    <p:embed/>
                    <p:pic>
                      <p:nvPicPr>
                        <p:cNvPr id="0" name="图片 61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5328" y="2934"/>
            <a:ext cx="2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7" name="Equation" r:id="rId11" imgW="139700" imgH="165100" progId="Equation.3">
                    <p:embed/>
                  </p:oleObj>
                </mc:Choice>
                <mc:Fallback>
                  <p:oleObj name="Equation" r:id="rId11" imgW="139700" imgH="165100" progId="Equation.3">
                    <p:embed/>
                    <p:pic>
                      <p:nvPicPr>
                        <p:cNvPr id="0" name="图片 61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2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8" name="Equation" r:id="rId13" imgW="190500" imgH="215900" progId="Equation.3">
                    <p:embed/>
                  </p:oleObj>
                </mc:Choice>
                <mc:Fallback>
                  <p:oleObj name="Equation" r:id="rId13" imgW="190500" imgH="215900" progId="Equation.3">
                    <p:embed/>
                    <p:pic>
                      <p:nvPicPr>
                        <p:cNvPr id="0" name="图片 61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1"/>
            <p:cNvGraphicFramePr>
              <a:graphicFrameLocks noChangeAspect="1"/>
            </p:cNvGraphicFramePr>
            <p:nvPr/>
          </p:nvGraphicFramePr>
          <p:xfrm>
            <a:off x="4320" y="273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9" name="Equation" r:id="rId15" imgW="4572000" imgH="5486400" progId="Equation.DSMT4">
                    <p:embed/>
                  </p:oleObj>
                </mc:Choice>
                <mc:Fallback>
                  <p:oleObj name="Equation" r:id="rId15" imgW="4572000" imgH="5486400" progId="Equation.DSMT4">
                    <p:embed/>
                    <p:pic>
                      <p:nvPicPr>
                        <p:cNvPr id="0" name="图片 619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2"/>
            <p:cNvGraphicFramePr>
              <a:graphicFrameLocks noChangeAspect="1"/>
            </p:cNvGraphicFramePr>
            <p:nvPr/>
          </p:nvGraphicFramePr>
          <p:xfrm>
            <a:off x="4186" y="365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0" name="Equation" r:id="rId17" imgW="4572000" imgH="5486400" progId="Equation.DSMT4">
                    <p:embed/>
                  </p:oleObj>
                </mc:Choice>
                <mc:Fallback>
                  <p:oleObj name="Equation" r:id="rId17" imgW="4572000" imgH="5486400" progId="Equation.DSMT4">
                    <p:embed/>
                    <p:pic>
                      <p:nvPicPr>
                        <p:cNvPr id="0" name="图片 61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65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1521378" y="3645695"/>
          <a:ext cx="498472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1" name="Equation" r:id="rId19" imgW="57302400" imgH="10058400" progId="Equation.DSMT4">
                  <p:embed/>
                </p:oleObj>
              </mc:Choice>
              <mc:Fallback>
                <p:oleObj name="Equation" r:id="rId19" imgW="57302400" imgH="10058400" progId="Equation.DSMT4">
                  <p:embed/>
                  <p:pic>
                    <p:nvPicPr>
                      <p:cNvPr id="0" name="图片 61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378" y="3645695"/>
                        <a:ext cx="498472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6211368" y="3521828"/>
          <a:ext cx="3271529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2" name="Equation" r:id="rId21" imgW="32613600" imgH="10972800" progId="Equation.DSMT4">
                  <p:embed/>
                </p:oleObj>
              </mc:Choice>
              <mc:Fallback>
                <p:oleObj name="Equation" r:id="rId21" imgW="32613600" imgH="10972800" progId="Equation.DSMT4">
                  <p:embed/>
                  <p:pic>
                    <p:nvPicPr>
                      <p:cNvPr id="0" name="图片 61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368" y="3521828"/>
                        <a:ext cx="3271529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521378" y="22997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1718131" y="1484742"/>
          <a:ext cx="8105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3" name="Equation" r:id="rId23" imgW="71628000" imgH="5486400" progId="Equation.DSMT4">
                  <p:embed/>
                </p:oleObj>
              </mc:Choice>
              <mc:Fallback>
                <p:oleObj name="Equation" r:id="rId23" imgW="71628000" imgH="5486400" progId="Equation.DSMT4">
                  <p:embed/>
                  <p:pic>
                    <p:nvPicPr>
                      <p:cNvPr id="0" name="图片 61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31" y="1484742"/>
                        <a:ext cx="8105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1600657" y="4539401"/>
          <a:ext cx="5135106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4" name="Equation" r:id="rId25" imgW="42062400" imgH="5486400" progId="Equation.DSMT4">
                  <p:embed/>
                </p:oleObj>
              </mc:Choice>
              <mc:Fallback>
                <p:oleObj name="Equation" r:id="rId25" imgW="42062400" imgH="5486400" progId="Equation.DSMT4">
                  <p:embed/>
                  <p:pic>
                    <p:nvPicPr>
                      <p:cNvPr id="0" name="图片 61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57" y="4539401"/>
                        <a:ext cx="5135106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1561810" y="5008112"/>
          <a:ext cx="6319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5" name="Equation" r:id="rId27" imgW="64008000" imgH="11277600" progId="Equation.DSMT4">
                  <p:embed/>
                </p:oleObj>
              </mc:Choice>
              <mc:Fallback>
                <p:oleObj name="Equation" r:id="rId27" imgW="64008000" imgH="11277600" progId="Equation.DSMT4">
                  <p:embed/>
                  <p:pic>
                    <p:nvPicPr>
                      <p:cNvPr id="0" name="图片 61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10" y="5008112"/>
                        <a:ext cx="6319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390519" y="2046451"/>
          <a:ext cx="6434756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" name="公式" r:id="rId1" imgW="2336800" imgH="228600" progId="Equation.3">
                  <p:embed/>
                </p:oleObj>
              </mc:Choice>
              <mc:Fallback>
                <p:oleObj name="公式" r:id="rId1" imgW="2336800" imgH="228600" progId="Equation.3">
                  <p:embed/>
                  <p:pic>
                    <p:nvPicPr>
                      <p:cNvPr id="0" name="图片 62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519" y="2046451"/>
                        <a:ext cx="6434756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550896" y="2679863"/>
          <a:ext cx="6777037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5" name="公式" r:id="rId3" imgW="2374900" imgH="584200" progId="Equation.3">
                  <p:embed/>
                </p:oleObj>
              </mc:Choice>
              <mc:Fallback>
                <p:oleObj name="公式" r:id="rId3" imgW="2374900" imgH="584200" progId="Equation.3">
                  <p:embed/>
                  <p:pic>
                    <p:nvPicPr>
                      <p:cNvPr id="0" name="图片 62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2679863"/>
                        <a:ext cx="6777037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1550896" y="844125"/>
          <a:ext cx="4424180" cy="118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6" name="Equation" r:id="rId5" imgW="32308800" imgH="11582400" progId="Equation.DSMT4">
                  <p:embed/>
                </p:oleObj>
              </mc:Choice>
              <mc:Fallback>
                <p:oleObj name="Equation" r:id="rId5" imgW="32308800" imgH="11582400" progId="Equation.DSMT4">
                  <p:embed/>
                  <p:pic>
                    <p:nvPicPr>
                      <p:cNvPr id="0" name="图片 62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844125"/>
                        <a:ext cx="4424180" cy="118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9" name="Group 25"/>
          <p:cNvGrpSpPr/>
          <p:nvPr/>
        </p:nvGrpSpPr>
        <p:grpSpPr bwMode="auto">
          <a:xfrm>
            <a:off x="8629653" y="700251"/>
            <a:ext cx="2928938" cy="3362325"/>
            <a:chOff x="3784" y="1818"/>
            <a:chExt cx="1845" cy="2118"/>
          </a:xfrm>
        </p:grpSpPr>
        <p:sp>
          <p:nvSpPr>
            <p:cNvPr id="21530" name="Arc 26"/>
            <p:cNvSpPr/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Arc 27"/>
            <p:cNvSpPr/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Arc 33"/>
            <p:cNvSpPr/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0" name="Object 36"/>
            <p:cNvGraphicFramePr>
              <a:graphicFrameLocks noChangeAspect="1"/>
            </p:cNvGraphicFramePr>
            <p:nvPr/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7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图片 629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37"/>
            <p:cNvGraphicFramePr>
              <a:graphicFrameLocks noChangeAspect="1"/>
            </p:cNvGraphicFramePr>
            <p:nvPr/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8" name="Equation" r:id="rId9" imgW="114300" imgH="139700" progId="Equation.3">
                    <p:embed/>
                  </p:oleObj>
                </mc:Choice>
                <mc:Fallback>
                  <p:oleObj name="Equation" r:id="rId9" imgW="114300" imgH="139700" progId="Equation.3">
                    <p:embed/>
                    <p:pic>
                      <p:nvPicPr>
                        <p:cNvPr id="0" name="图片 629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9" name="Equation" r:id="rId11" imgW="139700" imgH="165100" progId="Equation.3">
                    <p:embed/>
                  </p:oleObj>
                </mc:Choice>
                <mc:Fallback>
                  <p:oleObj name="Equation" r:id="rId11" imgW="139700" imgH="165100" progId="Equation.3">
                    <p:embed/>
                    <p:pic>
                      <p:nvPicPr>
                        <p:cNvPr id="0" name="图片 629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0" name="Equation" r:id="rId13" imgW="190500" imgH="215900" progId="Equation.3">
                    <p:embed/>
                  </p:oleObj>
                </mc:Choice>
                <mc:Fallback>
                  <p:oleObj name="Equation" r:id="rId13" imgW="190500" imgH="215900" progId="Equation.3">
                    <p:embed/>
                    <p:pic>
                      <p:nvPicPr>
                        <p:cNvPr id="0" name="图片 629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1" name="Equation" r:id="rId15" imgW="200025" imgH="219075" progId="Equation.3">
                    <p:embed/>
                  </p:oleObj>
                </mc:Choice>
                <mc:Fallback>
                  <p:oleObj name="Equation" r:id="rId15" imgW="200025" imgH="219075" progId="Equation.3">
                    <p:embed/>
                    <p:pic>
                      <p:nvPicPr>
                        <p:cNvPr id="0" name="图片 63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2" name="Equation" r:id="rId17" imgW="200025" imgH="228600" progId="Equation.3">
                    <p:embed/>
                  </p:oleObj>
                </mc:Choice>
                <mc:Fallback>
                  <p:oleObj name="Equation" r:id="rId17" imgW="200025" imgH="228600" progId="Equation.3">
                    <p:embed/>
                    <p:pic>
                      <p:nvPicPr>
                        <p:cNvPr id="0" name="图片 63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485903" y="4188511"/>
          <a:ext cx="714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3" name="Equation" r:id="rId19" imgW="58826400" imgH="6096000" progId="Equation.DSMT4">
                  <p:embed/>
                </p:oleObj>
              </mc:Choice>
              <mc:Fallback>
                <p:oleObj name="Equation" r:id="rId19" imgW="58826400" imgH="6096000" progId="Equation.DSMT4">
                  <p:embed/>
                  <p:pic>
                    <p:nvPicPr>
                      <p:cNvPr id="0" name="图片 63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3" y="4188511"/>
                        <a:ext cx="7143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1782765" y="4806160"/>
          <a:ext cx="732948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4" name="Equation" r:id="rId21" imgW="60350400" imgH="11582400" progId="Equation.DSMT4">
                  <p:embed/>
                </p:oleObj>
              </mc:Choice>
              <mc:Fallback>
                <p:oleObj name="Equation" r:id="rId21" imgW="60350400" imgH="11582400" progId="Equation.DSMT4">
                  <p:embed/>
                  <p:pic>
                    <p:nvPicPr>
                      <p:cNvPr id="0" name="图片 63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5" y="4806160"/>
                        <a:ext cx="732948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62902" y="1119107"/>
          <a:ext cx="73374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0" name="Equation" r:id="rId1" imgW="74371200" imgH="9753600" progId="Equation.DSMT4">
                  <p:embed/>
                </p:oleObj>
              </mc:Choice>
              <mc:Fallback>
                <p:oleObj name="Equation" r:id="rId1" imgW="74371200" imgH="9753600" progId="Equation.DSMT4">
                  <p:embed/>
                  <p:pic>
                    <p:nvPicPr>
                      <p:cNvPr id="0" name="图片 63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02" y="1119107"/>
                        <a:ext cx="73374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89100" y="2017002"/>
          <a:ext cx="748502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1" name="Equation" r:id="rId3" imgW="75285600" imgH="11582400" progId="Equation.DSMT4">
                  <p:embed/>
                </p:oleObj>
              </mc:Choice>
              <mc:Fallback>
                <p:oleObj name="Equation" r:id="rId3" imgW="75285600" imgH="11582400" progId="Equation.DSMT4">
                  <p:embed/>
                  <p:pic>
                    <p:nvPicPr>
                      <p:cNvPr id="0" name="图片 63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00" y="2017002"/>
                        <a:ext cx="748502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/>
          <p:nvPr/>
        </p:nvGrpSpPr>
        <p:grpSpPr bwMode="auto">
          <a:xfrm>
            <a:off x="8899618" y="247406"/>
            <a:ext cx="2928938" cy="3362325"/>
            <a:chOff x="3784" y="1818"/>
            <a:chExt cx="1845" cy="2118"/>
          </a:xfrm>
        </p:grpSpPr>
        <p:sp>
          <p:nvSpPr>
            <p:cNvPr id="6" name="Arc 26"/>
            <p:cNvSpPr/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rc 27"/>
            <p:cNvSpPr/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33"/>
            <p:cNvSpPr/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6"/>
            <p:cNvGraphicFramePr>
              <a:graphicFrameLocks noChangeAspect="1"/>
            </p:cNvGraphicFramePr>
            <p:nvPr/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2" name="Equation" r:id="rId5" imgW="139700" imgH="139700" progId="Equation.3">
                    <p:embed/>
                  </p:oleObj>
                </mc:Choice>
                <mc:Fallback>
                  <p:oleObj name="Equation" r:id="rId5" imgW="139700" imgH="139700" progId="Equation.3">
                    <p:embed/>
                    <p:pic>
                      <p:nvPicPr>
                        <p:cNvPr id="0" name="图片 63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7"/>
            <p:cNvGraphicFramePr>
              <a:graphicFrameLocks noChangeAspect="1"/>
            </p:cNvGraphicFramePr>
            <p:nvPr/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3" name="Equation" r:id="rId7" imgW="114300" imgH="139700" progId="Equation.3">
                    <p:embed/>
                  </p:oleObj>
                </mc:Choice>
                <mc:Fallback>
                  <p:oleObj name="Equation" r:id="rId7" imgW="114300" imgH="139700" progId="Equation.3">
                    <p:embed/>
                    <p:pic>
                      <p:nvPicPr>
                        <p:cNvPr id="0" name="图片 63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4" name="Equation" r:id="rId9" imgW="139700" imgH="165100" progId="Equation.3">
                    <p:embed/>
                  </p:oleObj>
                </mc:Choice>
                <mc:Fallback>
                  <p:oleObj name="Equation" r:id="rId9" imgW="139700" imgH="165100" progId="Equation.3">
                    <p:embed/>
                    <p:pic>
                      <p:nvPicPr>
                        <p:cNvPr id="0" name="图片 63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5" name="Equation" r:id="rId11" imgW="190500" imgH="215900" progId="Equation.3">
                    <p:embed/>
                  </p:oleObj>
                </mc:Choice>
                <mc:Fallback>
                  <p:oleObj name="Equation" r:id="rId11" imgW="190500" imgH="215900" progId="Equation.3">
                    <p:embed/>
                    <p:pic>
                      <p:nvPicPr>
                        <p:cNvPr id="0" name="图片 63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6" name="Equation" r:id="rId13" imgW="200025" imgH="219075" progId="Equation.3">
                    <p:embed/>
                  </p:oleObj>
                </mc:Choice>
                <mc:Fallback>
                  <p:oleObj name="Equation" r:id="rId13" imgW="200025" imgH="219075" progId="Equation.3">
                    <p:embed/>
                    <p:pic>
                      <p:nvPicPr>
                        <p:cNvPr id="0" name="图片 638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57" name="Equation" r:id="rId15" imgW="200025" imgH="228600" progId="Equation.3">
                    <p:embed/>
                  </p:oleObj>
                </mc:Choice>
                <mc:Fallback>
                  <p:oleObj name="Equation" r:id="rId15" imgW="200025" imgH="228600" progId="Equation.3">
                    <p:embed/>
                    <p:pic>
                      <p:nvPicPr>
                        <p:cNvPr id="0" name="图片 638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1257524" y="3098911"/>
          <a:ext cx="42576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8" name="Equation" r:id="rId17" imgW="40538400" imgH="11887200" progId="Equation.DSMT4">
                  <p:embed/>
                </p:oleObj>
              </mc:Choice>
              <mc:Fallback>
                <p:oleObj name="Equation" r:id="rId17" imgW="40538400" imgH="11887200" progId="Equation.DSMT4">
                  <p:embed/>
                  <p:pic>
                    <p:nvPicPr>
                      <p:cNvPr id="0" name="图片 63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524" y="3098911"/>
                        <a:ext cx="42576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1227362" y="4284801"/>
          <a:ext cx="6318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9" name="Equation" r:id="rId19" imgW="52730400" imgH="5181600" progId="Equation.DSMT4">
                  <p:embed/>
                </p:oleObj>
              </mc:Choice>
              <mc:Fallback>
                <p:oleObj name="Equation" r:id="rId19" imgW="52730400" imgH="5181600" progId="Equation.DSMT4">
                  <p:embed/>
                  <p:pic>
                    <p:nvPicPr>
                      <p:cNvPr id="0" name="图片 63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62" y="4284801"/>
                        <a:ext cx="6318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431067" y="4217220"/>
          <a:ext cx="361793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0" name="Equation" r:id="rId21" imgW="34442400" imgH="6096000" progId="Equation.DSMT4">
                  <p:embed/>
                </p:oleObj>
              </mc:Choice>
              <mc:Fallback>
                <p:oleObj name="Equation" r:id="rId21" imgW="34442400" imgH="6096000" progId="Equation.DSMT4">
                  <p:embed/>
                  <p:pic>
                    <p:nvPicPr>
                      <p:cNvPr id="0" name="图片 63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67" y="4217220"/>
                        <a:ext cx="361793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/>
          <p:cNvGraphicFramePr>
            <a:graphicFrameLocks noChangeAspect="1"/>
          </p:cNvGraphicFramePr>
          <p:nvPr/>
        </p:nvGraphicFramePr>
        <p:xfrm>
          <a:off x="1314448" y="5037933"/>
          <a:ext cx="3135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1" name="Equation" r:id="rId23" imgW="32308800" imgH="9753600" progId="Equation.DSMT4">
                  <p:embed/>
                </p:oleObj>
              </mc:Choice>
              <mc:Fallback>
                <p:oleObj name="Equation" r:id="rId23" imgW="32308800" imgH="9753600" progId="Equation.DSMT4">
                  <p:embed/>
                  <p:pic>
                    <p:nvPicPr>
                      <p:cNvPr id="0" name="图片 63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48" y="5037933"/>
                        <a:ext cx="3135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4525961" y="4821115"/>
          <a:ext cx="64468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Equation" r:id="rId25" imgW="72847200" imgH="11887200" progId="Equation.DSMT4">
                  <p:embed/>
                </p:oleObj>
              </mc:Choice>
              <mc:Fallback>
                <p:oleObj name="Equation" r:id="rId25" imgW="72847200" imgH="11887200" progId="Equation.DSMT4">
                  <p:embed/>
                  <p:pic>
                    <p:nvPicPr>
                      <p:cNvPr id="0" name="图片 63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1" y="4821115"/>
                        <a:ext cx="64468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108785" y="873533"/>
          <a:ext cx="8188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6" name="Equation" r:id="rId1" imgW="71323200" imgH="10058400" progId="Equation.DSMT4">
                  <p:embed/>
                </p:oleObj>
              </mc:Choice>
              <mc:Fallback>
                <p:oleObj name="Equation" r:id="rId1" imgW="71323200" imgH="10058400" progId="Equation.DSMT4">
                  <p:embed/>
                  <p:pic>
                    <p:nvPicPr>
                      <p:cNvPr id="0" name="图片 65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85" y="873533"/>
                        <a:ext cx="8188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943121" y="3969293"/>
          <a:ext cx="5667646" cy="10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7" name="Equation" r:id="rId3" imgW="53949600" imgH="10668000" progId="Equation.DSMT4">
                  <p:embed/>
                </p:oleObj>
              </mc:Choice>
              <mc:Fallback>
                <p:oleObj name="Equation" r:id="rId3" imgW="53949600" imgH="10668000" progId="Equation.DSMT4">
                  <p:embed/>
                  <p:pic>
                    <p:nvPicPr>
                      <p:cNvPr id="0" name="图片 65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21" y="3969293"/>
                        <a:ext cx="5667646" cy="107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6" name="Group 24"/>
          <p:cNvGrpSpPr/>
          <p:nvPr/>
        </p:nvGrpSpPr>
        <p:grpSpPr bwMode="auto">
          <a:xfrm>
            <a:off x="9252179" y="259851"/>
            <a:ext cx="2659063" cy="3267076"/>
            <a:chOff x="3832" y="1878"/>
            <a:chExt cx="1675" cy="2058"/>
          </a:xfrm>
        </p:grpSpPr>
        <p:sp>
          <p:nvSpPr>
            <p:cNvPr id="23577" name="Arc 25"/>
            <p:cNvSpPr/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Arc 26"/>
            <p:cNvSpPr/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Arc 32"/>
            <p:cNvSpPr/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7" name="Object 35"/>
            <p:cNvGraphicFramePr>
              <a:graphicFrameLocks noChangeAspect="1"/>
            </p:cNvGraphicFramePr>
            <p:nvPr/>
          </p:nvGraphicFramePr>
          <p:xfrm>
            <a:off x="3832" y="3654"/>
            <a:ext cx="30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8" name="Equation" r:id="rId5" imgW="139700" imgH="139700" progId="Equation.3">
                    <p:embed/>
                  </p:oleObj>
                </mc:Choice>
                <mc:Fallback>
                  <p:oleObj name="Equation" r:id="rId5" imgW="139700" imgH="139700" progId="Equation.3">
                    <p:embed/>
                    <p:pic>
                      <p:nvPicPr>
                        <p:cNvPr id="0" name="图片 65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654"/>
                          <a:ext cx="30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36"/>
            <p:cNvGraphicFramePr>
              <a:graphicFrameLocks noChangeAspect="1"/>
            </p:cNvGraphicFramePr>
            <p:nvPr/>
          </p:nvGraphicFramePr>
          <p:xfrm>
            <a:off x="4605" y="1878"/>
            <a:ext cx="26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99" name="Equation" r:id="rId7" imgW="114300" imgH="139700" progId="Equation.3">
                    <p:embed/>
                  </p:oleObj>
                </mc:Choice>
                <mc:Fallback>
                  <p:oleObj name="Equation" r:id="rId7" imgW="114300" imgH="139700" progId="Equation.3">
                    <p:embed/>
                    <p:pic>
                      <p:nvPicPr>
                        <p:cNvPr id="0" name="图片 65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1878"/>
                          <a:ext cx="26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37"/>
            <p:cNvGraphicFramePr>
              <a:graphicFrameLocks noChangeAspect="1"/>
            </p:cNvGraphicFramePr>
            <p:nvPr/>
          </p:nvGraphicFramePr>
          <p:xfrm>
            <a:off x="5281" y="3008"/>
            <a:ext cx="22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0" name="Equation" r:id="rId9" imgW="139700" imgH="165100" progId="Equation.3">
                    <p:embed/>
                  </p:oleObj>
                </mc:Choice>
                <mc:Fallback>
                  <p:oleObj name="Equation" r:id="rId9" imgW="139700" imgH="165100" progId="Equation.3">
                    <p:embed/>
                    <p:pic>
                      <p:nvPicPr>
                        <p:cNvPr id="0" name="图片 65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1" y="3008"/>
                          <a:ext cx="22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38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1" name="Equation" r:id="rId11" imgW="190500" imgH="215900" progId="Equation.3">
                    <p:embed/>
                  </p:oleObj>
                </mc:Choice>
                <mc:Fallback>
                  <p:oleObj name="Equation" r:id="rId11" imgW="190500" imgH="215900" progId="Equation.3">
                    <p:embed/>
                    <p:pic>
                      <p:nvPicPr>
                        <p:cNvPr id="0" name="图片 65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9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2" name="Equation" r:id="rId13" imgW="200025" imgH="219075" progId="Equation.3">
                    <p:embed/>
                  </p:oleObj>
                </mc:Choice>
                <mc:Fallback>
                  <p:oleObj name="Equation" r:id="rId13" imgW="200025" imgH="219075" progId="Equation.3">
                    <p:embed/>
                    <p:pic>
                      <p:nvPicPr>
                        <p:cNvPr id="0" name="图片 65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0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3" name="Equation" r:id="rId15" imgW="200025" imgH="228600" progId="Equation.3">
                    <p:embed/>
                  </p:oleObj>
                </mc:Choice>
                <mc:Fallback>
                  <p:oleObj name="Equation" r:id="rId15" imgW="200025" imgH="228600" progId="Equation.3">
                    <p:embed/>
                    <p:pic>
                      <p:nvPicPr>
                        <p:cNvPr id="0" name="图片 65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089112" y="1855288"/>
          <a:ext cx="2705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4" name="Equation" r:id="rId17" imgW="27736800" imgH="5181600" progId="Equation.DSMT4">
                  <p:embed/>
                </p:oleObj>
              </mc:Choice>
              <mc:Fallback>
                <p:oleObj name="Equation" r:id="rId17" imgW="27736800" imgH="5181600" progId="Equation.DSMT4">
                  <p:embed/>
                  <p:pic>
                    <p:nvPicPr>
                      <p:cNvPr id="0" name="图片 65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112" y="1855288"/>
                        <a:ext cx="2705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1392420" y="2329591"/>
          <a:ext cx="6184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5" name="Equation" r:id="rId19" imgW="66751200" imgH="9753600" progId="Equation.DSMT4">
                  <p:embed/>
                </p:oleObj>
              </mc:Choice>
              <mc:Fallback>
                <p:oleObj name="Equation" r:id="rId19" imgW="66751200" imgH="9753600" progId="Equation.DSMT4">
                  <p:embed/>
                  <p:pic>
                    <p:nvPicPr>
                      <p:cNvPr id="0" name="图片 65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420" y="2329591"/>
                        <a:ext cx="61849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/>
        </p:nvGraphicFramePr>
        <p:xfrm>
          <a:off x="1349374" y="3116070"/>
          <a:ext cx="4917684" cy="108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6" name="Equation" r:id="rId21" imgW="57607200" imgH="11582400" progId="Equation.DSMT4">
                  <p:embed/>
                </p:oleObj>
              </mc:Choice>
              <mc:Fallback>
                <p:oleObj name="Equation" r:id="rId21" imgW="57607200" imgH="11582400" progId="Equation.DSMT4">
                  <p:embed/>
                  <p:pic>
                    <p:nvPicPr>
                      <p:cNvPr id="0" name="图片 65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4" y="3116070"/>
                        <a:ext cx="4917684" cy="108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9609649" y="3789115"/>
          <a:ext cx="2289621" cy="167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7" name="Equation" r:id="rId23" imgW="29565600" imgH="21640800" progId="Equation.DSMT4">
                  <p:embed/>
                </p:oleObj>
              </mc:Choice>
              <mc:Fallback>
                <p:oleObj name="Equation" r:id="rId23" imgW="29565600" imgH="21640800" progId="Equation.DSMT4">
                  <p:embed/>
                  <p:pic>
                    <p:nvPicPr>
                      <p:cNvPr id="0" name="图片 65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609649" y="3789115"/>
                        <a:ext cx="2289621" cy="1678235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3817273" y="1858833"/>
          <a:ext cx="566125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8" name="Equation" r:id="rId25" imgW="60350400" imgH="4876800" progId="Equation.DSMT4">
                  <p:embed/>
                </p:oleObj>
              </mc:Choice>
              <mc:Fallback>
                <p:oleObj name="Equation" r:id="rId25" imgW="60350400" imgH="4876800" progId="Equation.DSMT4">
                  <p:embed/>
                  <p:pic>
                    <p:nvPicPr>
                      <p:cNvPr id="0" name="图片 65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273" y="1858833"/>
                        <a:ext cx="566125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163609" y="4993474"/>
            <a:ext cx="8115922" cy="1274994"/>
            <a:chOff x="1378351" y="5068600"/>
            <a:chExt cx="8115922" cy="1274994"/>
          </a:xfrm>
        </p:grpSpPr>
        <p:grpSp>
          <p:nvGrpSpPr>
            <p:cNvPr id="12" name="组合 11"/>
            <p:cNvGrpSpPr/>
            <p:nvPr/>
          </p:nvGrpSpPr>
          <p:grpSpPr>
            <a:xfrm>
              <a:off x="1378351" y="5068600"/>
              <a:ext cx="8115922" cy="1274994"/>
              <a:chOff x="843984" y="5138985"/>
              <a:chExt cx="8115922" cy="1274994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4484691" y="5254746"/>
              <a:ext cx="398632" cy="425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109" name="Equation" r:id="rId27" imgW="139700" imgH="152400" progId="Equation.DSMT4">
                      <p:embed/>
                    </p:oleObj>
                  </mc:Choice>
                  <mc:Fallback>
                    <p:oleObj name="Equation" r:id="rId27" imgW="139700" imgH="152400" progId="Equation.DSMT4">
                      <p:embed/>
                      <p:pic>
                        <p:nvPicPr>
                          <p:cNvPr id="0" name="Object 4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691" y="5254746"/>
                            <a:ext cx="398632" cy="42520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" name="组合 10"/>
              <p:cNvGrpSpPr/>
              <p:nvPr/>
            </p:nvGrpSpPr>
            <p:grpSpPr>
              <a:xfrm>
                <a:off x="843984" y="5138985"/>
                <a:ext cx="8115922" cy="1274994"/>
                <a:chOff x="805594" y="5117515"/>
                <a:chExt cx="8115922" cy="1274994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90015" y="5117515"/>
                  <a:ext cx="7231501" cy="787400"/>
                  <a:chOff x="1690015" y="5117515"/>
                  <a:chExt cx="7231501" cy="787400"/>
                </a:xfrm>
              </p:grpSpPr>
              <p:graphicFrame>
                <p:nvGraphicFramePr>
                  <p:cNvPr id="3" name="对象 2"/>
                  <p:cNvGraphicFramePr>
                    <a:graphicFrameLocks noChangeAspect="1"/>
                  </p:cNvGraphicFramePr>
                  <p:nvPr/>
                </p:nvGraphicFramePr>
                <p:xfrm>
                  <a:off x="2173806" y="5117515"/>
                  <a:ext cx="1604963" cy="787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110" name="Equation" r:id="rId29" imgW="18897600" imgH="9144000" progId="Equation.DSMT4">
                          <p:embed/>
                        </p:oleObj>
                      </mc:Choice>
                      <mc:Fallback>
                        <p:oleObj name="Equation" r:id="rId29" imgW="18897600" imgH="9144000" progId="Equation.DSMT4">
                          <p:embed/>
                          <p:pic>
                            <p:nvPicPr>
                              <p:cNvPr id="0" name="Object 4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73806" y="5117515"/>
                                <a:ext cx="1604963" cy="7874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对象 4"/>
                  <p:cNvGraphicFramePr>
                    <a:graphicFrameLocks noChangeAspect="1"/>
                  </p:cNvGraphicFramePr>
                  <p:nvPr/>
                </p:nvGraphicFramePr>
                <p:xfrm>
                  <a:off x="5926062" y="5152609"/>
                  <a:ext cx="2995454" cy="5318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111" name="Equation" r:id="rId31" imgW="38709600" imgH="5486400" progId="Equation.DSMT4">
                          <p:embed/>
                        </p:oleObj>
                      </mc:Choice>
                      <mc:Fallback>
                        <p:oleObj name="Equation" r:id="rId31" imgW="38709600" imgH="5486400" progId="Equation.DSMT4">
                          <p:embed/>
                          <p:pic>
                            <p:nvPicPr>
                              <p:cNvPr id="0" name="Object 49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26062" y="5152609"/>
                                <a:ext cx="2995454" cy="5318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" name="Rectangle 500"/>
                  <p:cNvSpPr>
                    <a:spLocks noChangeArrowheads="1"/>
                  </p:cNvSpPr>
                  <p:nvPr/>
                </p:nvSpPr>
                <p:spPr bwMode="auto">
                  <a:xfrm>
                    <a:off x="1690015" y="5129998"/>
                    <a:ext cx="44174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求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3684658" y="5156244"/>
                    <a:ext cx="1131345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其中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4748409" y="5156244"/>
                    <a:ext cx="1529471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为球面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Rectangle 503"/>
                <p:cNvSpPr>
                  <a:spLocks noChangeArrowheads="1"/>
                </p:cNvSpPr>
                <p:nvPr/>
              </p:nvSpPr>
              <p:spPr bwMode="auto">
                <a:xfrm>
                  <a:off x="805594" y="5869289"/>
                  <a:ext cx="3193308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在第一卦限部分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1378351" y="508108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226A0-65D3-4A79-8BFF-1B9E9AA2BC3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023" y="631970"/>
          <a:ext cx="10754013" cy="598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32"/>
                <a:gridCol w="1899861"/>
                <a:gridCol w="2801448"/>
                <a:gridCol w="3676072"/>
              </a:tblGrid>
              <a:tr h="4623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分割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近似求和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取极限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64718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5722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5912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936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5518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</a:tbl>
          </a:graphicData>
        </a:graphic>
      </p:graphicFrame>
      <p:graphicFrame>
        <p:nvGraphicFramePr>
          <p:cNvPr id="39976" name="对象 4"/>
          <p:cNvGraphicFramePr>
            <a:graphicFrameLocks noChangeAspect="1"/>
          </p:cNvGraphicFramePr>
          <p:nvPr/>
        </p:nvGraphicFramePr>
        <p:xfrm>
          <a:off x="1141412" y="1046957"/>
          <a:ext cx="12668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6" name="Equation" r:id="rId2" imgW="685800" imgH="330200" progId="Equation.DSMT4">
                  <p:embed/>
                </p:oleObj>
              </mc:Choice>
              <mc:Fallback>
                <p:oleObj name="Equation" r:id="rId2" imgW="685800" imgH="330200" progId="Equation.DSMT4">
                  <p:embed/>
                  <p:pic>
                    <p:nvPicPr>
                      <p:cNvPr id="0" name="图片 27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2" y="1046957"/>
                        <a:ext cx="12668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对象 12"/>
          <p:cNvGraphicFramePr>
            <a:graphicFrameLocks noChangeAspect="1"/>
          </p:cNvGraphicFramePr>
          <p:nvPr/>
        </p:nvGraphicFramePr>
        <p:xfrm>
          <a:off x="842962" y="2706256"/>
          <a:ext cx="2185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7" name="Equation" r:id="rId4" imgW="1295400" imgH="381000" progId="Equation.DSMT4">
                  <p:embed/>
                </p:oleObj>
              </mc:Choice>
              <mc:Fallback>
                <p:oleObj name="Equation" r:id="rId4" imgW="1295400" imgH="381000" progId="Equation.DSMT4">
                  <p:embed/>
                  <p:pic>
                    <p:nvPicPr>
                      <p:cNvPr id="0" name="图片 27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2706256"/>
                        <a:ext cx="2185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对象 13"/>
          <p:cNvGraphicFramePr>
            <a:graphicFrameLocks noChangeAspect="1"/>
          </p:cNvGraphicFramePr>
          <p:nvPr/>
        </p:nvGraphicFramePr>
        <p:xfrm>
          <a:off x="3393967" y="2618943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8" name="Equation" r:id="rId6" imgW="876300" imgH="457200" progId="Equation.DSMT4">
                  <p:embed/>
                </p:oleObj>
              </mc:Choice>
              <mc:Fallback>
                <p:oleObj name="Equation" r:id="rId6" imgW="876300" imgH="457200" progId="Equation.DSMT4">
                  <p:embed/>
                  <p:pic>
                    <p:nvPicPr>
                      <p:cNvPr id="0" name="图片 27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967" y="2618943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对象 14"/>
          <p:cNvGraphicFramePr>
            <a:graphicFrameLocks noChangeAspect="1"/>
          </p:cNvGraphicFramePr>
          <p:nvPr/>
        </p:nvGraphicFramePr>
        <p:xfrm>
          <a:off x="5415612" y="2184401"/>
          <a:ext cx="19812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39" name="Equation" r:id="rId8" imgW="1218565" imgH="901065" progId="Equation.DSMT4">
                  <p:embed/>
                </p:oleObj>
              </mc:Choice>
              <mc:Fallback>
                <p:oleObj name="Equation" r:id="rId8" imgW="1218565" imgH="901065" progId="Equation.DSMT4">
                  <p:embed/>
                  <p:pic>
                    <p:nvPicPr>
                      <p:cNvPr id="0" name="图片 27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612" y="2184401"/>
                        <a:ext cx="19812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对象 15"/>
          <p:cNvGraphicFramePr>
            <a:graphicFrameLocks noChangeAspect="1"/>
          </p:cNvGraphicFramePr>
          <p:nvPr/>
        </p:nvGraphicFramePr>
        <p:xfrm>
          <a:off x="7912100" y="2344739"/>
          <a:ext cx="25225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0" name="Equation" r:id="rId10" imgW="1396365" imgH="723900" progId="Equation.DSMT4">
                  <p:embed/>
                </p:oleObj>
              </mc:Choice>
              <mc:Fallback>
                <p:oleObj name="Equation" r:id="rId10" imgW="1396365" imgH="723900" progId="Equation.DSMT4">
                  <p:embed/>
                  <p:pic>
                    <p:nvPicPr>
                      <p:cNvPr id="0" name="图片 27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344739"/>
                        <a:ext cx="25225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文本框 1"/>
          <p:cNvSpPr txBox="1">
            <a:spLocks noChangeArrowheads="1"/>
          </p:cNvSpPr>
          <p:nvPr/>
        </p:nvSpPr>
        <p:spPr bwMode="auto">
          <a:xfrm>
            <a:off x="4251325" y="80964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五种积分定义对照表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9982" name="Object 6"/>
          <p:cNvGraphicFramePr>
            <a:graphicFrameLocks noChangeAspect="1"/>
          </p:cNvGraphicFramePr>
          <p:nvPr/>
        </p:nvGraphicFramePr>
        <p:xfrm>
          <a:off x="1090757" y="4095607"/>
          <a:ext cx="1854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1" name="Equation" r:id="rId12" imgW="951865" imgH="304800" progId="Equation.DSMT4">
                  <p:embed/>
                </p:oleObj>
              </mc:Choice>
              <mc:Fallback>
                <p:oleObj name="Equation" r:id="rId12" imgW="951865" imgH="304800" progId="Equation.DSMT4">
                  <p:embed/>
                  <p:pic>
                    <p:nvPicPr>
                      <p:cNvPr id="0" name="图片 27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7" y="4095607"/>
                        <a:ext cx="1854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对象 13"/>
          <p:cNvGraphicFramePr>
            <a:graphicFrameLocks noChangeAspect="1"/>
          </p:cNvGraphicFramePr>
          <p:nvPr/>
        </p:nvGraphicFramePr>
        <p:xfrm>
          <a:off x="3375818" y="4033044"/>
          <a:ext cx="1384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2" name="Equation" r:id="rId14" imgW="774065" imgH="457200" progId="Equation.DSMT4">
                  <p:embed/>
                </p:oleObj>
              </mc:Choice>
              <mc:Fallback>
                <p:oleObj name="Equation" r:id="rId14" imgW="774065" imgH="457200" progId="Equation.DSMT4">
                  <p:embed/>
                  <p:pic>
                    <p:nvPicPr>
                      <p:cNvPr id="0" name="图片 27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818" y="4033044"/>
                        <a:ext cx="13843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对象 14"/>
          <p:cNvGraphicFramePr>
            <a:graphicFrameLocks noChangeAspect="1"/>
          </p:cNvGraphicFramePr>
          <p:nvPr/>
        </p:nvGraphicFramePr>
        <p:xfrm>
          <a:off x="5484668" y="3623470"/>
          <a:ext cx="191928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3" name="Equation" r:id="rId16" imgW="1181100" imgH="914400" progId="Equation.DSMT4">
                  <p:embed/>
                </p:oleObj>
              </mc:Choice>
              <mc:Fallback>
                <p:oleObj name="Equation" r:id="rId16" imgW="1181100" imgH="914400" progId="Equation.DSMT4">
                  <p:embed/>
                  <p:pic>
                    <p:nvPicPr>
                      <p:cNvPr id="0" name="图片 27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668" y="3623470"/>
                        <a:ext cx="191928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对象 15"/>
          <p:cNvGraphicFramePr>
            <a:graphicFrameLocks noChangeAspect="1"/>
          </p:cNvGraphicFramePr>
          <p:nvPr/>
        </p:nvGraphicFramePr>
        <p:xfrm>
          <a:off x="7999413" y="3649664"/>
          <a:ext cx="24066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4" name="Equation" r:id="rId18" imgW="1333500" imgH="723900" progId="Equation.DSMT4">
                  <p:embed/>
                </p:oleObj>
              </mc:Choice>
              <mc:Fallback>
                <p:oleObj name="Equation" r:id="rId18" imgW="1333500" imgH="723900" progId="Equation.DSMT4">
                  <p:embed/>
                  <p:pic>
                    <p:nvPicPr>
                      <p:cNvPr id="0" name="图片 27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3649664"/>
                        <a:ext cx="24066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对象 2"/>
          <p:cNvGraphicFramePr>
            <a:graphicFrameLocks noChangeAspect="1"/>
          </p:cNvGraphicFramePr>
          <p:nvPr/>
        </p:nvGraphicFramePr>
        <p:xfrm>
          <a:off x="1141412" y="1727129"/>
          <a:ext cx="1589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" name="Equation" r:id="rId20" imgW="965200" imgH="381000" progId="Equation.DSMT4">
                  <p:embed/>
                </p:oleObj>
              </mc:Choice>
              <mc:Fallback>
                <p:oleObj name="Equation" r:id="rId20" imgW="965200" imgH="381000" progId="Equation.DSMT4">
                  <p:embed/>
                  <p:pic>
                    <p:nvPicPr>
                      <p:cNvPr id="0" name="图片 27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2" y="1727129"/>
                        <a:ext cx="1589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7" name="对象 14"/>
          <p:cNvGraphicFramePr>
            <a:graphicFrameLocks noChangeAspect="1"/>
          </p:cNvGraphicFramePr>
          <p:nvPr/>
        </p:nvGraphicFramePr>
        <p:xfrm>
          <a:off x="5529264" y="5053012"/>
          <a:ext cx="198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" name="Equation" r:id="rId22" imgW="1219200" imgH="914400" progId="Equation.DSMT4">
                  <p:embed/>
                </p:oleObj>
              </mc:Choice>
              <mc:Fallback>
                <p:oleObj name="Equation" r:id="rId22" imgW="1219200" imgH="914400" progId="Equation.DSMT4">
                  <p:embed/>
                  <p:pic>
                    <p:nvPicPr>
                      <p:cNvPr id="0" name="图片 27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5053012"/>
                        <a:ext cx="1981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8" name="对象 15"/>
          <p:cNvGraphicFramePr>
            <a:graphicFrameLocks noChangeAspect="1"/>
          </p:cNvGraphicFramePr>
          <p:nvPr/>
        </p:nvGraphicFramePr>
        <p:xfrm>
          <a:off x="7975600" y="5119689"/>
          <a:ext cx="24526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" name="Equation" r:id="rId24" imgW="1358265" imgH="723900" progId="Equation.DSMT4">
                  <p:embed/>
                </p:oleObj>
              </mc:Choice>
              <mc:Fallback>
                <p:oleObj name="Equation" r:id="rId24" imgW="1358265" imgH="723900" progId="Equation.DSMT4">
                  <p:embed/>
                  <p:pic>
                    <p:nvPicPr>
                      <p:cNvPr id="0" name="图片 27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5119689"/>
                        <a:ext cx="24526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9" name="对象 13"/>
          <p:cNvGraphicFramePr>
            <a:graphicFrameLocks noChangeAspect="1"/>
          </p:cNvGraphicFramePr>
          <p:nvPr/>
        </p:nvGraphicFramePr>
        <p:xfrm>
          <a:off x="3263901" y="5395912"/>
          <a:ext cx="14811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" name="Equation" r:id="rId26" imgW="787400" imgH="457200" progId="Equation.DSMT4">
                  <p:embed/>
                </p:oleObj>
              </mc:Choice>
              <mc:Fallback>
                <p:oleObj name="Equation" r:id="rId26" imgW="787400" imgH="457200" progId="Equation.DSMT4">
                  <p:embed/>
                  <p:pic>
                    <p:nvPicPr>
                      <p:cNvPr id="0" name="图片 27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5395912"/>
                        <a:ext cx="14811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0" name="对象 4"/>
          <p:cNvGraphicFramePr>
            <a:graphicFrameLocks noChangeAspect="1"/>
          </p:cNvGraphicFramePr>
          <p:nvPr/>
        </p:nvGraphicFramePr>
        <p:xfrm>
          <a:off x="1008856" y="5502277"/>
          <a:ext cx="18542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9" name="Equation" r:id="rId28" imgW="965200" imgH="381000" progId="Equation.DSMT4">
                  <p:embed/>
                </p:oleObj>
              </mc:Choice>
              <mc:Fallback>
                <p:oleObj name="Equation" r:id="rId28" imgW="965200" imgH="381000" progId="Equation.DSMT4">
                  <p:embed/>
                  <p:pic>
                    <p:nvPicPr>
                      <p:cNvPr id="0" name="图片 27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56" y="5502277"/>
                        <a:ext cx="18542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31164" y="1946184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则对面积的曲面积分存在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81200" y="245100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对积分域的可加性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3493" name="Object 2"/>
          <p:cNvGraphicFramePr>
            <a:graphicFrameLocks noChangeAspect="1"/>
          </p:cNvGraphicFramePr>
          <p:nvPr/>
        </p:nvGraphicFramePr>
        <p:xfrm>
          <a:off x="4142174" y="2949215"/>
          <a:ext cx="1206907" cy="55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4" name="Equation" r:id="rId2" imgW="12192000" imgH="5486400" progId="Equation.DSMT4">
                  <p:embed/>
                </p:oleObj>
              </mc:Choice>
              <mc:Fallback>
                <p:oleObj name="Equation" r:id="rId2" imgW="12192000" imgH="5486400" progId="Equation.DSMT4">
                  <p:embed/>
                  <p:pic>
                    <p:nvPicPr>
                      <p:cNvPr id="0" name="图片 28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74" y="2949215"/>
                        <a:ext cx="1206907" cy="55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49081" y="293705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3495" name="Object 3"/>
          <p:cNvGraphicFramePr>
            <a:graphicFrameLocks noChangeAspect="1"/>
          </p:cNvGraphicFramePr>
          <p:nvPr/>
        </p:nvGraphicFramePr>
        <p:xfrm>
          <a:off x="2546487" y="3498899"/>
          <a:ext cx="2579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5" name="Equation" r:id="rId4" imgW="27736800" imgH="9144000" progId="Equation.DSMT4">
                  <p:embed/>
                </p:oleObj>
              </mc:Choice>
              <mc:Fallback>
                <p:oleObj name="Equation" r:id="rId4" imgW="27736800" imgH="9144000" progId="Equation.DSMT4">
                  <p:embed/>
                  <p:pic>
                    <p:nvPicPr>
                      <p:cNvPr id="0" name="图片 28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487" y="3498899"/>
                        <a:ext cx="25796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4"/>
          <p:cNvGraphicFramePr>
            <a:graphicFrameLocks noChangeAspect="1"/>
          </p:cNvGraphicFramePr>
          <p:nvPr/>
        </p:nvGraphicFramePr>
        <p:xfrm>
          <a:off x="5126175" y="3496672"/>
          <a:ext cx="22590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6" name="Equation" r:id="rId6" imgW="24688800" imgH="9753600" progId="Equation.DSMT4">
                  <p:embed/>
                </p:oleObj>
              </mc:Choice>
              <mc:Fallback>
                <p:oleObj name="Equation" r:id="rId6" imgW="24688800" imgH="9753600" progId="Equation.DSMT4">
                  <p:embed/>
                  <p:pic>
                    <p:nvPicPr>
                      <p:cNvPr id="0" name="图片 28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175" y="3496672"/>
                        <a:ext cx="22590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5"/>
          <p:cNvGraphicFramePr>
            <a:graphicFrameLocks noChangeAspect="1"/>
          </p:cNvGraphicFramePr>
          <p:nvPr/>
        </p:nvGraphicFramePr>
        <p:xfrm>
          <a:off x="7350125" y="3472859"/>
          <a:ext cx="2520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7" name="Equation" r:id="rId8" imgW="26212800" imgH="9753600" progId="Equation.DSMT4">
                  <p:embed/>
                </p:oleObj>
              </mc:Choice>
              <mc:Fallback>
                <p:oleObj name="Equation" r:id="rId8" imgW="26212800" imgH="9753600" progId="Equation.DSMT4">
                  <p:embed/>
                  <p:pic>
                    <p:nvPicPr>
                      <p:cNvPr id="0" name="图片 28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3472859"/>
                        <a:ext cx="2520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6"/>
          <p:cNvGraphicFramePr>
            <a:graphicFrameLocks noChangeAspect="1"/>
          </p:cNvGraphicFramePr>
          <p:nvPr/>
        </p:nvGraphicFramePr>
        <p:xfrm>
          <a:off x="2858544" y="4819152"/>
          <a:ext cx="4606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8" name="Equation" r:id="rId10" imgW="50596800" imgH="9144000" progId="Equation.DSMT4">
                  <p:embed/>
                </p:oleObj>
              </mc:Choice>
              <mc:Fallback>
                <p:oleObj name="Equation" r:id="rId10" imgW="50596800" imgH="9144000" progId="Equation.DSMT4">
                  <p:embed/>
                  <p:pic>
                    <p:nvPicPr>
                      <p:cNvPr id="0" name="图片 28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544" y="4819152"/>
                        <a:ext cx="4606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981200" y="434594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仿宋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线性性质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3501" name="Object 7"/>
          <p:cNvGraphicFramePr>
            <a:graphicFrameLocks noChangeAspect="1"/>
          </p:cNvGraphicFramePr>
          <p:nvPr/>
        </p:nvGraphicFramePr>
        <p:xfrm>
          <a:off x="3842544" y="4345943"/>
          <a:ext cx="3013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59" name="Equation" r:id="rId12" imgW="1257300" imgH="228600" progId="Equation.DSMT4">
                  <p:embed/>
                </p:oleObj>
              </mc:Choice>
              <mc:Fallback>
                <p:oleObj name="Equation" r:id="rId12" imgW="1257300" imgH="228600" progId="Equation.DSMT4">
                  <p:embed/>
                  <p:pic>
                    <p:nvPicPr>
                      <p:cNvPr id="0" name="图片 28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4345943"/>
                        <a:ext cx="30130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8"/>
          <p:cNvGraphicFramePr>
            <a:graphicFrameLocks noChangeAspect="1"/>
          </p:cNvGraphicFramePr>
          <p:nvPr/>
        </p:nvGraphicFramePr>
        <p:xfrm>
          <a:off x="3842544" y="5499100"/>
          <a:ext cx="55673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" name="Equation" r:id="rId14" imgW="61264800" imgH="9144000" progId="Equation.DSMT4">
                  <p:embed/>
                </p:oleObj>
              </mc:Choice>
              <mc:Fallback>
                <p:oleObj name="Equation" r:id="rId14" imgW="61264800" imgH="9144000" progId="Equation.DSMT4">
                  <p:embed/>
                  <p:pic>
                    <p:nvPicPr>
                      <p:cNvPr id="0" name="图片 28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5499100"/>
                        <a:ext cx="55673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9"/>
          <p:cNvGraphicFramePr>
            <a:graphicFrameLocks noChangeAspect="1"/>
          </p:cNvGraphicFramePr>
          <p:nvPr/>
        </p:nvGraphicFramePr>
        <p:xfrm>
          <a:off x="4618831" y="1436958"/>
          <a:ext cx="18732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" name="Equation" r:id="rId16" imgW="752475" imgH="209550" progId="Equation.DSMT4">
                  <p:embed/>
                </p:oleObj>
              </mc:Choice>
              <mc:Fallback>
                <p:oleObj name="Equation" r:id="rId16" imgW="752475" imgH="209550" progId="Equation.DSMT4">
                  <p:embed/>
                  <p:pic>
                    <p:nvPicPr>
                      <p:cNvPr id="0" name="图片 28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831" y="1436958"/>
                        <a:ext cx="18732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419851" y="1433644"/>
            <a:ext cx="368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在光滑曲面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2007393" y="844189"/>
            <a:ext cx="709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第一型曲面积分与第一型曲线积分性质类似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981200" y="1427977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积分的存在性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266508" y="2440688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是分片光滑的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442960" y="244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例如分成两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178765" y="293020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片光滑曲面</a:t>
            </a:r>
            <a:endParaRPr lang="zh-CN" altLang="en-US" b="1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 build="p"/>
      <p:bldP spid="63494" grpId="0" autoUpdateAnimBg="0"/>
      <p:bldP spid="63499" grpId="0" autoUpdateAnimBg="0"/>
      <p:bldP spid="63505" grpId="0" advAuto="0" autoUpdateAnimBg="0" build="p"/>
      <p:bldP spid="63507" grpId="0" autoUpdateAnimBg="0" build="p"/>
      <p:bldP spid="63508" grpId="0" autoUpdateAnimBg="0" build="p"/>
      <p:bldP spid="63509" grpId="0" autoUpdateAnimBg="0" build="p"/>
      <p:bldP spid="63510" grpId="0" advAuto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4099" y="395997"/>
          <a:ext cx="11647055" cy="618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3"/>
                <a:gridCol w="4765964"/>
                <a:gridCol w="1006763"/>
                <a:gridCol w="803564"/>
                <a:gridCol w="822036"/>
                <a:gridCol w="1450109"/>
                <a:gridCol w="1413166"/>
              </a:tblGrid>
              <a:tr h="564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</a:t>
                      </a:r>
                      <a:r>
                        <a:rPr lang="zh-CN" altLang="en-US" sz="2400" dirty="0" smtClean="0"/>
                        <a:t>性质的通用表达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二重积分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线积分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第一型曲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面积分</a:t>
                      </a:r>
                      <a:endParaRPr lang="zh-CN" altLang="en-US" sz="2400" dirty="0"/>
                    </a:p>
                  </a:txBody>
                  <a:tcPr/>
                </a:tc>
              </a:tr>
              <a:tr h="1052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/>
                        <a:t> 线性性</a:t>
                      </a:r>
                      <a:endParaRPr lang="zh-CN" altLang="en-US" sz="24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2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u="sng" dirty="0" smtClean="0"/>
                        <a:t>~~~~</a:t>
                      </a:r>
                      <a:r>
                        <a:rPr lang="zh-CN" altLang="en-US" sz="2400" b="1" dirty="0" smtClean="0"/>
                        <a:t>可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/>
                        <a:t> 加  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60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/>
                        <a:t> 保号性</a:t>
                      </a:r>
                      <a:endParaRPr lang="zh-CN" altLang="en-US" sz="24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227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/>
                        <a:t> 估值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/>
                        <a:t> 定理</a:t>
                      </a:r>
                      <a:endParaRPr lang="zh-CN" altLang="en-US" sz="24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44015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积分中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 值定理</a:t>
                      </a:r>
                      <a:endParaRPr lang="zh-CN" altLang="en-US" sz="2400" b="1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sz="2800" b="0" i="1" u="none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4975" y="4386263"/>
          <a:ext cx="2386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9" name="Equation" r:id="rId1" imgW="30480000" imgH="4876800" progId="Equation.DSMT4">
                  <p:embed/>
                </p:oleObj>
              </mc:Choice>
              <mc:Fallback>
                <p:oleObj name="Equation" r:id="rId1" imgW="30480000" imgH="4876800" progId="Equation.DSMT4">
                  <p:embed/>
                  <p:pic>
                    <p:nvPicPr>
                      <p:cNvPr id="0" name="图片 559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4975" y="4386263"/>
                        <a:ext cx="23860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59986" y="1228555"/>
          <a:ext cx="2675803" cy="67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0" name="Equation" r:id="rId3" imgW="31089600" imgH="9144000" progId="Equation.DSMT4">
                  <p:embed/>
                </p:oleObj>
              </mc:Choice>
              <mc:Fallback>
                <p:oleObj name="Equation" r:id="rId3" imgW="31089600" imgH="9144000" progId="Equation.DSMT4">
                  <p:embed/>
                  <p:pic>
                    <p:nvPicPr>
                      <p:cNvPr id="0" name="图片 559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986" y="1228555"/>
                        <a:ext cx="2675803" cy="671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55605" y="2609022"/>
          <a:ext cx="3974790" cy="79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1" name="Equation" r:id="rId5" imgW="48768000" imgH="9753600" progId="Equation.DSMT4">
                  <p:embed/>
                </p:oleObj>
              </mc:Choice>
              <mc:Fallback>
                <p:oleObj name="Equation" r:id="rId5" imgW="48768000" imgH="9753600" progId="Equation.DSMT4">
                  <p:embed/>
                  <p:pic>
                    <p:nvPicPr>
                      <p:cNvPr id="0" name="图片 560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5605" y="2609022"/>
                        <a:ext cx="3974790" cy="79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2275" y="3390900"/>
          <a:ext cx="1962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2" name="Equation" r:id="rId7" imgW="25908000" imgH="4876800" progId="Equation.DSMT4">
                  <p:embed/>
                </p:oleObj>
              </mc:Choice>
              <mc:Fallback>
                <p:oleObj name="Equation" r:id="rId7" imgW="25908000" imgH="4876800" progId="Equation.DSMT4">
                  <p:embed/>
                  <p:pic>
                    <p:nvPicPr>
                      <p:cNvPr id="0" name="图片 560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3390900"/>
                        <a:ext cx="19621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16522" y="5905647"/>
          <a:ext cx="16938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3" name="Equation" r:id="rId9" imgW="22860000" imgH="4876800" progId="Equation.DSMT4">
                  <p:embed/>
                </p:oleObj>
              </mc:Choice>
              <mc:Fallback>
                <p:oleObj name="Equation" r:id="rId9" imgW="22860000" imgH="4876800" progId="Equation.DSMT4">
                  <p:embed/>
                  <p:pic>
                    <p:nvPicPr>
                      <p:cNvPr id="0" name="图片 560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6522" y="5905647"/>
                        <a:ext cx="16938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25412" y="1664031"/>
          <a:ext cx="3379403" cy="68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4" name="Equation" r:id="rId11" imgW="38404800" imgH="9144000" progId="Equation.DSMT4">
                  <p:embed/>
                </p:oleObj>
              </mc:Choice>
              <mc:Fallback>
                <p:oleObj name="Equation" r:id="rId11" imgW="38404800" imgH="9144000" progId="Equation.DSMT4">
                  <p:embed/>
                  <p:pic>
                    <p:nvPicPr>
                      <p:cNvPr id="0" name="图片 560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5412" y="1664031"/>
                        <a:ext cx="3379403" cy="68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77594" y="3620616"/>
          <a:ext cx="2654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5" name="Equation" r:id="rId13" imgW="35052000" imgH="9144000" progId="Equation.DSMT4">
                  <p:embed/>
                </p:oleObj>
              </mc:Choice>
              <mc:Fallback>
                <p:oleObj name="Equation" r:id="rId13" imgW="35052000" imgH="9144000" progId="Equation.DSMT4">
                  <p:embed/>
                  <p:pic>
                    <p:nvPicPr>
                      <p:cNvPr id="0" name="图片 560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77594" y="3620616"/>
                        <a:ext cx="26543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98233" y="4880676"/>
          <a:ext cx="3433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6" name="Equation" r:id="rId15" imgW="43891200" imgH="9144000" progId="Equation.DSMT4">
                  <p:embed/>
                </p:oleObj>
              </mc:Choice>
              <mc:Fallback>
                <p:oleObj name="Equation" r:id="rId15" imgW="43891200" imgH="9144000" progId="Equation.DSMT4">
                  <p:embed/>
                  <p:pic>
                    <p:nvPicPr>
                      <p:cNvPr id="0" name="图片 560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8233" y="4880676"/>
                        <a:ext cx="343376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29875" y="5827111"/>
          <a:ext cx="25971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7" name="Equation" r:id="rId17" imgW="35052000" imgH="9144000" progId="Equation.DSMT4">
                  <p:embed/>
                </p:oleObj>
              </mc:Choice>
              <mc:Fallback>
                <p:oleObj name="Equation" r:id="rId17" imgW="35052000" imgH="9144000" progId="Equation.DSMT4">
                  <p:embed/>
                  <p:pic>
                    <p:nvPicPr>
                      <p:cNvPr id="0" name="图片 560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9875" y="5827111"/>
                        <a:ext cx="2597150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69662" y="2259889"/>
          <a:ext cx="1377660" cy="4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8" name="Equation" r:id="rId19" imgW="18288000" imgH="5486400" progId="Equation.DSMT4">
                  <p:embed/>
                </p:oleObj>
              </mc:Choice>
              <mc:Fallback>
                <p:oleObj name="Equation" r:id="rId19" imgW="18288000" imgH="5486400" progId="Equation.DSMT4">
                  <p:embed/>
                  <p:pic>
                    <p:nvPicPr>
                      <p:cNvPr id="0" name="图片 560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69662" y="2259889"/>
                        <a:ext cx="1377660" cy="4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90502-976D-48B0-9013-0A777A93A4D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72655" y="981076"/>
          <a:ext cx="11139054" cy="557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60"/>
                <a:gridCol w="5046667"/>
                <a:gridCol w="5264727"/>
              </a:tblGrid>
              <a:tr h="40737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</a:t>
                      </a:r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</a:t>
                      </a:r>
                      <a:r>
                        <a:rPr lang="zh-CN" altLang="en-US" sz="2400" dirty="0" smtClean="0"/>
                        <a:t>第一型曲面积分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</a:tr>
              <a:tr h="2514926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奇偶对称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800" b="1" dirty="0" smtClean="0"/>
                        <a:t>轮换对称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408113" y="1417638"/>
          <a:ext cx="50355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9" name="Equation" r:id="rId2" imgW="72847200" imgH="5486400" progId="Equation.DSMT4">
                  <p:embed/>
                </p:oleObj>
              </mc:Choice>
              <mc:Fallback>
                <p:oleObj name="Equation" r:id="rId2" imgW="72847200" imgH="5486400" progId="Equation.DSMT4">
                  <p:embed/>
                  <p:pic>
                    <p:nvPicPr>
                      <p:cNvPr id="0" name="图片 81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417638"/>
                        <a:ext cx="50355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348945" y="1829789"/>
          <a:ext cx="3473535" cy="40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0" name="Equation" r:id="rId4" imgW="42367200" imgH="4876800" progId="Equation.DSMT4">
                  <p:embed/>
                </p:oleObj>
              </mc:Choice>
              <mc:Fallback>
                <p:oleObj name="Equation" r:id="rId4" imgW="42367200" imgH="4876800" progId="Equation.DSMT4">
                  <p:embed/>
                  <p:pic>
                    <p:nvPicPr>
                      <p:cNvPr id="0" name="图片 81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1829789"/>
                        <a:ext cx="3473535" cy="403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699154" y="3916321"/>
          <a:ext cx="4272251" cy="78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1" name="Equation" r:id="rId6" imgW="2235200" imgH="457200" progId="Equation.DSMT4">
                  <p:embed/>
                </p:oleObj>
              </mc:Choice>
              <mc:Fallback>
                <p:oleObj name="Equation" r:id="rId6" imgW="2235200" imgH="457200" progId="Equation.DSMT4">
                  <p:embed/>
                  <p:pic>
                    <p:nvPicPr>
                      <p:cNvPr id="0" name="图片 81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154" y="3916321"/>
                        <a:ext cx="4272251" cy="78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66320" y="4737017"/>
          <a:ext cx="4228755" cy="63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2" name="Equation" r:id="rId8" imgW="57912000" imgH="9144000" progId="Equation.DSMT4">
                  <p:embed/>
                </p:oleObj>
              </mc:Choice>
              <mc:Fallback>
                <p:oleObj name="Equation" r:id="rId8" imgW="57912000" imgH="9144000" progId="Equation.DSMT4">
                  <p:embed/>
                  <p:pic>
                    <p:nvPicPr>
                      <p:cNvPr id="0" name="图片 81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320" y="4737017"/>
                        <a:ext cx="4228755" cy="63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文本框 14"/>
          <p:cNvSpPr txBox="1">
            <a:spLocks noChangeArrowheads="1"/>
          </p:cNvSpPr>
          <p:nvPr/>
        </p:nvSpPr>
        <p:spPr bwMode="auto">
          <a:xfrm>
            <a:off x="1349002" y="5561381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626769" y="5925058"/>
          <a:ext cx="4417023" cy="6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3" name="Equation" r:id="rId10" imgW="2552700" imgH="381000" progId="Equation.DSMT4">
                  <p:embed/>
                </p:oleObj>
              </mc:Choice>
              <mc:Fallback>
                <p:oleObj name="Equation" r:id="rId10" imgW="2552700" imgH="381000" progId="Equation.DSMT4">
                  <p:embed/>
                  <p:pic>
                    <p:nvPicPr>
                      <p:cNvPr id="0" name="图片 81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769" y="5925058"/>
                        <a:ext cx="4417023" cy="6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两种积分对称性质对照表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6527800" y="1428750"/>
          <a:ext cx="5183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4" name="Equation" r:id="rId12" imgW="71628000" imgH="5486400" progId="Equation.DSMT4">
                  <p:embed/>
                </p:oleObj>
              </mc:Choice>
              <mc:Fallback>
                <p:oleObj name="Equation" r:id="rId12" imgW="71628000" imgH="5486400" progId="Equation.DSMT4">
                  <p:embed/>
                  <p:pic>
                    <p:nvPicPr>
                      <p:cNvPr id="0" name="图片 81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28750"/>
                        <a:ext cx="5183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6396660" y="1756905"/>
          <a:ext cx="3577069" cy="41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5" name="Equation" r:id="rId14" imgW="42367200" imgH="4876800" progId="Equation.DSMT4">
                  <p:embed/>
                </p:oleObj>
              </mc:Choice>
              <mc:Fallback>
                <p:oleObj name="Equation" r:id="rId14" imgW="42367200" imgH="4876800" progId="Equation.DSMT4">
                  <p:embed/>
                  <p:pic>
                    <p:nvPicPr>
                      <p:cNvPr id="0" name="图片 81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1756905"/>
                        <a:ext cx="3577069" cy="41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6618998" y="3968473"/>
          <a:ext cx="4092466" cy="76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" name="Equation" r:id="rId16" imgW="2235200" imgH="457200" progId="Equation.DSMT4">
                  <p:embed/>
                </p:oleObj>
              </mc:Choice>
              <mc:Fallback>
                <p:oleObj name="Equation" r:id="rId16" imgW="2235200" imgH="457200" progId="Equation.DSMT4">
                  <p:embed/>
                  <p:pic>
                    <p:nvPicPr>
                      <p:cNvPr id="0" name="图片 81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998" y="3968473"/>
                        <a:ext cx="4092466" cy="76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6533710" y="4694839"/>
          <a:ext cx="3875672" cy="66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" name="Equation" r:id="rId18" imgW="53644800" imgH="9144000" progId="Equation.DSMT4">
                  <p:embed/>
                </p:oleObj>
              </mc:Choice>
              <mc:Fallback>
                <p:oleObj name="Equation" r:id="rId18" imgW="53644800" imgH="9144000" progId="Equation.DSMT4">
                  <p:embed/>
                  <p:pic>
                    <p:nvPicPr>
                      <p:cNvPr id="0" name="图片 81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710" y="4694839"/>
                        <a:ext cx="3875672" cy="666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文本框 14"/>
          <p:cNvSpPr txBox="1">
            <a:spLocks noChangeArrowheads="1"/>
          </p:cNvSpPr>
          <p:nvPr/>
        </p:nvSpPr>
        <p:spPr bwMode="auto">
          <a:xfrm>
            <a:off x="6434754" y="5626773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  <a:endParaRPr lang="zh-CN" altLang="en-US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7097905" y="5838228"/>
          <a:ext cx="3799247" cy="6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8" name="Equation" r:id="rId20" imgW="2286000" imgH="381000" progId="Equation.DSMT4">
                  <p:embed/>
                </p:oleObj>
              </mc:Choice>
              <mc:Fallback>
                <p:oleObj name="Equation" r:id="rId20" imgW="2286000" imgH="381000" progId="Equation.DSMT4">
                  <p:embed/>
                  <p:pic>
                    <p:nvPicPr>
                      <p:cNvPr id="0" name="图片 81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905" y="5838228"/>
                        <a:ext cx="3799247" cy="64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3085712" y="2155448"/>
          <a:ext cx="2745290" cy="71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9" name="Equation" r:id="rId22" imgW="35661600" imgH="9144000" progId="Equation.DSMT4">
                  <p:embed/>
                </p:oleObj>
              </mc:Choice>
              <mc:Fallback>
                <p:oleObj name="Equation" r:id="rId22" imgW="35661600" imgH="9144000" progId="Equation.DSMT4">
                  <p:embed/>
                  <p:pic>
                    <p:nvPicPr>
                      <p:cNvPr id="0" name="图片 8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712" y="2155448"/>
                        <a:ext cx="2745290" cy="71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1348945" y="2761835"/>
          <a:ext cx="3515355" cy="42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0" name="Equation" r:id="rId24" imgW="40843200" imgH="4876800" progId="Equation.DSMT4">
                  <p:embed/>
                </p:oleObj>
              </mc:Choice>
              <mc:Fallback>
                <p:oleObj name="Equation" r:id="rId24" imgW="40843200" imgH="4876800" progId="Equation.DSMT4">
                  <p:embed/>
                  <p:pic>
                    <p:nvPicPr>
                      <p:cNvPr id="0" name="图片 81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2761835"/>
                        <a:ext cx="3515355" cy="42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1475750" y="3184573"/>
          <a:ext cx="4464682" cy="73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1" name="Equation" r:id="rId26" imgW="60045600" imgH="9753600" progId="Equation.DSMT4">
                  <p:embed/>
                </p:oleObj>
              </mc:Choice>
              <mc:Fallback>
                <p:oleObj name="Equation" r:id="rId26" imgW="60045600" imgH="9753600" progId="Equation.DSMT4">
                  <p:embed/>
                  <p:pic>
                    <p:nvPicPr>
                      <p:cNvPr id="0" name="图片 81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50" y="3184573"/>
                        <a:ext cx="4464682" cy="733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1877955" y="5211232"/>
          <a:ext cx="4298393" cy="63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2" name="Equation" r:id="rId28" imgW="58216800" imgH="9144000" progId="Equation.DSMT4">
                  <p:embed/>
                </p:oleObj>
              </mc:Choice>
              <mc:Fallback>
                <p:oleObj name="Equation" r:id="rId28" imgW="58216800" imgH="9144000" progId="Equation.DSMT4">
                  <p:embed/>
                  <p:pic>
                    <p:nvPicPr>
                      <p:cNvPr id="0" name="图片 8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55" y="5211232"/>
                        <a:ext cx="4298393" cy="63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94766" y="369096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3" name="Equation" r:id="rId30" imgW="7924800" imgH="2743200" progId="Equation.DSMT4">
                  <p:embed/>
                </p:oleObj>
              </mc:Choice>
              <mc:Fallback>
                <p:oleObj name="Equation" r:id="rId30" imgW="7924800" imgH="2743200" progId="Equation.DSMT4">
                  <p:embed/>
                  <p:pic>
                    <p:nvPicPr>
                      <p:cNvPr id="0" name="图片 8122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794766" y="369096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9119394" y="2084431"/>
          <a:ext cx="2545890" cy="70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4" name="Equation" r:id="rId32" imgW="33528000" imgH="9144000" progId="Equation.DSMT4">
                  <p:embed/>
                </p:oleObj>
              </mc:Choice>
              <mc:Fallback>
                <p:oleObj name="Equation" r:id="rId32" imgW="33528000" imgH="9144000" progId="Equation.DSMT4">
                  <p:embed/>
                  <p:pic>
                    <p:nvPicPr>
                      <p:cNvPr id="0" name="图片 81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9394" y="2084431"/>
                        <a:ext cx="2545890" cy="70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6396660" y="2606094"/>
          <a:ext cx="3350150" cy="4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Equation" r:id="rId34" imgW="40843200" imgH="4876800" progId="Equation.DSMT4">
                  <p:embed/>
                </p:oleObj>
              </mc:Choice>
              <mc:Fallback>
                <p:oleObj name="Equation" r:id="rId34" imgW="40843200" imgH="4876800" progId="Equation.DSMT4">
                  <p:embed/>
                  <p:pic>
                    <p:nvPicPr>
                      <p:cNvPr id="0" name="图片 81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2606094"/>
                        <a:ext cx="3350150" cy="40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6714412" y="3123848"/>
          <a:ext cx="4566232" cy="77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6" name="Equation" r:id="rId36" imgW="58216800" imgH="9753600" progId="Equation.DSMT4">
                  <p:embed/>
                </p:oleObj>
              </mc:Choice>
              <mc:Fallback>
                <p:oleObj name="Equation" r:id="rId36" imgW="58216800" imgH="9753600" progId="Equation.DSMT4">
                  <p:embed/>
                  <p:pic>
                    <p:nvPicPr>
                      <p:cNvPr id="0" name="图片 81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12" y="3123848"/>
                        <a:ext cx="4566232" cy="77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383588" y="368761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7" name="Equation" r:id="rId38" imgW="7924800" imgH="2743200" progId="Equation.DSMT4">
                  <p:embed/>
                </p:oleObj>
              </mc:Choice>
              <mc:Fallback>
                <p:oleObj name="Equation" r:id="rId38" imgW="7924800" imgH="2743200" progId="Equation.DSMT4">
                  <p:embed/>
                  <p:pic>
                    <p:nvPicPr>
                      <p:cNvPr id="0" name="图片 8122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83588" y="368761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6968702" y="5163663"/>
          <a:ext cx="3998535" cy="68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8" name="Equation" r:id="rId39" imgW="53949600" imgH="9144000" progId="Equation.DSMT4">
                  <p:embed/>
                </p:oleObj>
              </mc:Choice>
              <mc:Fallback>
                <p:oleObj name="Equation" r:id="rId39" imgW="53949600" imgH="9144000" progId="Equation.DSMT4">
                  <p:embed/>
                  <p:pic>
                    <p:nvPicPr>
                      <p:cNvPr id="0" name="图片 81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02" y="5163663"/>
                        <a:ext cx="3998535" cy="685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/>
      <p:bldP spid="43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/>
          <p:nvPr/>
        </p:nvGrpSpPr>
        <p:grpSpPr bwMode="auto">
          <a:xfrm>
            <a:off x="7831932" y="788556"/>
            <a:ext cx="2471737" cy="2362200"/>
            <a:chOff x="4011" y="480"/>
            <a:chExt cx="1557" cy="1488"/>
          </a:xfrm>
        </p:grpSpPr>
        <p:grpSp>
          <p:nvGrpSpPr>
            <p:cNvPr id="44074" name="Group 114"/>
            <p:cNvGrpSpPr/>
            <p:nvPr/>
          </p:nvGrpSpPr>
          <p:grpSpPr bwMode="auto">
            <a:xfrm>
              <a:off x="4011" y="480"/>
              <a:ext cx="1557" cy="1488"/>
              <a:chOff x="4011" y="480"/>
              <a:chExt cx="1557" cy="1488"/>
            </a:xfrm>
          </p:grpSpPr>
          <p:graphicFrame>
            <p:nvGraphicFramePr>
              <p:cNvPr id="44077" name="Object 17"/>
              <p:cNvGraphicFramePr>
                <a:graphicFrameLocks noChangeAspect="1"/>
              </p:cNvGraphicFramePr>
              <p:nvPr/>
            </p:nvGraphicFramePr>
            <p:xfrm>
              <a:off x="4344" y="576"/>
              <a:ext cx="984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0" name="BMP 图象" r:id="rId1" imgW="2600325" imgH="1771650" progId="Paint.Picture">
                      <p:embed/>
                    </p:oleObj>
                  </mc:Choice>
                  <mc:Fallback>
                    <p:oleObj name="BMP 图象" r:id="rId1" imgW="2600325" imgH="1771650" progId="Paint.Picture">
                      <p:embed/>
                      <p:pic>
                        <p:nvPicPr>
                          <p:cNvPr id="0" name="图片 80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576"/>
                            <a:ext cx="984" cy="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8" name="Line 72"/>
              <p:cNvSpPr>
                <a:spLocks noChangeShapeType="1"/>
              </p:cNvSpPr>
              <p:nvPr/>
            </p:nvSpPr>
            <p:spPr bwMode="auto">
              <a:xfrm>
                <a:off x="4464" y="1440"/>
                <a:ext cx="1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Line 73"/>
              <p:cNvSpPr>
                <a:spLocks noChangeShapeType="1"/>
              </p:cNvSpPr>
              <p:nvPr/>
            </p:nvSpPr>
            <p:spPr bwMode="auto">
              <a:xfrm flipH="1">
                <a:off x="4011" y="1440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80" name="Object 18"/>
              <p:cNvGraphicFramePr>
                <a:graphicFrameLocks noChangeAspect="1"/>
              </p:cNvGraphicFramePr>
              <p:nvPr/>
            </p:nvGraphicFramePr>
            <p:xfrm>
              <a:off x="4424" y="148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1" name="Equation" r:id="rId3" imgW="200025" imgH="219075" progId="Equation.3">
                      <p:embed/>
                    </p:oleObj>
                  </mc:Choice>
                  <mc:Fallback>
                    <p:oleObj name="Equation" r:id="rId3" imgW="200025" imgH="219075" progId="Equation.3">
                      <p:embed/>
                      <p:pic>
                        <p:nvPicPr>
                          <p:cNvPr id="0" name="图片 80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48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128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2" name="Equation" r:id="rId5" imgW="209550" imgH="219075" progId="Equation.3">
                      <p:embed/>
                    </p:oleObj>
                  </mc:Choice>
                  <mc:Fallback>
                    <p:oleObj name="Equation" r:id="rId5" imgW="209550" imgH="219075" progId="Equation.3">
                      <p:embed/>
                      <p:pic>
                        <p:nvPicPr>
                          <p:cNvPr id="0" name="图片 80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5416" y="1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3" name="Equation" r:id="rId7" imgW="219075" imgH="295275" progId="Equation.3">
                      <p:embed/>
                    </p:oleObj>
                  </mc:Choice>
                  <mc:Fallback>
                    <p:oleObj name="Equation" r:id="rId7" imgW="219075" imgH="295275" progId="Equation.3">
                      <p:embed/>
                      <p:pic>
                        <p:nvPicPr>
                          <p:cNvPr id="0" name="图片 80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4280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34" name="Equation" r:id="rId9" imgW="200025" imgH="200025" progId="Equation.3">
                      <p:embed/>
                    </p:oleObj>
                  </mc:Choice>
                  <mc:Fallback>
                    <p:oleObj name="Equation" r:id="rId9" imgW="200025" imgH="200025" progId="Equation.3">
                      <p:embed/>
                      <p:pic>
                        <p:nvPicPr>
                          <p:cNvPr id="0" name="图片 80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0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75" name="Line 91"/>
            <p:cNvSpPr>
              <a:spLocks noChangeShapeType="1"/>
            </p:cNvSpPr>
            <p:nvPr/>
          </p:nvSpPr>
          <p:spPr bwMode="auto">
            <a:xfrm flipV="1">
              <a:off x="4464" y="48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7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3"/>
          <p:cNvGrpSpPr/>
          <p:nvPr/>
        </p:nvGrpSpPr>
        <p:grpSpPr bwMode="auto">
          <a:xfrm>
            <a:off x="8434388" y="858839"/>
            <a:ext cx="1547812" cy="1131887"/>
            <a:chOff x="4353" y="541"/>
            <a:chExt cx="975" cy="713"/>
          </a:xfrm>
        </p:grpSpPr>
        <p:graphicFrame>
          <p:nvGraphicFramePr>
            <p:cNvPr id="44071" name="Object 16"/>
            <p:cNvGraphicFramePr>
              <a:graphicFrameLocks noChangeAspect="1"/>
            </p:cNvGraphicFramePr>
            <p:nvPr/>
          </p:nvGraphicFramePr>
          <p:xfrm>
            <a:off x="4353" y="571"/>
            <a:ext cx="9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5" name="BMP 图象" r:id="rId11" imgW="2581275" imgH="1790700" progId="Paint.Picture">
                    <p:embed/>
                  </p:oleObj>
                </mc:Choice>
                <mc:Fallback>
                  <p:oleObj name="BMP 图象" r:id="rId11" imgW="2581275" imgH="1790700" progId="Paint.Picture">
                    <p:embed/>
                    <p:pic>
                      <p:nvPicPr>
                        <p:cNvPr id="0" name="图片 80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571"/>
                          <a:ext cx="97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Line 9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98"/>
            <p:cNvSpPr>
              <a:spLocks noChangeShapeType="1"/>
            </p:cNvSpPr>
            <p:nvPr/>
          </p:nvSpPr>
          <p:spPr bwMode="auto">
            <a:xfrm flipV="1">
              <a:off x="4464" y="541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Line 21"/>
          <p:cNvSpPr>
            <a:spLocks noChangeShapeType="1"/>
          </p:cNvSpPr>
          <p:nvPr/>
        </p:nvSpPr>
        <p:spPr bwMode="auto">
          <a:xfrm>
            <a:off x="9220200" y="692650"/>
            <a:ext cx="0" cy="6159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343333" y="1516672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66CC"/>
                </a:solidFill>
                <a:ea typeface="楷体_GB2312" pitchFamily="49" charset="-122"/>
              </a:rPr>
              <a:t>定理</a:t>
            </a:r>
            <a:r>
              <a:rPr lang="en-US" altLang="zh-CN" b="1" dirty="0">
                <a:solidFill>
                  <a:srgbClr val="0066CC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设有光滑曲面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9177" name="Object 2"/>
          <p:cNvGraphicFramePr>
            <a:graphicFrameLocks noChangeAspect="1"/>
          </p:cNvGraphicFramePr>
          <p:nvPr/>
        </p:nvGraphicFramePr>
        <p:xfrm>
          <a:off x="2868798" y="1946078"/>
          <a:ext cx="4365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6" name="Equation" r:id="rId14" imgW="1695450" imgH="228600" progId="Equation.DSMT4">
                  <p:embed/>
                </p:oleObj>
              </mc:Choice>
              <mc:Fallback>
                <p:oleObj name="Equation" r:id="rId14" imgW="1695450" imgH="228600" progId="Equation.DSMT4">
                  <p:embed/>
                  <p:pic>
                    <p:nvPicPr>
                      <p:cNvPr id="0" name="图片 80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98" y="1946078"/>
                        <a:ext cx="43656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1381126" y="243760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3835055" y="305409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且有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9180" name="Object 3"/>
          <p:cNvGraphicFramePr>
            <a:graphicFrameLocks noChangeAspect="1"/>
          </p:cNvGraphicFramePr>
          <p:nvPr/>
        </p:nvGraphicFramePr>
        <p:xfrm>
          <a:off x="1582046" y="2943226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7" name="Equation" r:id="rId16" imgW="24384000" imgH="9144000" progId="Equation.DSMT4">
                  <p:embed/>
                </p:oleObj>
              </mc:Choice>
              <mc:Fallback>
                <p:oleObj name="Equation" r:id="rId16" imgW="24384000" imgH="9144000" progId="Equation.DSMT4">
                  <p:embed/>
                  <p:pic>
                    <p:nvPicPr>
                      <p:cNvPr id="0" name="图片 80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46" y="2943226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4"/>
          <p:cNvGraphicFramePr>
            <a:graphicFrameLocks noChangeAspect="1"/>
          </p:cNvGraphicFramePr>
          <p:nvPr/>
        </p:nvGraphicFramePr>
        <p:xfrm>
          <a:off x="2479675" y="4337843"/>
          <a:ext cx="2968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8" name="Equation" r:id="rId18" imgW="30480000" imgH="10058400" progId="Equation.DSMT4">
                  <p:embed/>
                </p:oleObj>
              </mc:Choice>
              <mc:Fallback>
                <p:oleObj name="Equation" r:id="rId18" imgW="30480000" imgH="10058400" progId="Equation.DSMT4">
                  <p:embed/>
                  <p:pic>
                    <p:nvPicPr>
                      <p:cNvPr id="0" name="图片 80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337843"/>
                        <a:ext cx="29686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5"/>
          <p:cNvGraphicFramePr>
            <a:graphicFrameLocks noChangeAspect="1"/>
          </p:cNvGraphicFramePr>
          <p:nvPr/>
        </p:nvGraphicFramePr>
        <p:xfrm>
          <a:off x="1781607" y="3643060"/>
          <a:ext cx="2420505" cy="94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39" name="Equation" r:id="rId20" imgW="24384000" imgH="9144000" progId="Equation.DSMT4">
                  <p:embed/>
                </p:oleObj>
              </mc:Choice>
              <mc:Fallback>
                <p:oleObj name="Equation" r:id="rId20" imgW="24384000" imgH="9144000" progId="Equation.DSMT4">
                  <p:embed/>
                  <p:pic>
                    <p:nvPicPr>
                      <p:cNvPr id="0" name="图片 80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07" y="3643060"/>
                        <a:ext cx="2420505" cy="94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6"/>
          <p:cNvGraphicFramePr>
            <a:graphicFrameLocks noChangeAspect="1"/>
          </p:cNvGraphicFramePr>
          <p:nvPr/>
        </p:nvGraphicFramePr>
        <p:xfrm>
          <a:off x="4273550" y="4459894"/>
          <a:ext cx="1031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0" name="Equation" r:id="rId22" imgW="457200" imgH="190500" progId="Equation.DSMT4">
                  <p:embed/>
                </p:oleObj>
              </mc:Choice>
              <mc:Fallback>
                <p:oleObj name="Equation" r:id="rId22" imgW="457200" imgH="190500" progId="Equation.DSMT4">
                  <p:embed/>
                  <p:pic>
                    <p:nvPicPr>
                      <p:cNvPr id="0" name="图片 80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459894"/>
                        <a:ext cx="1031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"/>
          <p:cNvGraphicFramePr>
            <a:graphicFrameLocks noChangeAspect="1"/>
          </p:cNvGraphicFramePr>
          <p:nvPr/>
        </p:nvGraphicFramePr>
        <p:xfrm>
          <a:off x="5448300" y="4406901"/>
          <a:ext cx="42529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1" name="Equation" r:id="rId24" imgW="47548800" imgH="7315200" progId="Equation.DSMT4">
                  <p:embed/>
                </p:oleObj>
              </mc:Choice>
              <mc:Fallback>
                <p:oleObj name="Equation" r:id="rId24" imgW="47548800" imgH="7315200" progId="Equation.DSMT4">
                  <p:embed/>
                  <p:pic>
                    <p:nvPicPr>
                      <p:cNvPr id="0" name="图片 80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06901"/>
                        <a:ext cx="42529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1263777" y="701355"/>
            <a:ext cx="6046438" cy="89047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10.2.2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计算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法  </a:t>
            </a:r>
            <a:r>
              <a:rPr lang="zh-CN" altLang="en-US" sz="3100" b="1" dirty="0">
                <a:solidFill>
                  <a:srgbClr val="FF0000"/>
                </a:solidFill>
              </a:rPr>
              <a:t>转化为某个坐标面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内</a:t>
            </a:r>
            <a:br>
              <a:rPr lang="en-US" altLang="zh-CN" sz="3100" b="1" dirty="0" smtClean="0">
                <a:solidFill>
                  <a:srgbClr val="FF0000"/>
                </a:solidFill>
              </a:rPr>
            </a:br>
            <a:r>
              <a:rPr lang="zh-CN" altLang="en-US" sz="3100" b="1" dirty="0" smtClean="0">
                <a:solidFill>
                  <a:srgbClr val="FF0000"/>
                </a:solidFill>
              </a:rPr>
              <a:t>投影</a:t>
            </a:r>
            <a:r>
              <a:rPr lang="zh-CN" altLang="en-US" sz="3100" b="1" dirty="0">
                <a:solidFill>
                  <a:srgbClr val="FF0000"/>
                </a:solidFill>
              </a:rPr>
              <a:t>区域上的二重积分</a:t>
            </a:r>
            <a:endParaRPr lang="zh-CN" altLang="en-US" sz="3100" b="1" dirty="0">
              <a:solidFill>
                <a:srgbClr val="FF0000"/>
              </a:solidFill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4872424" y="2472534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1237119" y="5149849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66CC"/>
                </a:solidFill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0066CC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由定义知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191" name="Object 8"/>
          <p:cNvGraphicFramePr>
            <a:graphicFrameLocks noChangeAspect="1"/>
          </p:cNvGraphicFramePr>
          <p:nvPr/>
        </p:nvGraphicFramePr>
        <p:xfrm>
          <a:off x="2665869" y="5598328"/>
          <a:ext cx="2578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2" name="Equation" r:id="rId26" imgW="27127200" imgH="9144000" progId="Equation.DSMT4">
                  <p:embed/>
                </p:oleObj>
              </mc:Choice>
              <mc:Fallback>
                <p:oleObj name="Equation" r:id="rId26" imgW="27127200" imgH="9144000" progId="Equation.DSMT4">
                  <p:embed/>
                  <p:pic>
                    <p:nvPicPr>
                      <p:cNvPr id="0" name="图片 80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69" y="5598328"/>
                        <a:ext cx="2578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9"/>
          <p:cNvGraphicFramePr>
            <a:graphicFrameLocks noChangeAspect="1"/>
          </p:cNvGraphicFramePr>
          <p:nvPr/>
        </p:nvGraphicFramePr>
        <p:xfrm>
          <a:off x="6492875" y="5699125"/>
          <a:ext cx="23463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3" name="Equation" r:id="rId28" imgW="1095375" imgH="219075" progId="Equation.DSMT4">
                  <p:embed/>
                </p:oleObj>
              </mc:Choice>
              <mc:Fallback>
                <p:oleObj name="Equation" r:id="rId28" imgW="1095375" imgH="219075" progId="Equation.DSMT4">
                  <p:embed/>
                  <p:pic>
                    <p:nvPicPr>
                      <p:cNvPr id="0" name="图片 80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5699125"/>
                        <a:ext cx="23463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10"/>
          <p:cNvGraphicFramePr>
            <a:graphicFrameLocks noChangeAspect="1"/>
          </p:cNvGraphicFramePr>
          <p:nvPr/>
        </p:nvGraphicFramePr>
        <p:xfrm>
          <a:off x="5938839" y="5482651"/>
          <a:ext cx="6699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4" name="Equation" r:id="rId30" imgW="295275" imgH="419100" progId="Equation.DSMT4">
                  <p:embed/>
                </p:oleObj>
              </mc:Choice>
              <mc:Fallback>
                <p:oleObj name="Equation" r:id="rId30" imgW="295275" imgH="419100" progId="Equation.DSMT4">
                  <p:embed/>
                  <p:pic>
                    <p:nvPicPr>
                      <p:cNvPr id="0" name="图片 80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9" y="5482651"/>
                        <a:ext cx="6699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4" name="Object 11"/>
          <p:cNvGraphicFramePr>
            <a:graphicFrameLocks noChangeAspect="1"/>
          </p:cNvGraphicFramePr>
          <p:nvPr/>
        </p:nvGraphicFramePr>
        <p:xfrm>
          <a:off x="5281614" y="5668962"/>
          <a:ext cx="6572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5" name="Equation" r:id="rId32" imgW="257175" imgH="266700" progId="Equation.DSMT4">
                  <p:embed/>
                </p:oleObj>
              </mc:Choice>
              <mc:Fallback>
                <p:oleObj name="Equation" r:id="rId32" imgW="257175" imgH="266700" progId="Equation.DSMT4">
                  <p:embed/>
                  <p:pic>
                    <p:nvPicPr>
                      <p:cNvPr id="0" name="图片 80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4" y="5668962"/>
                        <a:ext cx="6572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4"/>
          <p:cNvGrpSpPr/>
          <p:nvPr/>
        </p:nvGrpSpPr>
        <p:grpSpPr bwMode="auto">
          <a:xfrm>
            <a:off x="8394701" y="1295400"/>
            <a:ext cx="1598613" cy="1828800"/>
            <a:chOff x="4328" y="816"/>
            <a:chExt cx="1007" cy="1152"/>
          </a:xfrm>
        </p:grpSpPr>
        <p:sp>
          <p:nvSpPr>
            <p:cNvPr id="44066" name="Freeform 90"/>
            <p:cNvSpPr/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907 w 1040"/>
                <a:gd name="T1" fmla="*/ 61 h 576"/>
                <a:gd name="T2" fmla="*/ 385 w 1040"/>
                <a:gd name="T3" fmla="*/ 20 h 576"/>
                <a:gd name="T4" fmla="*/ 37 w 1040"/>
                <a:gd name="T5" fmla="*/ 182 h 576"/>
                <a:gd name="T6" fmla="*/ 603 w 1040"/>
                <a:gd name="T7" fmla="*/ 223 h 576"/>
                <a:gd name="T8" fmla="*/ 907 w 1040"/>
                <a:gd name="T9" fmla="*/ 61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0"/>
                <a:gd name="T16" fmla="*/ 0 h 576"/>
                <a:gd name="T17" fmla="*/ 1040 w 104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81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82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83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84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/>
          <p:cNvGrpSpPr/>
          <p:nvPr/>
        </p:nvGrpSpPr>
        <p:grpSpPr bwMode="auto">
          <a:xfrm>
            <a:off x="9144001" y="1371601"/>
            <a:ext cx="180975" cy="1401763"/>
            <a:chOff x="4800" y="864"/>
            <a:chExt cx="114" cy="883"/>
          </a:xfrm>
        </p:grpSpPr>
        <p:sp>
          <p:nvSpPr>
            <p:cNvPr id="44063" name="Line 100"/>
            <p:cNvSpPr>
              <a:spLocks noChangeShapeType="1"/>
            </p:cNvSpPr>
            <p:nvPr/>
          </p:nvSpPr>
          <p:spPr bwMode="auto">
            <a:xfrm>
              <a:off x="4800" y="864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02"/>
            <p:cNvSpPr>
              <a:spLocks noChangeShapeType="1"/>
            </p:cNvSpPr>
            <p:nvPr/>
          </p:nvSpPr>
          <p:spPr bwMode="auto">
            <a:xfrm>
              <a:off x="4914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AutoShape 103"/>
            <p:cNvSpPr>
              <a:spLocks noChangeArrowheads="1"/>
            </p:cNvSpPr>
            <p:nvPr/>
          </p:nvSpPr>
          <p:spPr bwMode="auto">
            <a:xfrm rot="2751306">
              <a:off x="4815" y="1674"/>
              <a:ext cx="73" cy="73"/>
            </a:xfrm>
            <a:prstGeom prst="parallelogram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261" name="Object 12"/>
          <p:cNvGraphicFramePr>
            <a:graphicFrameLocks noChangeAspect="1"/>
          </p:cNvGraphicFramePr>
          <p:nvPr/>
        </p:nvGraphicFramePr>
        <p:xfrm>
          <a:off x="8623301" y="2616200"/>
          <a:ext cx="568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6" name="Equation" r:id="rId34" imgW="581025" imgH="485775" progId="Equation.3">
                  <p:embed/>
                </p:oleObj>
              </mc:Choice>
              <mc:Fallback>
                <p:oleObj name="Equation" r:id="rId34" imgW="581025" imgH="485775" progId="Equation.3">
                  <p:embed/>
                  <p:pic>
                    <p:nvPicPr>
                      <p:cNvPr id="0" name="图片 8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1" y="2616200"/>
                        <a:ext cx="568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3" name="Object 13"/>
          <p:cNvGraphicFramePr>
            <a:graphicFrameLocks noChangeAspect="1"/>
          </p:cNvGraphicFramePr>
          <p:nvPr/>
        </p:nvGraphicFramePr>
        <p:xfrm>
          <a:off x="9024938" y="3387726"/>
          <a:ext cx="1485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7" name="Equation" r:id="rId36" imgW="704850" imgH="219075" progId="Equation.DSMT4">
                  <p:embed/>
                </p:oleObj>
              </mc:Choice>
              <mc:Fallback>
                <p:oleObj name="Equation" r:id="rId36" imgW="704850" imgH="219075" progId="Equation.DSMT4">
                  <p:embed/>
                  <p:pic>
                    <p:nvPicPr>
                      <p:cNvPr id="0" name="图片 80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387726"/>
                        <a:ext cx="1485900" cy="473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4" name="Line 112"/>
          <p:cNvSpPr>
            <a:spLocks noChangeShapeType="1"/>
          </p:cNvSpPr>
          <p:nvPr/>
        </p:nvSpPr>
        <p:spPr bwMode="auto">
          <a:xfrm flipH="1" flipV="1">
            <a:off x="9220200" y="1295400"/>
            <a:ext cx="762000" cy="2057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68" name="Object 14"/>
          <p:cNvGraphicFramePr>
            <a:graphicFrameLocks noChangeAspect="1"/>
          </p:cNvGraphicFramePr>
          <p:nvPr/>
        </p:nvGraphicFramePr>
        <p:xfrm>
          <a:off x="7666038" y="3413125"/>
          <a:ext cx="1054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8" name="Equation" r:id="rId38" imgW="514350" imgH="228600" progId="Equation.DSMT4">
                  <p:embed/>
                </p:oleObj>
              </mc:Choice>
              <mc:Fallback>
                <p:oleObj name="Equation" r:id="rId38" imgW="514350" imgH="228600" progId="Equation.DSMT4">
                  <p:embed/>
                  <p:pic>
                    <p:nvPicPr>
                      <p:cNvPr id="0" name="图片 80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3413125"/>
                        <a:ext cx="1054100" cy="488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9" name="Line 117"/>
          <p:cNvSpPr>
            <a:spLocks noChangeShapeType="1"/>
          </p:cNvSpPr>
          <p:nvPr/>
        </p:nvSpPr>
        <p:spPr bwMode="auto">
          <a:xfrm flipV="1">
            <a:off x="8534400" y="27432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270" name="Object 15"/>
          <p:cNvGraphicFramePr>
            <a:graphicFrameLocks noChangeAspect="1"/>
          </p:cNvGraphicFramePr>
          <p:nvPr/>
        </p:nvGraphicFramePr>
        <p:xfrm>
          <a:off x="9666287" y="78898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9" name="Equation" r:id="rId40" imgW="238125" imgH="285750" progId="Equation.3">
                  <p:embed/>
                </p:oleObj>
              </mc:Choice>
              <mc:Fallback>
                <p:oleObj name="Equation" r:id="rId40" imgW="238125" imgH="285750" progId="Equation.3">
                  <p:embed/>
                  <p:pic>
                    <p:nvPicPr>
                      <p:cNvPr id="0" name="图片 80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287" y="788987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78" grpId="0" autoUpdateAnimBg="0"/>
      <p:bldP spid="49179" grpId="0" autoUpdateAnimBg="0"/>
      <p:bldP spid="49189" grpId="0" autoUpdateAnimBg="0"/>
      <p:bldP spid="49190" grpId="0" autoUpdateAnimBg="0"/>
      <p:bldP spid="49264" grpId="0" animBg="1"/>
      <p:bldP spid="49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419850" y="820299"/>
          <a:ext cx="1027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2" name="Equation" r:id="rId1" imgW="409575" imgH="219075" progId="Equation.DSMT4">
                  <p:embed/>
                </p:oleObj>
              </mc:Choice>
              <mc:Fallback>
                <p:oleObj name="Equation" r:id="rId1" imgW="409575" imgH="219075" progId="Equation.DSMT4">
                  <p:embed/>
                  <p:pic>
                    <p:nvPicPr>
                      <p:cNvPr id="0" name="图片 31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850" y="820299"/>
                        <a:ext cx="10271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ChangeAspect="1"/>
          </p:cNvGraphicFramePr>
          <p:nvPr/>
        </p:nvGraphicFramePr>
        <p:xfrm>
          <a:off x="3407025" y="667819"/>
          <a:ext cx="50641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3" name="Equation" r:id="rId3" imgW="59436000" imgH="8534400" progId="Equation.DSMT4">
                  <p:embed/>
                </p:oleObj>
              </mc:Choice>
              <mc:Fallback>
                <p:oleObj name="Equation" r:id="rId3" imgW="59436000" imgH="8534400" progId="Equation.DSMT4">
                  <p:embed/>
                  <p:pic>
                    <p:nvPicPr>
                      <p:cNvPr id="0" name="图片 31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025" y="667819"/>
                        <a:ext cx="50641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3048794" y="1524501"/>
          <a:ext cx="5895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4" name="Equation" r:id="rId5" imgW="59740800" imgH="7315200" progId="Equation.DSMT4">
                  <p:embed/>
                </p:oleObj>
              </mc:Choice>
              <mc:Fallback>
                <p:oleObj name="Equation" r:id="rId5" imgW="59740800" imgH="7315200" progId="Equation.DSMT4">
                  <p:embed/>
                  <p:pic>
                    <p:nvPicPr>
                      <p:cNvPr id="0" name="图片 31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94" y="1524501"/>
                        <a:ext cx="58959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2219043" y="2867797"/>
          <a:ext cx="9699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5" name="Equation" r:id="rId7" imgW="371475" imgH="266700" progId="Equation.DSMT4">
                  <p:embed/>
                </p:oleObj>
              </mc:Choice>
              <mc:Fallback>
                <p:oleObj name="Equation" r:id="rId7" imgW="371475" imgH="266700" progId="Equation.DSMT4">
                  <p:embed/>
                  <p:pic>
                    <p:nvPicPr>
                      <p:cNvPr id="0" name="图片 31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043" y="2867797"/>
                        <a:ext cx="9699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/>
        </p:nvGraphicFramePr>
        <p:xfrm>
          <a:off x="3127377" y="2723356"/>
          <a:ext cx="6651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" name="Equation" r:id="rId9" imgW="295275" imgH="419100" progId="Equation.DSMT4">
                  <p:embed/>
                </p:oleObj>
              </mc:Choice>
              <mc:Fallback>
                <p:oleObj name="Equation" r:id="rId9" imgW="295275" imgH="419100" progId="Equation.DSMT4">
                  <p:embed/>
                  <p:pic>
                    <p:nvPicPr>
                      <p:cNvPr id="0" name="图片 31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7" y="2723356"/>
                        <a:ext cx="6651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>
            <a:graphicFrameLocks noChangeAspect="1"/>
          </p:cNvGraphicFramePr>
          <p:nvPr/>
        </p:nvGraphicFramePr>
        <p:xfrm>
          <a:off x="4745039" y="3473269"/>
          <a:ext cx="5549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" name="Equation" r:id="rId11" imgW="56692800" imgH="7315200" progId="Equation.DSMT4">
                  <p:embed/>
                </p:oleObj>
              </mc:Choice>
              <mc:Fallback>
                <p:oleObj name="Equation" r:id="rId11" imgW="56692800" imgH="7315200" progId="Equation.DSMT4">
                  <p:embed/>
                  <p:pic>
                    <p:nvPicPr>
                      <p:cNvPr id="0" name="图片 31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9" y="3473269"/>
                        <a:ext cx="5549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"/>
          <p:cNvGraphicFramePr>
            <a:graphicFrameLocks noChangeAspect="1"/>
          </p:cNvGraphicFramePr>
          <p:nvPr/>
        </p:nvGraphicFramePr>
        <p:xfrm>
          <a:off x="2263776" y="4079876"/>
          <a:ext cx="9699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" name="Equation" r:id="rId13" imgW="371475" imgH="266700" progId="Equation.DSMT4">
                  <p:embed/>
                </p:oleObj>
              </mc:Choice>
              <mc:Fallback>
                <p:oleObj name="Equation" r:id="rId13" imgW="371475" imgH="266700" progId="Equation.DSMT4">
                  <p:embed/>
                  <p:pic>
                    <p:nvPicPr>
                      <p:cNvPr id="0" name="图片 31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4079876"/>
                        <a:ext cx="9699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9"/>
          <p:cNvGraphicFramePr>
            <a:graphicFrameLocks noChangeAspect="1"/>
          </p:cNvGraphicFramePr>
          <p:nvPr/>
        </p:nvGraphicFramePr>
        <p:xfrm>
          <a:off x="3171825" y="3910013"/>
          <a:ext cx="6667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name="Equation" r:id="rId15" imgW="295275" imgH="419100" progId="Equation.DSMT4">
                  <p:embed/>
                </p:oleObj>
              </mc:Choice>
              <mc:Fallback>
                <p:oleObj name="Equation" r:id="rId15" imgW="295275" imgH="419100" progId="Equation.DSMT4">
                  <p:embed/>
                  <p:pic>
                    <p:nvPicPr>
                      <p:cNvPr id="0" name="图片 31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910013"/>
                        <a:ext cx="6667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0"/>
          <p:cNvGraphicFramePr>
            <a:graphicFrameLocks noChangeAspect="1"/>
          </p:cNvGraphicFramePr>
          <p:nvPr/>
        </p:nvGraphicFramePr>
        <p:xfrm>
          <a:off x="4756150" y="4749800"/>
          <a:ext cx="54054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0" name="Equation" r:id="rId17" imgW="56692800" imgH="7315200" progId="Equation.DSMT4">
                  <p:embed/>
                </p:oleObj>
              </mc:Choice>
              <mc:Fallback>
                <p:oleObj name="Equation" r:id="rId17" imgW="56692800" imgH="7315200" progId="Equation.DSMT4">
                  <p:embed/>
                  <p:pic>
                    <p:nvPicPr>
                      <p:cNvPr id="0" name="图片 31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749800"/>
                        <a:ext cx="54054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1"/>
          <p:cNvGraphicFramePr>
            <a:graphicFrameLocks noChangeAspect="1"/>
          </p:cNvGraphicFramePr>
          <p:nvPr/>
        </p:nvGraphicFramePr>
        <p:xfrm>
          <a:off x="2451102" y="5545140"/>
          <a:ext cx="78438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" name="Equation" r:id="rId19" imgW="78638400" imgH="10363200" progId="Equation.DSMT4">
                  <p:embed/>
                </p:oleObj>
              </mc:Choice>
              <mc:Fallback>
                <p:oleObj name="Equation" r:id="rId19" imgW="78638400" imgH="10363200" progId="Equation.DSMT4">
                  <p:embed/>
                  <p:pic>
                    <p:nvPicPr>
                      <p:cNvPr id="0" name="图片 31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2" y="5545140"/>
                        <a:ext cx="78438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2"/>
          <p:cNvGraphicFramePr>
            <a:graphicFrameLocks noChangeAspect="1"/>
          </p:cNvGraphicFramePr>
          <p:nvPr/>
        </p:nvGraphicFramePr>
        <p:xfrm>
          <a:off x="4367213" y="5721351"/>
          <a:ext cx="11414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" name="Equation" r:id="rId21" imgW="457200" imgH="190500" progId="Equation.DSMT4">
                  <p:embed/>
                </p:oleObj>
              </mc:Choice>
              <mc:Fallback>
                <p:oleObj name="Equation" r:id="rId21" imgW="457200" imgH="190500" progId="Equation.DSMT4">
                  <p:embed/>
                  <p:pic>
                    <p:nvPicPr>
                      <p:cNvPr id="0" name="图片 31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721351"/>
                        <a:ext cx="11414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3"/>
          <p:cNvGraphicFramePr>
            <a:graphicFrameLocks noChangeAspect="1"/>
          </p:cNvGraphicFramePr>
          <p:nvPr/>
        </p:nvGraphicFramePr>
        <p:xfrm>
          <a:off x="3505200" y="2885394"/>
          <a:ext cx="31861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" name="Equation" r:id="rId23" imgW="1238250" imgH="219075" progId="Equation.DSMT4">
                  <p:embed/>
                </p:oleObj>
              </mc:Choice>
              <mc:Fallback>
                <p:oleObj name="Equation" r:id="rId23" imgW="1238250" imgH="219075" progId="Equation.DSMT4">
                  <p:embed/>
                  <p:pic>
                    <p:nvPicPr>
                      <p:cNvPr id="0" name="图片 31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85394"/>
                        <a:ext cx="31861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Line 2066"/>
          <p:cNvSpPr>
            <a:spLocks noChangeShapeType="1"/>
          </p:cNvSpPr>
          <p:nvPr/>
        </p:nvSpPr>
        <p:spPr bwMode="auto">
          <a:xfrm>
            <a:off x="5233195" y="3467100"/>
            <a:ext cx="11398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6" name="Object 14"/>
          <p:cNvGraphicFramePr>
            <a:graphicFrameLocks noChangeAspect="1"/>
          </p:cNvGraphicFramePr>
          <p:nvPr/>
        </p:nvGraphicFramePr>
        <p:xfrm>
          <a:off x="3617913" y="4132263"/>
          <a:ext cx="3167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" name="Equation" r:id="rId25" imgW="1238250" imgH="219075" progId="Equation.DSMT4">
                  <p:embed/>
                </p:oleObj>
              </mc:Choice>
              <mc:Fallback>
                <p:oleObj name="Equation" r:id="rId25" imgW="1238250" imgH="219075" progId="Equation.DSMT4">
                  <p:embed/>
                  <p:pic>
                    <p:nvPicPr>
                      <p:cNvPr id="0" name="图片 31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132263"/>
                        <a:ext cx="31670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88"/>
          <p:cNvGrpSpPr/>
          <p:nvPr/>
        </p:nvGrpSpPr>
        <p:grpSpPr bwMode="auto">
          <a:xfrm>
            <a:off x="5972969" y="4132263"/>
            <a:ext cx="2971800" cy="0"/>
            <a:chOff x="2832" y="2496"/>
            <a:chExt cx="1872" cy="0"/>
          </a:xfrm>
        </p:grpSpPr>
        <p:sp>
          <p:nvSpPr>
            <p:cNvPr id="45076" name="Line 2077"/>
            <p:cNvSpPr>
              <a:spLocks noChangeShapeType="1"/>
            </p:cNvSpPr>
            <p:nvPr/>
          </p:nvSpPr>
          <p:spPr bwMode="auto">
            <a:xfrm>
              <a:off x="2832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2078"/>
            <p:cNvSpPr>
              <a:spLocks noChangeShapeType="1"/>
            </p:cNvSpPr>
            <p:nvPr/>
          </p:nvSpPr>
          <p:spPr bwMode="auto">
            <a:xfrm>
              <a:off x="4128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14" name="Object 15"/>
          <p:cNvGraphicFramePr>
            <a:graphicFrameLocks noChangeAspect="1"/>
          </p:cNvGraphicFramePr>
          <p:nvPr/>
        </p:nvGraphicFramePr>
        <p:xfrm>
          <a:off x="2095500" y="2052412"/>
          <a:ext cx="29003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" name="Equation" r:id="rId27" imgW="27432000" imgH="9144000" progId="Equation.DSMT4">
                  <p:embed/>
                </p:oleObj>
              </mc:Choice>
              <mc:Fallback>
                <p:oleObj name="Equation" r:id="rId27" imgW="27432000" imgH="9144000" progId="Equation.DSMT4">
                  <p:embed/>
                  <p:pic>
                    <p:nvPicPr>
                      <p:cNvPr id="0" name="图片 31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52412"/>
                        <a:ext cx="29003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087"/>
          <p:cNvSpPr txBox="1">
            <a:spLocks noChangeArrowheads="1"/>
          </p:cNvSpPr>
          <p:nvPr/>
        </p:nvSpPr>
        <p:spPr bwMode="auto">
          <a:xfrm>
            <a:off x="1822450" y="820299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0217" name="Text Box 2089"/>
          <p:cNvSpPr txBox="1">
            <a:spLocks noChangeArrowheads="1"/>
          </p:cNvSpPr>
          <p:nvPr/>
        </p:nvSpPr>
        <p:spPr bwMode="auto">
          <a:xfrm>
            <a:off x="8882063" y="4270374"/>
            <a:ext cx="119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(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光滑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4" grpId="0" animBg="1"/>
      <p:bldP spid="50217" grpId="0" autoUpdateAnimBg="0" build="p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演示</Application>
  <PresentationFormat>宽屏</PresentationFormat>
  <Paragraphs>486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372</vt:i4>
      </vt:variant>
      <vt:variant>
        <vt:lpstr>幻灯片标题</vt:lpstr>
      </vt:variant>
      <vt:variant>
        <vt:i4>36</vt:i4>
      </vt:variant>
    </vt:vector>
  </HeadingPairs>
  <TitlesOfParts>
    <vt:vector size="427" baseType="lpstr">
      <vt:lpstr>Arial</vt:lpstr>
      <vt:lpstr>宋体</vt:lpstr>
      <vt:lpstr>Wingdings</vt:lpstr>
      <vt:lpstr>Times New Roman</vt:lpstr>
      <vt:lpstr>华文中宋</vt:lpstr>
      <vt:lpstr>楷体_GB2312</vt:lpstr>
      <vt:lpstr>新宋体</vt:lpstr>
      <vt:lpstr>Symbol</vt:lpstr>
      <vt:lpstr>仿宋_GB2312</vt:lpstr>
      <vt:lpstr>Calibri</vt:lpstr>
      <vt:lpstr>微软雅黑</vt:lpstr>
      <vt:lpstr>Arial Unicode MS</vt:lpstr>
      <vt:lpstr>Calibri Light</vt:lpstr>
      <vt:lpstr>华文宋体</vt:lpstr>
      <vt:lpstr>黑体</vt:lpstr>
      <vt:lpstr>Yu Gothic UI Light</vt:lpstr>
      <vt:lpstr>仿宋</vt:lpstr>
      <vt:lpstr>Cambria Math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Word.Document.8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Word.Document.8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Equation.3</vt:lpstr>
      <vt:lpstr>Equation.3</vt:lpstr>
      <vt:lpstr>Equation.DSMT4</vt:lpstr>
      <vt:lpstr>Equation.3</vt:lpstr>
      <vt:lpstr>Equation.DSMT4</vt:lpstr>
      <vt:lpstr>Word.Document.8</vt:lpstr>
      <vt:lpstr>Equation.DSMT4</vt:lpstr>
      <vt:lpstr>Equation.DSMT4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Equation.3</vt:lpstr>
      <vt:lpstr>Equation.DSMT4</vt:lpstr>
      <vt:lpstr>Word.Document.8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10.2 、第一型曲面积分的定义与性质</vt:lpstr>
      <vt:lpstr>定义:</vt:lpstr>
      <vt:lpstr>PowerPoint 演示文稿</vt:lpstr>
      <vt:lpstr>PowerPoint 演示文稿</vt:lpstr>
      <vt:lpstr>PowerPoint 演示文稿</vt:lpstr>
      <vt:lpstr>PowerPoint 演示文稿</vt:lpstr>
      <vt:lpstr>10.2.2计算法  转化为某个坐标面内 投影区域上的二重积分</vt:lpstr>
      <vt:lpstr>PowerPoint 演示文稿</vt:lpstr>
      <vt:lpstr>PowerPoint 演示文稿</vt:lpstr>
      <vt:lpstr>例1. 设  是四面体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例7. 计算曲面积分</vt:lpstr>
      <vt:lpstr>思考:</vt:lpstr>
      <vt:lpstr>例8.</vt:lpstr>
      <vt:lpstr>PowerPoint 演示文稿</vt:lpstr>
      <vt:lpstr>例9.  计算</vt:lpstr>
      <vt:lpstr>例10.  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145</cp:revision>
  <dcterms:created xsi:type="dcterms:W3CDTF">2020-02-27T11:25:00Z</dcterms:created>
  <dcterms:modified xsi:type="dcterms:W3CDTF">2022-08-23T09:18:34Z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E88B0E2887D14D0C8C3CA42B9A0EA69C</vt:lpwstr>
  </property>
  <property fmtid="{D5CDD505-2E9C-101B-9397-08002B2CF9AE}" pid="3" name="KSOProductBuildVer">
    <vt:lpwstr>2052-11.1.0.12302</vt:lpwstr>
  </property>
</Properties>
</file>