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0" Type="http://schemas.openxmlformats.org/officeDocument/2006/relationships/image" Target="../media/image94.emf"/><Relationship Id="rId1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png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1" Type="http://schemas.openxmlformats.org/officeDocument/2006/relationships/image" Target="../media/image105.wmf"/><Relationship Id="rId10" Type="http://schemas.openxmlformats.org/officeDocument/2006/relationships/image" Target="../media/image104.wmf"/><Relationship Id="rId1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02.png"/><Relationship Id="rId7" Type="http://schemas.openxmlformats.org/officeDocument/2006/relationships/image" Target="../media/image101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1" Type="http://schemas.openxmlformats.org/officeDocument/2006/relationships/image" Target="../media/image114.wmf"/><Relationship Id="rId10" Type="http://schemas.openxmlformats.org/officeDocument/2006/relationships/image" Target="../media/image113.wmf"/><Relationship Id="rId1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0" Type="http://schemas.openxmlformats.org/officeDocument/2006/relationships/image" Target="../media/image134.wmf"/><Relationship Id="rId2" Type="http://schemas.openxmlformats.org/officeDocument/2006/relationships/image" Target="../media/image116.wmf"/><Relationship Id="rId19" Type="http://schemas.openxmlformats.org/officeDocument/2006/relationships/image" Target="../media/image133.wmf"/><Relationship Id="rId18" Type="http://schemas.openxmlformats.org/officeDocument/2006/relationships/image" Target="../media/image132.wmf"/><Relationship Id="rId17" Type="http://schemas.openxmlformats.org/officeDocument/2006/relationships/image" Target="../media/image131.wmf"/><Relationship Id="rId16" Type="http://schemas.openxmlformats.org/officeDocument/2006/relationships/image" Target="../media/image130.wmf"/><Relationship Id="rId15" Type="http://schemas.openxmlformats.org/officeDocument/2006/relationships/image" Target="../media/image129.wmf"/><Relationship Id="rId14" Type="http://schemas.openxmlformats.org/officeDocument/2006/relationships/image" Target="../media/image128.emf"/><Relationship Id="rId13" Type="http://schemas.openxmlformats.org/officeDocument/2006/relationships/image" Target="../media/image127.emf"/><Relationship Id="rId12" Type="http://schemas.openxmlformats.org/officeDocument/2006/relationships/image" Target="../media/image126.emf"/><Relationship Id="rId11" Type="http://schemas.openxmlformats.org/officeDocument/2006/relationships/image" Target="../media/image125.emf"/><Relationship Id="rId10" Type="http://schemas.openxmlformats.org/officeDocument/2006/relationships/image" Target="../media/image124.emf"/><Relationship Id="rId1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image" Target="../media/image143.wmf"/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0" Type="http://schemas.openxmlformats.org/officeDocument/2006/relationships/image" Target="../media/image145.wmf"/><Relationship Id="rId1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emf"/><Relationship Id="rId3" Type="http://schemas.openxmlformats.org/officeDocument/2006/relationships/image" Target="../media/image153.emf"/><Relationship Id="rId2" Type="http://schemas.openxmlformats.org/officeDocument/2006/relationships/image" Target="../media/image152.wmf"/><Relationship Id="rId1" Type="http://schemas.openxmlformats.org/officeDocument/2006/relationships/image" Target="../media/image15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image" Target="../media/image2.wmf"/><Relationship Id="rId7" Type="http://schemas.openxmlformats.org/officeDocument/2006/relationships/image" Target="../media/image1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0" Type="http://schemas.openxmlformats.org/officeDocument/2006/relationships/image" Target="../media/image13.wmf"/><Relationship Id="rId2" Type="http://schemas.openxmlformats.org/officeDocument/2006/relationships/image" Target="../media/image20.wmf"/><Relationship Id="rId19" Type="http://schemas.openxmlformats.org/officeDocument/2006/relationships/image" Target="../media/image12.wmf"/><Relationship Id="rId18" Type="http://schemas.openxmlformats.org/officeDocument/2006/relationships/image" Target="../media/image31.wmf"/><Relationship Id="rId17" Type="http://schemas.openxmlformats.org/officeDocument/2006/relationships/image" Target="../media/image30.wmf"/><Relationship Id="rId16" Type="http://schemas.openxmlformats.org/officeDocument/2006/relationships/image" Target="../media/image29.wmf"/><Relationship Id="rId15" Type="http://schemas.openxmlformats.org/officeDocument/2006/relationships/image" Target="../media/image28.w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5.wmf"/><Relationship Id="rId10" Type="http://schemas.openxmlformats.org/officeDocument/2006/relationships/image" Target="../media/image4.wmf"/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3" Type="http://schemas.openxmlformats.org/officeDocument/2006/relationships/image" Target="../media/image172.wmf"/><Relationship Id="rId12" Type="http://schemas.openxmlformats.org/officeDocument/2006/relationships/image" Target="../media/image171.wmf"/><Relationship Id="rId11" Type="http://schemas.openxmlformats.org/officeDocument/2006/relationships/image" Target="../media/image170.emf"/><Relationship Id="rId10" Type="http://schemas.openxmlformats.org/officeDocument/2006/relationships/image" Target="../media/image169.emf"/><Relationship Id="rId1" Type="http://schemas.openxmlformats.org/officeDocument/2006/relationships/image" Target="../media/image160.png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wmf"/><Relationship Id="rId8" Type="http://schemas.openxmlformats.org/officeDocument/2006/relationships/image" Target="../media/image159.wmf"/><Relationship Id="rId7" Type="http://schemas.openxmlformats.org/officeDocument/2006/relationships/image" Target="../media/image179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2" Type="http://schemas.openxmlformats.org/officeDocument/2006/relationships/image" Target="../media/image182.wmf"/><Relationship Id="rId11" Type="http://schemas.openxmlformats.org/officeDocument/2006/relationships/image" Target="../media/image181.wmf"/><Relationship Id="rId10" Type="http://schemas.openxmlformats.org/officeDocument/2006/relationships/image" Target="../media/image160.png"/><Relationship Id="rId1" Type="http://schemas.openxmlformats.org/officeDocument/2006/relationships/image" Target="../media/image173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5" Type="http://schemas.openxmlformats.org/officeDocument/2006/relationships/image" Target="../media/image197.wmf"/><Relationship Id="rId14" Type="http://schemas.openxmlformats.org/officeDocument/2006/relationships/image" Target="../media/image196.wmf"/><Relationship Id="rId13" Type="http://schemas.openxmlformats.org/officeDocument/2006/relationships/image" Target="../media/image195.wmf"/><Relationship Id="rId12" Type="http://schemas.openxmlformats.org/officeDocument/2006/relationships/image" Target="../media/image194.wmf"/><Relationship Id="rId11" Type="http://schemas.openxmlformats.org/officeDocument/2006/relationships/image" Target="../media/image193.wmf"/><Relationship Id="rId10" Type="http://schemas.openxmlformats.org/officeDocument/2006/relationships/image" Target="../media/image192.wmf"/><Relationship Id="rId1" Type="http://schemas.openxmlformats.org/officeDocument/2006/relationships/image" Target="../media/image183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image" Target="../media/image205.wmf"/><Relationship Id="rId7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0" Type="http://schemas.openxmlformats.org/officeDocument/2006/relationships/image" Target="../media/image207.wmf"/><Relationship Id="rId1" Type="http://schemas.openxmlformats.org/officeDocument/2006/relationships/image" Target="../media/image198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1" Type="http://schemas.openxmlformats.org/officeDocument/2006/relationships/image" Target="../media/image218.wmf"/><Relationship Id="rId10" Type="http://schemas.openxmlformats.org/officeDocument/2006/relationships/image" Target="../media/image217.wmf"/><Relationship Id="rId1" Type="http://schemas.openxmlformats.org/officeDocument/2006/relationships/image" Target="../media/image208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26.wmf"/><Relationship Id="rId7" Type="http://schemas.openxmlformats.org/officeDocument/2006/relationships/image" Target="../media/image225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1" Type="http://schemas.openxmlformats.org/officeDocument/2006/relationships/image" Target="../media/image229.wmf"/><Relationship Id="rId10" Type="http://schemas.openxmlformats.org/officeDocument/2006/relationships/image" Target="../media/image228.wmf"/><Relationship Id="rId1" Type="http://schemas.openxmlformats.org/officeDocument/2006/relationships/image" Target="../media/image219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8.wmf"/><Relationship Id="rId8" Type="http://schemas.openxmlformats.org/officeDocument/2006/relationships/image" Target="../media/image237.wmf"/><Relationship Id="rId7" Type="http://schemas.openxmlformats.org/officeDocument/2006/relationships/image" Target="../media/image236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3" Type="http://schemas.openxmlformats.org/officeDocument/2006/relationships/image" Target="../media/image232.emf"/><Relationship Id="rId2" Type="http://schemas.openxmlformats.org/officeDocument/2006/relationships/image" Target="../media/image231.wmf"/><Relationship Id="rId10" Type="http://schemas.openxmlformats.org/officeDocument/2006/relationships/image" Target="../media/image239.wmf"/><Relationship Id="rId1" Type="http://schemas.openxmlformats.org/officeDocument/2006/relationships/image" Target="../media/image230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wmf"/><Relationship Id="rId8" Type="http://schemas.openxmlformats.org/officeDocument/2006/relationships/image" Target="../media/image247.wmf"/><Relationship Id="rId7" Type="http://schemas.openxmlformats.org/officeDocument/2006/relationships/image" Target="../media/image246.emf"/><Relationship Id="rId6" Type="http://schemas.openxmlformats.org/officeDocument/2006/relationships/image" Target="../media/image245.emf"/><Relationship Id="rId5" Type="http://schemas.openxmlformats.org/officeDocument/2006/relationships/image" Target="../media/image244.emf"/><Relationship Id="rId4" Type="http://schemas.openxmlformats.org/officeDocument/2006/relationships/image" Target="../media/image243.emf"/><Relationship Id="rId3" Type="http://schemas.openxmlformats.org/officeDocument/2006/relationships/image" Target="../media/image242.wmf"/><Relationship Id="rId20" Type="http://schemas.openxmlformats.org/officeDocument/2006/relationships/image" Target="../media/image259.wmf"/><Relationship Id="rId2" Type="http://schemas.openxmlformats.org/officeDocument/2006/relationships/image" Target="../media/image241.wmf"/><Relationship Id="rId19" Type="http://schemas.openxmlformats.org/officeDocument/2006/relationships/image" Target="../media/image258.wmf"/><Relationship Id="rId18" Type="http://schemas.openxmlformats.org/officeDocument/2006/relationships/image" Target="../media/image257.wmf"/><Relationship Id="rId17" Type="http://schemas.openxmlformats.org/officeDocument/2006/relationships/image" Target="../media/image256.wmf"/><Relationship Id="rId16" Type="http://schemas.openxmlformats.org/officeDocument/2006/relationships/image" Target="../media/image255.wmf"/><Relationship Id="rId15" Type="http://schemas.openxmlformats.org/officeDocument/2006/relationships/image" Target="../media/image254.wmf"/><Relationship Id="rId14" Type="http://schemas.openxmlformats.org/officeDocument/2006/relationships/image" Target="../media/image253.wmf"/><Relationship Id="rId13" Type="http://schemas.openxmlformats.org/officeDocument/2006/relationships/image" Target="../media/image252.wmf"/><Relationship Id="rId12" Type="http://schemas.openxmlformats.org/officeDocument/2006/relationships/image" Target="../media/image251.wmf"/><Relationship Id="rId11" Type="http://schemas.openxmlformats.org/officeDocument/2006/relationships/image" Target="../media/image250.wmf"/><Relationship Id="rId10" Type="http://schemas.openxmlformats.org/officeDocument/2006/relationships/image" Target="../media/image249.wmf"/><Relationship Id="rId1" Type="http://schemas.openxmlformats.org/officeDocument/2006/relationships/image" Target="../media/image240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6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5.wmf"/><Relationship Id="rId8" Type="http://schemas.openxmlformats.org/officeDocument/2006/relationships/image" Target="../media/image274.wmf"/><Relationship Id="rId7" Type="http://schemas.openxmlformats.org/officeDocument/2006/relationships/image" Target="../media/image273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0" Type="http://schemas.openxmlformats.org/officeDocument/2006/relationships/image" Target="../media/image276.wmf"/><Relationship Id="rId1" Type="http://schemas.openxmlformats.org/officeDocument/2006/relationships/image" Target="../media/image26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5.wmf"/><Relationship Id="rId8" Type="http://schemas.openxmlformats.org/officeDocument/2006/relationships/image" Target="../media/image284.wmf"/><Relationship Id="rId7" Type="http://schemas.openxmlformats.org/officeDocument/2006/relationships/image" Target="../media/image283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3" Type="http://schemas.openxmlformats.org/officeDocument/2006/relationships/image" Target="../media/image289.wmf"/><Relationship Id="rId12" Type="http://schemas.openxmlformats.org/officeDocument/2006/relationships/image" Target="../media/image288.wmf"/><Relationship Id="rId11" Type="http://schemas.openxmlformats.org/officeDocument/2006/relationships/image" Target="../media/image287.wmf"/><Relationship Id="rId10" Type="http://schemas.openxmlformats.org/officeDocument/2006/relationships/image" Target="../media/image286.wmf"/><Relationship Id="rId1" Type="http://schemas.openxmlformats.org/officeDocument/2006/relationships/image" Target="../media/image27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8" Type="http://schemas.openxmlformats.org/officeDocument/2006/relationships/image" Target="../media/image72.wmf"/><Relationship Id="rId17" Type="http://schemas.openxmlformats.org/officeDocument/2006/relationships/image" Target="../media/image71.wmf"/><Relationship Id="rId16" Type="http://schemas.openxmlformats.org/officeDocument/2006/relationships/image" Target="../media/image70.wmf"/><Relationship Id="rId15" Type="http://schemas.openxmlformats.org/officeDocument/2006/relationships/image" Target="../media/image69.wmf"/><Relationship Id="rId14" Type="http://schemas.openxmlformats.org/officeDocument/2006/relationships/image" Target="../media/image68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7378-2024-439E-8013-94A0E2B0F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0B228-2735-49C8-B13C-BEC4F6A28B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228-2735-49C8-B13C-BEC4F6A2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B228-2735-49C8-B13C-BEC4F6A28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AD8-D4F1-4949-A14F-7B7549D2AE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9AB6-1C7E-436E-9A73-AA593F25E4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FDE-1AE5-431F-BB7D-363A9328BE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05E3D-D34E-4621-83C3-6B870A005E6E}" type="datetime1">
              <a:rPr lang="zh-CN" altLang="en-US" smtClean="0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4303BE1-D124-4319-B46A-531CA06B55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B1F2-F020-4302-87D4-CEE7B58F227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7728-D968-4A74-B176-61B88554AC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B67-19D3-4170-BD1D-A860514B879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4927-E750-4428-99C6-43D7ACAA870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57F1-F2AD-4928-A207-C0DC4B4A564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97A1-EC55-44BD-A3A3-3F007685EBC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6D51-BB54-4DA1-B76A-BD58054CD34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9B0-0C51-4128-A544-FF32FF594D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14C7-1463-4797-A9DD-D71FA18026E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6.wmf"/><Relationship Id="rId38" Type="http://schemas.openxmlformats.org/officeDocument/2006/relationships/vmlDrawing" Target="../drawings/vmlDrawing9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72.wmf"/><Relationship Id="rId35" Type="http://schemas.openxmlformats.org/officeDocument/2006/relationships/oleObject" Target="../embeddings/oleObject79.bin"/><Relationship Id="rId34" Type="http://schemas.openxmlformats.org/officeDocument/2006/relationships/image" Target="../media/image71.wmf"/><Relationship Id="rId33" Type="http://schemas.openxmlformats.org/officeDocument/2006/relationships/oleObject" Target="../embeddings/oleObject78.bin"/><Relationship Id="rId32" Type="http://schemas.openxmlformats.org/officeDocument/2006/relationships/image" Target="../media/image70.wmf"/><Relationship Id="rId31" Type="http://schemas.openxmlformats.org/officeDocument/2006/relationships/oleObject" Target="../embeddings/oleObject77.bin"/><Relationship Id="rId30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29" Type="http://schemas.openxmlformats.org/officeDocument/2006/relationships/oleObject" Target="../embeddings/oleObject76.bin"/><Relationship Id="rId28" Type="http://schemas.openxmlformats.org/officeDocument/2006/relationships/image" Target="../media/image68.wmf"/><Relationship Id="rId27" Type="http://schemas.openxmlformats.org/officeDocument/2006/relationships/oleObject" Target="../embeddings/oleObject75.bin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74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64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6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3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8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79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93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4.e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9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3.bin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5.wmf"/><Relationship Id="rId21" Type="http://schemas.openxmlformats.org/officeDocument/2006/relationships/oleObject" Target="../embeddings/oleObject112.bin"/><Relationship Id="rId20" Type="http://schemas.openxmlformats.org/officeDocument/2006/relationships/image" Target="../media/image104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111.bin"/><Relationship Id="rId18" Type="http://schemas.openxmlformats.org/officeDocument/2006/relationships/image" Target="../media/image103.w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102.png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0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4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4.wmf"/><Relationship Id="rId21" Type="http://schemas.openxmlformats.org/officeDocument/2006/relationships/oleObject" Target="../embeddings/oleObject123.bin"/><Relationship Id="rId20" Type="http://schemas.openxmlformats.org/officeDocument/2006/relationships/image" Target="../media/image113.wmf"/><Relationship Id="rId2" Type="http://schemas.openxmlformats.org/officeDocument/2006/relationships/image" Target="../media/image106.wmf"/><Relationship Id="rId19" Type="http://schemas.openxmlformats.org/officeDocument/2006/relationships/oleObject" Target="../embeddings/oleObject122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21.bin"/><Relationship Id="rId16" Type="http://schemas.openxmlformats.org/officeDocument/2006/relationships/image" Target="../media/image102.png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1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6.bin"/><Relationship Id="rId42" Type="http://schemas.openxmlformats.org/officeDocument/2006/relationships/vmlDrawing" Target="../drawings/vmlDrawing16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34.wmf"/><Relationship Id="rId4" Type="http://schemas.openxmlformats.org/officeDocument/2006/relationships/image" Target="../media/image116.wmf"/><Relationship Id="rId39" Type="http://schemas.openxmlformats.org/officeDocument/2006/relationships/oleObject" Target="../embeddings/oleObject143.bin"/><Relationship Id="rId38" Type="http://schemas.openxmlformats.org/officeDocument/2006/relationships/image" Target="../media/image133.wmf"/><Relationship Id="rId37" Type="http://schemas.openxmlformats.org/officeDocument/2006/relationships/oleObject" Target="../embeddings/oleObject142.bin"/><Relationship Id="rId36" Type="http://schemas.openxmlformats.org/officeDocument/2006/relationships/image" Target="../media/image132.wmf"/><Relationship Id="rId35" Type="http://schemas.openxmlformats.org/officeDocument/2006/relationships/oleObject" Target="../embeddings/oleObject141.bin"/><Relationship Id="rId34" Type="http://schemas.openxmlformats.org/officeDocument/2006/relationships/image" Target="../media/image131.wmf"/><Relationship Id="rId33" Type="http://schemas.openxmlformats.org/officeDocument/2006/relationships/oleObject" Target="../embeddings/oleObject140.bin"/><Relationship Id="rId32" Type="http://schemas.openxmlformats.org/officeDocument/2006/relationships/image" Target="../media/image130.wmf"/><Relationship Id="rId31" Type="http://schemas.openxmlformats.org/officeDocument/2006/relationships/oleObject" Target="../embeddings/oleObject139.bin"/><Relationship Id="rId30" Type="http://schemas.openxmlformats.org/officeDocument/2006/relationships/image" Target="../media/image129.wmf"/><Relationship Id="rId3" Type="http://schemas.openxmlformats.org/officeDocument/2006/relationships/oleObject" Target="../embeddings/oleObject125.bin"/><Relationship Id="rId29" Type="http://schemas.openxmlformats.org/officeDocument/2006/relationships/oleObject" Target="../embeddings/oleObject138.bin"/><Relationship Id="rId28" Type="http://schemas.openxmlformats.org/officeDocument/2006/relationships/image" Target="../media/image128.emf"/><Relationship Id="rId27" Type="http://schemas.openxmlformats.org/officeDocument/2006/relationships/oleObject" Target="../embeddings/oleObject137.bin"/><Relationship Id="rId26" Type="http://schemas.openxmlformats.org/officeDocument/2006/relationships/image" Target="../media/image127.emf"/><Relationship Id="rId25" Type="http://schemas.openxmlformats.org/officeDocument/2006/relationships/oleObject" Target="../embeddings/oleObject136.bin"/><Relationship Id="rId24" Type="http://schemas.openxmlformats.org/officeDocument/2006/relationships/image" Target="../media/image126.emf"/><Relationship Id="rId23" Type="http://schemas.openxmlformats.org/officeDocument/2006/relationships/oleObject" Target="../embeddings/oleObject135.bin"/><Relationship Id="rId22" Type="http://schemas.openxmlformats.org/officeDocument/2006/relationships/image" Target="../media/image125.emf"/><Relationship Id="rId21" Type="http://schemas.openxmlformats.org/officeDocument/2006/relationships/oleObject" Target="../embeddings/oleObject134.bin"/><Relationship Id="rId20" Type="http://schemas.openxmlformats.org/officeDocument/2006/relationships/image" Target="../media/image124.e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33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2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oleObject" Target="../embeddings/oleObject147.bin"/><Relationship Id="rId7" Type="http://schemas.openxmlformats.org/officeDocument/2006/relationships/image" Target="../media/image138.png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5.bin"/><Relationship Id="rId23" Type="http://schemas.openxmlformats.org/officeDocument/2006/relationships/vmlDrawing" Target="../drawings/vmlDrawing1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45.wmf"/><Relationship Id="rId20" Type="http://schemas.openxmlformats.org/officeDocument/2006/relationships/oleObject" Target="../embeddings/oleObject153.bin"/><Relationship Id="rId2" Type="http://schemas.openxmlformats.org/officeDocument/2006/relationships/image" Target="../media/image135.wmf"/><Relationship Id="rId19" Type="http://schemas.openxmlformats.org/officeDocument/2006/relationships/image" Target="../media/image144.wmf"/><Relationship Id="rId18" Type="http://schemas.openxmlformats.org/officeDocument/2006/relationships/oleObject" Target="../embeddings/oleObject152.bin"/><Relationship Id="rId17" Type="http://schemas.openxmlformats.org/officeDocument/2006/relationships/image" Target="../media/image143.wmf"/><Relationship Id="rId16" Type="http://schemas.openxmlformats.org/officeDocument/2006/relationships/oleObject" Target="../embeddings/oleObject151.bin"/><Relationship Id="rId15" Type="http://schemas.openxmlformats.org/officeDocument/2006/relationships/image" Target="../media/image142.wmf"/><Relationship Id="rId14" Type="http://schemas.openxmlformats.org/officeDocument/2006/relationships/oleObject" Target="../embeddings/oleObject150.bin"/><Relationship Id="rId13" Type="http://schemas.openxmlformats.org/officeDocument/2006/relationships/image" Target="../media/image141.wmf"/><Relationship Id="rId12" Type="http://schemas.openxmlformats.org/officeDocument/2006/relationships/oleObject" Target="../embeddings/oleObject149.bin"/><Relationship Id="rId11" Type="http://schemas.openxmlformats.org/officeDocument/2006/relationships/image" Target="../media/image140.wmf"/><Relationship Id="rId10" Type="http://schemas.openxmlformats.org/officeDocument/2006/relationships/oleObject" Target="../embeddings/oleObject148.bin"/><Relationship Id="rId1" Type="http://schemas.openxmlformats.org/officeDocument/2006/relationships/oleObject" Target="../embeddings/oleObject14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oleObject" Target="../embeddings/oleObject157.bin"/><Relationship Id="rId7" Type="http://schemas.openxmlformats.org/officeDocument/2006/relationships/image" Target="../media/image146.wmf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55.bin"/><Relationship Id="rId3" Type="http://schemas.openxmlformats.org/officeDocument/2006/relationships/image" Target="../media/image139.wmf"/><Relationship Id="rId2" Type="http://schemas.openxmlformats.org/officeDocument/2006/relationships/oleObject" Target="../embeddings/oleObject154.bin"/><Relationship Id="rId15" Type="http://schemas.openxmlformats.org/officeDocument/2006/relationships/vmlDrawing" Target="../drawings/vmlDrawing1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49.wmf"/><Relationship Id="rId12" Type="http://schemas.openxmlformats.org/officeDocument/2006/relationships/oleObject" Target="../embeddings/oleObject159.bin"/><Relationship Id="rId11" Type="http://schemas.openxmlformats.org/officeDocument/2006/relationships/image" Target="../media/image148.wmf"/><Relationship Id="rId10" Type="http://schemas.openxmlformats.org/officeDocument/2006/relationships/oleObject" Target="../embeddings/oleObject158.bin"/><Relationship Id="rId1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8" Type="http://schemas.openxmlformats.org/officeDocument/2006/relationships/vmlDrawing" Target="../drawings/vmlDrawing1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emf"/><Relationship Id="rId8" Type="http://schemas.openxmlformats.org/officeDocument/2006/relationships/oleObject" Target="../embeddings/oleObject163.bin"/><Relationship Id="rId7" Type="http://schemas.openxmlformats.org/officeDocument/2006/relationships/image" Target="../media/image153.emf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61.bin"/><Relationship Id="rId3" Type="http://schemas.openxmlformats.org/officeDocument/2006/relationships/image" Target="../media/image151.png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50.wmf"/><Relationship Id="rId19" Type="http://schemas.openxmlformats.org/officeDocument/2006/relationships/image" Target="../media/image159.wmf"/><Relationship Id="rId18" Type="http://schemas.openxmlformats.org/officeDocument/2006/relationships/oleObject" Target="../embeddings/oleObject168.bin"/><Relationship Id="rId17" Type="http://schemas.openxmlformats.org/officeDocument/2006/relationships/image" Target="../media/image158.wmf"/><Relationship Id="rId16" Type="http://schemas.openxmlformats.org/officeDocument/2006/relationships/oleObject" Target="../embeddings/oleObject167.bin"/><Relationship Id="rId15" Type="http://schemas.openxmlformats.org/officeDocument/2006/relationships/image" Target="../media/image157.wmf"/><Relationship Id="rId14" Type="http://schemas.openxmlformats.org/officeDocument/2006/relationships/oleObject" Target="../embeddings/oleObject166.bin"/><Relationship Id="rId13" Type="http://schemas.openxmlformats.org/officeDocument/2006/relationships/image" Target="../media/image156.wmf"/><Relationship Id="rId12" Type="http://schemas.openxmlformats.org/officeDocument/2006/relationships/oleObject" Target="../embeddings/oleObject165.bin"/><Relationship Id="rId11" Type="http://schemas.openxmlformats.org/officeDocument/2006/relationships/image" Target="../media/image155.wmf"/><Relationship Id="rId10" Type="http://schemas.openxmlformats.org/officeDocument/2006/relationships/oleObject" Target="../embeddings/oleObject164.bin"/><Relationship Id="rId1" Type="http://schemas.openxmlformats.org/officeDocument/2006/relationships/oleObject" Target="../embeddings/oleObject16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wmf"/><Relationship Id="rId8" Type="http://schemas.openxmlformats.org/officeDocument/2006/relationships/oleObject" Target="../embeddings/oleObject172.bin"/><Relationship Id="rId7" Type="http://schemas.openxmlformats.org/officeDocument/2006/relationships/image" Target="../media/image163.png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70.bin"/><Relationship Id="rId29" Type="http://schemas.openxmlformats.org/officeDocument/2006/relationships/vmlDrawing" Target="../drawings/vmlDrawing20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72.wmf"/><Relationship Id="rId26" Type="http://schemas.openxmlformats.org/officeDocument/2006/relationships/oleObject" Target="../embeddings/oleObject181.bin"/><Relationship Id="rId25" Type="http://schemas.openxmlformats.org/officeDocument/2006/relationships/image" Target="../media/image171.wmf"/><Relationship Id="rId24" Type="http://schemas.openxmlformats.org/officeDocument/2006/relationships/oleObject" Target="../embeddings/oleObject180.bin"/><Relationship Id="rId23" Type="http://schemas.openxmlformats.org/officeDocument/2006/relationships/image" Target="../media/image170.emf"/><Relationship Id="rId22" Type="http://schemas.openxmlformats.org/officeDocument/2006/relationships/oleObject" Target="../embeddings/oleObject179.bin"/><Relationship Id="rId21" Type="http://schemas.openxmlformats.org/officeDocument/2006/relationships/image" Target="../media/image169.emf"/><Relationship Id="rId20" Type="http://schemas.openxmlformats.org/officeDocument/2006/relationships/oleObject" Target="../embeddings/oleObject178.bin"/><Relationship Id="rId2" Type="http://schemas.openxmlformats.org/officeDocument/2006/relationships/image" Target="../media/image160.png"/><Relationship Id="rId19" Type="http://schemas.openxmlformats.org/officeDocument/2006/relationships/image" Target="../media/image159.wmf"/><Relationship Id="rId18" Type="http://schemas.openxmlformats.org/officeDocument/2006/relationships/oleObject" Target="../embeddings/oleObject177.bin"/><Relationship Id="rId17" Type="http://schemas.openxmlformats.org/officeDocument/2006/relationships/image" Target="../media/image168.wmf"/><Relationship Id="rId16" Type="http://schemas.openxmlformats.org/officeDocument/2006/relationships/oleObject" Target="../embeddings/oleObject176.bin"/><Relationship Id="rId15" Type="http://schemas.openxmlformats.org/officeDocument/2006/relationships/image" Target="../media/image167.wmf"/><Relationship Id="rId14" Type="http://schemas.openxmlformats.org/officeDocument/2006/relationships/oleObject" Target="../embeddings/oleObject175.bin"/><Relationship Id="rId13" Type="http://schemas.openxmlformats.org/officeDocument/2006/relationships/image" Target="../media/image166.wmf"/><Relationship Id="rId12" Type="http://schemas.openxmlformats.org/officeDocument/2006/relationships/oleObject" Target="../embeddings/oleObject174.bin"/><Relationship Id="rId11" Type="http://schemas.openxmlformats.org/officeDocument/2006/relationships/image" Target="../media/image165.wmf"/><Relationship Id="rId10" Type="http://schemas.openxmlformats.org/officeDocument/2006/relationships/oleObject" Target="../embeddings/oleObject173.bin"/><Relationship Id="rId1" Type="http://schemas.openxmlformats.org/officeDocument/2006/relationships/oleObject" Target="../embeddings/oleObject16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83.bin"/><Relationship Id="rId27" Type="http://schemas.openxmlformats.org/officeDocument/2006/relationships/vmlDrawing" Target="../drawings/vmlDrawing2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82.wmf"/><Relationship Id="rId24" Type="http://schemas.openxmlformats.org/officeDocument/2006/relationships/oleObject" Target="../embeddings/oleObject194.bin"/><Relationship Id="rId23" Type="http://schemas.openxmlformats.org/officeDocument/2006/relationships/image" Target="../media/image181.wmf"/><Relationship Id="rId22" Type="http://schemas.openxmlformats.org/officeDocument/2006/relationships/oleObject" Target="../embeddings/oleObject193.bin"/><Relationship Id="rId21" Type="http://schemas.openxmlformats.org/officeDocument/2006/relationships/image" Target="../media/image160.png"/><Relationship Id="rId20" Type="http://schemas.openxmlformats.org/officeDocument/2006/relationships/oleObject" Target="../embeddings/oleObject192.bin"/><Relationship Id="rId2" Type="http://schemas.openxmlformats.org/officeDocument/2006/relationships/image" Target="../media/image173.wmf"/><Relationship Id="rId19" Type="http://schemas.openxmlformats.org/officeDocument/2006/relationships/oleObject" Target="../embeddings/oleObject191.bin"/><Relationship Id="rId18" Type="http://schemas.openxmlformats.org/officeDocument/2006/relationships/image" Target="../media/image180.wmf"/><Relationship Id="rId17" Type="http://schemas.openxmlformats.org/officeDocument/2006/relationships/oleObject" Target="../embeddings/oleObject190.bin"/><Relationship Id="rId16" Type="http://schemas.openxmlformats.org/officeDocument/2006/relationships/image" Target="../media/image159.wmf"/><Relationship Id="rId15" Type="http://schemas.openxmlformats.org/officeDocument/2006/relationships/oleObject" Target="../embeddings/oleObject189.bin"/><Relationship Id="rId14" Type="http://schemas.openxmlformats.org/officeDocument/2006/relationships/image" Target="../media/image179.wmf"/><Relationship Id="rId13" Type="http://schemas.openxmlformats.org/officeDocument/2006/relationships/oleObject" Target="../embeddings/oleObject188.bin"/><Relationship Id="rId12" Type="http://schemas.openxmlformats.org/officeDocument/2006/relationships/image" Target="../media/image178.w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8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186.e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85.e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84.emf"/><Relationship Id="rId32" Type="http://schemas.openxmlformats.org/officeDocument/2006/relationships/vmlDrawing" Target="../drawings/vmlDrawing22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197.wmf"/><Relationship Id="rId3" Type="http://schemas.openxmlformats.org/officeDocument/2006/relationships/oleObject" Target="../embeddings/oleObject196.bin"/><Relationship Id="rId29" Type="http://schemas.openxmlformats.org/officeDocument/2006/relationships/oleObject" Target="../embeddings/oleObject209.bin"/><Relationship Id="rId28" Type="http://schemas.openxmlformats.org/officeDocument/2006/relationships/image" Target="../media/image196.wmf"/><Relationship Id="rId27" Type="http://schemas.openxmlformats.org/officeDocument/2006/relationships/oleObject" Target="../embeddings/oleObject208.bin"/><Relationship Id="rId26" Type="http://schemas.openxmlformats.org/officeDocument/2006/relationships/image" Target="../media/image195.wmf"/><Relationship Id="rId25" Type="http://schemas.openxmlformats.org/officeDocument/2006/relationships/oleObject" Target="../embeddings/oleObject207.bin"/><Relationship Id="rId24" Type="http://schemas.openxmlformats.org/officeDocument/2006/relationships/image" Target="../media/image194.wmf"/><Relationship Id="rId23" Type="http://schemas.openxmlformats.org/officeDocument/2006/relationships/oleObject" Target="../embeddings/oleObject206.bin"/><Relationship Id="rId22" Type="http://schemas.openxmlformats.org/officeDocument/2006/relationships/image" Target="../media/image193.wmf"/><Relationship Id="rId21" Type="http://schemas.openxmlformats.org/officeDocument/2006/relationships/oleObject" Target="../embeddings/oleObject205.bin"/><Relationship Id="rId20" Type="http://schemas.openxmlformats.org/officeDocument/2006/relationships/image" Target="../media/image192.wmf"/><Relationship Id="rId2" Type="http://schemas.openxmlformats.org/officeDocument/2006/relationships/image" Target="../media/image183.emf"/><Relationship Id="rId19" Type="http://schemas.openxmlformats.org/officeDocument/2006/relationships/oleObject" Target="../embeddings/oleObject204.bin"/><Relationship Id="rId18" Type="http://schemas.openxmlformats.org/officeDocument/2006/relationships/image" Target="../media/image191.wmf"/><Relationship Id="rId17" Type="http://schemas.openxmlformats.org/officeDocument/2006/relationships/oleObject" Target="../embeddings/oleObject203.bin"/><Relationship Id="rId16" Type="http://schemas.openxmlformats.org/officeDocument/2006/relationships/image" Target="../media/image190.wmf"/><Relationship Id="rId15" Type="http://schemas.openxmlformats.org/officeDocument/2006/relationships/oleObject" Target="../embeddings/oleObject202.bin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201.bin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187.emf"/><Relationship Id="rId1" Type="http://schemas.openxmlformats.org/officeDocument/2006/relationships/oleObject" Target="../embeddings/oleObject19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11.bin"/><Relationship Id="rId22" Type="http://schemas.openxmlformats.org/officeDocument/2006/relationships/vmlDrawing" Target="../drawings/vmlDrawing23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07.wmf"/><Relationship Id="rId2" Type="http://schemas.openxmlformats.org/officeDocument/2006/relationships/image" Target="../media/image198.w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206.w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205.w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204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202.wmf"/><Relationship Id="rId1" Type="http://schemas.openxmlformats.org/officeDocument/2006/relationships/oleObject" Target="../embeddings/oleObject21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21.bin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18.wmf"/><Relationship Id="rId21" Type="http://schemas.openxmlformats.org/officeDocument/2006/relationships/oleObject" Target="../embeddings/oleObject230.bin"/><Relationship Id="rId20" Type="http://schemas.openxmlformats.org/officeDocument/2006/relationships/image" Target="../media/image217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29.bin"/><Relationship Id="rId18" Type="http://schemas.openxmlformats.org/officeDocument/2006/relationships/image" Target="../media/image216.wmf"/><Relationship Id="rId17" Type="http://schemas.openxmlformats.org/officeDocument/2006/relationships/oleObject" Target="../embeddings/oleObject228.bin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27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26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25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2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222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32.bin"/><Relationship Id="rId25" Type="http://schemas.openxmlformats.org/officeDocument/2006/relationships/vmlDrawing" Target="../drawings/vmlDrawing25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242.bin"/><Relationship Id="rId22" Type="http://schemas.openxmlformats.org/officeDocument/2006/relationships/image" Target="../media/image229.wmf"/><Relationship Id="rId21" Type="http://schemas.openxmlformats.org/officeDocument/2006/relationships/oleObject" Target="../embeddings/oleObject241.bin"/><Relationship Id="rId20" Type="http://schemas.openxmlformats.org/officeDocument/2006/relationships/image" Target="../media/image228.wmf"/><Relationship Id="rId2" Type="http://schemas.openxmlformats.org/officeDocument/2006/relationships/image" Target="../media/image219.wmf"/><Relationship Id="rId19" Type="http://schemas.openxmlformats.org/officeDocument/2006/relationships/oleObject" Target="../embeddings/oleObject240.bin"/><Relationship Id="rId18" Type="http://schemas.openxmlformats.org/officeDocument/2006/relationships/image" Target="../media/image227.wmf"/><Relationship Id="rId17" Type="http://schemas.openxmlformats.org/officeDocument/2006/relationships/oleObject" Target="../embeddings/oleObject239.bin"/><Relationship Id="rId16" Type="http://schemas.openxmlformats.org/officeDocument/2006/relationships/image" Target="../media/image226.wmf"/><Relationship Id="rId15" Type="http://schemas.openxmlformats.org/officeDocument/2006/relationships/oleObject" Target="../embeddings/oleObject238.bin"/><Relationship Id="rId14" Type="http://schemas.openxmlformats.org/officeDocument/2006/relationships/image" Target="../media/image225.wmf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224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223.wmf"/><Relationship Id="rId1" Type="http://schemas.openxmlformats.org/officeDocument/2006/relationships/oleObject" Target="../embeddings/oleObject23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" Type="http://schemas.openxmlformats.org/officeDocument/2006/relationships/image" Target="../media/image233.w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232.e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31.wmf"/><Relationship Id="rId3" Type="http://schemas.openxmlformats.org/officeDocument/2006/relationships/oleObject" Target="../embeddings/oleObject244.bin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239.wmf"/><Relationship Id="rId2" Type="http://schemas.openxmlformats.org/officeDocument/2006/relationships/image" Target="../media/image230.wmf"/><Relationship Id="rId19" Type="http://schemas.openxmlformats.org/officeDocument/2006/relationships/oleObject" Target="../embeddings/oleObject252.bin"/><Relationship Id="rId18" Type="http://schemas.openxmlformats.org/officeDocument/2006/relationships/image" Target="../media/image238.wmf"/><Relationship Id="rId17" Type="http://schemas.openxmlformats.org/officeDocument/2006/relationships/oleObject" Target="../embeddings/oleObject251.bin"/><Relationship Id="rId16" Type="http://schemas.openxmlformats.org/officeDocument/2006/relationships/image" Target="../media/image237.wmf"/><Relationship Id="rId15" Type="http://schemas.openxmlformats.org/officeDocument/2006/relationships/oleObject" Target="../embeddings/oleObject250.bin"/><Relationship Id="rId14" Type="http://schemas.openxmlformats.org/officeDocument/2006/relationships/image" Target="../media/image236.wmf"/><Relationship Id="rId13" Type="http://schemas.openxmlformats.org/officeDocument/2006/relationships/oleObject" Target="../embeddings/oleObject249.bin"/><Relationship Id="rId12" Type="http://schemas.openxmlformats.org/officeDocument/2006/relationships/image" Target="../media/image235.wmf"/><Relationship Id="rId11" Type="http://schemas.openxmlformats.org/officeDocument/2006/relationships/oleObject" Target="../embeddings/oleObject248.bin"/><Relationship Id="rId10" Type="http://schemas.openxmlformats.org/officeDocument/2006/relationships/image" Target="../media/image234.wmf"/><Relationship Id="rId1" Type="http://schemas.openxmlformats.org/officeDocument/2006/relationships/oleObject" Target="../embeddings/oleObject24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7.bin"/><Relationship Id="rId8" Type="http://schemas.openxmlformats.org/officeDocument/2006/relationships/image" Target="../media/image243.emf"/><Relationship Id="rId7" Type="http://schemas.openxmlformats.org/officeDocument/2006/relationships/oleObject" Target="../embeddings/oleObject256.bin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55.bin"/><Relationship Id="rId42" Type="http://schemas.openxmlformats.org/officeDocument/2006/relationships/vmlDrawing" Target="../drawings/vmlDrawing27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259.wmf"/><Relationship Id="rId4" Type="http://schemas.openxmlformats.org/officeDocument/2006/relationships/image" Target="../media/image241.wmf"/><Relationship Id="rId39" Type="http://schemas.openxmlformats.org/officeDocument/2006/relationships/oleObject" Target="../embeddings/oleObject272.bin"/><Relationship Id="rId38" Type="http://schemas.openxmlformats.org/officeDocument/2006/relationships/image" Target="../media/image258.wmf"/><Relationship Id="rId37" Type="http://schemas.openxmlformats.org/officeDocument/2006/relationships/oleObject" Target="../embeddings/oleObject271.bin"/><Relationship Id="rId36" Type="http://schemas.openxmlformats.org/officeDocument/2006/relationships/image" Target="../media/image257.wmf"/><Relationship Id="rId35" Type="http://schemas.openxmlformats.org/officeDocument/2006/relationships/oleObject" Target="../embeddings/oleObject270.bin"/><Relationship Id="rId34" Type="http://schemas.openxmlformats.org/officeDocument/2006/relationships/image" Target="../media/image256.wmf"/><Relationship Id="rId33" Type="http://schemas.openxmlformats.org/officeDocument/2006/relationships/oleObject" Target="../embeddings/oleObject269.bin"/><Relationship Id="rId32" Type="http://schemas.openxmlformats.org/officeDocument/2006/relationships/image" Target="../media/image255.wmf"/><Relationship Id="rId31" Type="http://schemas.openxmlformats.org/officeDocument/2006/relationships/oleObject" Target="../embeddings/oleObject268.bin"/><Relationship Id="rId30" Type="http://schemas.openxmlformats.org/officeDocument/2006/relationships/image" Target="../media/image254.wmf"/><Relationship Id="rId3" Type="http://schemas.openxmlformats.org/officeDocument/2006/relationships/oleObject" Target="../embeddings/oleObject254.bin"/><Relationship Id="rId29" Type="http://schemas.openxmlformats.org/officeDocument/2006/relationships/oleObject" Target="../embeddings/oleObject267.bin"/><Relationship Id="rId28" Type="http://schemas.openxmlformats.org/officeDocument/2006/relationships/image" Target="../media/image253.wmf"/><Relationship Id="rId27" Type="http://schemas.openxmlformats.org/officeDocument/2006/relationships/oleObject" Target="../embeddings/oleObject266.bin"/><Relationship Id="rId26" Type="http://schemas.openxmlformats.org/officeDocument/2006/relationships/image" Target="../media/image252.wmf"/><Relationship Id="rId25" Type="http://schemas.openxmlformats.org/officeDocument/2006/relationships/oleObject" Target="../embeddings/oleObject265.bin"/><Relationship Id="rId24" Type="http://schemas.openxmlformats.org/officeDocument/2006/relationships/image" Target="../media/image251.wmf"/><Relationship Id="rId23" Type="http://schemas.openxmlformats.org/officeDocument/2006/relationships/oleObject" Target="../embeddings/oleObject264.bin"/><Relationship Id="rId22" Type="http://schemas.openxmlformats.org/officeDocument/2006/relationships/image" Target="../media/image250.wmf"/><Relationship Id="rId21" Type="http://schemas.openxmlformats.org/officeDocument/2006/relationships/oleObject" Target="../embeddings/oleObject263.bin"/><Relationship Id="rId20" Type="http://schemas.openxmlformats.org/officeDocument/2006/relationships/image" Target="../media/image249.wmf"/><Relationship Id="rId2" Type="http://schemas.openxmlformats.org/officeDocument/2006/relationships/image" Target="../media/image240.wmf"/><Relationship Id="rId19" Type="http://schemas.openxmlformats.org/officeDocument/2006/relationships/oleObject" Target="../embeddings/oleObject262.bin"/><Relationship Id="rId18" Type="http://schemas.openxmlformats.org/officeDocument/2006/relationships/image" Target="../media/image248.wmf"/><Relationship Id="rId17" Type="http://schemas.openxmlformats.org/officeDocument/2006/relationships/oleObject" Target="../embeddings/oleObject261.bin"/><Relationship Id="rId16" Type="http://schemas.openxmlformats.org/officeDocument/2006/relationships/image" Target="../media/image247.wmf"/><Relationship Id="rId15" Type="http://schemas.openxmlformats.org/officeDocument/2006/relationships/oleObject" Target="../embeddings/oleObject260.bin"/><Relationship Id="rId14" Type="http://schemas.openxmlformats.org/officeDocument/2006/relationships/image" Target="../media/image246.emf"/><Relationship Id="rId13" Type="http://schemas.openxmlformats.org/officeDocument/2006/relationships/oleObject" Target="../embeddings/oleObject259.bin"/><Relationship Id="rId12" Type="http://schemas.openxmlformats.org/officeDocument/2006/relationships/image" Target="../media/image245.emf"/><Relationship Id="rId11" Type="http://schemas.openxmlformats.org/officeDocument/2006/relationships/oleObject" Target="../embeddings/oleObject258.bin"/><Relationship Id="rId10" Type="http://schemas.openxmlformats.org/officeDocument/2006/relationships/image" Target="../media/image244.emf"/><Relationship Id="rId1" Type="http://schemas.openxmlformats.org/officeDocument/2006/relationships/oleObject" Target="../embeddings/oleObject25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263.w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61.wmf"/><Relationship Id="rId3" Type="http://schemas.openxmlformats.org/officeDocument/2006/relationships/oleObject" Target="../embeddings/oleObject274.bin"/><Relationship Id="rId2" Type="http://schemas.openxmlformats.org/officeDocument/2006/relationships/image" Target="../media/image260.w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6.wmf"/><Relationship Id="rId13" Type="http://schemas.openxmlformats.org/officeDocument/2006/relationships/oleObject" Target="../embeddings/oleObject279.bin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264.wmf"/><Relationship Id="rId1" Type="http://schemas.openxmlformats.org/officeDocument/2006/relationships/oleObject" Target="../embeddings/oleObject27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2" Type="http://schemas.openxmlformats.org/officeDocument/2006/relationships/vmlDrawing" Target="../drawings/vmlDrawing2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3.wmf"/><Relationship Id="rId4" Type="http://schemas.openxmlformats.org/officeDocument/2006/relationships/image" Target="../media/image20.wmf"/><Relationship Id="rId39" Type="http://schemas.openxmlformats.org/officeDocument/2006/relationships/oleObject" Target="../embeddings/oleObject38.bin"/><Relationship Id="rId38" Type="http://schemas.openxmlformats.org/officeDocument/2006/relationships/image" Target="../media/image12.wmf"/><Relationship Id="rId37" Type="http://schemas.openxmlformats.org/officeDocument/2006/relationships/oleObject" Target="../embeddings/oleObject37.bin"/><Relationship Id="rId36" Type="http://schemas.openxmlformats.org/officeDocument/2006/relationships/image" Target="../media/image31.wmf"/><Relationship Id="rId35" Type="http://schemas.openxmlformats.org/officeDocument/2006/relationships/oleObject" Target="../embeddings/oleObject36.bin"/><Relationship Id="rId34" Type="http://schemas.openxmlformats.org/officeDocument/2006/relationships/image" Target="../media/image30.wmf"/><Relationship Id="rId33" Type="http://schemas.openxmlformats.org/officeDocument/2006/relationships/oleObject" Target="../embeddings/oleObject35.bin"/><Relationship Id="rId32" Type="http://schemas.openxmlformats.org/officeDocument/2006/relationships/image" Target="../media/image29.wmf"/><Relationship Id="rId31" Type="http://schemas.openxmlformats.org/officeDocument/2006/relationships/oleObject" Target="../embeddings/oleObject34.bin"/><Relationship Id="rId30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29" Type="http://schemas.openxmlformats.org/officeDocument/2006/relationships/oleObject" Target="../embeddings/oleObject33.bin"/><Relationship Id="rId28" Type="http://schemas.openxmlformats.org/officeDocument/2006/relationships/image" Target="../media/image27.wmf"/><Relationship Id="rId27" Type="http://schemas.openxmlformats.org/officeDocument/2006/relationships/oleObject" Target="../embeddings/oleObject32.bin"/><Relationship Id="rId26" Type="http://schemas.openxmlformats.org/officeDocument/2006/relationships/image" Target="../media/image26.wmf"/><Relationship Id="rId25" Type="http://schemas.openxmlformats.org/officeDocument/2006/relationships/oleObject" Target="../embeddings/oleObject31.bin"/><Relationship Id="rId24" Type="http://schemas.openxmlformats.org/officeDocument/2006/relationships/image" Target="../media/image25.w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5.w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4.wmf"/><Relationship Id="rId2" Type="http://schemas.openxmlformats.org/officeDocument/2006/relationships/image" Target="../media/image19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3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1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4.bin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283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281.bin"/><Relationship Id="rId23" Type="http://schemas.openxmlformats.org/officeDocument/2006/relationships/notesSlide" Target="../notesSlides/notesSlide2.xml"/><Relationship Id="rId22" Type="http://schemas.openxmlformats.org/officeDocument/2006/relationships/vmlDrawing" Target="../drawings/vmlDrawing2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76.wmf"/><Relationship Id="rId2" Type="http://schemas.openxmlformats.org/officeDocument/2006/relationships/image" Target="../media/image267.wmf"/><Relationship Id="rId19" Type="http://schemas.openxmlformats.org/officeDocument/2006/relationships/oleObject" Target="../embeddings/oleObject289.bin"/><Relationship Id="rId18" Type="http://schemas.openxmlformats.org/officeDocument/2006/relationships/image" Target="../media/image275.wmf"/><Relationship Id="rId17" Type="http://schemas.openxmlformats.org/officeDocument/2006/relationships/oleObject" Target="../embeddings/oleObject288.bin"/><Relationship Id="rId16" Type="http://schemas.openxmlformats.org/officeDocument/2006/relationships/image" Target="../media/image274.wmf"/><Relationship Id="rId15" Type="http://schemas.openxmlformats.org/officeDocument/2006/relationships/oleObject" Target="../embeddings/oleObject287.bin"/><Relationship Id="rId14" Type="http://schemas.openxmlformats.org/officeDocument/2006/relationships/image" Target="../media/image273.wmf"/><Relationship Id="rId13" Type="http://schemas.openxmlformats.org/officeDocument/2006/relationships/oleObject" Target="../embeddings/oleObject286.bin"/><Relationship Id="rId12" Type="http://schemas.openxmlformats.org/officeDocument/2006/relationships/image" Target="../media/image272.wmf"/><Relationship Id="rId11" Type="http://schemas.openxmlformats.org/officeDocument/2006/relationships/oleObject" Target="../embeddings/oleObject285.bin"/><Relationship Id="rId10" Type="http://schemas.openxmlformats.org/officeDocument/2006/relationships/image" Target="../media/image271.wmf"/><Relationship Id="rId1" Type="http://schemas.openxmlformats.org/officeDocument/2006/relationships/oleObject" Target="../embeddings/oleObject28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4.bin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78.wmf"/><Relationship Id="rId3" Type="http://schemas.openxmlformats.org/officeDocument/2006/relationships/oleObject" Target="../embeddings/oleObject291.bin"/><Relationship Id="rId28" Type="http://schemas.openxmlformats.org/officeDocument/2006/relationships/vmlDrawing" Target="../drawings/vmlDrawing3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89.wmf"/><Relationship Id="rId25" Type="http://schemas.openxmlformats.org/officeDocument/2006/relationships/oleObject" Target="../embeddings/oleObject302.bin"/><Relationship Id="rId24" Type="http://schemas.openxmlformats.org/officeDocument/2006/relationships/image" Target="../media/image288.wmf"/><Relationship Id="rId23" Type="http://schemas.openxmlformats.org/officeDocument/2006/relationships/oleObject" Target="../embeddings/oleObject301.bin"/><Relationship Id="rId22" Type="http://schemas.openxmlformats.org/officeDocument/2006/relationships/image" Target="../media/image287.wmf"/><Relationship Id="rId21" Type="http://schemas.openxmlformats.org/officeDocument/2006/relationships/oleObject" Target="../embeddings/oleObject300.bin"/><Relationship Id="rId20" Type="http://schemas.openxmlformats.org/officeDocument/2006/relationships/image" Target="../media/image286.wmf"/><Relationship Id="rId2" Type="http://schemas.openxmlformats.org/officeDocument/2006/relationships/image" Target="../media/image277.wmf"/><Relationship Id="rId19" Type="http://schemas.openxmlformats.org/officeDocument/2006/relationships/oleObject" Target="../embeddings/oleObject299.bin"/><Relationship Id="rId18" Type="http://schemas.openxmlformats.org/officeDocument/2006/relationships/image" Target="../media/image285.wmf"/><Relationship Id="rId17" Type="http://schemas.openxmlformats.org/officeDocument/2006/relationships/oleObject" Target="../embeddings/oleObject298.bin"/><Relationship Id="rId16" Type="http://schemas.openxmlformats.org/officeDocument/2006/relationships/image" Target="../media/image284.wmf"/><Relationship Id="rId15" Type="http://schemas.openxmlformats.org/officeDocument/2006/relationships/oleObject" Target="../embeddings/oleObject297.bin"/><Relationship Id="rId14" Type="http://schemas.openxmlformats.org/officeDocument/2006/relationships/image" Target="../media/image283.wmf"/><Relationship Id="rId13" Type="http://schemas.openxmlformats.org/officeDocument/2006/relationships/oleObject" Target="../embeddings/oleObject296.bin"/><Relationship Id="rId12" Type="http://schemas.openxmlformats.org/officeDocument/2006/relationships/image" Target="../media/image282.wmf"/><Relationship Id="rId11" Type="http://schemas.openxmlformats.org/officeDocument/2006/relationships/oleObject" Target="../embeddings/oleObject295.bin"/><Relationship Id="rId10" Type="http://schemas.openxmlformats.org/officeDocument/2006/relationships/image" Target="../media/image281.wmf"/><Relationship Id="rId1" Type="http://schemas.openxmlformats.org/officeDocument/2006/relationships/oleObject" Target="../embeddings/oleObject29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7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1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48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889" y="3088345"/>
            <a:ext cx="6541329" cy="2258717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dirty="0" smtClean="0"/>
              <a:t>           </a:t>
            </a:r>
            <a:r>
              <a:rPr lang="zh-CN" altLang="en-US" sz="5100" b="1" dirty="0" smtClean="0"/>
              <a:t>一、问题的提出；</a:t>
            </a:r>
            <a:endParaRPr lang="en-US" altLang="zh-CN" sz="5100" b="1" dirty="0" smtClean="0"/>
          </a:p>
          <a:p>
            <a:pPr algn="l">
              <a:lnSpc>
                <a:spcPct val="150000"/>
              </a:lnSpc>
              <a:defRPr/>
            </a:pPr>
            <a:r>
              <a:rPr lang="en-US" altLang="zh-CN" sz="5100" b="1" dirty="0" smtClean="0">
                <a:solidFill>
                  <a:schemeClr val="accent6"/>
                </a:solidFill>
              </a:rPr>
              <a:t>     </a:t>
            </a:r>
            <a:r>
              <a:rPr lang="zh-CN" altLang="en-US" sz="5100" b="1" dirty="0" smtClean="0"/>
              <a:t>二、第二型曲线积分的概念；</a:t>
            </a:r>
            <a:endParaRPr lang="en-US" altLang="zh-CN" sz="5100" b="1" dirty="0" smtClean="0"/>
          </a:p>
          <a:p>
            <a:pPr algn="l">
              <a:lnSpc>
                <a:spcPct val="150000"/>
              </a:lnSpc>
              <a:defRPr/>
            </a:pPr>
            <a:r>
              <a:rPr lang="en-US" altLang="zh-CN" sz="5100" b="1" dirty="0" smtClean="0"/>
              <a:t>     </a:t>
            </a:r>
            <a:r>
              <a:rPr lang="zh-CN" altLang="en-US" sz="5100" b="1" dirty="0" smtClean="0"/>
              <a:t>三、第二型曲线积分的计算；</a:t>
            </a:r>
            <a:endParaRPr lang="zh-CN" altLang="en-US" sz="5100" b="1" dirty="0" smtClean="0"/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2524889" y="1793966"/>
            <a:ext cx="6810101" cy="70788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10.1</a:t>
            </a:r>
            <a:r>
              <a:rPr lang="zh-CN" altLang="en-US" sz="4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</a:rPr>
              <a:t>第二型曲线积分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0422893" y="97982"/>
            <a:ext cx="1648208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54822" y="154784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对应参数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649495" y="154012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设分点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9238" name="Text Box 4"/>
          <p:cNvSpPr txBox="1">
            <a:spLocks noChangeArrowheads="1"/>
          </p:cNvSpPr>
          <p:nvPr/>
        </p:nvSpPr>
        <p:spPr bwMode="auto">
          <a:xfrm>
            <a:off x="1599078" y="78276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证明：</a:t>
            </a:r>
            <a:r>
              <a:rPr lang="zh-CN" altLang="en-US" sz="2800" b="1" dirty="0">
                <a:ea typeface="楷体_GB2312" pitchFamily="49" charset="-122"/>
              </a:rPr>
              <a:t>根据定义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9941" name="Object 2"/>
          <p:cNvGraphicFramePr>
            <a:graphicFrameLocks noChangeAspect="1"/>
          </p:cNvGraphicFramePr>
          <p:nvPr/>
        </p:nvGraphicFramePr>
        <p:xfrm>
          <a:off x="2884418" y="1532048"/>
          <a:ext cx="412749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8" name="Equation" r:id="rId1" imgW="3962400" imgH="5486400" progId="Equation.DSMT4">
                  <p:embed/>
                </p:oleObj>
              </mc:Choice>
              <mc:Fallback>
                <p:oleObj name="Equation" r:id="rId1" imgW="3962400" imgH="5486400" progId="Equation.DSMT4">
                  <p:embed/>
                  <p:pic>
                    <p:nvPicPr>
                      <p:cNvPr id="0" name="图片 3528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18" y="1532048"/>
                        <a:ext cx="412749" cy="57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3"/>
          <p:cNvGraphicFramePr>
            <a:graphicFrameLocks noChangeAspect="1"/>
          </p:cNvGraphicFramePr>
          <p:nvPr/>
        </p:nvGraphicFramePr>
        <p:xfrm>
          <a:off x="4856630" y="1540123"/>
          <a:ext cx="507997" cy="57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9" name="Equation" r:id="rId3" imgW="4876800" imgH="5486400" progId="Equation.DSMT4">
                  <p:embed/>
                </p:oleObj>
              </mc:Choice>
              <mc:Fallback>
                <p:oleObj name="Equation" r:id="rId3" imgW="4876800" imgH="5486400" progId="Equation.DSMT4">
                  <p:embed/>
                  <p:pic>
                    <p:nvPicPr>
                      <p:cNvPr id="0" name="图片 3528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30" y="1540123"/>
                        <a:ext cx="507997" cy="571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4"/>
          <p:cNvGraphicFramePr>
            <a:graphicFrameLocks noChangeAspect="1"/>
          </p:cNvGraphicFramePr>
          <p:nvPr/>
        </p:nvGraphicFramePr>
        <p:xfrm>
          <a:off x="5324085" y="1584998"/>
          <a:ext cx="1550985" cy="54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0" name="Equation" r:id="rId5" imgW="15544800" imgH="5486400" progId="Equation.DSMT4">
                  <p:embed/>
                </p:oleObj>
              </mc:Choice>
              <mc:Fallback>
                <p:oleObj name="Equation" r:id="rId5" imgW="15544800" imgH="5486400" progId="Equation.DSMT4">
                  <p:embed/>
                  <p:pic>
                    <p:nvPicPr>
                      <p:cNvPr id="0" name="图片 3528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085" y="1584998"/>
                        <a:ext cx="1550985" cy="547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5"/>
          <p:cNvGraphicFramePr>
            <a:graphicFrameLocks noChangeAspect="1"/>
          </p:cNvGraphicFramePr>
          <p:nvPr/>
        </p:nvGraphicFramePr>
        <p:xfrm>
          <a:off x="8343899" y="1532048"/>
          <a:ext cx="495301" cy="5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1" name="Equation" r:id="rId7" imgW="5181600" imgH="5486400" progId="Equation.DSMT4">
                  <p:embed/>
                </p:oleObj>
              </mc:Choice>
              <mc:Fallback>
                <p:oleObj name="Equation" r:id="rId7" imgW="5181600" imgH="5486400" progId="Equation.DSMT4">
                  <p:embed/>
                  <p:pic>
                    <p:nvPicPr>
                      <p:cNvPr id="0" name="图片 3529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899" y="1532048"/>
                        <a:ext cx="495301" cy="52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8795257" y="152157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由于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9946" name="Object 6"/>
          <p:cNvGraphicFramePr>
            <a:graphicFrameLocks noChangeAspect="1"/>
          </p:cNvGraphicFramePr>
          <p:nvPr/>
        </p:nvGraphicFramePr>
        <p:xfrm>
          <a:off x="2548566" y="2133031"/>
          <a:ext cx="2327541" cy="57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2" name="Equation" r:id="rId9" imgW="22250400" imgH="5486400" progId="Equation.DSMT4">
                  <p:embed/>
                </p:oleObj>
              </mc:Choice>
              <mc:Fallback>
                <p:oleObj name="Equation" r:id="rId9" imgW="22250400" imgH="5486400" progId="Equation.DSMT4">
                  <p:embed/>
                  <p:pic>
                    <p:nvPicPr>
                      <p:cNvPr id="0" name="图片 3529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566" y="2133031"/>
                        <a:ext cx="2327541" cy="57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7"/>
          <p:cNvGraphicFramePr>
            <a:graphicFrameLocks noChangeAspect="1"/>
          </p:cNvGraphicFramePr>
          <p:nvPr/>
        </p:nvGraphicFramePr>
        <p:xfrm>
          <a:off x="4856630" y="2153877"/>
          <a:ext cx="2575775" cy="56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3" name="Equation" r:id="rId11" imgW="24993600" imgH="5486400" progId="Equation.DSMT4">
                  <p:embed/>
                </p:oleObj>
              </mc:Choice>
              <mc:Fallback>
                <p:oleObj name="Equation" r:id="rId11" imgW="24993600" imgH="5486400" progId="Equation.DSMT4">
                  <p:embed/>
                  <p:pic>
                    <p:nvPicPr>
                      <p:cNvPr id="0" name="图片 3529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30" y="2153877"/>
                        <a:ext cx="2575775" cy="566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8"/>
          <p:cNvGraphicFramePr>
            <a:graphicFrameLocks noChangeAspect="1"/>
          </p:cNvGraphicFramePr>
          <p:nvPr/>
        </p:nvGraphicFramePr>
        <p:xfrm>
          <a:off x="7408228" y="2172801"/>
          <a:ext cx="1790692" cy="56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4" name="Equation" r:id="rId13" imgW="17373600" imgH="5486400" progId="Equation.DSMT4">
                  <p:embed/>
                </p:oleObj>
              </mc:Choice>
              <mc:Fallback>
                <p:oleObj name="Equation" r:id="rId13" imgW="17373600" imgH="5486400" progId="Equation.DSMT4">
                  <p:embed/>
                  <p:pic>
                    <p:nvPicPr>
                      <p:cNvPr id="0" name="图片 352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228" y="2172801"/>
                        <a:ext cx="1790692" cy="565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9"/>
          <p:cNvGraphicFramePr>
            <a:graphicFrameLocks noChangeAspect="1"/>
          </p:cNvGraphicFramePr>
          <p:nvPr/>
        </p:nvGraphicFramePr>
        <p:xfrm>
          <a:off x="2091334" y="2816611"/>
          <a:ext cx="2253654" cy="71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" name="Equation" r:id="rId15" imgW="23164800" imgH="7315200" progId="Equation.DSMT4">
                  <p:embed/>
                </p:oleObj>
              </mc:Choice>
              <mc:Fallback>
                <p:oleObj name="Equation" r:id="rId15" imgW="23164800" imgH="7315200" progId="Equation.DSMT4">
                  <p:embed/>
                  <p:pic>
                    <p:nvPicPr>
                      <p:cNvPr id="0" name="图片 352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334" y="2816611"/>
                        <a:ext cx="2253654" cy="71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0"/>
          <p:cNvGraphicFramePr>
            <a:graphicFrameLocks noChangeAspect="1"/>
          </p:cNvGraphicFramePr>
          <p:nvPr/>
        </p:nvGraphicFramePr>
        <p:xfrm>
          <a:off x="4373563" y="4447029"/>
          <a:ext cx="3930011" cy="7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" name="Equation" r:id="rId17" imgW="40538400" imgH="8229600" progId="Equation.DSMT4">
                  <p:embed/>
                </p:oleObj>
              </mc:Choice>
              <mc:Fallback>
                <p:oleObj name="Equation" r:id="rId17" imgW="40538400" imgH="8229600" progId="Equation.DSMT4">
                  <p:embed/>
                  <p:pic>
                    <p:nvPicPr>
                      <p:cNvPr id="0" name="图片 352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447029"/>
                        <a:ext cx="3930011" cy="798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1"/>
          <p:cNvGraphicFramePr>
            <a:graphicFrameLocks noChangeAspect="1"/>
          </p:cNvGraphicFramePr>
          <p:nvPr/>
        </p:nvGraphicFramePr>
        <p:xfrm>
          <a:off x="4328721" y="2674561"/>
          <a:ext cx="3680322" cy="99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7" name="Equation" r:id="rId19" imgW="38404800" imgH="10363200" progId="Equation.DSMT4">
                  <p:embed/>
                </p:oleObj>
              </mc:Choice>
              <mc:Fallback>
                <p:oleObj name="Equation" r:id="rId19" imgW="38404800" imgH="10363200" progId="Equation.DSMT4">
                  <p:embed/>
                  <p:pic>
                    <p:nvPicPr>
                      <p:cNvPr id="0" name="图片 352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721" y="2674561"/>
                        <a:ext cx="3680322" cy="994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2"/>
          <p:cNvGraphicFramePr>
            <a:graphicFrameLocks noChangeAspect="1"/>
          </p:cNvGraphicFramePr>
          <p:nvPr/>
        </p:nvGraphicFramePr>
        <p:xfrm>
          <a:off x="7981343" y="2867242"/>
          <a:ext cx="1481074" cy="56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" name="Equation" r:id="rId21" imgW="14325600" imgH="5486400" progId="Equation.DSMT4">
                  <p:embed/>
                </p:oleObj>
              </mc:Choice>
              <mc:Fallback>
                <p:oleObj name="Equation" r:id="rId21" imgW="14325600" imgH="5486400" progId="Equation.DSMT4">
                  <p:embed/>
                  <p:pic>
                    <p:nvPicPr>
                      <p:cNvPr id="0" name="图片 352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343" y="2867242"/>
                        <a:ext cx="1481074" cy="566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3"/>
          <p:cNvGraphicFramePr>
            <a:graphicFrameLocks noChangeAspect="1"/>
          </p:cNvGraphicFramePr>
          <p:nvPr/>
        </p:nvGraphicFramePr>
        <p:xfrm>
          <a:off x="7062250" y="4590723"/>
          <a:ext cx="810699" cy="48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9" name="Equation" r:id="rId23" imgW="8229600" imgH="4876800" progId="Equation.DSMT4">
                  <p:embed/>
                </p:oleObj>
              </mc:Choice>
              <mc:Fallback>
                <p:oleObj name="Equation" r:id="rId23" imgW="8229600" imgH="4876800" progId="Equation.DSMT4">
                  <p:embed/>
                  <p:pic>
                    <p:nvPicPr>
                      <p:cNvPr id="0" name="图片 352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250" y="4590723"/>
                        <a:ext cx="810699" cy="480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4658623" y="662993"/>
          <a:ext cx="1916514" cy="69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0" name="Equation" r:id="rId25" imgW="20116800" imgH="7315200" progId="Equation.DSMT4">
                  <p:embed/>
                </p:oleObj>
              </mc:Choice>
              <mc:Fallback>
                <p:oleObj name="Equation" r:id="rId25" imgW="20116800" imgH="7315200" progId="Equation.DSMT4">
                  <p:embed/>
                  <p:pic>
                    <p:nvPicPr>
                      <p:cNvPr id="0" name="图片 352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623" y="662993"/>
                        <a:ext cx="1916514" cy="696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6557962" y="534539"/>
          <a:ext cx="3111500" cy="96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" name="Equation" r:id="rId27" imgW="33528000" imgH="10363200" progId="Equation.DSMT4">
                  <p:embed/>
                </p:oleObj>
              </mc:Choice>
              <mc:Fallback>
                <p:oleObj name="Equation" r:id="rId27" imgW="33528000" imgH="10363200" progId="Equation.DSMT4">
                  <p:embed/>
                  <p:pic>
                    <p:nvPicPr>
                      <p:cNvPr id="0" name="图片 3530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2" y="534539"/>
                        <a:ext cx="3111500" cy="961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758133" y="154784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对应参数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9959" name="Object 16"/>
          <p:cNvGraphicFramePr>
            <a:graphicFrameLocks noChangeAspect="1"/>
          </p:cNvGraphicFramePr>
          <p:nvPr/>
        </p:nvGraphicFramePr>
        <p:xfrm>
          <a:off x="7625738" y="3737933"/>
          <a:ext cx="2363651" cy="50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" name="Equation" r:id="rId29" imgW="24079200" imgH="5181600" progId="Equation.DSMT4">
                  <p:embed/>
                </p:oleObj>
              </mc:Choice>
              <mc:Fallback>
                <p:oleObj name="Equation" r:id="rId29" imgW="24079200" imgH="5181600" progId="Equation.DSMT4">
                  <p:embed/>
                  <p:pic>
                    <p:nvPicPr>
                      <p:cNvPr id="0" name="图片 353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738" y="3737933"/>
                        <a:ext cx="2363651" cy="508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766522" y="3727454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因为</a:t>
            </a:r>
            <a:r>
              <a:rPr lang="en-US" altLang="zh-CN" sz="2800" b="1" i="1" dirty="0">
                <a:ea typeface="仿宋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为光滑弧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1611016" y="5262134"/>
            <a:ext cx="21129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同理可证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9962" name="Object 17"/>
          <p:cNvGraphicFramePr>
            <a:graphicFrameLocks noChangeAspect="1"/>
          </p:cNvGraphicFramePr>
          <p:nvPr/>
        </p:nvGraphicFramePr>
        <p:xfrm>
          <a:off x="3173879" y="5245643"/>
          <a:ext cx="1936749" cy="70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3" name="Equation" r:id="rId31" imgW="20116800" imgH="7315200" progId="Equation.DSMT4">
                  <p:embed/>
                </p:oleObj>
              </mc:Choice>
              <mc:Fallback>
                <p:oleObj name="Equation" r:id="rId31" imgW="20116800" imgH="7315200" progId="Equation.DSMT4">
                  <p:embed/>
                  <p:pic>
                    <p:nvPicPr>
                      <p:cNvPr id="0" name="图片 353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879" y="5245643"/>
                        <a:ext cx="1936749" cy="70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18"/>
          <p:cNvGraphicFramePr>
            <a:graphicFrameLocks noChangeAspect="1"/>
          </p:cNvGraphicFramePr>
          <p:nvPr/>
        </p:nvGraphicFramePr>
        <p:xfrm>
          <a:off x="5143500" y="5163852"/>
          <a:ext cx="41592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4" name="Equation" r:id="rId33" imgW="42062400" imgH="7924800" progId="Equation.DSMT4">
                  <p:embed/>
                </p:oleObj>
              </mc:Choice>
              <mc:Fallback>
                <p:oleObj name="Equation" r:id="rId33" imgW="42062400" imgH="7924800" progId="Equation.DSMT4">
                  <p:embed/>
                  <p:pic>
                    <p:nvPicPr>
                      <p:cNvPr id="0" name="图片 353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163852"/>
                        <a:ext cx="41592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19"/>
          <p:cNvGraphicFramePr>
            <a:graphicFrameLocks noChangeAspect="1"/>
          </p:cNvGraphicFramePr>
          <p:nvPr/>
        </p:nvGraphicFramePr>
        <p:xfrm>
          <a:off x="8038739" y="5376794"/>
          <a:ext cx="818284" cy="46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5" name="Equation" r:id="rId35" imgW="8534400" imgH="4876800" progId="Equation.DSMT4">
                  <p:embed/>
                </p:oleObj>
              </mc:Choice>
              <mc:Fallback>
                <p:oleObj name="Equation" r:id="rId35" imgW="8534400" imgH="4876800" progId="Equation.DSMT4">
                  <p:embed/>
                  <p:pic>
                    <p:nvPicPr>
                      <p:cNvPr id="0" name="图片 353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739" y="5376794"/>
                        <a:ext cx="818284" cy="467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Line 29"/>
          <p:cNvSpPr>
            <a:spLocks noChangeShapeType="1"/>
          </p:cNvSpPr>
          <p:nvPr/>
        </p:nvSpPr>
        <p:spPr bwMode="auto">
          <a:xfrm flipH="1">
            <a:off x="4554747" y="3528291"/>
            <a:ext cx="1438" cy="10624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5" grpId="0" autoUpdateAnimBg="0"/>
      <p:bldP spid="39958" grpId="0" autoUpdateAnimBg="0"/>
      <p:bldP spid="39960" grpId="0" autoUpdateAnimBg="0"/>
      <p:bldP spid="39961" grpId="0" autoUpdateAnimBg="0" build="p"/>
      <p:bldP spid="399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特殊情形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2362200" y="1435534"/>
          <a:ext cx="6412459" cy="51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Equation" r:id="rId1" imgW="64008000" imgH="5181600" progId="Equation.DSMT4">
                  <p:embed/>
                </p:oleObj>
              </mc:Choice>
              <mc:Fallback>
                <p:oleObj name="Equation" r:id="rId1" imgW="64008000" imgH="5181600" progId="Equation.DSMT4">
                  <p:embed/>
                  <p:pic>
                    <p:nvPicPr>
                      <p:cNvPr id="0" name="图片 10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35534"/>
                        <a:ext cx="6412459" cy="519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2135189" y="2276475"/>
          <a:ext cx="77739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" name="Equation" r:id="rId3" imgW="7772400" imgH="698500" progId="Equation.DSMT4">
                  <p:embed/>
                </p:oleObj>
              </mc:Choice>
              <mc:Fallback>
                <p:oleObj name="Equation" r:id="rId3" imgW="7772400" imgH="698500" progId="Equation.DSMT4">
                  <p:embed/>
                  <p:pic>
                    <p:nvPicPr>
                      <p:cNvPr id="0" name="图片 10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276475"/>
                        <a:ext cx="77739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2292927" y="3398983"/>
          <a:ext cx="6398491" cy="51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Equation" r:id="rId5" imgW="64922400" imgH="5181600" progId="Equation.DSMT4">
                  <p:embed/>
                </p:oleObj>
              </mc:Choice>
              <mc:Fallback>
                <p:oleObj name="Equation" r:id="rId5" imgW="64922400" imgH="5181600" progId="Equation.DSMT4">
                  <p:embed/>
                  <p:pic>
                    <p:nvPicPr>
                      <p:cNvPr id="0" name="图片 10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927" y="3398983"/>
                        <a:ext cx="6398491" cy="510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/>
        </p:nvGraphicFramePr>
        <p:xfrm>
          <a:off x="2135189" y="4333669"/>
          <a:ext cx="77866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公式" r:id="rId7" imgW="7785100" imgH="698500" progId="Equation.3">
                  <p:embed/>
                </p:oleObj>
              </mc:Choice>
              <mc:Fallback>
                <p:oleObj name="公式" r:id="rId7" imgW="7785100" imgH="698500" progId="Equation.3">
                  <p:embed/>
                  <p:pic>
                    <p:nvPicPr>
                      <p:cNvPr id="0" name="图片 10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333669"/>
                        <a:ext cx="77866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032000" y="678096"/>
          <a:ext cx="6566788" cy="169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1" imgW="64922400" imgH="16764000" progId="Equation.DSMT4">
                  <p:embed/>
                </p:oleObj>
              </mc:Choice>
              <mc:Fallback>
                <p:oleObj name="Equation" r:id="rId1" imgW="64922400" imgH="16764000" progId="Equation.DSMT4">
                  <p:embed/>
                  <p:pic>
                    <p:nvPicPr>
                      <p:cNvPr id="0" name="图片 11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678096"/>
                        <a:ext cx="6566788" cy="1695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651001" y="2667000"/>
          <a:ext cx="86217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3" imgW="79857600" imgH="13411200" progId="Equation.DSMT4">
                  <p:embed/>
                </p:oleObj>
              </mc:Choice>
              <mc:Fallback>
                <p:oleObj name="Equation" r:id="rId3" imgW="79857600" imgH="13411200" progId="Equation.DSMT4">
                  <p:embed/>
                  <p:pic>
                    <p:nvPicPr>
                      <p:cNvPr id="0" name="图片 11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67000"/>
                        <a:ext cx="8621713" cy="1447800"/>
                      </a:xfrm>
                      <a:prstGeom prst="rect">
                        <a:avLst/>
                      </a:prstGeom>
                      <a:solidFill>
                        <a:srgbClr val="FFC000">
                          <a:alpha val="36000"/>
                        </a:srgbClr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ext Box 2"/>
          <p:cNvSpPr txBox="1">
            <a:spLocks noChangeArrowheads="1"/>
          </p:cNvSpPr>
          <p:nvPr/>
        </p:nvSpPr>
        <p:spPr bwMode="auto">
          <a:xfrm>
            <a:off x="2362200" y="91440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(4) </a:t>
            </a:r>
            <a:r>
              <a:rPr lang="zh-CN" altLang="en-US" sz="2800" b="1"/>
              <a:t>两类曲线积分之间的联系：</a:t>
            </a:r>
            <a:endParaRPr lang="zh-CN" altLang="en-US" sz="2400"/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2362200" y="1433514"/>
          <a:ext cx="6452466" cy="11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8" name="Equation" r:id="rId1" imgW="58216800" imgH="11277600" progId="Equation.DSMT4">
                  <p:embed/>
                </p:oleObj>
              </mc:Choice>
              <mc:Fallback>
                <p:oleObj name="Equation" r:id="rId1" imgW="58216800" imgH="11277600" progId="Equation.DSMT4">
                  <p:embed/>
                  <p:pic>
                    <p:nvPicPr>
                      <p:cNvPr id="0" name="图片 12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33514"/>
                        <a:ext cx="6452466" cy="11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2112963" y="2711450"/>
          <a:ext cx="74326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" name="Equation" r:id="rId3" imgW="70104000" imgH="5791200" progId="Equation.DSMT4">
                  <p:embed/>
                </p:oleObj>
              </mc:Choice>
              <mc:Fallback>
                <p:oleObj name="Equation" r:id="rId3" imgW="70104000" imgH="5791200" progId="Equation.DSMT4">
                  <p:embed/>
                  <p:pic>
                    <p:nvPicPr>
                      <p:cNvPr id="0" name="图片 12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711450"/>
                        <a:ext cx="74326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209800" y="3360740"/>
          <a:ext cx="6394270" cy="73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0" name="Equation" r:id="rId5" imgW="63398400" imgH="7315200" progId="Equation.DSMT4">
                  <p:embed/>
                </p:oleObj>
              </mc:Choice>
              <mc:Fallback>
                <p:oleObj name="Equation" r:id="rId5" imgW="63398400" imgH="7315200" progId="Equation.DSMT4">
                  <p:embed/>
                  <p:pic>
                    <p:nvPicPr>
                      <p:cNvPr id="0" name="图片 12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60740"/>
                        <a:ext cx="6394270" cy="733956"/>
                      </a:xfrm>
                      <a:prstGeom prst="rect">
                        <a:avLst/>
                      </a:prstGeom>
                      <a:solidFill>
                        <a:schemeClr val="accent4">
                          <a:alpha val="42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05000" y="44196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其中</a:t>
            </a:r>
            <a:endParaRPr lang="zh-CN" altLang="en-US" sz="2800" b="1"/>
          </a:p>
        </p:txBody>
      </p:sp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2695384" y="4169310"/>
          <a:ext cx="4029266" cy="118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1" name="Equation" r:id="rId7" imgW="39319200" imgH="11582400" progId="Equation.DSMT4">
                  <p:embed/>
                </p:oleObj>
              </mc:Choice>
              <mc:Fallback>
                <p:oleObj name="Equation" r:id="rId7" imgW="39319200" imgH="11582400" progId="Equation.DSMT4">
                  <p:embed/>
                  <p:pic>
                    <p:nvPicPr>
                      <p:cNvPr id="0" name="图片 12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384" y="4169310"/>
                        <a:ext cx="4029266" cy="1186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6"/>
          <p:cNvGraphicFramePr>
            <a:graphicFrameLocks noChangeAspect="1"/>
          </p:cNvGraphicFramePr>
          <p:nvPr/>
        </p:nvGraphicFramePr>
        <p:xfrm>
          <a:off x="6941416" y="4265904"/>
          <a:ext cx="3879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2" name="Equation" r:id="rId9" imgW="39319200" imgH="11582400" progId="Equation.DSMT4">
                  <p:embed/>
                </p:oleObj>
              </mc:Choice>
              <mc:Fallback>
                <p:oleObj name="Equation" r:id="rId9" imgW="39319200" imgH="11582400" progId="Equation.DSMT4">
                  <p:embed/>
                  <p:pic>
                    <p:nvPicPr>
                      <p:cNvPr id="0" name="图片 12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416" y="4265904"/>
                        <a:ext cx="3879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2209800" y="5410201"/>
            <a:ext cx="5181600" cy="519113"/>
            <a:chOff x="432" y="3408"/>
            <a:chExt cx="3264" cy="327"/>
          </a:xfrm>
        </p:grpSpPr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432" y="3408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</a:rPr>
                <a:t>（可以推广到空间</a:t>
              </a:r>
              <a:r>
                <a:rPr lang="zh-CN" altLang="en-US" sz="2800" b="1" dirty="0" smtClean="0">
                  <a:solidFill>
                    <a:srgbClr val="C00000"/>
                  </a:solidFill>
                </a:rPr>
                <a:t>曲线   上   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）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2723" y="3455"/>
            <a:ext cx="22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3" name="Equation" r:id="rId11" imgW="3352800" imgH="3657600" progId="Equation.DSMT4">
                    <p:embed/>
                  </p:oleObj>
                </mc:Choice>
                <mc:Fallback>
                  <p:oleObj name="Equation" r:id="rId11" imgW="3352800" imgH="3657600" progId="Equation.DSMT4">
                    <p:embed/>
                    <p:pic>
                      <p:nvPicPr>
                        <p:cNvPr id="0" name="图片 12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455"/>
                          <a:ext cx="22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666875" y="854075"/>
          <a:ext cx="8879205" cy="63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4" name="Equation" r:id="rId1" imgW="80467200" imgH="5791200" progId="Equation.DSMT4">
                  <p:embed/>
                </p:oleObj>
              </mc:Choice>
              <mc:Fallback>
                <p:oleObj name="Equation" r:id="rId1" imgW="80467200" imgH="5791200" progId="Equation.DSMT4">
                  <p:embed/>
                  <p:pic>
                    <p:nvPicPr>
                      <p:cNvPr id="0" name="图片 14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854075"/>
                        <a:ext cx="8879205" cy="637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83699" y="1555726"/>
          <a:ext cx="8714531" cy="72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5" name="Equation" r:id="rId3" imgW="87477600" imgH="7315200" progId="Equation.DSMT4">
                  <p:embed/>
                </p:oleObj>
              </mc:Choice>
              <mc:Fallback>
                <p:oleObj name="Equation" r:id="rId3" imgW="87477600" imgH="7315200" progId="Equation.DSMT4">
                  <p:embed/>
                  <p:pic>
                    <p:nvPicPr>
                      <p:cNvPr id="0" name="图片 14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99" y="1555726"/>
                        <a:ext cx="8714531" cy="72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373668" y="2563020"/>
          <a:ext cx="17938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6" name="Equation" r:id="rId5" imgW="16764000" imgH="7315200" progId="Equation.DSMT4">
                  <p:embed/>
                </p:oleObj>
              </mc:Choice>
              <mc:Fallback>
                <p:oleObj name="Equation" r:id="rId5" imgW="16764000" imgH="7315200" progId="Equation.DSMT4">
                  <p:embed/>
                  <p:pic>
                    <p:nvPicPr>
                      <p:cNvPr id="0" name="图片 14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668" y="2563020"/>
                        <a:ext cx="17938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663787" y="2500512"/>
          <a:ext cx="17986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7" name="Equation" r:id="rId7" imgW="15849600" imgH="7315200" progId="Equation.DSMT4">
                  <p:embed/>
                </p:oleObj>
              </mc:Choice>
              <mc:Fallback>
                <p:oleObj name="Equation" r:id="rId7" imgW="15849600" imgH="7315200" progId="Equation.DSMT4">
                  <p:embed/>
                  <p:pic>
                    <p:nvPicPr>
                      <p:cNvPr id="0" name="图片 14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87" y="2500512"/>
                        <a:ext cx="17986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8105198" y="2537656"/>
          <a:ext cx="16525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" name="Equation" r:id="rId9" imgW="14935200" imgH="7315200" progId="Equation.DSMT4">
                  <p:embed/>
                </p:oleObj>
              </mc:Choice>
              <mc:Fallback>
                <p:oleObj name="Equation" r:id="rId9" imgW="14935200" imgH="7315200" progId="Equation.DSMT4">
                  <p:embed/>
                  <p:pic>
                    <p:nvPicPr>
                      <p:cNvPr id="0" name="图片 14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198" y="2537656"/>
                        <a:ext cx="16525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85373" y="2625583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可用向量表示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2833688" y="2249130"/>
            <a:ext cx="2743200" cy="533400"/>
            <a:chOff x="768" y="1536"/>
            <a:chExt cx="1728" cy="336"/>
          </a:xfrm>
        </p:grpSpPr>
        <p:sp>
          <p:nvSpPr>
            <p:cNvPr id="13329" name="Line 9"/>
            <p:cNvSpPr>
              <a:spLocks noChangeShapeType="1"/>
            </p:cNvSpPr>
            <p:nvPr/>
          </p:nvSpPr>
          <p:spPr bwMode="auto">
            <a:xfrm>
              <a:off x="768" y="1536"/>
              <a:ext cx="17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10"/>
            <p:cNvSpPr>
              <a:spLocks noChangeShapeType="1"/>
            </p:cNvSpPr>
            <p:nvPr/>
          </p:nvSpPr>
          <p:spPr bwMode="auto">
            <a:xfrm>
              <a:off x="1968" y="1536"/>
              <a:ext cx="144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95" name="Object 7"/>
          <p:cNvGraphicFramePr>
            <a:graphicFrameLocks noChangeAspect="1"/>
          </p:cNvGraphicFramePr>
          <p:nvPr/>
        </p:nvGraphicFramePr>
        <p:xfrm>
          <a:off x="1837027" y="3310010"/>
          <a:ext cx="32496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9" name="Equation" r:id="rId11" imgW="30784800" imgH="5791200" progId="Equation.DSMT4">
                  <p:embed/>
                </p:oleObj>
              </mc:Choice>
              <mc:Fallback>
                <p:oleObj name="Equation" r:id="rId11" imgW="30784800" imgH="5791200" progId="Equation.DSMT4">
                  <p:embed/>
                  <p:pic>
                    <p:nvPicPr>
                      <p:cNvPr id="0" name="图片 14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027" y="3310010"/>
                        <a:ext cx="32496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8"/>
          <p:cNvGraphicFramePr>
            <a:graphicFrameLocks noChangeAspect="1"/>
          </p:cNvGraphicFramePr>
          <p:nvPr/>
        </p:nvGraphicFramePr>
        <p:xfrm>
          <a:off x="5062754" y="3305120"/>
          <a:ext cx="45656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0" name="Equation" r:id="rId13" imgW="39928800" imgH="6096000" progId="Equation.DSMT4">
                  <p:embed/>
                </p:oleObj>
              </mc:Choice>
              <mc:Fallback>
                <p:oleObj name="Equation" r:id="rId13" imgW="39928800" imgH="6096000" progId="Equation.DSMT4">
                  <p:embed/>
                  <p:pic>
                    <p:nvPicPr>
                      <p:cNvPr id="0" name="图片 14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754" y="3305120"/>
                        <a:ext cx="45656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9"/>
          <p:cNvGraphicFramePr>
            <a:graphicFrameLocks noChangeAspect="1"/>
          </p:cNvGraphicFramePr>
          <p:nvPr/>
        </p:nvGraphicFramePr>
        <p:xfrm>
          <a:off x="2095933" y="4770257"/>
          <a:ext cx="37242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1" name="Equation" r:id="rId15" imgW="33528000" imgH="5486400" progId="Equation.DSMT4">
                  <p:embed/>
                </p:oleObj>
              </mc:Choice>
              <mc:Fallback>
                <p:oleObj name="Equation" r:id="rId15" imgW="33528000" imgH="5486400" progId="Equation.DSMT4">
                  <p:embed/>
                  <p:pic>
                    <p:nvPicPr>
                      <p:cNvPr id="0" name="图片 14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933" y="4770257"/>
                        <a:ext cx="37242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20208" y="4816295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有向曲线元；</a:t>
            </a:r>
            <a:endParaRPr lang="zh-CN" altLang="en-US" sz="2800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6399" name="Object 10"/>
          <p:cNvGraphicFramePr>
            <a:graphicFrameLocks noChangeAspect="1"/>
          </p:cNvGraphicFramePr>
          <p:nvPr/>
        </p:nvGraphicFramePr>
        <p:xfrm>
          <a:off x="2094707" y="5401253"/>
          <a:ext cx="5149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2" name="Equation" r:id="rId17" imgW="47548800" imgH="6096000" progId="Equation.DSMT4">
                  <p:embed/>
                </p:oleObj>
              </mc:Choice>
              <mc:Fallback>
                <p:oleObj name="Equation" r:id="rId17" imgW="47548800" imgH="6096000" progId="Equation.DSMT4">
                  <p:embed/>
                  <p:pic>
                    <p:nvPicPr>
                      <p:cNvPr id="0" name="图片 14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07" y="5401253"/>
                        <a:ext cx="5149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 bwMode="auto">
          <a:xfrm>
            <a:off x="4933373" y="3939779"/>
            <a:ext cx="4824413" cy="720725"/>
            <a:chOff x="2428" y="2483"/>
            <a:chExt cx="2888" cy="428"/>
          </a:xfrm>
        </p:grpSpPr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2428" y="2640"/>
            <a:ext cx="28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3" name="公式" r:id="rId19" imgW="4581525" imgH="428625" progId="Equation.3">
                    <p:embed/>
                  </p:oleObj>
                </mc:Choice>
                <mc:Fallback>
                  <p:oleObj name="公式" r:id="rId19" imgW="4581525" imgH="428625" progId="Equation.3">
                    <p:embed/>
                    <p:pic>
                      <p:nvPicPr>
                        <p:cNvPr id="0" name="图片 14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640"/>
                          <a:ext cx="2888" cy="27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18"/>
            <p:cNvSpPr>
              <a:spLocks noChangeShapeType="1"/>
            </p:cNvSpPr>
            <p:nvPr/>
          </p:nvSpPr>
          <p:spPr bwMode="auto">
            <a:xfrm flipV="1">
              <a:off x="3840" y="2483"/>
              <a:ext cx="0" cy="1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  <p:bldP spid="163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Text Box 2"/>
          <p:cNvSpPr txBox="1">
            <a:spLocks noChangeArrowheads="1"/>
          </p:cNvSpPr>
          <p:nvPr/>
        </p:nvSpPr>
        <p:spPr bwMode="auto">
          <a:xfrm>
            <a:off x="2178050" y="899699"/>
            <a:ext cx="7922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endParaRPr lang="en-US" altLang="zh-CN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971878" y="899699"/>
          <a:ext cx="6488270" cy="124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6" name="公式" r:id="rId1" imgW="6032500" imgH="1155700" progId="Equation.3">
                  <p:embed/>
                </p:oleObj>
              </mc:Choice>
              <mc:Fallback>
                <p:oleObj name="公式" r:id="rId1" imgW="6032500" imgH="1155700" progId="Equation.3">
                  <p:embed/>
                  <p:pic>
                    <p:nvPicPr>
                      <p:cNvPr id="0" name="图片 15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78" y="899699"/>
                        <a:ext cx="6488270" cy="124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178050" y="2393951"/>
            <a:ext cx="62547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3200399" y="2438401"/>
          <a:ext cx="3622085" cy="4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7" name="公式" r:id="rId3" imgW="3327400" imgH="431800" progId="Equation.3">
                  <p:embed/>
                </p:oleObj>
              </mc:Choice>
              <mc:Fallback>
                <p:oleObj name="公式" r:id="rId3" imgW="3327400" imgH="431800" progId="Equation.3">
                  <p:embed/>
                  <p:pic>
                    <p:nvPicPr>
                      <p:cNvPr id="0" name="图片 15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2438401"/>
                        <a:ext cx="3622085" cy="46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6870700" y="2360611"/>
          <a:ext cx="1581022" cy="51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8" name="公式" r:id="rId5" imgW="1409700" imgH="457200" progId="Equation.3">
                  <p:embed/>
                </p:oleObj>
              </mc:Choice>
              <mc:Fallback>
                <p:oleObj name="公式" r:id="rId5" imgW="1409700" imgH="457200" progId="Equation.3">
                  <p:embed/>
                  <p:pic>
                    <p:nvPicPr>
                      <p:cNvPr id="0" name="图片 15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2360611"/>
                        <a:ext cx="1581022" cy="51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2574158" y="3202401"/>
          <a:ext cx="4491182" cy="66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9" name="公式" r:id="rId7" imgW="4203700" imgH="622300" progId="Equation.3">
                  <p:embed/>
                </p:oleObj>
              </mc:Choice>
              <mc:Fallback>
                <p:oleObj name="公式" r:id="rId7" imgW="4203700" imgH="622300" progId="Equation.3">
                  <p:embed/>
                  <p:pic>
                    <p:nvPicPr>
                      <p:cNvPr id="0" name="图片 15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58" y="3202401"/>
                        <a:ext cx="4491182" cy="66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3761574" y="4071237"/>
          <a:ext cx="4475668" cy="80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0" name="公式" r:id="rId9" imgW="3886200" imgH="698500" progId="Equation.3">
                  <p:embed/>
                </p:oleObj>
              </mc:Choice>
              <mc:Fallback>
                <p:oleObj name="公式" r:id="rId9" imgW="3886200" imgH="698500" progId="Equation.3">
                  <p:embed/>
                  <p:pic>
                    <p:nvPicPr>
                      <p:cNvPr id="0" name="图片 15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74" y="4071237"/>
                        <a:ext cx="4475668" cy="80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7"/>
          <p:cNvGraphicFramePr>
            <a:graphicFrameLocks noChangeAspect="1"/>
          </p:cNvGraphicFramePr>
          <p:nvPr/>
        </p:nvGraphicFramePr>
        <p:xfrm>
          <a:off x="3761574" y="4957206"/>
          <a:ext cx="1772600" cy="94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" name="公式" r:id="rId11" imgW="1549400" imgH="825500" progId="Equation.3">
                  <p:embed/>
                </p:oleObj>
              </mc:Choice>
              <mc:Fallback>
                <p:oleObj name="公式" r:id="rId11" imgW="1549400" imgH="825500" progId="Equation.3">
                  <p:embed/>
                  <p:pic>
                    <p:nvPicPr>
                      <p:cNvPr id="0" name="图片 15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74" y="4957206"/>
                        <a:ext cx="1772600" cy="944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8"/>
          <p:cNvGraphicFramePr>
            <a:graphicFrameLocks noChangeAspect="1"/>
          </p:cNvGraphicFramePr>
          <p:nvPr/>
        </p:nvGraphicFramePr>
        <p:xfrm>
          <a:off x="5582600" y="5081361"/>
          <a:ext cx="63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2" name="公式" r:id="rId13" imgW="635000" imgH="837565" progId="Equation.3">
                  <p:embed/>
                </p:oleObj>
              </mc:Choice>
              <mc:Fallback>
                <p:oleObj name="公式" r:id="rId13" imgW="635000" imgH="837565" progId="Equation.3">
                  <p:embed/>
                  <p:pic>
                    <p:nvPicPr>
                      <p:cNvPr id="0" name="图片 15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600" y="5081361"/>
                        <a:ext cx="633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9652000" y="1780902"/>
            <a:ext cx="1743075" cy="2590800"/>
            <a:chOff x="4224" y="1056"/>
            <a:chExt cx="1098" cy="1632"/>
          </a:xfrm>
        </p:grpSpPr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4224" y="1056"/>
            <a:ext cx="1098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3" name="BMP 图象" r:id="rId15" imgW="2133600" imgH="3171825" progId="Paint.Picture">
                    <p:embed/>
                  </p:oleObj>
                </mc:Choice>
                <mc:Fallback>
                  <p:oleObj name="BMP 图象" r:id="rId15" imgW="2133600" imgH="3171825" progId="Paint.Picture">
                    <p:embed/>
                    <p:pic>
                      <p:nvPicPr>
                        <p:cNvPr id="0" name="图片 15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56"/>
                          <a:ext cx="1098" cy="1632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4608" y="1560"/>
            <a:ext cx="46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4" name="Equation" r:id="rId17" imgW="10972800" imgH="5486400" progId="Equation.DSMT4">
                    <p:embed/>
                  </p:oleObj>
                </mc:Choice>
                <mc:Fallback>
                  <p:oleObj name="Equation" r:id="rId17" imgW="10972800" imgH="5486400" progId="Equation.DSMT4">
                    <p:embed/>
                    <p:pic>
                      <p:nvPicPr>
                        <p:cNvPr id="0" name="图片 15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560"/>
                          <a:ext cx="46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1"/>
            <p:cNvGraphicFramePr>
              <a:graphicFrameLocks noChangeAspect="1"/>
            </p:cNvGraphicFramePr>
            <p:nvPr/>
          </p:nvGraphicFramePr>
          <p:xfrm>
            <a:off x="4533" y="2503"/>
            <a:ext cx="47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5" name="Equation" r:id="rId19" imgW="13106400" imgH="4876800" progId="Equation.DSMT4">
                    <p:embed/>
                  </p:oleObj>
                </mc:Choice>
                <mc:Fallback>
                  <p:oleObj name="Equation" r:id="rId19" imgW="13106400" imgH="4876800" progId="Equation.DSMT4">
                    <p:embed/>
                    <p:pic>
                      <p:nvPicPr>
                        <p:cNvPr id="0" name="图片 15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503"/>
                          <a:ext cx="479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2"/>
            <p:cNvGraphicFramePr>
              <a:graphicFrameLocks noChangeAspect="1"/>
            </p:cNvGraphicFramePr>
            <p:nvPr/>
          </p:nvGraphicFramePr>
          <p:xfrm>
            <a:off x="4608" y="1150"/>
            <a:ext cx="40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6" name="Equation" r:id="rId21" imgW="10668000" imgH="4876800" progId="Equation.DSMT4">
                    <p:embed/>
                  </p:oleObj>
                </mc:Choice>
                <mc:Fallback>
                  <p:oleObj name="Equation" r:id="rId21" imgW="10668000" imgH="4876800" progId="Equation.DSMT4">
                    <p:embed/>
                    <p:pic>
                      <p:nvPicPr>
                        <p:cNvPr id="0" name="图片 15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50"/>
                          <a:ext cx="40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952749" y="1219201"/>
          <a:ext cx="3549615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1" name="公式" r:id="rId1" imgW="3340100" imgH="431800" progId="Equation.3">
                  <p:embed/>
                </p:oleObj>
              </mc:Choice>
              <mc:Fallback>
                <p:oleObj name="公式" r:id="rId1" imgW="3340100" imgH="431800" progId="Equation.3">
                  <p:embed/>
                  <p:pic>
                    <p:nvPicPr>
                      <p:cNvPr id="0" name="图片 16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49" y="1219201"/>
                        <a:ext cx="3549615" cy="457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562350" y="1916113"/>
          <a:ext cx="1149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2" name="公式" r:id="rId3" imgW="1091565" imgH="469900" progId="Equation.3">
                  <p:embed/>
                </p:oleObj>
              </mc:Choice>
              <mc:Fallback>
                <p:oleObj name="公式" r:id="rId3" imgW="1091565" imgH="469900" progId="Equation.3">
                  <p:embed/>
                  <p:pic>
                    <p:nvPicPr>
                      <p:cNvPr id="0" name="图片 16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916113"/>
                        <a:ext cx="1149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046755" y="2752809"/>
          <a:ext cx="2879485" cy="66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3" name="公式" r:id="rId5" imgW="2679700" imgH="622300" progId="Equation.3">
                  <p:embed/>
                </p:oleObj>
              </mc:Choice>
              <mc:Fallback>
                <p:oleObj name="公式" r:id="rId5" imgW="2679700" imgH="622300" progId="Equation.3">
                  <p:embed/>
                  <p:pic>
                    <p:nvPicPr>
                      <p:cNvPr id="0" name="图片 16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755" y="2752809"/>
                        <a:ext cx="2879485" cy="666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254500" y="3721100"/>
          <a:ext cx="2462508" cy="74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" name="公式" r:id="rId7" imgW="2324100" imgH="698500" progId="Equation.3">
                  <p:embed/>
                </p:oleObj>
              </mc:Choice>
              <mc:Fallback>
                <p:oleObj name="公式" r:id="rId7" imgW="2324100" imgH="698500" progId="Equation.3">
                  <p:embed/>
                  <p:pic>
                    <p:nvPicPr>
                      <p:cNvPr id="0" name="图片 16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721100"/>
                        <a:ext cx="2462508" cy="74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016501" y="1916114"/>
          <a:ext cx="2066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5" name="Equation" r:id="rId9" imgW="875665" imgH="215900" progId="Equation.DSMT4">
                  <p:embed/>
                </p:oleObj>
              </mc:Choice>
              <mc:Fallback>
                <p:oleObj name="Equation" r:id="rId9" imgW="875665" imgH="215900" progId="Equation.DSMT4">
                  <p:embed/>
                  <p:pic>
                    <p:nvPicPr>
                      <p:cNvPr id="0" name="图片 16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1916114"/>
                        <a:ext cx="20669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248150" y="4762500"/>
          <a:ext cx="1671638" cy="73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6" name="公式" r:id="rId11" imgW="1587500" imgH="698500" progId="Equation.3">
                  <p:embed/>
                </p:oleObj>
              </mc:Choice>
              <mc:Fallback>
                <p:oleObj name="公式" r:id="rId11" imgW="1587500" imgH="698500" progId="Equation.3">
                  <p:embed/>
                  <p:pic>
                    <p:nvPicPr>
                      <p:cNvPr id="0" name="图片 16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762500"/>
                        <a:ext cx="1671638" cy="73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049963" y="4711160"/>
          <a:ext cx="633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7" name="公式" r:id="rId13" imgW="635000" imgH="837565" progId="Equation.3">
                  <p:embed/>
                </p:oleObj>
              </mc:Choice>
              <mc:Fallback>
                <p:oleObj name="公式" r:id="rId13" imgW="635000" imgH="837565" progId="Equation.3">
                  <p:embed/>
                  <p:pic>
                    <p:nvPicPr>
                      <p:cNvPr id="0" name="图片 16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4711160"/>
                        <a:ext cx="633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3" name="Group 9"/>
          <p:cNvGrpSpPr/>
          <p:nvPr/>
        </p:nvGrpSpPr>
        <p:grpSpPr bwMode="auto">
          <a:xfrm>
            <a:off x="8229601" y="1676400"/>
            <a:ext cx="1743075" cy="2590800"/>
            <a:chOff x="4224" y="1056"/>
            <a:chExt cx="1098" cy="1632"/>
          </a:xfrm>
        </p:grpSpPr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4224" y="1056"/>
            <a:ext cx="1098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8" name="BMP 图象" r:id="rId15" imgW="2133600" imgH="3171825" progId="Paint.Picture">
                    <p:embed/>
                  </p:oleObj>
                </mc:Choice>
                <mc:Fallback>
                  <p:oleObj name="BMP 图象" r:id="rId15" imgW="2133600" imgH="3171825" progId="Paint.Picture">
                    <p:embed/>
                    <p:pic>
                      <p:nvPicPr>
                        <p:cNvPr id="0" name="图片 16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56"/>
                          <a:ext cx="1098" cy="1632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4712" y="1630"/>
            <a:ext cx="34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9" name="Equation" r:id="rId17" imgW="10972800" imgH="5486400" progId="Equation.DSMT4">
                    <p:embed/>
                  </p:oleObj>
                </mc:Choice>
                <mc:Fallback>
                  <p:oleObj name="Equation" r:id="rId17" imgW="10972800" imgH="5486400" progId="Equation.DSMT4">
                    <p:embed/>
                    <p:pic>
                      <p:nvPicPr>
                        <p:cNvPr id="0" name="图片 16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630"/>
                          <a:ext cx="34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4584" y="2537"/>
            <a:ext cx="40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0" name="Equation" r:id="rId19" imgW="13106400" imgH="4876800" progId="Equation.DSMT4">
                    <p:embed/>
                  </p:oleObj>
                </mc:Choice>
                <mc:Fallback>
                  <p:oleObj name="Equation" r:id="rId19" imgW="13106400" imgH="4876800" progId="Equation.DSMT4">
                    <p:embed/>
                    <p:pic>
                      <p:nvPicPr>
                        <p:cNvPr id="0" name="图片 16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537"/>
                          <a:ext cx="40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4773" y="1158"/>
            <a:ext cx="35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41" name="Equation" r:id="rId21" imgW="10668000" imgH="4876800" progId="Equation.DSMT4">
                    <p:embed/>
                  </p:oleObj>
                </mc:Choice>
                <mc:Fallback>
                  <p:oleObj name="Equation" r:id="rId21" imgW="10668000" imgH="4876800" progId="Equation.DSMT4">
                    <p:embed/>
                    <p:pic>
                      <p:nvPicPr>
                        <p:cNvPr id="0" name="图片 16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1158"/>
                          <a:ext cx="35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355" y="237960"/>
            <a:ext cx="25146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设在力场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6407" name="Text Box 3"/>
          <p:cNvSpPr txBox="1">
            <a:spLocks noChangeArrowheads="1"/>
          </p:cNvSpPr>
          <p:nvPr/>
        </p:nvSpPr>
        <p:spPr bwMode="auto">
          <a:xfrm>
            <a:off x="6062664" y="307688"/>
            <a:ext cx="279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作用下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质点由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248894" y="878486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沿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latin typeface="+mn-ea"/>
                <a:ea typeface="+mn-ea"/>
              </a:rPr>
              <a:t>移动到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43013" name="Object 2"/>
          <p:cNvGraphicFramePr>
            <a:graphicFrameLocks noChangeAspect="1"/>
          </p:cNvGraphicFramePr>
          <p:nvPr/>
        </p:nvGraphicFramePr>
        <p:xfrm>
          <a:off x="3044863" y="932682"/>
          <a:ext cx="2219712" cy="46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6" name="Equation" r:id="rId1" imgW="23164800" imgH="4876800" progId="Equation.DSMT4">
                  <p:embed/>
                </p:oleObj>
              </mc:Choice>
              <mc:Fallback>
                <p:oleObj name="Equation" r:id="rId1" imgW="23164800" imgH="4876800" progId="Equation.DSMT4">
                  <p:embed/>
                  <p:pic>
                    <p:nvPicPr>
                      <p:cNvPr id="0" name="图片 33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63" y="932682"/>
                        <a:ext cx="2219712" cy="467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8709460" y="425449"/>
          <a:ext cx="1514479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7" name="Equation" r:id="rId3" imgW="16154400" imgH="4876800" progId="Equation.DSMT4">
                  <p:embed/>
                </p:oleObj>
              </mc:Choice>
              <mc:Fallback>
                <p:oleObj name="Equation" r:id="rId3" imgW="16154400" imgH="4876800" progId="Equation.DSMT4">
                  <p:embed/>
                  <p:pic>
                    <p:nvPicPr>
                      <p:cNvPr id="0" name="图片 33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460" y="425449"/>
                        <a:ext cx="1514479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4"/>
          <p:cNvGraphicFramePr>
            <a:graphicFrameLocks noChangeAspect="1"/>
          </p:cNvGraphicFramePr>
          <p:nvPr/>
        </p:nvGraphicFramePr>
        <p:xfrm>
          <a:off x="1633455" y="1883394"/>
          <a:ext cx="1441281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8" name="Equation" r:id="rId5" imgW="14020800" imgH="5791200" progId="Equation.DSMT4">
                  <p:embed/>
                </p:oleObj>
              </mc:Choice>
              <mc:Fallback>
                <p:oleObj name="Equation" r:id="rId5" imgW="14020800" imgH="5791200" progId="Equation.DSMT4">
                  <p:embed/>
                  <p:pic>
                    <p:nvPicPr>
                      <p:cNvPr id="0" name="图片 33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455" y="1883394"/>
                        <a:ext cx="1441281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420344" y="3066244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2800" b="1" dirty="0">
                <a:ea typeface="仿宋_GB2312" pitchFamily="49" charset="-122"/>
              </a:rPr>
              <a:t>(1)</a:t>
            </a:r>
            <a:endParaRPr lang="en-US" altLang="zh-CN" sz="2800" dirty="0">
              <a:ea typeface="仿宋_GB2312" pitchFamily="49" charset="-122"/>
            </a:endParaRPr>
          </a:p>
        </p:txBody>
      </p:sp>
      <p:graphicFrame>
        <p:nvGraphicFramePr>
          <p:cNvPr id="43017" name="Object 5"/>
          <p:cNvGraphicFramePr>
            <a:graphicFrameLocks noChangeAspect="1"/>
          </p:cNvGraphicFramePr>
          <p:nvPr/>
        </p:nvGraphicFramePr>
        <p:xfrm>
          <a:off x="4506339" y="3054960"/>
          <a:ext cx="355917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9" name="Equation" r:id="rId7" imgW="35966400" imgH="7620000" progId="Equation.DSMT4">
                  <p:embed/>
                </p:oleObj>
              </mc:Choice>
              <mc:Fallback>
                <p:oleObj name="Equation" r:id="rId7" imgW="35966400" imgH="7620000" progId="Equation.DSMT4">
                  <p:embed/>
                  <p:pic>
                    <p:nvPicPr>
                      <p:cNvPr id="0" name="图片 33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339" y="3054960"/>
                        <a:ext cx="355917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6"/>
          <p:cNvGraphicFramePr>
            <a:graphicFrameLocks noChangeAspect="1"/>
          </p:cNvGraphicFramePr>
          <p:nvPr/>
        </p:nvGraphicFramePr>
        <p:xfrm>
          <a:off x="3317538" y="3706816"/>
          <a:ext cx="3064575" cy="81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0" name="Equation" r:id="rId9" imgW="31089600" imgH="8229600" progId="Equation.DSMT4">
                  <p:embed/>
                </p:oleObj>
              </mc:Choice>
              <mc:Fallback>
                <p:oleObj name="Equation" r:id="rId9" imgW="31089600" imgH="8229600" progId="Equation.DSMT4">
                  <p:embed/>
                  <p:pic>
                    <p:nvPicPr>
                      <p:cNvPr id="0" name="图片 33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538" y="3706816"/>
                        <a:ext cx="3064575" cy="811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906751" y="4572001"/>
            <a:ext cx="329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的参数方程为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3020" name="Object 7"/>
          <p:cNvGraphicFramePr>
            <a:graphicFrameLocks noChangeAspect="1"/>
          </p:cNvGraphicFramePr>
          <p:nvPr/>
        </p:nvGraphicFramePr>
        <p:xfrm>
          <a:off x="5199227" y="4607087"/>
          <a:ext cx="4744876" cy="47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1" name="Equation" r:id="rId11" imgW="49072800" imgH="4876800" progId="Equation.DSMT4">
                  <p:embed/>
                </p:oleObj>
              </mc:Choice>
              <mc:Fallback>
                <p:oleObj name="Equation" r:id="rId11" imgW="49072800" imgH="4876800" progId="Equation.DSMT4">
                  <p:embed/>
                  <p:pic>
                    <p:nvPicPr>
                      <p:cNvPr id="0" name="图片 33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227" y="4607087"/>
                        <a:ext cx="4744876" cy="47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8"/>
          <p:cNvGraphicFramePr>
            <a:graphicFrameLocks noChangeAspect="1"/>
          </p:cNvGraphicFramePr>
          <p:nvPr/>
        </p:nvGraphicFramePr>
        <p:xfrm>
          <a:off x="4270908" y="5132865"/>
          <a:ext cx="3669326" cy="72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2" name="Equation" r:id="rId13" imgW="37185600" imgH="7315200" progId="Equation.DSMT4">
                  <p:embed/>
                </p:oleObj>
              </mc:Choice>
              <mc:Fallback>
                <p:oleObj name="Equation" r:id="rId13" imgW="37185600" imgH="7315200" progId="Equation.DSMT4">
                  <p:embed/>
                  <p:pic>
                    <p:nvPicPr>
                      <p:cNvPr id="0" name="图片 33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908" y="5132865"/>
                        <a:ext cx="3669326" cy="72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9"/>
          <p:cNvGraphicFramePr>
            <a:graphicFrameLocks noChangeAspect="1"/>
          </p:cNvGraphicFramePr>
          <p:nvPr/>
        </p:nvGraphicFramePr>
        <p:xfrm>
          <a:off x="7914372" y="5115044"/>
          <a:ext cx="1501777" cy="76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3" name="Equation" r:id="rId15" imgW="16154400" imgH="8229600" progId="Equation.DSMT4">
                  <p:embed/>
                </p:oleObj>
              </mc:Choice>
              <mc:Fallback>
                <p:oleObj name="Equation" r:id="rId15" imgW="16154400" imgH="8229600" progId="Equation.DSMT4">
                  <p:embed/>
                  <p:pic>
                    <p:nvPicPr>
                      <p:cNvPr id="0" name="图片 33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372" y="5115044"/>
                        <a:ext cx="1501777" cy="765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8037514" y="990600"/>
            <a:ext cx="1906588" cy="2057400"/>
            <a:chOff x="4271" y="1248"/>
            <a:chExt cx="1201" cy="1296"/>
          </a:xfrm>
        </p:grpSpPr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4271" y="1315"/>
            <a:ext cx="1032" cy="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4" name="BMP 图像" r:id="rId17" imgW="1638300" imgH="1876425" progId="Paint.Picture">
                    <p:embed/>
                  </p:oleObj>
                </mc:Choice>
                <mc:Fallback>
                  <p:oleObj name="BMP 图像" r:id="rId17" imgW="1638300" imgH="1876425" progId="Paint.Picture">
                    <p:embed/>
                    <p:pic>
                      <p:nvPicPr>
                        <p:cNvPr id="0" name="图片 33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1315"/>
                          <a:ext cx="1032" cy="118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4730" y="1545"/>
            <a:ext cx="16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5" name="Equation" r:id="rId19" imgW="276225" imgH="304800" progId="Equation.3">
                    <p:embed/>
                  </p:oleObj>
                </mc:Choice>
                <mc:Fallback>
                  <p:oleObj name="Equation" r:id="rId19" imgW="276225" imgH="304800" progId="Equation.3">
                    <p:embed/>
                    <p:pic>
                      <p:nvPicPr>
                        <p:cNvPr id="0" name="图片 33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1545"/>
                          <a:ext cx="166" cy="183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4656" y="2197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6" name="Equation" r:id="rId21" imgW="276225" imgH="304800" progId="Equation.3">
                    <p:embed/>
                  </p:oleObj>
                </mc:Choice>
                <mc:Fallback>
                  <p:oleObj name="Equation" r:id="rId21" imgW="276225" imgH="304800" progId="Equation.3">
                    <p:embed/>
                    <p:pic>
                      <p:nvPicPr>
                        <p:cNvPr id="0" name="图片 33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97"/>
                          <a:ext cx="167" cy="182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4960" y="1248"/>
            <a:ext cx="128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7" name="Equation" r:id="rId23" imgW="219075" imgH="219075" progId="Equation.3">
                    <p:embed/>
                  </p:oleObj>
                </mc:Choice>
                <mc:Fallback>
                  <p:oleObj name="Equation" r:id="rId23" imgW="219075" imgH="219075" progId="Equation.3">
                    <p:embed/>
                    <p:pic>
                      <p:nvPicPr>
                        <p:cNvPr id="0" name="图片 33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1248"/>
                          <a:ext cx="128" cy="130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0"/>
            <p:cNvGraphicFramePr>
              <a:graphicFrameLocks noChangeAspect="1"/>
            </p:cNvGraphicFramePr>
            <p:nvPr/>
          </p:nvGraphicFramePr>
          <p:xfrm>
            <a:off x="5328" y="2233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8" name="Equation" r:id="rId25" imgW="238125" imgH="314325" progId="Equation.3">
                    <p:embed/>
                  </p:oleObj>
                </mc:Choice>
                <mc:Fallback>
                  <p:oleObj name="Equation" r:id="rId25" imgW="238125" imgH="314325" progId="Equation.3">
                    <p:embed/>
                    <p:pic>
                      <p:nvPicPr>
                        <p:cNvPr id="0" name="图片 33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233"/>
                          <a:ext cx="144" cy="190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4568" y="240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9" name="Equation" r:id="rId27" imgW="228600" imgH="238125" progId="Equation.3">
                    <p:embed/>
                  </p:oleObj>
                </mc:Choice>
                <mc:Fallback>
                  <p:oleObj name="Equation" r:id="rId27" imgW="228600" imgH="238125" progId="Equation.3">
                    <p:embed/>
                    <p:pic>
                      <p:nvPicPr>
                        <p:cNvPr id="0" name="图片 33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2400"/>
                          <a:ext cx="136" cy="144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8778875" y="19050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1249526" y="2397742"/>
            <a:ext cx="443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试求力场对质点所作的功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endParaRPr lang="en-US" altLang="zh-CN" sz="2800" b="1" dirty="0">
              <a:latin typeface="+mn-ea"/>
              <a:ea typeface="+mn-ea"/>
            </a:endParaRPr>
          </a:p>
        </p:txBody>
      </p:sp>
      <p:graphicFrame>
        <p:nvGraphicFramePr>
          <p:cNvPr id="43032" name="Object 10"/>
          <p:cNvGraphicFramePr>
            <a:graphicFrameLocks noChangeAspect="1"/>
          </p:cNvGraphicFramePr>
          <p:nvPr/>
        </p:nvGraphicFramePr>
        <p:xfrm>
          <a:off x="1658856" y="1430916"/>
          <a:ext cx="4877891" cy="46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0" name="Equation" r:id="rId29" imgW="51206400" imgH="4876800" progId="Equation.DSMT4">
                  <p:embed/>
                </p:oleObj>
              </mc:Choice>
              <mc:Fallback>
                <p:oleObj name="Equation" r:id="rId29" imgW="51206400" imgH="4876800" progId="Equation.DSMT4">
                  <p:embed/>
                  <p:pic>
                    <p:nvPicPr>
                      <p:cNvPr id="0" name="图片 33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856" y="1430916"/>
                        <a:ext cx="4877891" cy="464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11"/>
          <p:cNvGraphicFramePr>
            <a:graphicFrameLocks noChangeAspect="1"/>
          </p:cNvGraphicFramePr>
          <p:nvPr/>
        </p:nvGraphicFramePr>
        <p:xfrm>
          <a:off x="6328567" y="3796434"/>
          <a:ext cx="2701134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1" name="Equation" r:id="rId31" imgW="25298400" imgH="5486400" progId="Equation.DSMT4">
                  <p:embed/>
                </p:oleObj>
              </mc:Choice>
              <mc:Fallback>
                <p:oleObj name="Equation" r:id="rId31" imgW="25298400" imgH="5486400" progId="Equation.DSMT4">
                  <p:embed/>
                  <p:pic>
                    <p:nvPicPr>
                      <p:cNvPr id="0" name="图片 33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567" y="3796434"/>
                        <a:ext cx="2701134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12"/>
          <p:cNvGraphicFramePr>
            <a:graphicFrameLocks noChangeAspect="1"/>
          </p:cNvGraphicFramePr>
          <p:nvPr/>
        </p:nvGraphicFramePr>
        <p:xfrm>
          <a:off x="2749118" y="5925660"/>
          <a:ext cx="1348683" cy="53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" name="Equation" r:id="rId33" imgW="13716000" imgH="5486400" progId="Equation.DSMT4">
                  <p:embed/>
                </p:oleObj>
              </mc:Choice>
              <mc:Fallback>
                <p:oleObj name="Equation" r:id="rId33" imgW="13716000" imgH="5486400" progId="Equation.DSMT4">
                  <p:embed/>
                  <p:pic>
                    <p:nvPicPr>
                      <p:cNvPr id="0" name="图片 33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118" y="5925660"/>
                        <a:ext cx="1348683" cy="539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282577" y="914798"/>
            <a:ext cx="1483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其中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latin typeface="+mn-ea"/>
                <a:ea typeface="+mn-ea"/>
              </a:rPr>
              <a:t>为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16415" name="Group 28"/>
          <p:cNvGrpSpPr/>
          <p:nvPr/>
        </p:nvGrpSpPr>
        <p:grpSpPr bwMode="auto">
          <a:xfrm>
            <a:off x="3905565" y="325754"/>
            <a:ext cx="2132012" cy="535558"/>
            <a:chOff x="1642" y="155"/>
            <a:chExt cx="1009" cy="210"/>
          </a:xfrm>
        </p:grpSpPr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1642" y="155"/>
            <a:ext cx="10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" name="Equation" r:id="rId35" imgW="23469600" imgH="4876800" progId="Equation.DSMT4">
                    <p:embed/>
                  </p:oleObj>
                </mc:Choice>
                <mc:Fallback>
                  <p:oleObj name="Equation" r:id="rId35" imgW="23469600" imgH="4876800" progId="Equation.DSMT4">
                    <p:embed/>
                    <p:pic>
                      <p:nvPicPr>
                        <p:cNvPr id="0" name="图片 33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biLevel thresh="50000"/>
                          <a:grayscl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155"/>
                          <a:ext cx="10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7" name="Line 30"/>
            <p:cNvSpPr>
              <a:spLocks noChangeShapeType="1"/>
            </p:cNvSpPr>
            <p:nvPr/>
          </p:nvSpPr>
          <p:spPr bwMode="auto">
            <a:xfrm>
              <a:off x="1678" y="160"/>
              <a:ext cx="14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39" name="Arc 31"/>
          <p:cNvSpPr/>
          <p:nvPr/>
        </p:nvSpPr>
        <p:spPr bwMode="auto">
          <a:xfrm>
            <a:off x="8736013" y="1595438"/>
            <a:ext cx="914400" cy="468312"/>
          </a:xfrm>
          <a:custGeom>
            <a:avLst/>
            <a:gdLst>
              <a:gd name="T0" fmla="*/ 1400941235 w 21600"/>
              <a:gd name="T1" fmla="*/ 0 h 15356"/>
              <a:gd name="T2" fmla="*/ 1608131669 w 21600"/>
              <a:gd name="T3" fmla="*/ 435561644 h 15356"/>
              <a:gd name="T4" fmla="*/ 0 w 21600"/>
              <a:gd name="T5" fmla="*/ 317821523 h 15356"/>
              <a:gd name="T6" fmla="*/ 0 60000 65536"/>
              <a:gd name="T7" fmla="*/ 0 60000 65536"/>
              <a:gd name="T8" fmla="*/ 0 60000 65536"/>
              <a:gd name="T9" fmla="*/ 0 w 21600"/>
              <a:gd name="T10" fmla="*/ 0 h 15356"/>
              <a:gd name="T11" fmla="*/ 21600 w 21600"/>
              <a:gd name="T12" fmla="*/ 15356 h 15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356" fill="none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</a:path>
              <a:path w="21600" h="15356" stroke="0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  <a:lnTo>
                  <a:pt x="0" y="11205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40" name="Object 13"/>
          <p:cNvGraphicFramePr>
            <a:graphicFrameLocks noChangeAspect="1"/>
          </p:cNvGraphicFramePr>
          <p:nvPr/>
        </p:nvGraphicFramePr>
        <p:xfrm>
          <a:off x="2569741" y="3080365"/>
          <a:ext cx="20177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" name="Equation" r:id="rId37" imgW="21945600" imgH="7620000" progId="Equation.DSMT4">
                  <p:embed/>
                </p:oleObj>
              </mc:Choice>
              <mc:Fallback>
                <p:oleObj name="Equation" r:id="rId37" imgW="21945600" imgH="7620000" progId="Equation.DSMT4">
                  <p:embed/>
                  <p:pic>
                    <p:nvPicPr>
                      <p:cNvPr id="0" name="图片 33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741" y="3080365"/>
                        <a:ext cx="20177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1" name="Object 14"/>
          <p:cNvGraphicFramePr>
            <a:graphicFrameLocks noChangeAspect="1"/>
          </p:cNvGraphicFramePr>
          <p:nvPr/>
        </p:nvGraphicFramePr>
        <p:xfrm>
          <a:off x="2354095" y="5178425"/>
          <a:ext cx="20177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" name="Equation" r:id="rId39" imgW="21945600" imgH="7620000" progId="Equation.DSMT4">
                  <p:embed/>
                </p:oleObj>
              </mc:Choice>
              <mc:Fallback>
                <p:oleObj name="Equation" r:id="rId39" imgW="21945600" imgH="7620000" progId="Equation.DSMT4">
                  <p:embed/>
                  <p:pic>
                    <p:nvPicPr>
                      <p:cNvPr id="0" name="图片 33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095" y="5178425"/>
                        <a:ext cx="20177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 build="p"/>
      <p:bldP spid="43016" grpId="0" autoUpdateAnimBg="0"/>
      <p:bldP spid="43019" grpId="0" autoUpdateAnimBg="0"/>
      <p:bldP spid="43030" grpId="0" animBg="1"/>
      <p:bldP spid="43031" grpId="0" autoUpdateAnimBg="0"/>
      <p:bldP spid="43035" grpId="0" autoUpdateAnimBg="0" build="p"/>
      <p:bldP spid="430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78025" y="327025"/>
          <a:ext cx="9358438" cy="186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0" name="Equation" r:id="rId1" imgW="94488000" imgH="18592800" progId="Equation.DSMT4">
                  <p:embed/>
                </p:oleObj>
              </mc:Choice>
              <mc:Fallback>
                <p:oleObj name="Equation" r:id="rId1" imgW="94488000" imgH="18592800" progId="Equation.DSMT4">
                  <p:embed/>
                  <p:pic>
                    <p:nvPicPr>
                      <p:cNvPr id="0" name="图片 18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27025"/>
                        <a:ext cx="9358438" cy="1861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3"/>
          <p:cNvSpPr txBox="1">
            <a:spLocks noChangeArrowheads="1"/>
          </p:cNvSpPr>
          <p:nvPr/>
        </p:nvSpPr>
        <p:spPr bwMode="auto">
          <a:xfrm>
            <a:off x="1924050" y="41819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endParaRPr lang="en-US" altLang="zh-CN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78025" y="2675170"/>
            <a:ext cx="58229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2897187" y="2408200"/>
          <a:ext cx="3943865" cy="105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1" name="公式" r:id="rId3" imgW="3619500" imgH="965200" progId="Equation.3">
                  <p:embed/>
                </p:oleObj>
              </mc:Choice>
              <mc:Fallback>
                <p:oleObj name="公式" r:id="rId3" imgW="3619500" imgH="965200" progId="Equation.3">
                  <p:embed/>
                  <p:pic>
                    <p:nvPicPr>
                      <p:cNvPr id="0" name="图片 18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7" y="2408200"/>
                        <a:ext cx="3943865" cy="1053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3448122" y="3589101"/>
          <a:ext cx="2250714" cy="46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2" name="公式" r:id="rId5" imgW="2095500" imgH="431800" progId="Equation.3">
                  <p:embed/>
                </p:oleObj>
              </mc:Choice>
              <mc:Fallback>
                <p:oleObj name="公式" r:id="rId5" imgW="2095500" imgH="431800" progId="Equation.3">
                  <p:embed/>
                  <p:pic>
                    <p:nvPicPr>
                      <p:cNvPr id="0" name="图片 18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122" y="3589101"/>
                        <a:ext cx="2250714" cy="462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8427244" y="2836802"/>
            <a:ext cx="3048000" cy="1735138"/>
            <a:chOff x="3312" y="2736"/>
            <a:chExt cx="1920" cy="1093"/>
          </a:xfrm>
        </p:grpSpPr>
        <p:pic>
          <p:nvPicPr>
            <p:cNvPr id="1742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736"/>
              <a:ext cx="1920" cy="960"/>
            </a:xfrm>
            <a:prstGeom prst="rect">
              <a:avLst/>
            </a:prstGeom>
            <a:noFill/>
            <a:ln w="317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4688" y="3667"/>
            <a:ext cx="4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3" name="公式" r:id="rId8" imgW="1016000" imgH="368300" progId="Equation.3">
                    <p:embed/>
                  </p:oleObj>
                </mc:Choice>
                <mc:Fallback>
                  <p:oleObj name="公式" r:id="rId8" imgW="1016000" imgH="368300" progId="Equation.3">
                    <p:embed/>
                    <p:pic>
                      <p:nvPicPr>
                        <p:cNvPr id="0" name="图片 18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3667"/>
                          <a:ext cx="43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3354" y="3672"/>
            <a:ext cx="52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4" name="公式" r:id="rId10" imgW="1231265" imgH="368300" progId="Equation.3">
                    <p:embed/>
                  </p:oleObj>
                </mc:Choice>
                <mc:Fallback>
                  <p:oleObj name="公式" r:id="rId10" imgW="1231265" imgH="368300" progId="Equation.3">
                    <p:embed/>
                    <p:pic>
                      <p:nvPicPr>
                        <p:cNvPr id="0" name="图片 18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672"/>
                          <a:ext cx="52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9701861" y="4306767"/>
            <a:ext cx="304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"/>
          <p:cNvGrpSpPr/>
          <p:nvPr/>
        </p:nvGrpSpPr>
        <p:grpSpPr bwMode="auto">
          <a:xfrm>
            <a:off x="2354262" y="4327449"/>
            <a:ext cx="4100312" cy="695847"/>
            <a:chOff x="672" y="3264"/>
            <a:chExt cx="2453" cy="381"/>
          </a:xfrm>
        </p:grpSpPr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672" y="3264"/>
            <a:ext cx="887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5" name="公式" r:id="rId12" imgW="1625600" imgH="698500" progId="Equation.3">
                    <p:embed/>
                  </p:oleObj>
                </mc:Choice>
                <mc:Fallback>
                  <p:oleObj name="公式" r:id="rId12" imgW="1625600" imgH="698500" progId="Equation.3">
                    <p:embed/>
                    <p:pic>
                      <p:nvPicPr>
                        <p:cNvPr id="0" name="图片 18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264"/>
                          <a:ext cx="887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1454" y="3325"/>
            <a:ext cx="167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6" name="公式" r:id="rId14" imgW="3060700" imgH="457200" progId="Equation.3">
                    <p:embed/>
                  </p:oleObj>
                </mc:Choice>
                <mc:Fallback>
                  <p:oleObj name="公式" r:id="rId14" imgW="3060700" imgH="457200" progId="Equation.3">
                    <p:embed/>
                    <p:pic>
                      <p:nvPicPr>
                        <p:cNvPr id="0" name="图片 18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3325"/>
                          <a:ext cx="167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 bwMode="auto">
          <a:xfrm>
            <a:off x="3058318" y="5128071"/>
            <a:ext cx="3915137" cy="733425"/>
            <a:chOff x="720" y="672"/>
            <a:chExt cx="2098" cy="381"/>
          </a:xfrm>
        </p:grpSpPr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720" y="672"/>
            <a:ext cx="65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7" name="公式" r:id="rId16" imgW="1193800" imgH="698500" progId="Equation.3">
                    <p:embed/>
                  </p:oleObj>
                </mc:Choice>
                <mc:Fallback>
                  <p:oleObj name="公式" r:id="rId16" imgW="1193800" imgH="698500" progId="Equation.3">
                    <p:embed/>
                    <p:pic>
                      <p:nvPicPr>
                        <p:cNvPr id="0" name="图片 18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72"/>
                          <a:ext cx="651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1272" y="737"/>
            <a:ext cx="15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8" name="公式" r:id="rId18" imgW="2832100" imgH="457200" progId="Equation.3">
                    <p:embed/>
                  </p:oleObj>
                </mc:Choice>
                <mc:Fallback>
                  <p:oleObj name="公式" r:id="rId18" imgW="2832100" imgH="457200" progId="Equation.3">
                    <p:embed/>
                    <p:pic>
                      <p:nvPicPr>
                        <p:cNvPr id="0" name="图片 18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737"/>
                          <a:ext cx="15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4" name="Object 5"/>
          <p:cNvGraphicFramePr>
            <a:graphicFrameLocks noChangeAspect="1"/>
          </p:cNvGraphicFramePr>
          <p:nvPr/>
        </p:nvGraphicFramePr>
        <p:xfrm>
          <a:off x="6973455" y="5074721"/>
          <a:ext cx="124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9" name="公式" r:id="rId20" imgW="1244600" imgH="838200" progId="Equation.3">
                  <p:embed/>
                </p:oleObj>
              </mc:Choice>
              <mc:Fallback>
                <p:oleObj name="公式" r:id="rId20" imgW="1244600" imgH="838200" progId="Equation.3">
                  <p:embed/>
                  <p:pic>
                    <p:nvPicPr>
                      <p:cNvPr id="0" name="图片 18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455" y="5074721"/>
                        <a:ext cx="124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553200" y="533400"/>
            <a:ext cx="3048000" cy="1735138"/>
            <a:chOff x="3312" y="2736"/>
            <a:chExt cx="1920" cy="1093"/>
          </a:xfrm>
        </p:grpSpPr>
        <p:pic>
          <p:nvPicPr>
            <p:cNvPr id="18443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736"/>
              <a:ext cx="1920" cy="960"/>
            </a:xfrm>
            <a:prstGeom prst="rect">
              <a:avLst/>
            </a:prstGeom>
            <a:noFill/>
            <a:ln w="317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4688" y="3667"/>
            <a:ext cx="4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2" name="公式" r:id="rId2" imgW="1016000" imgH="368300" progId="Equation.3">
                    <p:embed/>
                  </p:oleObj>
                </mc:Choice>
                <mc:Fallback>
                  <p:oleObj name="公式" r:id="rId2" imgW="1016000" imgH="368300" progId="Equation.3">
                    <p:embed/>
                    <p:pic>
                      <p:nvPicPr>
                        <p:cNvPr id="0" name="图片 18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3667"/>
                          <a:ext cx="43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3354" y="3672"/>
            <a:ext cx="52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3" name="公式" r:id="rId4" imgW="1231265" imgH="368300" progId="Equation.3">
                    <p:embed/>
                  </p:oleObj>
                </mc:Choice>
                <mc:Fallback>
                  <p:oleObj name="公式" r:id="rId4" imgW="1231265" imgH="368300" progId="Equation.3">
                    <p:embed/>
                    <p:pic>
                      <p:nvPicPr>
                        <p:cNvPr id="0" name="图片 18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672"/>
                          <a:ext cx="52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7747000" y="1981201"/>
            <a:ext cx="457200" cy="17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8" name="Object 2"/>
          <p:cNvGraphicFramePr>
            <a:graphicFrameLocks noChangeAspect="1"/>
          </p:cNvGraphicFramePr>
          <p:nvPr/>
        </p:nvGraphicFramePr>
        <p:xfrm>
          <a:off x="2346036" y="1496799"/>
          <a:ext cx="3256689" cy="45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4" name="公式" r:id="rId6" imgW="2667000" imgH="368300" progId="Equation.3">
                  <p:embed/>
                </p:oleObj>
              </mc:Choice>
              <mc:Fallback>
                <p:oleObj name="公式" r:id="rId6" imgW="2667000" imgH="368300" progId="Equation.3">
                  <p:embed/>
                  <p:pic>
                    <p:nvPicPr>
                      <p:cNvPr id="0" name="图片 18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036" y="1496799"/>
                        <a:ext cx="3256689" cy="450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"/>
          <p:cNvGraphicFramePr>
            <a:graphicFrameLocks noChangeAspect="1"/>
          </p:cNvGraphicFramePr>
          <p:nvPr/>
        </p:nvGraphicFramePr>
        <p:xfrm>
          <a:off x="2953130" y="2097670"/>
          <a:ext cx="2468615" cy="4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5" name="公式" r:id="rId8" imgW="2374900" imgH="431800" progId="Equation.3">
                  <p:embed/>
                </p:oleObj>
              </mc:Choice>
              <mc:Fallback>
                <p:oleObj name="公式" r:id="rId8" imgW="2374900" imgH="431800" progId="Equation.3">
                  <p:embed/>
                  <p:pic>
                    <p:nvPicPr>
                      <p:cNvPr id="0" name="图片 189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130" y="2097670"/>
                        <a:ext cx="2468615" cy="44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4"/>
          <p:cNvGraphicFramePr>
            <a:graphicFrameLocks noChangeAspect="1"/>
          </p:cNvGraphicFramePr>
          <p:nvPr/>
        </p:nvGraphicFramePr>
        <p:xfrm>
          <a:off x="2296388" y="2858522"/>
          <a:ext cx="2132707" cy="69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" name="公式" r:id="rId10" imgW="2133600" imgH="698500" progId="Equation.3">
                  <p:embed/>
                </p:oleObj>
              </mc:Choice>
              <mc:Fallback>
                <p:oleObj name="公式" r:id="rId10" imgW="2133600" imgH="698500" progId="Equation.3">
                  <p:embed/>
                  <p:pic>
                    <p:nvPicPr>
                      <p:cNvPr id="0" name="图片 189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388" y="2858522"/>
                        <a:ext cx="2132707" cy="697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5"/>
          <p:cNvGraphicFramePr>
            <a:graphicFrameLocks noChangeAspect="1"/>
          </p:cNvGraphicFramePr>
          <p:nvPr/>
        </p:nvGraphicFramePr>
        <p:xfrm>
          <a:off x="4429095" y="3036039"/>
          <a:ext cx="619686" cy="32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" name="公式" r:id="rId12" imgW="584200" imgH="304800" progId="Equation.3">
                  <p:embed/>
                </p:oleObj>
              </mc:Choice>
              <mc:Fallback>
                <p:oleObj name="公式" r:id="rId12" imgW="584200" imgH="304800" progId="Equation.3">
                  <p:embed/>
                  <p:pic>
                    <p:nvPicPr>
                      <p:cNvPr id="0" name="图片 18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095" y="3036039"/>
                        <a:ext cx="619686" cy="323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346036" y="3795713"/>
            <a:ext cx="7391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2800" b="1" dirty="0">
                <a:solidFill>
                  <a:srgbClr val="FF0000"/>
                </a:solidFill>
              </a:rPr>
              <a:t>：被积函数相同，起点和终点也相同，但路径不同积分结果不同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</a:rPr>
              <a:t>是否有普遍性？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705600" y="914400"/>
            <a:ext cx="3352800" cy="2560638"/>
            <a:chOff x="3264" y="576"/>
            <a:chExt cx="2112" cy="1613"/>
          </a:xfrm>
        </p:grpSpPr>
        <p:sp>
          <p:nvSpPr>
            <p:cNvPr id="1064" name="Line 3"/>
            <p:cNvSpPr>
              <a:spLocks noChangeShapeType="1"/>
            </p:cNvSpPr>
            <p:nvPr/>
          </p:nvSpPr>
          <p:spPr bwMode="auto">
            <a:xfrm>
              <a:off x="3456" y="199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4"/>
            <p:cNvSpPr>
              <a:spLocks noChangeShapeType="1"/>
            </p:cNvSpPr>
            <p:nvPr/>
          </p:nvSpPr>
          <p:spPr bwMode="auto">
            <a:xfrm flipV="1">
              <a:off x="3456" y="59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360" y="203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8" name="公式" r:id="rId1" imgW="215900" imgH="241300" progId="Equation.3">
                    <p:embed/>
                  </p:oleObj>
                </mc:Choice>
                <mc:Fallback>
                  <p:oleObj name="公式" r:id="rId1" imgW="215900" imgH="241300" progId="Equation.3">
                    <p:embed/>
                    <p:pic>
                      <p:nvPicPr>
                        <p:cNvPr id="0" name="图片 37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3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5220" y="2038"/>
            <a:ext cx="1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9" name="公式" r:id="rId3" imgW="254000" imgH="241300" progId="Equation.3">
                    <p:embed/>
                  </p:oleObj>
                </mc:Choice>
                <mc:Fallback>
                  <p:oleObj name="公式" r:id="rId3" imgW="254000" imgH="241300" progId="Equation.3">
                    <p:embed/>
                    <p:pic>
                      <p:nvPicPr>
                        <p:cNvPr id="0" name="图片 37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" y="2038"/>
                          <a:ext cx="15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3264" y="576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0" name="公式" r:id="rId5" imgW="254000" imgH="317500" progId="Equation.3">
                    <p:embed/>
                  </p:oleObj>
                </mc:Choice>
                <mc:Fallback>
                  <p:oleObj name="公式" r:id="rId5" imgW="254000" imgH="317500" progId="Equation.3">
                    <p:embed/>
                    <p:pic>
                      <p:nvPicPr>
                        <p:cNvPr id="0" name="图片 37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76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" name="Arc 8"/>
            <p:cNvSpPr/>
            <p:nvPr/>
          </p:nvSpPr>
          <p:spPr bwMode="auto">
            <a:xfrm flipV="1">
              <a:off x="3744" y="845"/>
              <a:ext cx="1248" cy="1008"/>
            </a:xfrm>
            <a:custGeom>
              <a:avLst/>
              <a:gdLst>
                <a:gd name="T0" fmla="*/ 4 w 21600"/>
                <a:gd name="T1" fmla="*/ 2 h 22668"/>
                <a:gd name="T2" fmla="*/ 0 w 21600"/>
                <a:gd name="T3" fmla="*/ 0 h 22668"/>
                <a:gd name="T4" fmla="*/ 4 w 21600"/>
                <a:gd name="T5" fmla="*/ 0 h 226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8"/>
                <a:gd name="T11" fmla="*/ 21600 w 21600"/>
                <a:gd name="T12" fmla="*/ 22668 h 22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8" fill="none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-1" y="745"/>
                    <a:pt x="9" y="372"/>
                    <a:pt x="29" y="0"/>
                  </a:cubicBezTo>
                </a:path>
                <a:path w="21600" h="22668" stroke="0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-1" y="745"/>
                    <a:pt x="9" y="372"/>
                    <a:pt x="29" y="0"/>
                  </a:cubicBezTo>
                  <a:lnTo>
                    <a:pt x="21600" y="1119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1" name="Object 17"/>
            <p:cNvGraphicFramePr>
              <a:graphicFrameLocks noChangeAspect="1"/>
            </p:cNvGraphicFramePr>
            <p:nvPr/>
          </p:nvGraphicFramePr>
          <p:xfrm>
            <a:off x="3504" y="1750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1" name="公式" r:id="rId7" imgW="292100" imgH="304800" progId="Equation.3">
                    <p:embed/>
                  </p:oleObj>
                </mc:Choice>
                <mc:Fallback>
                  <p:oleObj name="公式" r:id="rId7" imgW="292100" imgH="304800" progId="Equation.3">
                    <p:embed/>
                    <p:pic>
                      <p:nvPicPr>
                        <p:cNvPr id="0" name="图片 37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50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2" name="Object 18"/>
            <p:cNvGraphicFramePr>
              <a:graphicFrameLocks noChangeAspect="1"/>
            </p:cNvGraphicFramePr>
            <p:nvPr/>
          </p:nvGraphicFramePr>
          <p:xfrm>
            <a:off x="4800" y="64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2" name="公式" r:id="rId9" imgW="292100" imgH="292100" progId="Equation.3">
                    <p:embed/>
                  </p:oleObj>
                </mc:Choice>
                <mc:Fallback>
                  <p:oleObj name="公式" r:id="rId9" imgW="292100" imgH="292100" progId="Equation.3">
                    <p:embed/>
                    <p:pic>
                      <p:nvPicPr>
                        <p:cNvPr id="0" name="图片 37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4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" name="Object 19"/>
            <p:cNvGraphicFramePr>
              <a:graphicFrameLocks noChangeAspect="1"/>
            </p:cNvGraphicFramePr>
            <p:nvPr/>
          </p:nvGraphicFramePr>
          <p:xfrm>
            <a:off x="3552" y="1208"/>
            <a:ext cx="20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3" name="Equation" r:id="rId11" imgW="3657600" imgH="3962400" progId="Equation.DSMT4">
                    <p:embed/>
                  </p:oleObj>
                </mc:Choice>
                <mc:Fallback>
                  <p:oleObj name="Equation" r:id="rId11" imgW="3657600" imgH="3962400" progId="Equation.DSMT4">
                    <p:embed/>
                    <p:pic>
                      <p:nvPicPr>
                        <p:cNvPr id="0" name="图片 37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08"/>
                          <a:ext cx="20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7753350" y="1589088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6" name="Rectangle 13"/>
          <p:cNvSpPr>
            <a:spLocks noGrp="1" noChangeArrowheads="1"/>
          </p:cNvSpPr>
          <p:nvPr>
            <p:ph type="title"/>
          </p:nvPr>
        </p:nvSpPr>
        <p:spPr>
          <a:xfrm>
            <a:off x="838200" y="490538"/>
            <a:ext cx="4038601" cy="881063"/>
          </a:xfrm>
        </p:spPr>
        <p:txBody>
          <a:bodyPr/>
          <a:lstStyle/>
          <a:p>
            <a:pPr algn="l"/>
            <a:r>
              <a:rPr lang="zh-CN" altLang="en-US" sz="4000" b="1" dirty="0">
                <a:solidFill>
                  <a:srgbClr val="C00000"/>
                </a:solidFill>
              </a:rPr>
              <a:t>一、问题的提出</a:t>
            </a:r>
            <a:endParaRPr lang="zh-CN" altLang="en-US" sz="4800" b="1" dirty="0">
              <a:solidFill>
                <a:srgbClr val="C00000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8823333" y="1360490"/>
            <a:ext cx="455613" cy="407988"/>
            <a:chOff x="4550" y="876"/>
            <a:chExt cx="287" cy="257"/>
          </a:xfrm>
        </p:grpSpPr>
        <p:sp>
          <p:nvSpPr>
            <p:cNvPr id="1063" name="Oval 15"/>
            <p:cNvSpPr>
              <a:spLocks noChangeArrowheads="1"/>
            </p:cNvSpPr>
            <p:nvPr/>
          </p:nvSpPr>
          <p:spPr bwMode="auto">
            <a:xfrm>
              <a:off x="4560" y="8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4550" y="949"/>
            <a:ext cx="28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4" name="Equation" r:id="rId13" imgW="8534400" imgH="5486400" progId="Equation.DSMT4">
                    <p:embed/>
                  </p:oleObj>
                </mc:Choice>
                <mc:Fallback>
                  <p:oleObj name="Equation" r:id="rId13" imgW="8534400" imgH="5486400" progId="Equation.DSMT4">
                    <p:embed/>
                    <p:pic>
                      <p:nvPicPr>
                        <p:cNvPr id="0" name="图片 37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949"/>
                          <a:ext cx="28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 bwMode="auto">
          <a:xfrm>
            <a:off x="8245507" y="1246188"/>
            <a:ext cx="315914" cy="400050"/>
            <a:chOff x="4186" y="804"/>
            <a:chExt cx="199" cy="252"/>
          </a:xfrm>
        </p:grpSpPr>
        <p:sp>
          <p:nvSpPr>
            <p:cNvPr id="1062" name="Oval 18"/>
            <p:cNvSpPr>
              <a:spLocks noChangeArrowheads="1"/>
            </p:cNvSpPr>
            <p:nvPr/>
          </p:nvSpPr>
          <p:spPr bwMode="auto">
            <a:xfrm>
              <a:off x="422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4186" y="80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5" name="Equation" r:id="rId15" imgW="5486400" imgH="5486400" progId="Equation.DSMT4">
                    <p:embed/>
                  </p:oleObj>
                </mc:Choice>
                <mc:Fallback>
                  <p:oleObj name="Equation" r:id="rId15" imgW="5486400" imgH="5486400" progId="Equation.DSMT4">
                    <p:embed/>
                    <p:pic>
                      <p:nvPicPr>
                        <p:cNvPr id="0" name="图片 37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804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/>
          <p:nvPr/>
        </p:nvGrpSpPr>
        <p:grpSpPr bwMode="auto">
          <a:xfrm>
            <a:off x="7694628" y="2084392"/>
            <a:ext cx="400051" cy="315913"/>
            <a:chOff x="3839" y="1332"/>
            <a:chExt cx="252" cy="199"/>
          </a:xfrm>
        </p:grpSpPr>
        <p:sp>
          <p:nvSpPr>
            <p:cNvPr id="1061" name="Oval 21"/>
            <p:cNvSpPr>
              <a:spLocks noChangeArrowheads="1"/>
            </p:cNvSpPr>
            <p:nvPr/>
          </p:nvSpPr>
          <p:spPr bwMode="auto">
            <a:xfrm>
              <a:off x="3840" y="13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3839" y="1356"/>
            <a:ext cx="25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6" name="Equation" r:id="rId17" imgW="7924800" imgH="5486400" progId="Equation.DSMT4">
                    <p:embed/>
                  </p:oleObj>
                </mc:Choice>
                <mc:Fallback>
                  <p:oleObj name="Equation" r:id="rId17" imgW="7924800" imgH="5486400" progId="Equation.DSMT4">
                    <p:embed/>
                    <p:pic>
                      <p:nvPicPr>
                        <p:cNvPr id="0" name="图片 37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1356"/>
                          <a:ext cx="25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/>
          <p:nvPr/>
        </p:nvGrpSpPr>
        <p:grpSpPr bwMode="auto">
          <a:xfrm>
            <a:off x="7486650" y="2379660"/>
            <a:ext cx="434975" cy="295275"/>
            <a:chOff x="3708" y="1518"/>
            <a:chExt cx="274" cy="186"/>
          </a:xfrm>
        </p:grpSpPr>
        <p:sp>
          <p:nvSpPr>
            <p:cNvPr id="1060" name="Oval 24"/>
            <p:cNvSpPr>
              <a:spLocks noChangeArrowheads="1"/>
            </p:cNvSpPr>
            <p:nvPr/>
          </p:nvSpPr>
          <p:spPr bwMode="auto">
            <a:xfrm>
              <a:off x="3708" y="15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3777" y="1518"/>
            <a:ext cx="20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7" name="Equation" r:id="rId19" imgW="6096000" imgH="5486400" progId="Equation.DSMT4">
                    <p:embed/>
                  </p:oleObj>
                </mc:Choice>
                <mc:Fallback>
                  <p:oleObj name="Equation" r:id="rId19" imgW="6096000" imgH="5486400" progId="Equation.DSMT4">
                    <p:embed/>
                    <p:pic>
                      <p:nvPicPr>
                        <p:cNvPr id="0" name="图片 37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1518"/>
                          <a:ext cx="20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/>
          <p:nvPr/>
        </p:nvGrpSpPr>
        <p:grpSpPr bwMode="auto">
          <a:xfrm>
            <a:off x="7448544" y="2636843"/>
            <a:ext cx="365125" cy="334963"/>
            <a:chOff x="3684" y="1680"/>
            <a:chExt cx="230" cy="211"/>
          </a:xfrm>
        </p:grpSpPr>
        <p:sp>
          <p:nvSpPr>
            <p:cNvPr id="1059" name="Oval 27"/>
            <p:cNvSpPr>
              <a:spLocks noChangeArrowheads="1"/>
            </p:cNvSpPr>
            <p:nvPr/>
          </p:nvSpPr>
          <p:spPr bwMode="auto">
            <a:xfrm>
              <a:off x="3684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3720" y="1705"/>
            <a:ext cx="19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8" name="Equation" r:id="rId21" imgW="5791200" imgH="5486400" progId="Equation.DSMT4">
                    <p:embed/>
                  </p:oleObj>
                </mc:Choice>
                <mc:Fallback>
                  <p:oleObj name="Equation" r:id="rId21" imgW="5791200" imgH="5486400" progId="Equation.DSMT4">
                    <p:embed/>
                    <p:pic>
                      <p:nvPicPr>
                        <p:cNvPr id="0" name="图片 37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705"/>
                          <a:ext cx="19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9"/>
          <p:cNvGrpSpPr/>
          <p:nvPr/>
        </p:nvGrpSpPr>
        <p:grpSpPr bwMode="auto">
          <a:xfrm>
            <a:off x="7747000" y="2133601"/>
            <a:ext cx="711200" cy="315913"/>
            <a:chOff x="3920" y="1344"/>
            <a:chExt cx="448" cy="199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4128" y="1344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9" name="公式" r:id="rId23" imgW="520700" imgH="431800" progId="Equation.3">
                    <p:embed/>
                  </p:oleObj>
                </mc:Choice>
                <mc:Fallback>
                  <p:oleObj name="公式" r:id="rId23" imgW="520700" imgH="431800" progId="Equation.3">
                    <p:embed/>
                    <p:pic>
                      <p:nvPicPr>
                        <p:cNvPr id="0" name="图片 37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44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8" name="Line 31"/>
            <p:cNvSpPr>
              <a:spLocks noChangeShapeType="1"/>
            </p:cNvSpPr>
            <p:nvPr/>
          </p:nvSpPr>
          <p:spPr bwMode="auto">
            <a:xfrm>
              <a:off x="3920" y="1353"/>
              <a:ext cx="38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/>
          <p:nvPr/>
        </p:nvGrpSpPr>
        <p:grpSpPr bwMode="auto">
          <a:xfrm>
            <a:off x="8356600" y="1612900"/>
            <a:ext cx="393700" cy="533400"/>
            <a:chOff x="4312" y="1008"/>
            <a:chExt cx="248" cy="336"/>
          </a:xfrm>
        </p:grpSpPr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4312" y="1008"/>
              <a:ext cx="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4320" y="1104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40" name="公式" r:id="rId25" imgW="495300" imgH="431800" progId="Equation.3">
                    <p:embed/>
                  </p:oleObj>
                </mc:Choice>
                <mc:Fallback>
                  <p:oleObj name="公式" r:id="rId25" imgW="495300" imgH="431800" progId="Equation.3">
                    <p:embed/>
                    <p:pic>
                      <p:nvPicPr>
                        <p:cNvPr id="0" name="图片 37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2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1758982" y="1623294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: </a:t>
            </a:r>
            <a:r>
              <a:rPr lang="zh-CN" altLang="en-US" sz="2800" b="1" dirty="0">
                <a:latin typeface="+mn-ea"/>
                <a:ea typeface="+mn-ea"/>
              </a:rPr>
              <a:t>变力沿曲线所作的功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5156" name="Object 2"/>
          <p:cNvGraphicFramePr>
            <a:graphicFrameLocks noChangeAspect="1"/>
          </p:cNvGraphicFramePr>
          <p:nvPr/>
        </p:nvGraphicFramePr>
        <p:xfrm>
          <a:off x="2022476" y="2349500"/>
          <a:ext cx="1920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1" name="公式" r:id="rId27" imgW="1638300" imgH="368300" progId="Equation.3">
                  <p:embed/>
                </p:oleObj>
              </mc:Choice>
              <mc:Fallback>
                <p:oleObj name="公式" r:id="rId27" imgW="1638300" imgH="368300" progId="Equation.3">
                  <p:embed/>
                  <p:pic>
                    <p:nvPicPr>
                      <p:cNvPr id="0" name="图片 37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6" y="2349500"/>
                        <a:ext cx="1920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7" name="Object 3"/>
          <p:cNvGraphicFramePr>
            <a:graphicFrameLocks noChangeAspect="1"/>
          </p:cNvGraphicFramePr>
          <p:nvPr/>
        </p:nvGraphicFramePr>
        <p:xfrm>
          <a:off x="1787525" y="2924175"/>
          <a:ext cx="5041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2" name="Equation" r:id="rId29" imgW="1917700" imgH="241300" progId="Equation.DSMT4">
                  <p:embed/>
                </p:oleObj>
              </mc:Choice>
              <mc:Fallback>
                <p:oleObj name="Equation" r:id="rId29" imgW="1917700" imgH="241300" progId="Equation.DSMT4">
                  <p:embed/>
                  <p:pic>
                    <p:nvPicPr>
                      <p:cNvPr id="0" name="图片 37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924175"/>
                        <a:ext cx="5041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1758982" y="3751173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常力所作的功</a:t>
            </a:r>
            <a:endParaRPr lang="zh-CN" altLang="en-US" sz="2800" b="1" dirty="0"/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1787525" y="450487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分割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5160" name="Object 4"/>
          <p:cNvGraphicFramePr>
            <a:graphicFrameLocks noChangeAspect="1"/>
          </p:cNvGraphicFramePr>
          <p:nvPr/>
        </p:nvGraphicFramePr>
        <p:xfrm>
          <a:off x="2778125" y="4589463"/>
          <a:ext cx="6834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3" name="公式" r:id="rId31" imgW="7429500" imgH="457200" progId="Equation.3">
                  <p:embed/>
                </p:oleObj>
              </mc:Choice>
              <mc:Fallback>
                <p:oleObj name="公式" r:id="rId31" imgW="7429500" imgH="457200" progId="Equation.3">
                  <p:embed/>
                  <p:pic>
                    <p:nvPicPr>
                      <p:cNvPr id="0" name="图片 37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589463"/>
                        <a:ext cx="68341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" name="Object 5"/>
          <p:cNvGraphicFramePr>
            <a:graphicFrameLocks noChangeAspect="1"/>
          </p:cNvGraphicFramePr>
          <p:nvPr/>
        </p:nvGraphicFramePr>
        <p:xfrm>
          <a:off x="2174081" y="5258571"/>
          <a:ext cx="4268787" cy="64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4" name="Equation" r:id="rId33" imgW="1675765" imgH="254000" progId="Equation.DSMT4">
                  <p:embed/>
                </p:oleObj>
              </mc:Choice>
              <mc:Fallback>
                <p:oleObj name="Equation" r:id="rId33" imgW="1675765" imgH="254000" progId="Equation.DSMT4">
                  <p:embed/>
                  <p:pic>
                    <p:nvPicPr>
                      <p:cNvPr id="0" name="图片 37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081" y="5258571"/>
                        <a:ext cx="4268787" cy="642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5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083082" y="3562087"/>
          <a:ext cx="1981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5" name="Equation" r:id="rId35" imgW="825500" imgH="279400" progId="Equation.DSMT4">
                  <p:embed/>
                </p:oleObj>
              </mc:Choice>
              <mc:Fallback>
                <p:oleObj name="Equation" r:id="rId35" imgW="825500" imgH="279400" progId="Equation.DSMT4">
                  <p:embed/>
                  <p:pic>
                    <p:nvPicPr>
                      <p:cNvPr id="0" name="图片 37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82" y="3562087"/>
                        <a:ext cx="1981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nimBg="1"/>
      <p:bldP spid="5155" grpId="0" autoUpdateAnimBg="0"/>
      <p:bldP spid="5158" grpId="0" autoUpdateAnimBg="0"/>
      <p:bldP spid="515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Text Box 2"/>
          <p:cNvSpPr txBox="1">
            <a:spLocks noChangeArrowheads="1"/>
          </p:cNvSpPr>
          <p:nvPr/>
        </p:nvSpPr>
        <p:spPr bwMode="auto">
          <a:xfrm>
            <a:off x="1841500" y="6889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endParaRPr lang="en-US" altLang="zh-CN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885373" y="668456"/>
          <a:ext cx="7037388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9" name="Equation" r:id="rId1" imgW="7035800" imgH="2844800" progId="Equation.DSMT4">
                  <p:embed/>
                </p:oleObj>
              </mc:Choice>
              <mc:Fallback>
                <p:oleObj name="Equation" r:id="rId1" imgW="7035800" imgH="2844800" progId="Equation.DSMT4">
                  <p:embed/>
                  <p:pic>
                    <p:nvPicPr>
                      <p:cNvPr id="0" name="图片 20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373" y="668456"/>
                        <a:ext cx="7037388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9296400" y="3251441"/>
            <a:ext cx="2284412" cy="2743200"/>
            <a:chOff x="3761" y="2064"/>
            <a:chExt cx="1439" cy="1728"/>
          </a:xfrm>
        </p:grpSpPr>
        <p:pic>
          <p:nvPicPr>
            <p:cNvPr id="1947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064"/>
              <a:ext cx="1439" cy="1728"/>
            </a:xfrm>
            <a:prstGeom prst="rect">
              <a:avLst/>
            </a:prstGeom>
            <a:noFill/>
            <a:ln w="19050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4263" y="2832"/>
            <a:ext cx="44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0" name="Equation" r:id="rId4" imgW="10668000" imgH="5486400" progId="Equation.DSMT4">
                    <p:embed/>
                  </p:oleObj>
                </mc:Choice>
                <mc:Fallback>
                  <p:oleObj name="Equation" r:id="rId4" imgW="10668000" imgH="5486400" progId="Equation.DSMT4">
                    <p:embed/>
                    <p:pic>
                      <p:nvPicPr>
                        <p:cNvPr id="0" name="图片 20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2832"/>
                          <a:ext cx="44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 bwMode="auto">
          <a:xfrm>
            <a:off x="10808471" y="4124494"/>
            <a:ext cx="914400" cy="1925638"/>
            <a:chOff x="4464" y="2544"/>
            <a:chExt cx="576" cy="1248"/>
          </a:xfrm>
        </p:grpSpPr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4464" y="3643"/>
            <a:ext cx="36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1" name="公式" r:id="rId6" imgW="962025" imgH="390525" progId="Equation.3">
                    <p:embed/>
                  </p:oleObj>
                </mc:Choice>
                <mc:Fallback>
                  <p:oleObj name="公式" r:id="rId6" imgW="962025" imgH="390525" progId="Equation.3">
                    <p:embed/>
                    <p:pic>
                      <p:nvPicPr>
                        <p:cNvPr id="0" name="图片 20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3"/>
                          <a:ext cx="36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Line 9"/>
            <p:cNvSpPr>
              <a:spLocks noChangeShapeType="1"/>
            </p:cNvSpPr>
            <p:nvPr/>
          </p:nvSpPr>
          <p:spPr bwMode="auto">
            <a:xfrm flipV="1">
              <a:off x="4656" y="262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4687" y="2544"/>
            <a:ext cx="35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2" name="公式" r:id="rId8" imgW="923925" imgH="390525" progId="Equation.3">
                    <p:embed/>
                  </p:oleObj>
                </mc:Choice>
                <mc:Fallback>
                  <p:oleObj name="公式" r:id="rId8" imgW="923925" imgH="390525" progId="Equation.3">
                    <p:embed/>
                    <p:pic>
                      <p:nvPicPr>
                        <p:cNvPr id="0" name="图片 20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44"/>
                          <a:ext cx="35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895764" y="374311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1516" name="Object 3"/>
          <p:cNvGraphicFramePr>
            <a:graphicFrameLocks noChangeAspect="1"/>
          </p:cNvGraphicFramePr>
          <p:nvPr/>
        </p:nvGraphicFramePr>
        <p:xfrm>
          <a:off x="2887903" y="3759398"/>
          <a:ext cx="3604156" cy="45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" name="公式" r:id="rId10" imgW="3492500" imgH="444500" progId="Equation.3">
                  <p:embed/>
                </p:oleObj>
              </mc:Choice>
              <mc:Fallback>
                <p:oleObj name="公式" r:id="rId10" imgW="3492500" imgH="444500" progId="Equation.3">
                  <p:embed/>
                  <p:pic>
                    <p:nvPicPr>
                      <p:cNvPr id="0" name="图片 20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903" y="3759398"/>
                        <a:ext cx="3604156" cy="45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4"/>
          <p:cNvGraphicFramePr>
            <a:graphicFrameLocks noChangeAspect="1"/>
          </p:cNvGraphicFramePr>
          <p:nvPr/>
        </p:nvGraphicFramePr>
        <p:xfrm>
          <a:off x="3046387" y="4339512"/>
          <a:ext cx="3603795" cy="54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" name="Equation" r:id="rId12" imgW="35966400" imgH="5486400" progId="Equation.DSMT4">
                  <p:embed/>
                </p:oleObj>
              </mc:Choice>
              <mc:Fallback>
                <p:oleObj name="Equation" r:id="rId12" imgW="35966400" imgH="5486400" progId="Equation.DSMT4">
                  <p:embed/>
                  <p:pic>
                    <p:nvPicPr>
                      <p:cNvPr id="0" name="图片 20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387" y="4339512"/>
                        <a:ext cx="3603795" cy="549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5"/>
          <p:cNvGraphicFramePr>
            <a:graphicFrameLocks noChangeAspect="1"/>
          </p:cNvGraphicFramePr>
          <p:nvPr/>
        </p:nvGraphicFramePr>
        <p:xfrm>
          <a:off x="2392218" y="5029200"/>
          <a:ext cx="4585771" cy="69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" name="Equation" r:id="rId14" imgW="4572000" imgH="698500" progId="Equation.DSMT4">
                  <p:embed/>
                </p:oleObj>
              </mc:Choice>
              <mc:Fallback>
                <p:oleObj name="Equation" r:id="rId14" imgW="4572000" imgH="698500" progId="Equation.DSMT4">
                  <p:embed/>
                  <p:pic>
                    <p:nvPicPr>
                      <p:cNvPr id="0" name="图片 20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18" y="5029200"/>
                        <a:ext cx="4585771" cy="69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6"/>
          <p:cNvGraphicFramePr>
            <a:graphicFrameLocks noChangeAspect="1"/>
          </p:cNvGraphicFramePr>
          <p:nvPr/>
        </p:nvGraphicFramePr>
        <p:xfrm>
          <a:off x="3221139" y="5746577"/>
          <a:ext cx="1583753" cy="68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" name="公式" r:id="rId16" imgW="1612900" imgH="698500" progId="Equation.3">
                  <p:embed/>
                </p:oleObj>
              </mc:Choice>
              <mc:Fallback>
                <p:oleObj name="公式" r:id="rId16" imgW="1612900" imgH="698500" progId="Equation.3">
                  <p:embed/>
                  <p:pic>
                    <p:nvPicPr>
                      <p:cNvPr id="0" name="图片 20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39" y="5746577"/>
                        <a:ext cx="1583753" cy="684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7"/>
          <p:cNvGraphicFramePr>
            <a:graphicFrameLocks noChangeAspect="1"/>
          </p:cNvGraphicFramePr>
          <p:nvPr/>
        </p:nvGraphicFramePr>
        <p:xfrm>
          <a:off x="4804892" y="5935180"/>
          <a:ext cx="637427" cy="33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" name="公式" r:id="rId18" imgW="596900" imgH="317500" progId="Equation.3">
                  <p:embed/>
                </p:oleObj>
              </mc:Choice>
              <mc:Fallback>
                <p:oleObj name="公式" r:id="rId18" imgW="596900" imgH="317500" progId="Equation.3">
                  <p:embed/>
                  <p:pic>
                    <p:nvPicPr>
                      <p:cNvPr id="0" name="图片 20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892" y="5935180"/>
                        <a:ext cx="637427" cy="336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835880" y="3384550"/>
            <a:ext cx="2286000" cy="2316163"/>
            <a:chOff x="3648" y="2161"/>
            <a:chExt cx="1440" cy="1459"/>
          </a:xfrm>
        </p:grpSpPr>
        <p:graphicFrame>
          <p:nvGraphicFramePr>
            <p:cNvPr id="20492" name="Object 12"/>
            <p:cNvGraphicFramePr>
              <a:graphicFrameLocks noChangeAspect="1"/>
            </p:cNvGraphicFramePr>
            <p:nvPr/>
          </p:nvGraphicFramePr>
          <p:xfrm>
            <a:off x="3648" y="2161"/>
            <a:ext cx="1440" cy="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9" name="BMP 图象" r:id="rId1" imgW="2495550" imgH="2847975" progId="Paint.Picture">
                    <p:embed/>
                  </p:oleObj>
                </mc:Choice>
                <mc:Fallback>
                  <p:oleObj name="BMP 图象" r:id="rId1" imgW="2495550" imgH="2847975" progId="Paint.Picture">
                    <p:embed/>
                    <p:pic>
                      <p:nvPicPr>
                        <p:cNvPr id="0" name="图片 419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61"/>
                          <a:ext cx="1440" cy="143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1" name="Group 4"/>
            <p:cNvGrpSpPr/>
            <p:nvPr/>
          </p:nvGrpSpPr>
          <p:grpSpPr bwMode="auto">
            <a:xfrm>
              <a:off x="4539" y="2675"/>
              <a:ext cx="540" cy="945"/>
              <a:chOff x="4576" y="2675"/>
              <a:chExt cx="540" cy="945"/>
            </a:xfrm>
          </p:grpSpPr>
          <p:graphicFrame>
            <p:nvGraphicFramePr>
              <p:cNvPr id="20493" name="Object 13"/>
              <p:cNvGraphicFramePr>
                <a:graphicFrameLocks noChangeAspect="1"/>
              </p:cNvGraphicFramePr>
              <p:nvPr/>
            </p:nvGraphicFramePr>
            <p:xfrm>
              <a:off x="4576" y="3453"/>
              <a:ext cx="322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90" name="Equation" r:id="rId3" imgW="10972800" imgH="4876800" progId="Equation.DSMT4">
                      <p:embed/>
                    </p:oleObj>
                  </mc:Choice>
                  <mc:Fallback>
                    <p:oleObj name="Equation" r:id="rId3" imgW="10972800" imgH="4876800" progId="Equation.DSMT4">
                      <p:embed/>
                      <p:pic>
                        <p:nvPicPr>
                          <p:cNvPr id="0" name="图片 419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3453"/>
                            <a:ext cx="322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4" name="Object 14"/>
              <p:cNvGraphicFramePr>
                <a:graphicFrameLocks noChangeAspect="1"/>
              </p:cNvGraphicFramePr>
              <p:nvPr/>
            </p:nvGraphicFramePr>
            <p:xfrm>
              <a:off x="4773" y="2675"/>
              <a:ext cx="343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91" name="Equation" r:id="rId5" imgW="10668000" imgH="4876800" progId="Equation.DSMT4">
                      <p:embed/>
                    </p:oleObj>
                  </mc:Choice>
                  <mc:Fallback>
                    <p:oleObj name="Equation" r:id="rId5" imgW="10668000" imgH="4876800" progId="Equation.DSMT4">
                      <p:embed/>
                      <p:pic>
                        <p:nvPicPr>
                          <p:cNvPr id="0" name="图片 419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3" y="2675"/>
                            <a:ext cx="343" cy="1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049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94788"/>
            <a:ext cx="2392217" cy="2184925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9883115" y="835779"/>
          <a:ext cx="629164" cy="32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8" imgW="10668000" imgH="5486400" progId="Equation.DSMT4">
                  <p:embed/>
                </p:oleObj>
              </mc:Choice>
              <mc:Fallback>
                <p:oleObj name="Equation" r:id="rId8" imgW="10668000" imgH="5486400" progId="Equation.DSMT4">
                  <p:embed/>
                  <p:pic>
                    <p:nvPicPr>
                      <p:cNvPr id="0" name="图片 41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115" y="835779"/>
                        <a:ext cx="629164" cy="323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290476" y="995442"/>
          <a:ext cx="3860158" cy="48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公式" r:id="rId10" imgW="3517900" imgH="444500" progId="Equation.3">
                  <p:embed/>
                </p:oleObj>
              </mc:Choice>
              <mc:Fallback>
                <p:oleObj name="公式" r:id="rId10" imgW="3517900" imgH="444500" progId="Equation.3">
                  <p:embed/>
                  <p:pic>
                    <p:nvPicPr>
                      <p:cNvPr id="0" name="图片 41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476" y="995442"/>
                        <a:ext cx="3860158" cy="486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4"/>
          <p:cNvGraphicFramePr>
            <a:graphicFrameLocks noChangeAspect="1"/>
          </p:cNvGraphicFramePr>
          <p:nvPr/>
        </p:nvGraphicFramePr>
        <p:xfrm>
          <a:off x="2736561" y="1749018"/>
          <a:ext cx="4324257" cy="532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公式" r:id="rId12" imgW="3822700" imgH="469900" progId="Equation.3">
                  <p:embed/>
                </p:oleObj>
              </mc:Choice>
              <mc:Fallback>
                <p:oleObj name="公式" r:id="rId12" imgW="3822700" imgH="469900" progId="Equation.3">
                  <p:embed/>
                  <p:pic>
                    <p:nvPicPr>
                      <p:cNvPr id="0" name="图片 41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561" y="1749018"/>
                        <a:ext cx="4324257" cy="532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5"/>
          <p:cNvGraphicFramePr>
            <a:graphicFrameLocks noChangeAspect="1"/>
          </p:cNvGraphicFramePr>
          <p:nvPr/>
        </p:nvGraphicFramePr>
        <p:xfrm>
          <a:off x="2495576" y="2546570"/>
          <a:ext cx="5069656" cy="78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公式" r:id="rId14" imgW="4521200" imgH="698500" progId="Equation.3">
                  <p:embed/>
                </p:oleObj>
              </mc:Choice>
              <mc:Fallback>
                <p:oleObj name="公式" r:id="rId14" imgW="4521200" imgH="698500" progId="Equation.3">
                  <p:embed/>
                  <p:pic>
                    <p:nvPicPr>
                      <p:cNvPr id="0" name="图片 41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76" y="2546570"/>
                        <a:ext cx="5069656" cy="782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6"/>
          <p:cNvGraphicFramePr>
            <a:graphicFrameLocks noChangeAspect="1"/>
          </p:cNvGraphicFramePr>
          <p:nvPr/>
        </p:nvGraphicFramePr>
        <p:xfrm>
          <a:off x="3434556" y="3349625"/>
          <a:ext cx="1575185" cy="6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公式" r:id="rId16" imgW="1600200" imgH="698500" progId="Equation.3">
                  <p:embed/>
                </p:oleObj>
              </mc:Choice>
              <mc:Fallback>
                <p:oleObj name="公式" r:id="rId16" imgW="1600200" imgH="698500" progId="Equation.3">
                  <p:embed/>
                  <p:pic>
                    <p:nvPicPr>
                      <p:cNvPr id="0" name="图片 41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556" y="3349625"/>
                        <a:ext cx="1575185" cy="686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7"/>
          <p:cNvGraphicFramePr>
            <a:graphicFrameLocks noChangeAspect="1"/>
          </p:cNvGraphicFramePr>
          <p:nvPr/>
        </p:nvGraphicFramePr>
        <p:xfrm>
          <a:off x="5009741" y="3550804"/>
          <a:ext cx="605054" cy="31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公式" r:id="rId18" imgW="596900" imgH="317500" progId="Equation.3">
                  <p:embed/>
                </p:oleObj>
              </mc:Choice>
              <mc:Fallback>
                <p:oleObj name="公式" r:id="rId18" imgW="596900" imgH="317500" progId="Equation.3">
                  <p:embed/>
                  <p:pic>
                    <p:nvPicPr>
                      <p:cNvPr id="0" name="图片 41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741" y="3550804"/>
                        <a:ext cx="605054" cy="319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9232108" y="5435600"/>
            <a:ext cx="13795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10572883" y="4272830"/>
            <a:ext cx="0" cy="1190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/>
          <p:nvPr/>
        </p:nvGrpSpPr>
        <p:grpSpPr bwMode="auto">
          <a:xfrm>
            <a:off x="10320339" y="923132"/>
            <a:ext cx="914400" cy="1981200"/>
            <a:chOff x="4464" y="2544"/>
            <a:chExt cx="576" cy="1248"/>
          </a:xfrm>
        </p:grpSpPr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4464" y="3643"/>
            <a:ext cx="36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8" name="公式" r:id="rId20" imgW="962025" imgH="390525" progId="Equation.3">
                    <p:embed/>
                  </p:oleObj>
                </mc:Choice>
                <mc:Fallback>
                  <p:oleObj name="公式" r:id="rId20" imgW="962025" imgH="390525" progId="Equation.3">
                    <p:embed/>
                    <p:pic>
                      <p:nvPicPr>
                        <p:cNvPr id="0" name="图片 419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43"/>
                          <a:ext cx="36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 flipV="1">
              <a:off x="4656" y="2624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4687" y="2544"/>
            <a:ext cx="35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9" name="公式" r:id="rId22" imgW="923925" imgH="390525" progId="Equation.3">
                    <p:embed/>
                  </p:oleObj>
                </mc:Choice>
                <mc:Fallback>
                  <p:oleObj name="公式" r:id="rId22" imgW="923925" imgH="390525" progId="Equation.3">
                    <p:embed/>
                    <p:pic>
                      <p:nvPicPr>
                        <p:cNvPr id="0" name="图片 419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544"/>
                          <a:ext cx="35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8" name="Object 8"/>
          <p:cNvGraphicFramePr>
            <a:graphicFrameLocks noChangeAspect="1"/>
          </p:cNvGraphicFramePr>
          <p:nvPr/>
        </p:nvGraphicFramePr>
        <p:xfrm>
          <a:off x="2408833" y="4425950"/>
          <a:ext cx="509478" cy="42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24" imgW="469900" imgH="393700" progId="Equation.3">
                  <p:embed/>
                </p:oleObj>
              </mc:Choice>
              <mc:Fallback>
                <p:oleObj name="公式" r:id="rId24" imgW="469900" imgH="393700" progId="Equation.3">
                  <p:embed/>
                  <p:pic>
                    <p:nvPicPr>
                      <p:cNvPr id="0" name="图片 41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833" y="4425950"/>
                        <a:ext cx="509478" cy="42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9"/>
          <p:cNvGraphicFramePr>
            <a:graphicFrameLocks noChangeAspect="1"/>
          </p:cNvGraphicFramePr>
          <p:nvPr/>
        </p:nvGraphicFramePr>
        <p:xfrm>
          <a:off x="3088473" y="4358832"/>
          <a:ext cx="4232327" cy="135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26" imgW="4038600" imgH="1295400" progId="Equation.3">
                  <p:embed/>
                </p:oleObj>
              </mc:Choice>
              <mc:Fallback>
                <p:oleObj name="公式" r:id="rId26" imgW="4038600" imgH="1295400" progId="Equation.3">
                  <p:embed/>
                  <p:pic>
                    <p:nvPicPr>
                      <p:cNvPr id="0" name="图片 42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473" y="4358832"/>
                        <a:ext cx="4232327" cy="135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  <p:bldP spid="225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427564" y="1079500"/>
          <a:ext cx="153007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公式" r:id="rId1" imgW="1524000" imgH="444500" progId="Equation.3">
                  <p:embed/>
                </p:oleObj>
              </mc:Choice>
              <mc:Fallback>
                <p:oleObj name="公式" r:id="rId1" imgW="1524000" imgH="444500" progId="Equation.3">
                  <p:embed/>
                  <p:pic>
                    <p:nvPicPr>
                      <p:cNvPr id="0" name="图片 40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564" y="1079500"/>
                        <a:ext cx="1530074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033838" y="1079500"/>
          <a:ext cx="311830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公式" r:id="rId3" imgW="3111500" imgH="444500" progId="Equation.3">
                  <p:embed/>
                </p:oleObj>
              </mc:Choice>
              <mc:Fallback>
                <p:oleObj name="公式" r:id="rId3" imgW="3111500" imgH="444500" progId="Equation.3">
                  <p:embed/>
                  <p:pic>
                    <p:nvPicPr>
                      <p:cNvPr id="0" name="图片 40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1079500"/>
                        <a:ext cx="311830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427564" y="1730668"/>
          <a:ext cx="5761330" cy="68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5" imgW="5892800" imgH="698500" progId="Equation.3">
                  <p:embed/>
                </p:oleObj>
              </mc:Choice>
              <mc:Fallback>
                <p:oleObj name="公式" r:id="rId5" imgW="5892800" imgH="698500" progId="Equation.3">
                  <p:embed/>
                  <p:pic>
                    <p:nvPicPr>
                      <p:cNvPr id="0" name="图片 40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564" y="1730668"/>
                        <a:ext cx="5761330" cy="682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972773" y="2563814"/>
          <a:ext cx="65464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公式" r:id="rId7" imgW="609600" imgH="317500" progId="Equation.3">
                  <p:embed/>
                </p:oleObj>
              </mc:Choice>
              <mc:Fallback>
                <p:oleObj name="公式" r:id="rId7" imgW="609600" imgH="317500" progId="Equation.3">
                  <p:embed/>
                  <p:pic>
                    <p:nvPicPr>
                      <p:cNvPr id="0" name="图片 40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773" y="2563814"/>
                        <a:ext cx="65464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447893" y="3147876"/>
          <a:ext cx="1509745" cy="4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公式" r:id="rId9" imgW="1562100" imgH="444500" progId="Equation.3">
                  <p:embed/>
                </p:oleObj>
              </mc:Choice>
              <mc:Fallback>
                <p:oleObj name="公式" r:id="rId9" imgW="1562100" imgH="444500" progId="Equation.3">
                  <p:embed/>
                  <p:pic>
                    <p:nvPicPr>
                      <p:cNvPr id="0" name="图片 40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893" y="3147876"/>
                        <a:ext cx="1509745" cy="42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057941" y="3092450"/>
          <a:ext cx="3157274" cy="44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公式" r:id="rId11" imgW="3022600" imgH="431800" progId="Equation.3">
                  <p:embed/>
                </p:oleObj>
              </mc:Choice>
              <mc:Fallback>
                <p:oleObj name="公式" r:id="rId11" imgW="3022600" imgH="431800" progId="Equation.3">
                  <p:embed/>
                  <p:pic>
                    <p:nvPicPr>
                      <p:cNvPr id="0" name="图片 40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941" y="3092450"/>
                        <a:ext cx="3157274" cy="449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332326" y="3818958"/>
          <a:ext cx="4759594" cy="66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公式" r:id="rId13" imgW="4965700" imgH="698500" progId="Equation.3">
                  <p:embed/>
                </p:oleObj>
              </mc:Choice>
              <mc:Fallback>
                <p:oleObj name="公式" r:id="rId13" imgW="4965700" imgH="698500" progId="Equation.3">
                  <p:embed/>
                  <p:pic>
                    <p:nvPicPr>
                      <p:cNvPr id="0" name="图片 40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26" y="3818958"/>
                        <a:ext cx="4759594" cy="668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7091920" y="4001797"/>
          <a:ext cx="625843" cy="33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公式" r:id="rId15" imgW="596900" imgH="317500" progId="Equation.3">
                  <p:embed/>
                </p:oleObj>
              </mc:Choice>
              <mc:Fallback>
                <p:oleObj name="公式" r:id="rId15" imgW="596900" imgH="317500" progId="Equation.3">
                  <p:embed/>
                  <p:pic>
                    <p:nvPicPr>
                      <p:cNvPr id="0" name="图片 40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920" y="4001797"/>
                        <a:ext cx="625843" cy="33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280085" y="4751326"/>
          <a:ext cx="2264206" cy="46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公式" r:id="rId17" imgW="2171700" imgH="444500" progId="Equation.3">
                  <p:embed/>
                </p:oleObj>
              </mc:Choice>
              <mc:Fallback>
                <p:oleObj name="公式" r:id="rId17" imgW="2171700" imgH="444500" progId="Equation.3">
                  <p:embed/>
                  <p:pic>
                    <p:nvPicPr>
                      <p:cNvPr id="0" name="图片 40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085" y="4751326"/>
                        <a:ext cx="2264206" cy="460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4654118" y="4779545"/>
          <a:ext cx="637309" cy="33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公式" r:id="rId19" imgW="596900" imgH="317500" progId="Equation.3">
                  <p:embed/>
                </p:oleObj>
              </mc:Choice>
              <mc:Fallback>
                <p:oleObj name="公式" r:id="rId19" imgW="596900" imgH="317500" progId="Equation.3">
                  <p:embed/>
                  <p:pic>
                    <p:nvPicPr>
                      <p:cNvPr id="0" name="图片 40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18" y="4779545"/>
                        <a:ext cx="637309" cy="336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9" name="Group 12"/>
          <p:cNvGrpSpPr/>
          <p:nvPr/>
        </p:nvGrpSpPr>
        <p:grpSpPr bwMode="auto">
          <a:xfrm>
            <a:off x="8853055" y="1443831"/>
            <a:ext cx="2403475" cy="2363788"/>
            <a:chOff x="3648" y="2161"/>
            <a:chExt cx="1514" cy="1489"/>
          </a:xfrm>
        </p:grpSpPr>
        <p:grpSp>
          <p:nvGrpSpPr>
            <p:cNvPr id="21521" name="Group 13"/>
            <p:cNvGrpSpPr/>
            <p:nvPr/>
          </p:nvGrpSpPr>
          <p:grpSpPr bwMode="auto">
            <a:xfrm>
              <a:off x="3648" y="2161"/>
              <a:ext cx="1514" cy="1489"/>
              <a:chOff x="3648" y="2161"/>
              <a:chExt cx="1514" cy="1489"/>
            </a:xfrm>
          </p:grpSpPr>
          <p:graphicFrame>
            <p:nvGraphicFramePr>
              <p:cNvPr id="21516" name="Object 12"/>
              <p:cNvGraphicFramePr>
                <a:graphicFrameLocks noChangeAspect="1"/>
              </p:cNvGraphicFramePr>
              <p:nvPr/>
            </p:nvGraphicFramePr>
            <p:xfrm>
              <a:off x="3648" y="2161"/>
              <a:ext cx="1440" cy="1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88" name="BMP 图象" r:id="rId20" imgW="2495550" imgH="2847975" progId="Paint.Picture">
                      <p:embed/>
                    </p:oleObj>
                  </mc:Choice>
                  <mc:Fallback>
                    <p:oleObj name="BMP 图象" r:id="rId20" imgW="2495550" imgH="2847975" progId="Paint.Picture">
                      <p:embed/>
                      <p:pic>
                        <p:nvPicPr>
                          <p:cNvPr id="0" name="图片 409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161"/>
                            <a:ext cx="1440" cy="1439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24" name="Group 15"/>
              <p:cNvGrpSpPr/>
              <p:nvPr/>
            </p:nvGrpSpPr>
            <p:grpSpPr bwMode="auto">
              <a:xfrm>
                <a:off x="4529" y="2652"/>
                <a:ext cx="633" cy="998"/>
                <a:chOff x="4566" y="2652"/>
                <a:chExt cx="633" cy="998"/>
              </a:xfrm>
            </p:grpSpPr>
            <p:graphicFrame>
              <p:nvGraphicFramePr>
                <p:cNvPr id="21517" name="Object 13"/>
                <p:cNvGraphicFramePr>
                  <a:graphicFrameLocks noChangeAspect="1"/>
                </p:cNvGraphicFramePr>
                <p:nvPr/>
              </p:nvGraphicFramePr>
              <p:xfrm>
                <a:off x="4566" y="3488"/>
                <a:ext cx="367" cy="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989" name="Equation" r:id="rId22" imgW="10972800" imgH="4876800" progId="Equation.DSMT4">
                        <p:embed/>
                      </p:oleObj>
                    </mc:Choice>
                    <mc:Fallback>
                      <p:oleObj name="Equation" r:id="rId22" imgW="10972800" imgH="4876800" progId="Equation.DSMT4">
                        <p:embed/>
                        <p:pic>
                          <p:nvPicPr>
                            <p:cNvPr id="0" name="图片 409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6" y="3488"/>
                              <a:ext cx="367" cy="1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18" name="Object 14"/>
                <p:cNvGraphicFramePr>
                  <a:graphicFrameLocks noChangeAspect="1"/>
                </p:cNvGraphicFramePr>
                <p:nvPr/>
              </p:nvGraphicFramePr>
              <p:xfrm>
                <a:off x="4785" y="2652"/>
                <a:ext cx="414" cy="1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990" name="Equation" r:id="rId24" imgW="10668000" imgH="4876800" progId="Equation.DSMT4">
                        <p:embed/>
                      </p:oleObj>
                    </mc:Choice>
                    <mc:Fallback>
                      <p:oleObj name="Equation" r:id="rId24" imgW="10668000" imgH="4876800" progId="Equation.DSMT4">
                        <p:embed/>
                        <p:pic>
                          <p:nvPicPr>
                            <p:cNvPr id="0" name="图片 409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85" y="2652"/>
                              <a:ext cx="414" cy="1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3879" y="3457"/>
              <a:ext cx="8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V="1">
              <a:off x="4739" y="2708"/>
              <a:ext cx="0" cy="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438400" y="52578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2800" b="1">
                <a:solidFill>
                  <a:srgbClr val="FF0000"/>
                </a:solidFill>
              </a:rPr>
              <a:t>：被积函数相同，起点和终点也相同，但路径不同而积分结果相同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zh-CN" altLang="en-US" sz="2800" b="1">
                <a:solidFill>
                  <a:srgbClr val="FF0000"/>
                </a:solidFill>
              </a:rPr>
              <a:t>具有普遍性？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802721" y="3237923"/>
            <a:ext cx="2700337" cy="3095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8534400" y="3276600"/>
            <a:ext cx="1676400" cy="3016250"/>
            <a:chOff x="4416" y="2064"/>
            <a:chExt cx="1056" cy="1900"/>
          </a:xfrm>
        </p:grpSpPr>
        <p:sp>
          <p:nvSpPr>
            <p:cNvPr id="22553" name="Freeform 4"/>
            <p:cNvSpPr/>
            <p:nvPr/>
          </p:nvSpPr>
          <p:spPr bwMode="auto">
            <a:xfrm>
              <a:off x="4416" y="2304"/>
              <a:ext cx="768" cy="1224"/>
            </a:xfrm>
            <a:custGeom>
              <a:avLst/>
              <a:gdLst>
                <a:gd name="T0" fmla="*/ 0 w 768"/>
                <a:gd name="T1" fmla="*/ 600 h 1200"/>
                <a:gd name="T2" fmla="*/ 0 w 768"/>
                <a:gd name="T3" fmla="*/ 1248 h 1200"/>
                <a:gd name="T4" fmla="*/ 768 w 768"/>
                <a:gd name="T5" fmla="*/ 1248 h 1200"/>
                <a:gd name="T6" fmla="*/ 768 w 76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1200"/>
                <a:gd name="T14" fmla="*/ 768 w 768"/>
                <a:gd name="T15" fmla="*/ 1200 h 1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1200">
                  <a:moveTo>
                    <a:pt x="0" y="576"/>
                  </a:moveTo>
                  <a:lnTo>
                    <a:pt x="0" y="1200"/>
                  </a:lnTo>
                  <a:lnTo>
                    <a:pt x="768" y="1200"/>
                  </a:lnTo>
                  <a:lnTo>
                    <a:pt x="768" y="0"/>
                  </a:lnTo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 cmpd="sng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Arc 5"/>
            <p:cNvSpPr/>
            <p:nvPr/>
          </p:nvSpPr>
          <p:spPr bwMode="auto">
            <a:xfrm>
              <a:off x="4416" y="3407"/>
              <a:ext cx="768" cy="167"/>
            </a:xfrm>
            <a:custGeom>
              <a:avLst/>
              <a:gdLst>
                <a:gd name="T0" fmla="*/ 0 w 43144"/>
                <a:gd name="T1" fmla="*/ 0 h 21600"/>
                <a:gd name="T2" fmla="*/ 0 w 43144"/>
                <a:gd name="T3" fmla="*/ 0 h 21600"/>
                <a:gd name="T4" fmla="*/ 0 w 4314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4"/>
                <a:gd name="T10" fmla="*/ 0 h 21600"/>
                <a:gd name="T11" fmla="*/ 43144 w 431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9525">
              <a:solidFill>
                <a:srgbClr val="0099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Arc 6"/>
            <p:cNvSpPr/>
            <p:nvPr/>
          </p:nvSpPr>
          <p:spPr bwMode="auto">
            <a:xfrm rot="10800000">
              <a:off x="4416" y="3513"/>
              <a:ext cx="768" cy="167"/>
            </a:xfrm>
            <a:custGeom>
              <a:avLst/>
              <a:gdLst>
                <a:gd name="T0" fmla="*/ 0 w 43144"/>
                <a:gd name="T1" fmla="*/ 0 h 21600"/>
                <a:gd name="T2" fmla="*/ 0 w 43144"/>
                <a:gd name="T3" fmla="*/ 0 h 21600"/>
                <a:gd name="T4" fmla="*/ 0 w 4314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4"/>
                <a:gd name="T10" fmla="*/ 0 h 21600"/>
                <a:gd name="T11" fmla="*/ 43144 w 431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Oval 7"/>
            <p:cNvSpPr>
              <a:spLocks noChangeArrowheads="1"/>
            </p:cNvSpPr>
            <p:nvPr/>
          </p:nvSpPr>
          <p:spPr bwMode="auto">
            <a:xfrm rot="18878416">
              <a:off x="4303" y="2325"/>
              <a:ext cx="986" cy="500"/>
            </a:xfrm>
            <a:prstGeom prst="ellipse">
              <a:avLst/>
            </a:pr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chemeClr val="accent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557" name="Group 8"/>
            <p:cNvGrpSpPr/>
            <p:nvPr/>
          </p:nvGrpSpPr>
          <p:grpSpPr bwMode="auto">
            <a:xfrm>
              <a:off x="4416" y="2100"/>
              <a:ext cx="1056" cy="1824"/>
              <a:chOff x="4416" y="2128"/>
              <a:chExt cx="1056" cy="1824"/>
            </a:xfrm>
          </p:grpSpPr>
          <p:sp>
            <p:nvSpPr>
              <p:cNvPr id="22558" name="Line 9"/>
              <p:cNvSpPr>
                <a:spLocks noChangeShapeType="1"/>
              </p:cNvSpPr>
              <p:nvPr/>
            </p:nvSpPr>
            <p:spPr bwMode="auto">
              <a:xfrm>
                <a:off x="4800" y="356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9" name="Line 10"/>
              <p:cNvSpPr>
                <a:spLocks noChangeShapeType="1"/>
              </p:cNvSpPr>
              <p:nvPr/>
            </p:nvSpPr>
            <p:spPr bwMode="auto">
              <a:xfrm flipV="1">
                <a:off x="4800" y="2704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0" name="Line 11"/>
              <p:cNvSpPr>
                <a:spLocks noChangeShapeType="1"/>
              </p:cNvSpPr>
              <p:nvPr/>
            </p:nvSpPr>
            <p:spPr bwMode="auto">
              <a:xfrm flipH="1">
                <a:off x="4680" y="3568"/>
                <a:ext cx="12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1" name="Line 12"/>
              <p:cNvSpPr>
                <a:spLocks noChangeShapeType="1"/>
              </p:cNvSpPr>
              <p:nvPr/>
            </p:nvSpPr>
            <p:spPr bwMode="auto">
              <a:xfrm flipV="1">
                <a:off x="4800" y="212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2" name="Line 13"/>
              <p:cNvSpPr>
                <a:spLocks noChangeShapeType="1"/>
              </p:cNvSpPr>
              <p:nvPr/>
            </p:nvSpPr>
            <p:spPr bwMode="auto">
              <a:xfrm>
                <a:off x="5184" y="35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3" name="Line 14"/>
              <p:cNvSpPr>
                <a:spLocks noChangeShapeType="1"/>
              </p:cNvSpPr>
              <p:nvPr/>
            </p:nvSpPr>
            <p:spPr bwMode="auto">
              <a:xfrm flipH="1">
                <a:off x="4416" y="371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2540" name="Object 12"/>
            <p:cNvGraphicFramePr>
              <a:graphicFrameLocks noChangeAspect="1"/>
            </p:cNvGraphicFramePr>
            <p:nvPr/>
          </p:nvGraphicFramePr>
          <p:xfrm>
            <a:off x="4616" y="34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0" name="Equation" r:id="rId1" imgW="219075" imgH="238125" progId="Equation.3">
                    <p:embed/>
                  </p:oleObj>
                </mc:Choice>
                <mc:Fallback>
                  <p:oleObj name="Equation" r:id="rId1" imgW="219075" imgH="238125" progId="Equation.3">
                    <p:embed/>
                    <p:pic>
                      <p:nvPicPr>
                        <p:cNvPr id="0" name="图片 39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34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13"/>
            <p:cNvGraphicFramePr>
              <a:graphicFrameLocks noChangeAspect="1"/>
            </p:cNvGraphicFramePr>
            <p:nvPr/>
          </p:nvGraphicFramePr>
          <p:xfrm>
            <a:off x="4616" y="206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1" name="Equation" r:id="rId3" imgW="219075" imgH="219075" progId="Equation.3">
                    <p:embed/>
                  </p:oleObj>
                </mc:Choice>
                <mc:Fallback>
                  <p:oleObj name="Equation" r:id="rId3" imgW="219075" imgH="219075" progId="Equation.3">
                    <p:embed/>
                    <p:pic>
                      <p:nvPicPr>
                        <p:cNvPr id="0" name="图片 39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06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5320" y="36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" name="Equation" r:id="rId5" imgW="238125" imgH="314325" progId="Equation.3">
                    <p:embed/>
                  </p:oleObj>
                </mc:Choice>
                <mc:Fallback>
                  <p:oleObj name="Equation" r:id="rId5" imgW="238125" imgH="314325" progId="Equation.3">
                    <p:embed/>
                    <p:pic>
                      <p:nvPicPr>
                        <p:cNvPr id="0" name="图片 39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6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4560" y="38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3" name="Equation" r:id="rId7" imgW="228600" imgH="238125" progId="Equation.3">
                    <p:embed/>
                  </p:oleObj>
                </mc:Choice>
                <mc:Fallback>
                  <p:oleObj name="Equation" r:id="rId7" imgW="228600" imgH="238125" progId="Equation.3">
                    <p:embed/>
                    <p:pic>
                      <p:nvPicPr>
                        <p:cNvPr id="0" name="图片 39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8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4896" y="285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4" name="Equation" r:id="rId9" imgW="257175" imgH="304800" progId="Equation.3">
                    <p:embed/>
                  </p:oleObj>
                </mc:Choice>
                <mc:Fallback>
                  <p:oleObj name="Equation" r:id="rId9" imgW="257175" imgH="304800" progId="Equation.3">
                    <p:embed/>
                    <p:pic>
                      <p:nvPicPr>
                        <p:cNvPr id="0" name="图片 39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5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7" name="Rectangle 20"/>
          <p:cNvSpPr>
            <a:spLocks noGrp="1" noChangeArrowheads="1"/>
          </p:cNvSpPr>
          <p:nvPr>
            <p:ph type="title"/>
          </p:nvPr>
        </p:nvSpPr>
        <p:spPr>
          <a:xfrm>
            <a:off x="1866900" y="314902"/>
            <a:ext cx="17526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086100" y="262333"/>
          <a:ext cx="6258087" cy="76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11" imgW="62788800" imgH="7620000" progId="Equation.DSMT4">
                  <p:embed/>
                </p:oleObj>
              </mc:Choice>
              <mc:Fallback>
                <p:oleObj name="Equation" r:id="rId11" imgW="62788800" imgH="7620000" progId="Equation.DSMT4">
                  <p:embed/>
                  <p:pic>
                    <p:nvPicPr>
                      <p:cNvPr id="0" name="图片 39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62333"/>
                        <a:ext cx="6258087" cy="76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9296400" y="3810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其中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5623" name="Object 3"/>
          <p:cNvGraphicFramePr>
            <a:graphicFrameLocks noChangeAspect="1"/>
          </p:cNvGraphicFramePr>
          <p:nvPr/>
        </p:nvGraphicFramePr>
        <p:xfrm>
          <a:off x="1567872" y="924502"/>
          <a:ext cx="2826328" cy="124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tion" r:id="rId13" imgW="26212800" imgH="11582400" progId="Equation.DSMT4">
                  <p:embed/>
                </p:oleObj>
              </mc:Choice>
              <mc:Fallback>
                <p:oleObj name="Equation" r:id="rId13" imgW="26212800" imgH="11582400" progId="Equation.DSMT4">
                  <p:embed/>
                  <p:pic>
                    <p:nvPicPr>
                      <p:cNvPr id="0" name="图片 39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872" y="924502"/>
                        <a:ext cx="2826328" cy="124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394200" y="13255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从</a:t>
            </a:r>
            <a:r>
              <a:rPr lang="zh-CN" altLang="en-US" sz="2800" b="1" i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z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轴正向看为顺时针方向</a:t>
            </a:r>
            <a:r>
              <a:rPr lang="en-US" altLang="zh-CN" sz="2800" b="1">
                <a:ea typeface="楷体_GB2312" pitchFamily="49" charset="-122"/>
              </a:rPr>
              <a:t>.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V="1">
            <a:off x="8686800" y="372427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>
            <a:off x="9296400" y="4267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1546369" y="2193188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取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 的参数方程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5628" name="Object 4"/>
          <p:cNvGraphicFramePr>
            <a:graphicFrameLocks noChangeAspect="1"/>
          </p:cNvGraphicFramePr>
          <p:nvPr/>
        </p:nvGraphicFramePr>
        <p:xfrm>
          <a:off x="2078183" y="2653149"/>
          <a:ext cx="2963140" cy="50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7" name="Equation" r:id="rId15" imgW="28651200" imgH="4876800" progId="Equation.DSMT4">
                  <p:embed/>
                </p:oleObj>
              </mc:Choice>
              <mc:Fallback>
                <p:oleObj name="Equation" r:id="rId15" imgW="28651200" imgH="4876800" progId="Equation.DSMT4">
                  <p:embed/>
                  <p:pic>
                    <p:nvPicPr>
                      <p:cNvPr id="0" name="图片 39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83" y="2653149"/>
                        <a:ext cx="2963140" cy="504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5"/>
          <p:cNvGraphicFramePr>
            <a:graphicFrameLocks noChangeAspect="1"/>
          </p:cNvGraphicFramePr>
          <p:nvPr/>
        </p:nvGraphicFramePr>
        <p:xfrm>
          <a:off x="5041322" y="2633717"/>
          <a:ext cx="5190169" cy="5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name="Equation" r:id="rId17" imgW="49377600" imgH="4876800" progId="Equation.DSMT4">
                  <p:embed/>
                </p:oleObj>
              </mc:Choice>
              <mc:Fallback>
                <p:oleObj name="Equation" r:id="rId17" imgW="49377600" imgH="4876800" progId="Equation.DSMT4">
                  <p:embed/>
                  <p:pic>
                    <p:nvPicPr>
                      <p:cNvPr id="0" name="图片 39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22" y="2633717"/>
                        <a:ext cx="5190169" cy="513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6"/>
          <p:cNvGraphicFramePr>
            <a:graphicFrameLocks noChangeAspect="1"/>
          </p:cNvGraphicFramePr>
          <p:nvPr/>
        </p:nvGraphicFramePr>
        <p:xfrm>
          <a:off x="1704634" y="3276600"/>
          <a:ext cx="2104104" cy="78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" name="Equation" r:id="rId19" imgW="21945600" imgH="8229600" progId="Equation.DSMT4">
                  <p:embed/>
                </p:oleObj>
              </mc:Choice>
              <mc:Fallback>
                <p:oleObj name="Equation" r:id="rId19" imgW="21945600" imgH="8229600" progId="Equation.DSMT4">
                  <p:embed/>
                  <p:pic>
                    <p:nvPicPr>
                      <p:cNvPr id="0" name="图片 39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634" y="3276600"/>
                        <a:ext cx="2104104" cy="789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7"/>
          <p:cNvGraphicFramePr>
            <a:graphicFrameLocks noChangeAspect="1"/>
          </p:cNvGraphicFramePr>
          <p:nvPr/>
        </p:nvGraphicFramePr>
        <p:xfrm>
          <a:off x="2756686" y="4161235"/>
          <a:ext cx="3846044" cy="48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0" name="Equation" r:id="rId21" imgW="38709600" imgH="4876800" progId="Equation.DSMT4">
                  <p:embed/>
                </p:oleObj>
              </mc:Choice>
              <mc:Fallback>
                <p:oleObj name="Equation" r:id="rId21" imgW="38709600" imgH="4876800" progId="Equation.DSMT4">
                  <p:embed/>
                  <p:pic>
                    <p:nvPicPr>
                      <p:cNvPr id="0" name="图片 39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686" y="4161235"/>
                        <a:ext cx="3846044" cy="484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8"/>
          <p:cNvGraphicFramePr>
            <a:graphicFrameLocks noChangeAspect="1"/>
          </p:cNvGraphicFramePr>
          <p:nvPr/>
        </p:nvGraphicFramePr>
        <p:xfrm>
          <a:off x="2743200" y="4891222"/>
          <a:ext cx="4294423" cy="45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1" name="Equation" r:id="rId23" imgW="46329600" imgH="4876800" progId="Equation.DSMT4">
                  <p:embed/>
                </p:oleObj>
              </mc:Choice>
              <mc:Fallback>
                <p:oleObj name="Equation" r:id="rId23" imgW="46329600" imgH="4876800" progId="Equation.DSMT4">
                  <p:embed/>
                  <p:pic>
                    <p:nvPicPr>
                      <p:cNvPr id="0" name="图片 39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91222"/>
                        <a:ext cx="4294423" cy="452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9"/>
          <p:cNvGraphicFramePr>
            <a:graphicFrameLocks noChangeAspect="1"/>
          </p:cNvGraphicFramePr>
          <p:nvPr/>
        </p:nvGraphicFramePr>
        <p:xfrm>
          <a:off x="2484680" y="5526011"/>
          <a:ext cx="2896945" cy="76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Equation" r:id="rId25" imgW="31089600" imgH="8229600" progId="Equation.DSMT4">
                  <p:embed/>
                </p:oleObj>
              </mc:Choice>
              <mc:Fallback>
                <p:oleObj name="Equation" r:id="rId25" imgW="31089600" imgH="8229600" progId="Equation.DSMT4">
                  <p:embed/>
                  <p:pic>
                    <p:nvPicPr>
                      <p:cNvPr id="0" name="图片 39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680" y="5526011"/>
                        <a:ext cx="2896945" cy="76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10"/>
          <p:cNvGraphicFramePr>
            <a:graphicFrameLocks noChangeAspect="1"/>
          </p:cNvGraphicFramePr>
          <p:nvPr/>
        </p:nvGraphicFramePr>
        <p:xfrm>
          <a:off x="3642023" y="3443621"/>
          <a:ext cx="2676339" cy="48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3" name="Equation" r:id="rId27" imgW="26822400" imgH="4876800" progId="Equation.DSMT4">
                  <p:embed/>
                </p:oleObj>
              </mc:Choice>
              <mc:Fallback>
                <p:oleObj name="Equation" r:id="rId27" imgW="26822400" imgH="4876800" progId="Equation.DSMT4">
                  <p:embed/>
                  <p:pic>
                    <p:nvPicPr>
                      <p:cNvPr id="0" name="图片 39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023" y="3443621"/>
                        <a:ext cx="2676339" cy="48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11"/>
          <p:cNvGraphicFramePr>
            <a:graphicFrameLocks noChangeAspect="1"/>
          </p:cNvGraphicFramePr>
          <p:nvPr/>
        </p:nvGraphicFramePr>
        <p:xfrm>
          <a:off x="5458143" y="5633146"/>
          <a:ext cx="1016123" cy="41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4" name="Equation" r:id="rId29" imgW="10363200" imgH="4267200" progId="Equation.DSMT4">
                  <p:embed/>
                </p:oleObj>
              </mc:Choice>
              <mc:Fallback>
                <p:oleObj name="Equation" r:id="rId29" imgW="10363200" imgH="4267200" progId="Equation.DSMT4">
                  <p:embed/>
                  <p:pic>
                    <p:nvPicPr>
                      <p:cNvPr id="0" name="图片 39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143" y="5633146"/>
                        <a:ext cx="1016123" cy="418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nimBg="1"/>
      <p:bldP spid="25622" grpId="0" autoUpdateAnimBg="0" build="p"/>
      <p:bldP spid="25624" grpId="0" autoUpdateAnimBg="0" build="p"/>
      <p:bldP spid="25625" grpId="0" animBg="1"/>
      <p:bldP spid="25626" grpId="0" animBg="1"/>
      <p:bldP spid="2562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609" y="389287"/>
            <a:ext cx="37084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设曲线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为曲面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953000" y="349250"/>
          <a:ext cx="25908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2" name="Equation" r:id="rId1" imgW="25603200" imgH="5486400" progId="Equation.DSMT4">
                  <p:embed/>
                </p:oleObj>
              </mc:Choice>
              <mc:Fallback>
                <p:oleObj name="Equation" r:id="rId1" imgW="25603200" imgH="5486400" progId="Equation.DSMT4">
                  <p:embed/>
                  <p:pic>
                    <p:nvPicPr>
                      <p:cNvPr id="0" name="图片 31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9250"/>
                        <a:ext cx="2590800" cy="55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4"/>
          <p:cNvSpPr txBox="1">
            <a:spLocks noChangeArrowheads="1"/>
          </p:cNvSpPr>
          <p:nvPr/>
        </p:nvSpPr>
        <p:spPr bwMode="auto">
          <a:xfrm>
            <a:off x="7467600" y="381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与曲面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8744527" y="341403"/>
          <a:ext cx="2017568" cy="55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3" name="Equation" r:id="rId3" imgW="19812000" imgH="5486400" progId="Equation.DSMT4">
                  <p:embed/>
                </p:oleObj>
              </mc:Choice>
              <mc:Fallback>
                <p:oleObj name="Equation" r:id="rId3" imgW="19812000" imgH="5486400" progId="Equation.DSMT4">
                  <p:embed/>
                  <p:pic>
                    <p:nvPicPr>
                      <p:cNvPr id="0" name="图片 31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4527" y="341403"/>
                        <a:ext cx="2017568" cy="558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922457" y="1059654"/>
          <a:ext cx="3317885" cy="51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4" name="Equation" r:id="rId5" imgW="33528000" imgH="5181600" progId="Equation.DSMT4">
                  <p:embed/>
                </p:oleObj>
              </mc:Choice>
              <mc:Fallback>
                <p:oleObj name="Equation" r:id="rId5" imgW="33528000" imgH="5181600" progId="Equation.DSMT4">
                  <p:embed/>
                  <p:pic>
                    <p:nvPicPr>
                      <p:cNvPr id="0" name="图片 31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57" y="1059654"/>
                        <a:ext cx="3317885" cy="51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105400" y="10048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从 </a:t>
            </a:r>
            <a:r>
              <a:rPr lang="en-US" altLang="zh-CN" sz="2800" b="1" i="1" dirty="0">
                <a:ea typeface="楷体_GB2312" pitchFamily="49" charset="-122"/>
              </a:rPr>
              <a:t>ox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轴正向看去为逆时针方向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514600" y="149638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(1) </a:t>
            </a:r>
            <a:r>
              <a:rPr lang="zh-CN" altLang="en-US" sz="2800" b="1" dirty="0">
                <a:ea typeface="楷体_GB2312" pitchFamily="49" charset="-122"/>
              </a:rPr>
              <a:t>写出曲线 </a:t>
            </a:r>
            <a:r>
              <a:rPr lang="en-US" altLang="zh-CN" sz="2800" b="1" i="1" dirty="0">
                <a:ea typeface="楷体_GB2312" pitchFamily="49" charset="-122"/>
              </a:rPr>
              <a:t>C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的参数方程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514600" y="2147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</a:t>
            </a:r>
            <a:r>
              <a:rPr lang="zh-CN" altLang="en-US" sz="2800" b="1" dirty="0">
                <a:ea typeface="楷体_GB2312" pitchFamily="49" charset="-122"/>
              </a:rPr>
              <a:t>计算曲线积分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1754" name="Object 5"/>
          <p:cNvGraphicFramePr>
            <a:graphicFrameLocks noChangeAspect="1"/>
          </p:cNvGraphicFramePr>
          <p:nvPr/>
        </p:nvGraphicFramePr>
        <p:xfrm>
          <a:off x="5314232" y="2033984"/>
          <a:ext cx="3811294" cy="75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5" name="Equation" r:id="rId7" imgW="38404800" imgH="7620000" progId="Equation.DSMT4">
                  <p:embed/>
                </p:oleObj>
              </mc:Choice>
              <mc:Fallback>
                <p:oleObj name="Equation" r:id="rId7" imgW="38404800" imgH="7620000" progId="Equation.DSMT4">
                  <p:embed/>
                  <p:pic>
                    <p:nvPicPr>
                      <p:cNvPr id="0" name="图片 31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232" y="2033984"/>
                        <a:ext cx="3811294" cy="75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667369" y="340114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(1)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8686800" y="838200"/>
            <a:ext cx="1905000" cy="0"/>
          </a:xfrm>
          <a:prstGeom prst="line">
            <a:avLst/>
          </a:prstGeom>
          <a:noFill/>
          <a:ln w="15875">
            <a:solidFill>
              <a:schemeClr val="accent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7" name="Object 6"/>
          <p:cNvGraphicFramePr>
            <a:graphicFrameLocks noChangeAspect="1"/>
          </p:cNvGraphicFramePr>
          <p:nvPr/>
        </p:nvGraphicFramePr>
        <p:xfrm>
          <a:off x="3436938" y="2682875"/>
          <a:ext cx="3349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6" name="Equation" r:id="rId9" imgW="31699200" imgH="11277600" progId="Equation.DSMT4">
                  <p:embed/>
                </p:oleObj>
              </mc:Choice>
              <mc:Fallback>
                <p:oleObj name="Equation" r:id="rId9" imgW="31699200" imgH="11277600" progId="Equation.DSMT4">
                  <p:embed/>
                  <p:pic>
                    <p:nvPicPr>
                      <p:cNvPr id="0" name="图片 31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2682875"/>
                        <a:ext cx="33496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953000" y="838200"/>
            <a:ext cx="2590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9" name="Object 7"/>
          <p:cNvGraphicFramePr>
            <a:graphicFrameLocks noChangeAspect="1"/>
          </p:cNvGraphicFramePr>
          <p:nvPr/>
        </p:nvGraphicFramePr>
        <p:xfrm>
          <a:off x="3395695" y="3714888"/>
          <a:ext cx="2762409" cy="68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7" name="Equation" r:id="rId11" imgW="27127200" imgH="6705600" progId="Equation.DSMT4">
                  <p:embed/>
                </p:oleObj>
              </mc:Choice>
              <mc:Fallback>
                <p:oleObj name="Equation" r:id="rId11" imgW="27127200" imgH="6705600" progId="Equation.DSMT4">
                  <p:embed/>
                  <p:pic>
                    <p:nvPicPr>
                      <p:cNvPr id="0" name="图片 31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95" y="3714888"/>
                        <a:ext cx="2762409" cy="682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AutoShape 16"/>
          <p:cNvSpPr/>
          <p:nvPr/>
        </p:nvSpPr>
        <p:spPr bwMode="auto">
          <a:xfrm>
            <a:off x="3265066" y="32639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2326338" y="52578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2" name="AutoShape 18"/>
          <p:cNvSpPr/>
          <p:nvPr/>
        </p:nvSpPr>
        <p:spPr bwMode="auto">
          <a:xfrm>
            <a:off x="3876639" y="4626349"/>
            <a:ext cx="176867" cy="1709795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63" name="Object 8"/>
          <p:cNvGraphicFramePr>
            <a:graphicFrameLocks noChangeAspect="1"/>
          </p:cNvGraphicFramePr>
          <p:nvPr/>
        </p:nvGraphicFramePr>
        <p:xfrm>
          <a:off x="4132263" y="4187825"/>
          <a:ext cx="22415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8" name="Equation" r:id="rId13" imgW="22555200" imgH="9753600" progId="Equation.DSMT4">
                  <p:embed/>
                </p:oleObj>
              </mc:Choice>
              <mc:Fallback>
                <p:oleObj name="Equation" r:id="rId13" imgW="22555200" imgH="9753600" progId="Equation.DSMT4">
                  <p:embed/>
                  <p:pic>
                    <p:nvPicPr>
                      <p:cNvPr id="0" name="图片 31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187825"/>
                        <a:ext cx="22415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9"/>
          <p:cNvGraphicFramePr>
            <a:graphicFrameLocks noChangeAspect="1"/>
          </p:cNvGraphicFramePr>
          <p:nvPr/>
        </p:nvGraphicFramePr>
        <p:xfrm>
          <a:off x="4132263" y="4992687"/>
          <a:ext cx="1601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9" name="Equation" r:id="rId15" imgW="16459200" imgH="9753600" progId="Equation.DSMT4">
                  <p:embed/>
                </p:oleObj>
              </mc:Choice>
              <mc:Fallback>
                <p:oleObj name="Equation" r:id="rId15" imgW="16459200" imgH="9753600" progId="Equation.DSMT4">
                  <p:embed/>
                  <p:pic>
                    <p:nvPicPr>
                      <p:cNvPr id="0" name="图片 31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992687"/>
                        <a:ext cx="16017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10"/>
          <p:cNvGraphicFramePr>
            <a:graphicFrameLocks noChangeAspect="1"/>
          </p:cNvGraphicFramePr>
          <p:nvPr/>
        </p:nvGraphicFramePr>
        <p:xfrm>
          <a:off x="4135438" y="5734050"/>
          <a:ext cx="16367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0" name="Equation" r:id="rId17" imgW="16764000" imgH="9753600" progId="Equation.DSMT4">
                  <p:embed/>
                </p:oleObj>
              </mc:Choice>
              <mc:Fallback>
                <p:oleObj name="Equation" r:id="rId17" imgW="16764000" imgH="9753600" progId="Equation.DSMT4">
                  <p:embed/>
                  <p:pic>
                    <p:nvPicPr>
                      <p:cNvPr id="0" name="图片 31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5734050"/>
                        <a:ext cx="1636712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11"/>
          <p:cNvGraphicFramePr>
            <a:graphicFrameLocks noChangeAspect="1"/>
          </p:cNvGraphicFramePr>
          <p:nvPr/>
        </p:nvGraphicFramePr>
        <p:xfrm>
          <a:off x="6902058" y="5168900"/>
          <a:ext cx="1549216" cy="40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1" name="Equation" r:id="rId19" imgW="16154400" imgH="4267200" progId="Equation.DSMT4">
                  <p:embed/>
                </p:oleObj>
              </mc:Choice>
              <mc:Fallback>
                <p:oleObj name="Equation" r:id="rId19" imgW="16154400" imgH="4267200" progId="Equation.DSMT4">
                  <p:embed/>
                  <p:pic>
                    <p:nvPicPr>
                      <p:cNvPr id="0" name="图片 31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058" y="5168900"/>
                        <a:ext cx="1549216" cy="409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utoUpdateAnimBg="0"/>
      <p:bldP spid="31752" grpId="0" autoUpdateAnimBg="0"/>
      <p:bldP spid="31753" grpId="0" autoUpdateAnimBg="0"/>
      <p:bldP spid="31755" grpId="0" autoUpdateAnimBg="0"/>
      <p:bldP spid="31756" grpId="0" animBg="1"/>
      <p:bldP spid="31758" grpId="0" animBg="1"/>
      <p:bldP spid="31760" grpId="0" animBg="1"/>
      <p:bldP spid="31761" grpId="0" animBg="1"/>
      <p:bldP spid="317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Text Box 2"/>
          <p:cNvSpPr txBox="1">
            <a:spLocks noChangeArrowheads="1"/>
          </p:cNvSpPr>
          <p:nvPr/>
        </p:nvSpPr>
        <p:spPr bwMode="auto">
          <a:xfrm>
            <a:off x="1585912" y="102416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(2) 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010611" y="697543"/>
          <a:ext cx="15700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2" name="Equation" r:id="rId1" imgW="16154400" imgH="10058400" progId="Equation.DSMT4">
                  <p:embed/>
                </p:oleObj>
              </mc:Choice>
              <mc:Fallback>
                <p:oleObj name="Equation" r:id="rId1" imgW="16154400" imgH="10058400" progId="Equation.DSMT4">
                  <p:embed/>
                  <p:pic>
                    <p:nvPicPr>
                      <p:cNvPr id="0" name="图片 32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611" y="697543"/>
                        <a:ext cx="15700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692726" y="1517988"/>
          <a:ext cx="39179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" name="Equation" r:id="rId3" imgW="38404800" imgH="10058400" progId="Equation.DSMT4">
                  <p:embed/>
                </p:oleObj>
              </mc:Choice>
              <mc:Fallback>
                <p:oleObj name="Equation" r:id="rId3" imgW="38404800" imgH="10058400" progId="Equation.DSMT4">
                  <p:embed/>
                  <p:pic>
                    <p:nvPicPr>
                      <p:cNvPr id="0" name="图片 32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26" y="1517988"/>
                        <a:ext cx="39179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939183" y="2374884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令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4551665" y="2449643"/>
          <a:ext cx="1340996" cy="37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" name="Equation" r:id="rId5" imgW="14020800" imgH="3962400" progId="Equation.DSMT4">
                  <p:embed/>
                </p:oleObj>
              </mc:Choice>
              <mc:Fallback>
                <p:oleObj name="Equation" r:id="rId5" imgW="14020800" imgH="3962400" progId="Equation.DSMT4">
                  <p:embed/>
                  <p:pic>
                    <p:nvPicPr>
                      <p:cNvPr id="0" name="图片 32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665" y="2449643"/>
                        <a:ext cx="1340996" cy="37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703782" y="2117882"/>
            <a:ext cx="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348348" y="854900"/>
          <a:ext cx="774340" cy="74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" name="Equation" r:id="rId7" imgW="8534400" imgH="8229600" progId="Equation.DSMT4">
                  <p:embed/>
                </p:oleObj>
              </mc:Choice>
              <mc:Fallback>
                <p:oleObj name="Equation" r:id="rId7" imgW="8534400" imgH="8229600" progId="Equation.DSMT4">
                  <p:embed/>
                  <p:pic>
                    <p:nvPicPr>
                      <p:cNvPr id="0" name="图片 32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48" y="854900"/>
                        <a:ext cx="774340" cy="74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6"/>
          <p:cNvGraphicFramePr>
            <a:graphicFrameLocks noChangeAspect="1"/>
          </p:cNvGraphicFramePr>
          <p:nvPr/>
        </p:nvGraphicFramePr>
        <p:xfrm>
          <a:off x="3499465" y="3011271"/>
          <a:ext cx="1072535" cy="77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" name="Equation" r:id="rId9" imgW="10972800" imgH="7924800" progId="Equation.DSMT4">
                  <p:embed/>
                </p:oleObj>
              </mc:Choice>
              <mc:Fallback>
                <p:oleObj name="Equation" r:id="rId9" imgW="10972800" imgH="7924800" progId="Equation.DSMT4">
                  <p:embed/>
                  <p:pic>
                    <p:nvPicPr>
                      <p:cNvPr id="0" name="图片 32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465" y="3011271"/>
                        <a:ext cx="1072535" cy="774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7"/>
          <p:cNvGraphicFramePr>
            <a:graphicFrameLocks noChangeAspect="1"/>
          </p:cNvGraphicFramePr>
          <p:nvPr/>
        </p:nvGraphicFramePr>
        <p:xfrm>
          <a:off x="4351338" y="2913063"/>
          <a:ext cx="39782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" name="Equation" r:id="rId11" imgW="41757600" imgH="10058400" progId="Equation.DSMT4">
                  <p:embed/>
                </p:oleObj>
              </mc:Choice>
              <mc:Fallback>
                <p:oleObj name="Equation" r:id="rId11" imgW="41757600" imgH="10058400" progId="Equation.DSMT4">
                  <p:embed/>
                  <p:pic>
                    <p:nvPicPr>
                      <p:cNvPr id="0" name="图片 32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2913063"/>
                        <a:ext cx="39782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8"/>
          <p:cNvGraphicFramePr>
            <a:graphicFrameLocks noChangeAspect="1"/>
          </p:cNvGraphicFramePr>
          <p:nvPr/>
        </p:nvGraphicFramePr>
        <p:xfrm>
          <a:off x="6094413" y="3575050"/>
          <a:ext cx="37703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8" name="Equation" r:id="rId13" imgW="39928800" imgH="10058400" progId="Equation.DSMT4">
                  <p:embed/>
                </p:oleObj>
              </mc:Choice>
              <mc:Fallback>
                <p:oleObj name="Equation" r:id="rId13" imgW="39928800" imgH="10058400" progId="Equation.DSMT4">
                  <p:embed/>
                  <p:pic>
                    <p:nvPicPr>
                      <p:cNvPr id="0" name="图片 32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3575050"/>
                        <a:ext cx="37703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819505" y="3236760"/>
            <a:ext cx="800100" cy="4270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7739857" y="3873742"/>
            <a:ext cx="746125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83" name="Object 9"/>
          <p:cNvGraphicFramePr>
            <a:graphicFrameLocks noChangeAspect="1"/>
          </p:cNvGraphicFramePr>
          <p:nvPr/>
        </p:nvGraphicFramePr>
        <p:xfrm>
          <a:off x="3452813" y="4265613"/>
          <a:ext cx="19224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9" name="Equation" r:id="rId15" imgW="19202400" imgH="10058400" progId="Equation.DSMT4">
                  <p:embed/>
                </p:oleObj>
              </mc:Choice>
              <mc:Fallback>
                <p:oleObj name="Equation" r:id="rId15" imgW="19202400" imgH="10058400" progId="Equation.DSMT4">
                  <p:embed/>
                  <p:pic>
                    <p:nvPicPr>
                      <p:cNvPr id="0" name="图片 32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265613"/>
                        <a:ext cx="192246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0"/>
          <p:cNvGraphicFramePr>
            <a:graphicFrameLocks noChangeAspect="1"/>
          </p:cNvGraphicFramePr>
          <p:nvPr/>
        </p:nvGraphicFramePr>
        <p:xfrm>
          <a:off x="5225257" y="4379945"/>
          <a:ext cx="2514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" name="Equation" r:id="rId17" imgW="26517600" imgH="9753600" progId="Equation.DSMT4">
                  <p:embed/>
                </p:oleObj>
              </mc:Choice>
              <mc:Fallback>
                <p:oleObj name="Equation" r:id="rId17" imgW="26517600" imgH="9753600" progId="Equation.DSMT4">
                  <p:embed/>
                  <p:pic>
                    <p:nvPicPr>
                      <p:cNvPr id="0" name="图片 32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257" y="4379945"/>
                        <a:ext cx="25146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1"/>
          <p:cNvGraphicFramePr>
            <a:graphicFrameLocks noChangeAspect="1"/>
          </p:cNvGraphicFramePr>
          <p:nvPr/>
        </p:nvGraphicFramePr>
        <p:xfrm>
          <a:off x="3456430" y="5302282"/>
          <a:ext cx="13382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1" name="Equation" r:id="rId19" imgW="13411200" imgH="9753600" progId="Equation.DSMT4">
                  <p:embed/>
                </p:oleObj>
              </mc:Choice>
              <mc:Fallback>
                <p:oleObj name="Equation" r:id="rId19" imgW="13411200" imgH="9753600" progId="Equation.DSMT4">
                  <p:embed/>
                  <p:pic>
                    <p:nvPicPr>
                      <p:cNvPr id="0" name="图片 32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430" y="5302282"/>
                        <a:ext cx="133826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5580649" y="688446"/>
          <a:ext cx="23320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2" name="Equation" r:id="rId21" imgW="24384000" imgH="10058400" progId="Equation.DSMT4">
                  <p:embed/>
                </p:oleObj>
              </mc:Choice>
              <mc:Fallback>
                <p:oleObj name="Equation" r:id="rId21" imgW="24384000" imgH="10058400" progId="Equation.DSMT4">
                  <p:embed/>
                  <p:pic>
                    <p:nvPicPr>
                      <p:cNvPr id="0" name="图片 32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649" y="688446"/>
                        <a:ext cx="23320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 build="p"/>
      <p:bldP spid="32775" grpId="0" animBg="1"/>
      <p:bldP spid="32780" grpId="0" animBg="1"/>
      <p:bldP spid="327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62950" y="444500"/>
          <a:ext cx="14446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9" name="Equation" r:id="rId1" imgW="17373600" imgH="5791200" progId="Equation.DSMT4">
                  <p:embed/>
                </p:oleObj>
              </mc:Choice>
              <mc:Fallback>
                <p:oleObj name="Equation" r:id="rId1" imgW="17373600" imgH="5791200" progId="Equation.DSMT4">
                  <p:embed/>
                  <p:pic>
                    <p:nvPicPr>
                      <p:cNvPr id="0" name="图片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0" y="444500"/>
                        <a:ext cx="1444625" cy="47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87611" y="1435528"/>
          <a:ext cx="1616666" cy="47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0" name="Equation" r:id="rId3" imgW="19507200" imgH="5791200" progId="Equation.DSMT4">
                  <p:embed/>
                </p:oleObj>
              </mc:Choice>
              <mc:Fallback>
                <p:oleObj name="Equation" r:id="rId3" imgW="19507200" imgH="5791200" progId="Equation.DSMT4">
                  <p:embed/>
                  <p:pic>
                    <p:nvPicPr>
                      <p:cNvPr id="0" name="图片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611" y="1435528"/>
                        <a:ext cx="1616666" cy="475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73713" y="1304925"/>
          <a:ext cx="5089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1" name="Equation" r:id="rId5" imgW="64008000" imgH="7315200" progId="Equation.DSMT4">
                  <p:embed/>
                </p:oleObj>
              </mc:Choice>
              <mc:Fallback>
                <p:oleObj name="Equation" r:id="rId5" imgW="64008000" imgH="7315200" progId="Equation.DSMT4">
                  <p:embed/>
                  <p:pic>
                    <p:nvPicPr>
                      <p:cNvPr id="0" name="图片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1304925"/>
                        <a:ext cx="5089525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85163" y="396909"/>
            <a:ext cx="33089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已知曲线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的方程为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69193" y="398557"/>
            <a:ext cx="1475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起点为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782356" y="402872"/>
            <a:ext cx="13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终点为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24495" y="1387798"/>
            <a:ext cx="24671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计算曲线积分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032375" y="2457450"/>
          <a:ext cx="18891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2" name="Equation" r:id="rId7" imgW="22555200" imgH="18288000" progId="Equation.DSMT4">
                  <p:embed/>
                </p:oleObj>
              </mc:Choice>
              <mc:Fallback>
                <p:oleObj name="Equation" r:id="rId7" imgW="22555200" imgH="18288000" progId="Equation.DSMT4">
                  <p:embed/>
                  <p:pic>
                    <p:nvPicPr>
                      <p:cNvPr id="0" name="图片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2457450"/>
                        <a:ext cx="1889125" cy="152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11159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5587" y="2977699"/>
            <a:ext cx="330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</a:t>
            </a:r>
            <a:r>
              <a:rPr lang="en-US" altLang="zh-CN" sz="2800" b="1" i="1" kern="100" dirty="0">
                <a:latin typeface="Times New Roman" panose="02020603050405020304" pitchFamily="18" charset="0"/>
              </a:rPr>
              <a:t>L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的参数方程为</a:t>
            </a:r>
            <a:endParaRPr lang="zh-CN" altLang="en-US" sz="28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470899" y="29478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71625" y="4530725"/>
          <a:ext cx="89360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3" name="Equation" r:id="rId9" imgW="106070400" imgH="10972800" progId="Equation.DSMT4">
                  <p:embed/>
                </p:oleObj>
              </mc:Choice>
              <mc:Fallback>
                <p:oleObj name="Equation" r:id="rId9" imgW="106070400" imgH="10972800" progId="Equation.DSMT4">
                  <p:embed/>
                  <p:pic>
                    <p:nvPicPr>
                      <p:cNvPr id="0" name="图片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530725"/>
                        <a:ext cx="8936038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507951" y="5317588"/>
          <a:ext cx="35099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4" name="Equation" r:id="rId11" imgW="38404800" imgH="10363200" progId="Equation.DSMT4">
                  <p:embed/>
                </p:oleObj>
              </mc:Choice>
              <mc:Fallback>
                <p:oleObj name="Equation" r:id="rId11" imgW="38404800" imgH="10363200" progId="Equation.DSMT4">
                  <p:embed/>
                  <p:pic>
                    <p:nvPicPr>
                      <p:cNvPr id="0" name="图片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51" y="5317588"/>
                        <a:ext cx="3509963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46649" y="-949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46649" y="11337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2" name="Rectangle 20"/>
          <p:cNvSpPr txBox="1">
            <a:spLocks noChangeArrowheads="1"/>
          </p:cNvSpPr>
          <p:nvPr/>
        </p:nvSpPr>
        <p:spPr>
          <a:xfrm>
            <a:off x="1507951" y="473949"/>
            <a:ext cx="948306" cy="447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04723" y="1845882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高数一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27250" y="2288382"/>
            <a:ext cx="3754644" cy="861526"/>
            <a:chOff x="7361211" y="2296231"/>
            <a:chExt cx="3754644" cy="861526"/>
          </a:xfrm>
        </p:grpSpPr>
        <p:grpSp>
          <p:nvGrpSpPr>
            <p:cNvPr id="3" name="组合 2"/>
            <p:cNvGrpSpPr/>
            <p:nvPr/>
          </p:nvGrpSpPr>
          <p:grpSpPr>
            <a:xfrm>
              <a:off x="7361211" y="2296231"/>
              <a:ext cx="3754644" cy="861526"/>
              <a:chOff x="7351028" y="1862395"/>
              <a:chExt cx="3754644" cy="861526"/>
            </a:xfrm>
          </p:grpSpPr>
          <p:graphicFrame>
            <p:nvGraphicFramePr>
              <p:cNvPr id="19" name="对象 18"/>
              <p:cNvGraphicFramePr>
                <a:graphicFrameLocks noChangeAspect="1"/>
              </p:cNvGraphicFramePr>
              <p:nvPr/>
            </p:nvGraphicFramePr>
            <p:xfrm>
              <a:off x="10304253" y="1862395"/>
              <a:ext cx="801419" cy="861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85" name="Equation" r:id="rId13" imgW="9144000" imgH="9753600" progId="Equation.DSMT4">
                      <p:embed/>
                    </p:oleObj>
                  </mc:Choice>
                  <mc:Fallback>
                    <p:oleObj name="Equation" r:id="rId13" imgW="9144000" imgH="9753600" progId="Equation.DSMT4">
                      <p:embed/>
                      <p:pic>
                        <p:nvPicPr>
                          <p:cNvPr id="0" name="图片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04253" y="1862395"/>
                            <a:ext cx="801419" cy="86152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7351028" y="2100912"/>
                <a:ext cx="90281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起点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9393057" y="2091177"/>
                <a:ext cx="104379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对应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8118482" y="2545249"/>
            <a:ext cx="137194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6" name="Equation" r:id="rId15" imgW="17373600" imgH="5791200" progId="Equation.DSMT4">
                    <p:embed/>
                  </p:oleObj>
                </mc:Choice>
                <mc:Fallback>
                  <p:oleObj name="Equation" r:id="rId15" imgW="17373600" imgH="5791200" progId="Equation.DSMT4">
                    <p:embed/>
                    <p:pic>
                      <p:nvPicPr>
                        <p:cNvPr id="0" name="图片 38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8482" y="2545249"/>
                          <a:ext cx="1371940" cy="4778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7132546" y="3078204"/>
            <a:ext cx="4344353" cy="864111"/>
            <a:chOff x="7069832" y="3112535"/>
            <a:chExt cx="4344353" cy="864111"/>
          </a:xfrm>
        </p:grpSpPr>
        <p:grpSp>
          <p:nvGrpSpPr>
            <p:cNvPr id="11" name="组合 10"/>
            <p:cNvGrpSpPr/>
            <p:nvPr/>
          </p:nvGrpSpPr>
          <p:grpSpPr>
            <a:xfrm>
              <a:off x="7069832" y="3112535"/>
              <a:ext cx="4344353" cy="864111"/>
              <a:chOff x="1588940" y="3485643"/>
              <a:chExt cx="4344353" cy="864111"/>
            </a:xfrm>
          </p:grpSpPr>
          <p:graphicFrame>
            <p:nvGraphicFramePr>
              <p:cNvPr id="21" name="对象 20"/>
              <p:cNvGraphicFramePr>
                <a:graphicFrameLocks noChangeAspect="1"/>
              </p:cNvGraphicFramePr>
              <p:nvPr/>
            </p:nvGraphicFramePr>
            <p:xfrm>
              <a:off x="4888321" y="3485643"/>
              <a:ext cx="1044972" cy="864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87" name="Equation" r:id="rId17" imgW="494665" imgH="405765" progId="Equation.DSMT4">
                      <p:embed/>
                    </p:oleObj>
                  </mc:Choice>
                  <mc:Fallback>
                    <p:oleObj name="Equation" r:id="rId17" imgW="494665" imgH="405765" progId="Equation.DSMT4">
                      <p:embed/>
                      <p:pic>
                        <p:nvPicPr>
                          <p:cNvPr id="0" name="图片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321" y="3485643"/>
                            <a:ext cx="1044972" cy="86411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1588940" y="3656089"/>
                <a:ext cx="139136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终点为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044801" y="3656089"/>
                <a:ext cx="102654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对应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8222537" y="3295073"/>
            <a:ext cx="1369956" cy="475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8" name="Equation" r:id="rId19" imgW="19507200" imgH="5791200" progId="Equation.DSMT4">
                    <p:embed/>
                  </p:oleObj>
                </mc:Choice>
                <mc:Fallback>
                  <p:oleObj name="Equation" r:id="rId19" imgW="19507200" imgH="5791200" progId="Equation.DSMT4">
                    <p:embed/>
                    <p:pic>
                      <p:nvPicPr>
                        <p:cNvPr id="0" name="图片 38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2537" y="3295073"/>
                          <a:ext cx="1369956" cy="4754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5264385" y="256638"/>
          <a:ext cx="2134806" cy="114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9" name="Equation" r:id="rId21" imgW="27432000" imgH="12496800" progId="Equation.DSMT4">
                  <p:embed/>
                </p:oleObj>
              </mc:Choice>
              <mc:Fallback>
                <p:oleObj name="Equation" r:id="rId21" imgW="27432000" imgH="12496800" progId="Equation.DSMT4">
                  <p:embed/>
                  <p:pic>
                    <p:nvPicPr>
                      <p:cNvPr id="0" name="图片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385" y="256638"/>
                        <a:ext cx="2134806" cy="1149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742768" y="3899731"/>
          <a:ext cx="5089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0" name="Equation" r:id="rId23" imgW="64008000" imgH="7315200" progId="Equation.DSMT4">
                  <p:embed/>
                </p:oleObj>
              </mc:Choice>
              <mc:Fallback>
                <p:oleObj name="Equation" r:id="rId23" imgW="64008000" imgH="7315200" progId="Equation.DSMT4">
                  <p:embed/>
                  <p:pic>
                    <p:nvPicPr>
                      <p:cNvPr id="0" name="图片 38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768" y="3899731"/>
                        <a:ext cx="5089525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6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589868" y="3635824"/>
          <a:ext cx="5251244" cy="70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4" name="Equation" r:id="rId1" imgW="47853600" imgH="6400800" progId="Equation.DSMT4">
                  <p:embed/>
                </p:oleObj>
              </mc:Choice>
              <mc:Fallback>
                <p:oleObj name="Equation" r:id="rId1" imgW="47853600" imgH="6400800" progId="Equation.DSMT4">
                  <p:embed/>
                  <p:pic>
                    <p:nvPicPr>
                      <p:cNvPr id="0" name="图片 24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868" y="3635824"/>
                        <a:ext cx="5251244" cy="70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23685" y="4399103"/>
          <a:ext cx="23495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5" name="Equation" r:id="rId3" imgW="21640800" imgH="7620000" progId="Equation.DSMT4">
                  <p:embed/>
                </p:oleObj>
              </mc:Choice>
              <mc:Fallback>
                <p:oleObj name="Equation" r:id="rId3" imgW="21640800" imgH="7620000" progId="Equation.DSMT4">
                  <p:embed/>
                  <p:pic>
                    <p:nvPicPr>
                      <p:cNvPr id="0" name="图片 24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685" y="4399103"/>
                        <a:ext cx="23495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752599" y="595186"/>
          <a:ext cx="45180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6" name="Equation" r:id="rId5" imgW="1933575" imgH="276225" progId="Equation.DSMT4">
                  <p:embed/>
                </p:oleObj>
              </mc:Choice>
              <mc:Fallback>
                <p:oleObj name="Equation" r:id="rId5" imgW="1933575" imgH="276225" progId="Equation.DSMT4">
                  <p:embed/>
                  <p:pic>
                    <p:nvPicPr>
                      <p:cNvPr id="0" name="图片 24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595186"/>
                        <a:ext cx="45180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5"/>
          <p:cNvSpPr txBox="1">
            <a:spLocks noChangeArrowheads="1"/>
          </p:cNvSpPr>
          <p:nvPr/>
        </p:nvSpPr>
        <p:spPr bwMode="auto">
          <a:xfrm>
            <a:off x="2331603" y="1412633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曲线段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的长度为</a:t>
            </a:r>
            <a:r>
              <a:rPr lang="en-US" altLang="zh-CN" sz="2800" b="1" i="1" dirty="0">
                <a:ea typeface="楷体_GB2312" pitchFamily="49" charset="-122"/>
              </a:rPr>
              <a:t>s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证明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383051" y="753062"/>
          <a:ext cx="2458061" cy="46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7" name="Equation" r:id="rId7" imgW="25908000" imgH="4876800" progId="Equation.DSMT4">
                  <p:embed/>
                </p:oleObj>
              </mc:Choice>
              <mc:Fallback>
                <p:oleObj name="Equation" r:id="rId7" imgW="25908000" imgH="4876800" progId="Equation.DSMT4">
                  <p:embed/>
                  <p:pic>
                    <p:nvPicPr>
                      <p:cNvPr id="0" name="图片 24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051" y="753062"/>
                        <a:ext cx="2458061" cy="462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7"/>
          <p:cNvSpPr txBox="1">
            <a:spLocks noChangeArrowheads="1"/>
          </p:cNvSpPr>
          <p:nvPr/>
        </p:nvSpPr>
        <p:spPr bwMode="auto">
          <a:xfrm>
            <a:off x="1752599" y="140304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续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427212" y="1348949"/>
          <a:ext cx="3619677" cy="7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8" name="Equation" r:id="rId9" imgW="37490400" imgH="7620000" progId="Equation.DSMT4">
                  <p:embed/>
                </p:oleObj>
              </mc:Choice>
              <mc:Fallback>
                <p:oleObj name="Equation" r:id="rId9" imgW="37490400" imgH="7620000" progId="Equation.DSMT4">
                  <p:embed/>
                  <p:pic>
                    <p:nvPicPr>
                      <p:cNvPr id="0" name="图片 24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212" y="1348949"/>
                        <a:ext cx="3619677" cy="736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685636" y="222838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6634" name="Object 7"/>
          <p:cNvGraphicFramePr>
            <a:graphicFrameLocks noChangeAspect="1"/>
          </p:cNvGraphicFramePr>
          <p:nvPr/>
        </p:nvGraphicFramePr>
        <p:xfrm>
          <a:off x="2362199" y="2144118"/>
          <a:ext cx="3072473" cy="84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9" name="Equation" r:id="rId11" imgW="27736800" imgH="7620000" progId="Equation.DSMT4">
                  <p:embed/>
                </p:oleObj>
              </mc:Choice>
              <mc:Fallback>
                <p:oleObj name="Equation" r:id="rId11" imgW="27736800" imgH="7620000" progId="Equation.DSMT4">
                  <p:embed/>
                  <p:pic>
                    <p:nvPicPr>
                      <p:cNvPr id="0" name="图片 24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99" y="2144118"/>
                        <a:ext cx="3072473" cy="84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8"/>
          <p:cNvGraphicFramePr>
            <a:graphicFrameLocks noChangeAspect="1"/>
          </p:cNvGraphicFramePr>
          <p:nvPr/>
        </p:nvGraphicFramePr>
        <p:xfrm>
          <a:off x="2654300" y="2884488"/>
          <a:ext cx="4446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0" name="Equation" r:id="rId13" imgW="42976800" imgH="7620000" progId="Equation.DSMT4">
                  <p:embed/>
                </p:oleObj>
              </mc:Choice>
              <mc:Fallback>
                <p:oleObj name="Equation" r:id="rId13" imgW="42976800" imgH="7620000" progId="Equation.DSMT4">
                  <p:embed/>
                  <p:pic>
                    <p:nvPicPr>
                      <p:cNvPr id="0" name="图片 24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884488"/>
                        <a:ext cx="44465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3326675" y="3632906"/>
            <a:ext cx="16888" cy="76619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8" name="Object 9"/>
          <p:cNvGraphicFramePr>
            <a:graphicFrameLocks noChangeAspect="1"/>
          </p:cNvGraphicFramePr>
          <p:nvPr/>
        </p:nvGraphicFramePr>
        <p:xfrm>
          <a:off x="7360803" y="4595085"/>
          <a:ext cx="986111" cy="47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1" name="Equation" r:id="rId15" imgW="10058400" imgH="4876800" progId="Equation.DSMT4">
                  <p:embed/>
                </p:oleObj>
              </mc:Choice>
              <mc:Fallback>
                <p:oleObj name="Equation" r:id="rId15" imgW="10058400" imgH="4876800" progId="Equation.DSMT4">
                  <p:embed/>
                  <p:pic>
                    <p:nvPicPr>
                      <p:cNvPr id="0" name="图片 24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803" y="4595085"/>
                        <a:ext cx="986111" cy="47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0"/>
          <p:cNvGraphicFramePr>
            <a:graphicFrameLocks noChangeAspect="1"/>
          </p:cNvGraphicFramePr>
          <p:nvPr/>
        </p:nvGraphicFramePr>
        <p:xfrm>
          <a:off x="5334000" y="2195739"/>
          <a:ext cx="4946435" cy="78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2" name="Equation" r:id="rId17" imgW="47853600" imgH="7620000" progId="Equation.DSMT4">
                  <p:embed/>
                </p:oleObj>
              </mc:Choice>
              <mc:Fallback>
                <p:oleObj name="Equation" r:id="rId17" imgW="47853600" imgH="7620000" progId="Equation.DSMT4">
                  <p:embed/>
                  <p:pic>
                    <p:nvPicPr>
                      <p:cNvPr id="0" name="图片 24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95739"/>
                        <a:ext cx="4946435" cy="789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752599" y="5573296"/>
            <a:ext cx="7620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上述证法可推广到三维的第二型曲线积分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8704047" y="715243"/>
            <a:ext cx="1576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dirty="0">
                <a:ea typeface="楷体_GB2312" pitchFamily="49" charset="-122"/>
              </a:rPr>
              <a:t>上连 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6664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73185" y="4440378"/>
          <a:ext cx="23891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3" name="Equation" r:id="rId19" imgW="23164800" imgH="7620000" progId="Equation.DSMT4">
                  <p:embed/>
                </p:oleObj>
              </mc:Choice>
              <mc:Fallback>
                <p:oleObj name="Equation" r:id="rId19" imgW="23164800" imgH="7620000" progId="Equation.DSMT4">
                  <p:embed/>
                  <p:pic>
                    <p:nvPicPr>
                      <p:cNvPr id="0" name="图片 24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185" y="4440378"/>
                        <a:ext cx="23891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1752599" y="681148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8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3BE1-D124-4319-B46A-531CA06B55E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utoUpdateAnimBg="0"/>
      <p:bldP spid="26637" grpId="0" animBg="1"/>
      <p:bldP spid="26640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639085" y="1865313"/>
            <a:ext cx="2916237" cy="2160587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9" name="Rectangle 3"/>
          <p:cNvSpPr>
            <a:spLocks noGrp="1" noChangeArrowheads="1"/>
          </p:cNvSpPr>
          <p:nvPr>
            <p:ph type="title"/>
          </p:nvPr>
        </p:nvSpPr>
        <p:spPr>
          <a:xfrm>
            <a:off x="1595438" y="446089"/>
            <a:ext cx="1273175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600" name="Text Box 4"/>
          <p:cNvSpPr txBox="1">
            <a:spLocks noChangeArrowheads="1"/>
          </p:cNvSpPr>
          <p:nvPr/>
        </p:nvSpPr>
        <p:spPr bwMode="auto">
          <a:xfrm>
            <a:off x="2524125" y="43021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将积分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891453" y="355600"/>
          <a:ext cx="373348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0" name="Equation" r:id="rId1" imgW="40233600" imgH="7620000" progId="Equation.DSMT4">
                  <p:embed/>
                </p:oleObj>
              </mc:Choice>
              <mc:Fallback>
                <p:oleObj name="Equation" r:id="rId1" imgW="40233600" imgH="7620000" progId="Equation.DSMT4">
                  <p:embed/>
                  <p:pic>
                    <p:nvPicPr>
                      <p:cNvPr id="0" name="图片 34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453" y="355600"/>
                        <a:ext cx="3733481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6"/>
          <p:cNvSpPr txBox="1">
            <a:spLocks noChangeArrowheads="1"/>
          </p:cNvSpPr>
          <p:nvPr/>
        </p:nvSpPr>
        <p:spPr bwMode="auto">
          <a:xfrm>
            <a:off x="7725569" y="475168"/>
            <a:ext cx="3221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化为对弧长的</a:t>
            </a:r>
            <a:r>
              <a:rPr lang="zh-CN" altLang="en-US" sz="2800" b="1" dirty="0" smtClean="0">
                <a:ea typeface="楷体_GB2312" pitchFamily="49" charset="-122"/>
              </a:rPr>
              <a:t>积</a:t>
            </a:r>
            <a:r>
              <a:rPr lang="zh-CN" altLang="en-US" sz="2800" b="1" dirty="0">
                <a:ea typeface="楷体_GB2312" pitchFamily="49" charset="-122"/>
              </a:rPr>
              <a:t>分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7656" name="Object 3"/>
          <p:cNvGraphicFramePr>
            <a:graphicFrameLocks noChangeAspect="1"/>
          </p:cNvGraphicFramePr>
          <p:nvPr/>
        </p:nvGraphicFramePr>
        <p:xfrm>
          <a:off x="4510616" y="1041591"/>
          <a:ext cx="2561167" cy="55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1" name="Equation" r:id="rId3" imgW="25298400" imgH="5486400" progId="Equation.DSMT4">
                  <p:embed/>
                </p:oleObj>
              </mc:Choice>
              <mc:Fallback>
                <p:oleObj name="Equation" r:id="rId3" imgW="25298400" imgH="5486400" progId="Equation.DSMT4">
                  <p:embed/>
                  <p:pic>
                    <p:nvPicPr>
                      <p:cNvPr id="0" name="图片 34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616" y="1041591"/>
                        <a:ext cx="2561167" cy="555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4"/>
          <p:cNvGraphicFramePr>
            <a:graphicFrameLocks noChangeAspect="1"/>
          </p:cNvGraphicFramePr>
          <p:nvPr/>
        </p:nvGraphicFramePr>
        <p:xfrm>
          <a:off x="7109301" y="1103175"/>
          <a:ext cx="3056113" cy="51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2" name="Equation" r:id="rId5" imgW="30480000" imgH="5181600" progId="Equation.DSMT4">
                  <p:embed/>
                </p:oleObj>
              </mc:Choice>
              <mc:Fallback>
                <p:oleObj name="Equation" r:id="rId5" imgW="30480000" imgH="5181600" progId="Equation.DSMT4">
                  <p:embed/>
                  <p:pic>
                    <p:nvPicPr>
                      <p:cNvPr id="0" name="图片 34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301" y="1103175"/>
                        <a:ext cx="3056113" cy="519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55132" y="190730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8852477" y="2115988"/>
            <a:ext cx="2354262" cy="1574800"/>
            <a:chOff x="4069" y="1248"/>
            <a:chExt cx="1483" cy="992"/>
          </a:xfrm>
        </p:grpSpPr>
        <p:sp>
          <p:nvSpPr>
            <p:cNvPr id="24608" name="Line 12"/>
            <p:cNvSpPr>
              <a:spLocks noChangeShapeType="1"/>
            </p:cNvSpPr>
            <p:nvPr/>
          </p:nvSpPr>
          <p:spPr bwMode="auto">
            <a:xfrm>
              <a:off x="4069" y="2003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13"/>
            <p:cNvSpPr>
              <a:spLocks noChangeShapeType="1"/>
            </p:cNvSpPr>
            <p:nvPr/>
          </p:nvSpPr>
          <p:spPr bwMode="auto">
            <a:xfrm flipH="1" flipV="1">
              <a:off x="4272" y="124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4088" y="2043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93" name="Equation" r:id="rId7" imgW="219075" imgH="238125" progId="Equation.3">
                    <p:embed/>
                  </p:oleObj>
                </mc:Choice>
                <mc:Fallback>
                  <p:oleObj name="Equation" r:id="rId7" imgW="219075" imgH="238125" progId="Equation.3">
                    <p:embed/>
                    <p:pic>
                      <p:nvPicPr>
                        <p:cNvPr id="0" name="图片 34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2043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4072" y="1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94" name="Equation" r:id="rId9" imgW="238125" imgH="314325" progId="Equation.3">
                    <p:embed/>
                  </p:oleObj>
                </mc:Choice>
                <mc:Fallback>
                  <p:oleObj name="Equation" r:id="rId9" imgW="238125" imgH="314325" progId="Equation.3">
                    <p:embed/>
                    <p:pic>
                      <p:nvPicPr>
                        <p:cNvPr id="0" name="图片 34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1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5408" y="20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95" name="Equation" r:id="rId11" imgW="228600" imgH="238125" progId="Equation.3">
                    <p:embed/>
                  </p:oleObj>
                </mc:Choice>
                <mc:Fallback>
                  <p:oleObj name="Equation" r:id="rId11" imgW="228600" imgH="238125" progId="Equation.3">
                    <p:embed/>
                    <p:pic>
                      <p:nvPicPr>
                        <p:cNvPr id="0" name="图片 34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20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5" name="Arc 17"/>
          <p:cNvSpPr/>
          <p:nvPr/>
        </p:nvSpPr>
        <p:spPr bwMode="auto">
          <a:xfrm flipH="1">
            <a:off x="9174739" y="2490789"/>
            <a:ext cx="1524000" cy="838200"/>
          </a:xfrm>
          <a:custGeom>
            <a:avLst/>
            <a:gdLst>
              <a:gd name="T0" fmla="*/ 0 w 43187"/>
              <a:gd name="T1" fmla="*/ 1218977986 h 21600"/>
              <a:gd name="T2" fmla="*/ 1897791799 w 43187"/>
              <a:gd name="T3" fmla="*/ 1262220398 h 21600"/>
              <a:gd name="T4" fmla="*/ 948610770 w 43187"/>
              <a:gd name="T5" fmla="*/ 1262220398 h 21600"/>
              <a:gd name="T6" fmla="*/ 0 60000 65536"/>
              <a:gd name="T7" fmla="*/ 0 60000 65536"/>
              <a:gd name="T8" fmla="*/ 0 60000 65536"/>
              <a:gd name="T9" fmla="*/ 0 w 43187"/>
              <a:gd name="T10" fmla="*/ 0 h 21600"/>
              <a:gd name="T11" fmla="*/ 43187 w 431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7" h="21600" fill="none" extrusionOk="0">
                <a:moveTo>
                  <a:pt x="-1" y="20859"/>
                </a:moveTo>
                <a:cubicBezTo>
                  <a:pt x="398" y="9225"/>
                  <a:pt x="9945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</a:path>
              <a:path w="43187" h="21600" stroke="0" extrusionOk="0">
                <a:moveTo>
                  <a:pt x="-1" y="20859"/>
                </a:moveTo>
                <a:cubicBezTo>
                  <a:pt x="398" y="9225"/>
                  <a:pt x="9945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  <a:lnTo>
                  <a:pt x="21587" y="21600"/>
                </a:lnTo>
                <a:close/>
              </a:path>
            </a:pathLst>
          </a:cu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66" name="Object 5"/>
          <p:cNvGraphicFramePr>
            <a:graphicFrameLocks noChangeAspect="1"/>
          </p:cNvGraphicFramePr>
          <p:nvPr/>
        </p:nvGraphicFramePr>
        <p:xfrm>
          <a:off x="10538978" y="3347888"/>
          <a:ext cx="2762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6" name="Equation" r:id="rId13" imgW="276225" imgH="304800" progId="Equation.3">
                  <p:embed/>
                </p:oleObj>
              </mc:Choice>
              <mc:Fallback>
                <p:oleObj name="Equation" r:id="rId13" imgW="276225" imgH="304800" progId="Equation.3">
                  <p:embed/>
                  <p:pic>
                    <p:nvPicPr>
                      <p:cNvPr id="0" name="图片 34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8978" y="3347888"/>
                        <a:ext cx="2762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9648824" y="2378792"/>
            <a:ext cx="304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68" name="Object 6"/>
          <p:cNvGraphicFramePr>
            <a:graphicFrameLocks noChangeAspect="1"/>
          </p:cNvGraphicFramePr>
          <p:nvPr/>
        </p:nvGraphicFramePr>
        <p:xfrm>
          <a:off x="2372221" y="1752479"/>
          <a:ext cx="2375270" cy="68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7" name="Equation" r:id="rId15" imgW="22250400" imgH="6400800" progId="Equation.DSMT4">
                  <p:embed/>
                </p:oleObj>
              </mc:Choice>
              <mc:Fallback>
                <p:oleObj name="Equation" r:id="rId15" imgW="22250400" imgH="6400800" progId="Equation.DSMT4">
                  <p:embed/>
                  <p:pic>
                    <p:nvPicPr>
                      <p:cNvPr id="0" name="图片 34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221" y="1752479"/>
                        <a:ext cx="2375270" cy="683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7"/>
          <p:cNvGraphicFramePr>
            <a:graphicFrameLocks noChangeAspect="1"/>
          </p:cNvGraphicFramePr>
          <p:nvPr/>
        </p:nvGraphicFramePr>
        <p:xfrm>
          <a:off x="4892009" y="1644062"/>
          <a:ext cx="2941422" cy="106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8" name="Equation" r:id="rId17" imgW="29565600" imgH="10668000" progId="Equation.DSMT4">
                  <p:embed/>
                </p:oleObj>
              </mc:Choice>
              <mc:Fallback>
                <p:oleObj name="Equation" r:id="rId17" imgW="29565600" imgH="10668000" progId="Equation.DSMT4">
                  <p:embed/>
                  <p:pic>
                    <p:nvPicPr>
                      <p:cNvPr id="0" name="图片 34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009" y="1644062"/>
                        <a:ext cx="2941422" cy="106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8"/>
          <p:cNvGraphicFramePr>
            <a:graphicFrameLocks noChangeAspect="1"/>
          </p:cNvGraphicFramePr>
          <p:nvPr/>
        </p:nvGraphicFramePr>
        <p:xfrm>
          <a:off x="1750064" y="2960792"/>
          <a:ext cx="830839" cy="51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9" name="Equation" r:id="rId19" imgW="7924800" imgH="4876800" progId="Equation.DSMT4">
                  <p:embed/>
                </p:oleObj>
              </mc:Choice>
              <mc:Fallback>
                <p:oleObj name="Equation" r:id="rId19" imgW="7924800" imgH="4876800" progId="Equation.DSMT4">
                  <p:embed/>
                  <p:pic>
                    <p:nvPicPr>
                      <p:cNvPr id="0" name="图片 34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064" y="2960792"/>
                        <a:ext cx="830839" cy="51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9"/>
          <p:cNvGraphicFramePr>
            <a:graphicFrameLocks noChangeAspect="1"/>
          </p:cNvGraphicFramePr>
          <p:nvPr/>
        </p:nvGraphicFramePr>
        <p:xfrm>
          <a:off x="2448510" y="2830600"/>
          <a:ext cx="1989271" cy="70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0" name="Equation" r:id="rId21" imgW="18897600" imgH="6705600" progId="Equation.DSMT4">
                  <p:embed/>
                </p:oleObj>
              </mc:Choice>
              <mc:Fallback>
                <p:oleObj name="Equation" r:id="rId21" imgW="18897600" imgH="6705600" progId="Equation.DSMT4">
                  <p:embed/>
                  <p:pic>
                    <p:nvPicPr>
                      <p:cNvPr id="0" name="图片 34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510" y="2830600"/>
                        <a:ext cx="1989271" cy="705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10"/>
          <p:cNvGraphicFramePr>
            <a:graphicFrameLocks noChangeAspect="1"/>
          </p:cNvGraphicFramePr>
          <p:nvPr/>
        </p:nvGraphicFramePr>
        <p:xfrm>
          <a:off x="4429357" y="2734325"/>
          <a:ext cx="2277747" cy="103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1" name="Equation" r:id="rId23" imgW="23469600" imgH="10668000" progId="Equation.DSMT4">
                  <p:embed/>
                </p:oleObj>
              </mc:Choice>
              <mc:Fallback>
                <p:oleObj name="Equation" r:id="rId23" imgW="23469600" imgH="10668000" progId="Equation.DSMT4">
                  <p:embed/>
                  <p:pic>
                    <p:nvPicPr>
                      <p:cNvPr id="0" name="图片 34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357" y="2734325"/>
                        <a:ext cx="2277747" cy="1035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11"/>
          <p:cNvGraphicFramePr>
            <a:graphicFrameLocks noChangeAspect="1"/>
          </p:cNvGraphicFramePr>
          <p:nvPr/>
        </p:nvGraphicFramePr>
        <p:xfrm>
          <a:off x="1730375" y="3800475"/>
          <a:ext cx="18367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2" name="Equation" r:id="rId25" imgW="18897600" imgH="10363200" progId="Equation.DSMT4">
                  <p:embed/>
                </p:oleObj>
              </mc:Choice>
              <mc:Fallback>
                <p:oleObj name="Equation" r:id="rId25" imgW="18897600" imgH="10363200" progId="Equation.DSMT4">
                  <p:embed/>
                  <p:pic>
                    <p:nvPicPr>
                      <p:cNvPr id="0" name="图片 34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800475"/>
                        <a:ext cx="18367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12"/>
          <p:cNvGraphicFramePr>
            <a:graphicFrameLocks noChangeAspect="1"/>
          </p:cNvGraphicFramePr>
          <p:nvPr/>
        </p:nvGraphicFramePr>
        <p:xfrm>
          <a:off x="3443145" y="3943878"/>
          <a:ext cx="1840769" cy="63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3" name="Equation" r:id="rId27" imgW="19507200" imgH="6705600" progId="Equation.DSMT4">
                  <p:embed/>
                </p:oleObj>
              </mc:Choice>
              <mc:Fallback>
                <p:oleObj name="Equation" r:id="rId27" imgW="19507200" imgH="6705600" progId="Equation.DSMT4">
                  <p:embed/>
                  <p:pic>
                    <p:nvPicPr>
                      <p:cNvPr id="0" name="图片 34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45" y="3943878"/>
                        <a:ext cx="1840769" cy="63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13"/>
          <p:cNvGraphicFramePr>
            <a:graphicFrameLocks noChangeAspect="1"/>
          </p:cNvGraphicFramePr>
          <p:nvPr/>
        </p:nvGraphicFramePr>
        <p:xfrm>
          <a:off x="5381625" y="3817938"/>
          <a:ext cx="17748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4" name="Equation" r:id="rId29" imgW="18592800" imgH="10363200" progId="Equation.DSMT4">
                  <p:embed/>
                </p:oleObj>
              </mc:Choice>
              <mc:Fallback>
                <p:oleObj name="Equation" r:id="rId29" imgW="18592800" imgH="10363200" progId="Equation.DSMT4">
                  <p:embed/>
                  <p:pic>
                    <p:nvPicPr>
                      <p:cNvPr id="0" name="图片 34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817938"/>
                        <a:ext cx="17748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14"/>
          <p:cNvGraphicFramePr>
            <a:graphicFrameLocks noChangeAspect="1"/>
          </p:cNvGraphicFramePr>
          <p:nvPr/>
        </p:nvGraphicFramePr>
        <p:xfrm>
          <a:off x="7071784" y="4061970"/>
          <a:ext cx="1152654" cy="43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5" name="Equation" r:id="rId31" imgW="11277600" imgH="4267200" progId="Equation.DSMT4">
                  <p:embed/>
                </p:oleObj>
              </mc:Choice>
              <mc:Fallback>
                <p:oleObj name="Equation" r:id="rId31" imgW="11277600" imgH="4267200" progId="Equation.DSMT4">
                  <p:embed/>
                  <p:pic>
                    <p:nvPicPr>
                      <p:cNvPr id="0" name="图片 34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784" y="4061970"/>
                        <a:ext cx="1152654" cy="436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15"/>
          <p:cNvGraphicFramePr>
            <a:graphicFrameLocks noChangeAspect="1"/>
          </p:cNvGraphicFramePr>
          <p:nvPr/>
        </p:nvGraphicFramePr>
        <p:xfrm>
          <a:off x="1989038" y="4796054"/>
          <a:ext cx="4137569" cy="72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6" name="Equation" r:id="rId33" imgW="43281600" imgH="7620000" progId="Equation.DSMT4">
                  <p:embed/>
                </p:oleObj>
              </mc:Choice>
              <mc:Fallback>
                <p:oleObj name="Equation" r:id="rId33" imgW="43281600" imgH="7620000" progId="Equation.DSMT4">
                  <p:embed/>
                  <p:pic>
                    <p:nvPicPr>
                      <p:cNvPr id="0" name="图片 34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38" y="4796054"/>
                        <a:ext cx="4137569" cy="728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16"/>
          <p:cNvGraphicFramePr>
            <a:graphicFrameLocks noChangeAspect="1"/>
          </p:cNvGraphicFramePr>
          <p:nvPr/>
        </p:nvGraphicFramePr>
        <p:xfrm>
          <a:off x="3559856" y="5494169"/>
          <a:ext cx="5958873" cy="74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" name="Equation" r:id="rId35" imgW="60960000" imgH="7620000" progId="Equation.DSMT4">
                  <p:embed/>
                </p:oleObj>
              </mc:Choice>
              <mc:Fallback>
                <p:oleObj name="Equation" r:id="rId35" imgW="60960000" imgH="7620000" progId="Equation.DSMT4">
                  <p:embed/>
                  <p:pic>
                    <p:nvPicPr>
                      <p:cNvPr id="0" name="图片 34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856" y="5494169"/>
                        <a:ext cx="5958873" cy="74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17"/>
          <p:cNvGraphicFramePr>
            <a:graphicFrameLocks noChangeAspect="1"/>
          </p:cNvGraphicFramePr>
          <p:nvPr/>
        </p:nvGraphicFramePr>
        <p:xfrm>
          <a:off x="5115699" y="5505796"/>
          <a:ext cx="1591405" cy="68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" name="Equation" r:id="rId37" imgW="15544800" imgH="6705600" progId="Equation.DSMT4">
                  <p:embed/>
                </p:oleObj>
              </mc:Choice>
              <mc:Fallback>
                <p:oleObj name="Equation" r:id="rId37" imgW="15544800" imgH="6705600" progId="Equation.DSMT4">
                  <p:embed/>
                  <p:pic>
                    <p:nvPicPr>
                      <p:cNvPr id="0" name="图片 34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99" y="5505796"/>
                        <a:ext cx="1591405" cy="68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18"/>
          <p:cNvGraphicFramePr>
            <a:graphicFrameLocks noChangeAspect="1"/>
          </p:cNvGraphicFramePr>
          <p:nvPr/>
        </p:nvGraphicFramePr>
        <p:xfrm>
          <a:off x="7943271" y="5621295"/>
          <a:ext cx="1080655" cy="46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" name="Equation" r:id="rId39" imgW="11277600" imgH="4876800" progId="Equation.DSMT4">
                  <p:embed/>
                </p:oleObj>
              </mc:Choice>
              <mc:Fallback>
                <p:oleObj name="Equation" r:id="rId39" imgW="11277600" imgH="4876800" progId="Equation.DSMT4">
                  <p:embed/>
                  <p:pic>
                    <p:nvPicPr>
                      <p:cNvPr id="0" name="图片 34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271" y="5621295"/>
                        <a:ext cx="1080655" cy="46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595438" y="1080294"/>
            <a:ext cx="3005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其中</a:t>
            </a:r>
            <a:r>
              <a:rPr lang="en-US" altLang="zh-CN" sz="2800" b="1" i="1" dirty="0">
                <a:ea typeface="楷体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沿上半圆周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8" grpId="0" autoUpdateAnimBg="0" build="p"/>
      <p:bldP spid="27665" grpId="0" animBg="1"/>
      <p:bldP spid="276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42473" y="102949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3556001" y="1550690"/>
          <a:ext cx="6086763" cy="10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5" name="Equation" r:id="rId1" imgW="63093600" imgH="10363200" progId="Equation.DSMT4">
                  <p:embed/>
                </p:oleObj>
              </mc:Choice>
              <mc:Fallback>
                <p:oleObj name="Equation" r:id="rId1" imgW="63093600" imgH="10363200" progId="Equation.DSMT4">
                  <p:embed/>
                  <p:pic>
                    <p:nvPicPr>
                      <p:cNvPr id="0" name="图片 261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1550690"/>
                        <a:ext cx="6086763" cy="10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2927927" y="1008209"/>
          <a:ext cx="3666837" cy="68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6" name="Equation" r:id="rId3" imgW="39014400" imgH="7315200" progId="Equation.DSMT4">
                  <p:embed/>
                </p:oleObj>
              </mc:Choice>
              <mc:Fallback>
                <p:oleObj name="Equation" r:id="rId3" imgW="39014400" imgH="7315200" progId="Equation.DSMT4">
                  <p:embed/>
                  <p:pic>
                    <p:nvPicPr>
                      <p:cNvPr id="0" name="图片 261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927" y="1008209"/>
                        <a:ext cx="3666837" cy="68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42473" y="2290764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897929" y="2909888"/>
            <a:ext cx="5872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(1)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dirty="0">
                <a:ea typeface="楷体_GB2312" pitchFamily="49" charset="-122"/>
              </a:rPr>
              <a:t>可分成 </a:t>
            </a:r>
            <a:r>
              <a:rPr lang="en-US" altLang="zh-CN" sz="2800" b="1" i="1" dirty="0">
                <a:ea typeface="楷体_GB2312" pitchFamily="49" charset="-122"/>
              </a:rPr>
              <a:t>k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条有向光滑曲线弧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7130473" y="2926252"/>
          <a:ext cx="2392731" cy="53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7" name="Equation" r:id="rId5" imgW="24384000" imgH="5486400" progId="Equation.DSMT4">
                  <p:embed/>
                </p:oleObj>
              </mc:Choice>
              <mc:Fallback>
                <p:oleObj name="Equation" r:id="rId5" imgW="24384000" imgH="5486400" progId="Equation.DSMT4">
                  <p:embed/>
                  <p:pic>
                    <p:nvPicPr>
                      <p:cNvPr id="0" name="图片 261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473" y="2926252"/>
                        <a:ext cx="2392731" cy="538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/>
        </p:nvGraphicFramePr>
        <p:xfrm>
          <a:off x="2392218" y="3551196"/>
          <a:ext cx="3685309" cy="7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8" name="Equation" r:id="rId7" imgW="39319200" imgH="7620000" progId="Equation.DSMT4">
                  <p:embed/>
                </p:oleObj>
              </mc:Choice>
              <mc:Fallback>
                <p:oleObj name="Equation" r:id="rId7" imgW="39319200" imgH="7620000" progId="Equation.DSMT4">
                  <p:embed/>
                  <p:pic>
                    <p:nvPicPr>
                      <p:cNvPr id="0" name="图片 261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18" y="3551196"/>
                        <a:ext cx="3685309" cy="714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6"/>
          <p:cNvGraphicFramePr>
            <a:graphicFrameLocks noChangeAspect="1"/>
          </p:cNvGraphicFramePr>
          <p:nvPr/>
        </p:nvGraphicFramePr>
        <p:xfrm>
          <a:off x="6077527" y="3445364"/>
          <a:ext cx="4580223" cy="95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9" name="Equation" r:id="rId9" imgW="49682400" imgH="10363200" progId="Equation.DSMT4">
                  <p:embed/>
                </p:oleObj>
              </mc:Choice>
              <mc:Fallback>
                <p:oleObj name="Equation" r:id="rId9" imgW="49682400" imgH="10363200" progId="Equation.DSMT4">
                  <p:embed/>
                  <p:pic>
                    <p:nvPicPr>
                      <p:cNvPr id="0" name="图片 261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527" y="3445364"/>
                        <a:ext cx="4580223" cy="955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876065" y="4386694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(2)  </a:t>
            </a:r>
            <a:r>
              <a:rPr lang="en-US" altLang="zh-CN" sz="2800" b="1" i="1" dirty="0">
                <a:ea typeface="楷体_GB2312" pitchFamily="49" charset="-122"/>
              </a:rPr>
              <a:t>L</a:t>
            </a:r>
            <a:r>
              <a:rPr lang="zh-CN" altLang="en-US" sz="2800" b="1" i="1" baseline="30000" dirty="0">
                <a:ea typeface="楷体_GB2312" pitchFamily="49" charset="-122"/>
              </a:rPr>
              <a:t>－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表示 </a:t>
            </a:r>
            <a:r>
              <a:rPr lang="en-US" altLang="zh-CN" sz="2800" b="1" i="1" dirty="0">
                <a:ea typeface="楷体_GB2312" pitchFamily="49" charset="-122"/>
              </a:rPr>
              <a:t>L </a:t>
            </a:r>
            <a:r>
              <a:rPr lang="zh-CN" altLang="en-US" sz="2800" b="1" dirty="0">
                <a:ea typeface="楷体_GB2312" pitchFamily="49" charset="-122"/>
              </a:rPr>
              <a:t>的反向弧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8683" name="Object 7"/>
          <p:cNvGraphicFramePr>
            <a:graphicFrameLocks noChangeAspect="1"/>
          </p:cNvGraphicFramePr>
          <p:nvPr/>
        </p:nvGraphicFramePr>
        <p:xfrm>
          <a:off x="2418773" y="4942788"/>
          <a:ext cx="3845630" cy="70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0" name="Equation" r:id="rId11" imgW="39928800" imgH="7315200" progId="Equation.DSMT4">
                  <p:embed/>
                </p:oleObj>
              </mc:Choice>
              <mc:Fallback>
                <p:oleObj name="Equation" r:id="rId11" imgW="39928800" imgH="7315200" progId="Equation.DSMT4">
                  <p:embed/>
                  <p:pic>
                    <p:nvPicPr>
                      <p:cNvPr id="0" name="图片 261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773" y="4942788"/>
                        <a:ext cx="3845630" cy="704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8"/>
          <p:cNvGraphicFramePr>
            <a:graphicFrameLocks noChangeAspect="1"/>
          </p:cNvGraphicFramePr>
          <p:nvPr/>
        </p:nvGraphicFramePr>
        <p:xfrm>
          <a:off x="6264403" y="4997897"/>
          <a:ext cx="4194174" cy="7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1" name="Equation" r:id="rId13" imgW="44500800" imgH="7620000" progId="Equation.DSMT4">
                  <p:embed/>
                </p:oleObj>
              </mc:Choice>
              <mc:Fallback>
                <p:oleObj name="Equation" r:id="rId13" imgW="44500800" imgH="7620000" progId="Equation.DSMT4">
                  <p:embed/>
                  <p:pic>
                    <p:nvPicPr>
                      <p:cNvPr id="0" name="图片 261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403" y="4997897"/>
                        <a:ext cx="4194174" cy="7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897929" y="5826126"/>
            <a:ext cx="75438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对坐标的曲线积分必须注意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积分弧段的方向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!</a:t>
            </a:r>
            <a:endParaRPr lang="en-US" altLang="zh-CN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704038" y="240475"/>
            <a:ext cx="2343727" cy="609600"/>
          </a:xfrm>
          <a:noFill/>
          <a:ln w="28575">
            <a:solidFill>
              <a:srgbClr val="FF0000"/>
            </a:solidFill>
            <a:miter lim="800000"/>
          </a:ln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内容小结</a:t>
            </a:r>
            <a:endParaRPr lang="zh-CN" altLang="en-US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7" grpId="0" autoUpdateAnimBg="0"/>
      <p:bldP spid="28678" grpId="0" autoUpdateAnimBg="0"/>
      <p:bldP spid="28682" grpId="0" autoUpdateAnimBg="0"/>
      <p:bldP spid="286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0" y="3124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求和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3813176" y="3889375"/>
          <a:ext cx="50085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" name="公式" r:id="rId1" imgW="5524500" imgH="889000" progId="Equation.3">
                  <p:embed/>
                </p:oleObj>
              </mc:Choice>
              <mc:Fallback>
                <p:oleObj name="公式" r:id="rId1" imgW="5524500" imgH="889000" progId="Equation.3">
                  <p:embed/>
                  <p:pic>
                    <p:nvPicPr>
                      <p:cNvPr id="0" name="图片 36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6" y="3889375"/>
                        <a:ext cx="50085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0" y="48561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取极限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3678238" y="4727576"/>
          <a:ext cx="62277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" name="公式" r:id="rId3" imgW="6565900" imgH="889000" progId="Equation.3">
                  <p:embed/>
                </p:oleObj>
              </mc:Choice>
              <mc:Fallback>
                <p:oleObj name="公式" r:id="rId3" imgW="6565900" imgH="889000" progId="Equation.3">
                  <p:embed/>
                  <p:pic>
                    <p:nvPicPr>
                      <p:cNvPr id="0" name="图片 36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727576"/>
                        <a:ext cx="62277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8001000" y="3352800"/>
            <a:ext cx="1600200" cy="381000"/>
          </a:xfrm>
          <a:prstGeom prst="wedgeRoundRectCallout">
            <a:avLst>
              <a:gd name="adj1" fmla="val -72917"/>
              <a:gd name="adj2" fmla="val 120000"/>
              <a:gd name="adj3" fmla="val 16667"/>
            </a:avLst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kumimoji="0" lang="zh-CN" altLang="en-US" sz="2400" b="1">
                <a:solidFill>
                  <a:prstClr val="black"/>
                </a:solidFill>
                <a:latin typeface="Calibri" panose="020F0502020204030204"/>
              </a:rPr>
              <a:t>近似值</a:t>
            </a:r>
            <a:endParaRPr kumimoji="0" lang="zh-CN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772400" y="5715000"/>
            <a:ext cx="1600200" cy="381000"/>
          </a:xfrm>
          <a:prstGeom prst="wedgeRoundRectCallout">
            <a:avLst>
              <a:gd name="adj1" fmla="val -82440"/>
              <a:gd name="adj2" fmla="val -110000"/>
              <a:gd name="adj3" fmla="val 16667"/>
            </a:avLst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kumimoji="0" lang="zh-CN" altLang="en-US" sz="2400" b="1">
                <a:solidFill>
                  <a:srgbClr val="FF0000"/>
                </a:solidFill>
                <a:latin typeface="Calibri" panose="020F0502020204030204"/>
              </a:rPr>
              <a:t>精确值</a:t>
            </a:r>
            <a:endParaRPr kumimoji="0" lang="zh-CN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246313" y="762000"/>
          <a:ext cx="53387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0" name="Equation" r:id="rId5" imgW="2324100" imgH="254000" progId="Equation.DSMT4">
                  <p:embed/>
                </p:oleObj>
              </mc:Choice>
              <mc:Fallback>
                <p:oleObj name="Equation" r:id="rId5" imgW="2324100" imgH="254000" progId="Equation.DSMT4">
                  <p:embed/>
                  <p:pic>
                    <p:nvPicPr>
                      <p:cNvPr id="0" name="图片 36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762000"/>
                        <a:ext cx="53387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5"/>
          <p:cNvGraphicFramePr>
            <a:graphicFrameLocks noChangeAspect="1"/>
          </p:cNvGraphicFramePr>
          <p:nvPr/>
        </p:nvGraphicFramePr>
        <p:xfrm>
          <a:off x="2711451" y="1484314"/>
          <a:ext cx="39163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1" name="Equation" r:id="rId7" imgW="1586865" imgH="254000" progId="Equation.DSMT4">
                  <p:embed/>
                </p:oleObj>
              </mc:Choice>
              <mc:Fallback>
                <p:oleObj name="Equation" r:id="rId7" imgW="1586865" imgH="254000" progId="Equation.DSMT4">
                  <p:embed/>
                  <p:pic>
                    <p:nvPicPr>
                      <p:cNvPr id="0" name="图片 36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484314"/>
                        <a:ext cx="39163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6"/>
          <p:cNvGraphicFramePr>
            <a:graphicFrameLocks noChangeAspect="1"/>
          </p:cNvGraphicFramePr>
          <p:nvPr/>
        </p:nvGraphicFramePr>
        <p:xfrm>
          <a:off x="2438400" y="2362201"/>
          <a:ext cx="5295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2" name="公式" r:id="rId9" imgW="5295900" imgH="431800" progId="Equation.3">
                  <p:embed/>
                </p:oleObj>
              </mc:Choice>
              <mc:Fallback>
                <p:oleObj name="公式" r:id="rId9" imgW="5295900" imgH="431800" progId="Equation.3">
                  <p:embed/>
                  <p:pic>
                    <p:nvPicPr>
                      <p:cNvPr id="0" name="图片 36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1"/>
                        <a:ext cx="5295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7"/>
          <p:cNvGraphicFramePr>
            <a:graphicFrameLocks noChangeAspect="1"/>
          </p:cNvGraphicFramePr>
          <p:nvPr/>
        </p:nvGraphicFramePr>
        <p:xfrm>
          <a:off x="3352800" y="2933700"/>
          <a:ext cx="182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3" name="公式" r:id="rId11" imgW="1828800" imgH="952500" progId="Equation.3">
                  <p:embed/>
                </p:oleObj>
              </mc:Choice>
              <mc:Fallback>
                <p:oleObj name="公式" r:id="rId11" imgW="1828800" imgH="952500" progId="Equation.3">
                  <p:embed/>
                  <p:pic>
                    <p:nvPicPr>
                      <p:cNvPr id="0" name="图片 36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33700"/>
                        <a:ext cx="182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4" name="Group 12"/>
          <p:cNvGrpSpPr/>
          <p:nvPr/>
        </p:nvGrpSpPr>
        <p:grpSpPr bwMode="auto">
          <a:xfrm>
            <a:off x="8408126" y="793818"/>
            <a:ext cx="2590800" cy="1798638"/>
            <a:chOff x="3840" y="480"/>
            <a:chExt cx="1632" cy="1133"/>
          </a:xfrm>
        </p:grpSpPr>
        <p:grpSp>
          <p:nvGrpSpPr>
            <p:cNvPr id="2075" name="Group 13"/>
            <p:cNvGrpSpPr/>
            <p:nvPr/>
          </p:nvGrpSpPr>
          <p:grpSpPr bwMode="auto">
            <a:xfrm>
              <a:off x="3840" y="480"/>
              <a:ext cx="1632" cy="1133"/>
              <a:chOff x="3264" y="576"/>
              <a:chExt cx="2112" cy="1613"/>
            </a:xfrm>
          </p:grpSpPr>
          <p:sp>
            <p:nvSpPr>
              <p:cNvPr id="2092" name="Line 14"/>
              <p:cNvSpPr>
                <a:spLocks noChangeShapeType="1"/>
              </p:cNvSpPr>
              <p:nvPr/>
            </p:nvSpPr>
            <p:spPr bwMode="auto">
              <a:xfrm>
                <a:off x="3456" y="1990"/>
                <a:ext cx="19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15"/>
              <p:cNvSpPr>
                <a:spLocks noChangeShapeType="1"/>
              </p:cNvSpPr>
              <p:nvPr/>
            </p:nvSpPr>
            <p:spPr bwMode="auto">
              <a:xfrm flipV="1">
                <a:off x="3456" y="59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4" name="Object 16"/>
              <p:cNvGraphicFramePr>
                <a:graphicFrameLocks noChangeAspect="1"/>
              </p:cNvGraphicFramePr>
              <p:nvPr/>
            </p:nvGraphicFramePr>
            <p:xfrm>
              <a:off x="3360" y="203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4" name="公式" r:id="rId13" imgW="215900" imgH="241300" progId="Equation.3">
                      <p:embed/>
                    </p:oleObj>
                  </mc:Choice>
                  <mc:Fallback>
                    <p:oleObj name="公式" r:id="rId13" imgW="215900" imgH="241300" progId="Equation.3">
                      <p:embed/>
                      <p:pic>
                        <p:nvPicPr>
                          <p:cNvPr id="0" name="图片 363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03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5" name="Object 17"/>
              <p:cNvGraphicFramePr>
                <a:graphicFrameLocks noChangeAspect="1"/>
              </p:cNvGraphicFramePr>
              <p:nvPr/>
            </p:nvGraphicFramePr>
            <p:xfrm>
              <a:off x="5220" y="2038"/>
              <a:ext cx="15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5" name="公式" r:id="rId15" imgW="254000" imgH="241300" progId="Equation.3">
                      <p:embed/>
                    </p:oleObj>
                  </mc:Choice>
                  <mc:Fallback>
                    <p:oleObj name="公式" r:id="rId15" imgW="254000" imgH="241300" progId="Equation.3">
                      <p:embed/>
                      <p:pic>
                        <p:nvPicPr>
                          <p:cNvPr id="0" name="图片 363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0" y="2038"/>
                            <a:ext cx="156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6" name="Object 18"/>
              <p:cNvGraphicFramePr>
                <a:graphicFrameLocks noChangeAspect="1"/>
              </p:cNvGraphicFramePr>
              <p:nvPr/>
            </p:nvGraphicFramePr>
            <p:xfrm>
              <a:off x="3264" y="576"/>
              <a:ext cx="15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6" name="公式" r:id="rId17" imgW="254000" imgH="317500" progId="Equation.3">
                      <p:embed/>
                    </p:oleObj>
                  </mc:Choice>
                  <mc:Fallback>
                    <p:oleObj name="公式" r:id="rId17" imgW="254000" imgH="317500" progId="Equation.3">
                      <p:embed/>
                      <p:pic>
                        <p:nvPicPr>
                          <p:cNvPr id="0" name="图片 363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576"/>
                            <a:ext cx="15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4" name="Arc 19"/>
              <p:cNvSpPr/>
              <p:nvPr/>
            </p:nvSpPr>
            <p:spPr bwMode="auto">
              <a:xfrm flipV="1">
                <a:off x="3741" y="845"/>
                <a:ext cx="1248" cy="1008"/>
              </a:xfrm>
              <a:custGeom>
                <a:avLst/>
                <a:gdLst>
                  <a:gd name="T0" fmla="*/ 4 w 21600"/>
                  <a:gd name="T1" fmla="*/ 2 h 22668"/>
                  <a:gd name="T2" fmla="*/ 0 w 21600"/>
                  <a:gd name="T3" fmla="*/ 0 h 22668"/>
                  <a:gd name="T4" fmla="*/ 4 w 21600"/>
                  <a:gd name="T5" fmla="*/ 0 h 226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668"/>
                  <a:gd name="T11" fmla="*/ 21600 w 21600"/>
                  <a:gd name="T12" fmla="*/ 22668 h 226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668" fill="none" extrusionOk="0">
                    <a:moveTo>
                      <a:pt x="20122" y="22668"/>
                    </a:moveTo>
                    <a:cubicBezTo>
                      <a:pt x="8793" y="21891"/>
                      <a:pt x="0" y="12475"/>
                      <a:pt x="0" y="1119"/>
                    </a:cubicBezTo>
                    <a:cubicBezTo>
                      <a:pt x="-1" y="745"/>
                      <a:pt x="9" y="372"/>
                      <a:pt x="29" y="0"/>
                    </a:cubicBezTo>
                  </a:path>
                  <a:path w="21600" h="22668" stroke="0" extrusionOk="0">
                    <a:moveTo>
                      <a:pt x="20122" y="22668"/>
                    </a:moveTo>
                    <a:cubicBezTo>
                      <a:pt x="8793" y="21891"/>
                      <a:pt x="0" y="12475"/>
                      <a:pt x="0" y="1119"/>
                    </a:cubicBezTo>
                    <a:cubicBezTo>
                      <a:pt x="-1" y="745"/>
                      <a:pt x="9" y="372"/>
                      <a:pt x="29" y="0"/>
                    </a:cubicBezTo>
                    <a:lnTo>
                      <a:pt x="21600" y="1119"/>
                    </a:lnTo>
                    <a:close/>
                  </a:path>
                </a:pathLst>
              </a:custGeom>
              <a:noFill/>
              <a:ln w="31750">
                <a:solidFill>
                  <a:srgbClr val="C0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7" name="Object 19"/>
              <p:cNvGraphicFramePr>
                <a:graphicFrameLocks noChangeAspect="1"/>
              </p:cNvGraphicFramePr>
              <p:nvPr/>
            </p:nvGraphicFramePr>
            <p:xfrm>
              <a:off x="3504" y="1750"/>
              <a:ext cx="18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7" name="公式" r:id="rId19" imgW="292100" imgH="304800" progId="Equation.3">
                      <p:embed/>
                    </p:oleObj>
                  </mc:Choice>
                  <mc:Fallback>
                    <p:oleObj name="公式" r:id="rId19" imgW="292100" imgH="304800" progId="Equation.3">
                      <p:embed/>
                      <p:pic>
                        <p:nvPicPr>
                          <p:cNvPr id="0" name="图片 363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750"/>
                            <a:ext cx="18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8" name="Object 20"/>
              <p:cNvGraphicFramePr>
                <a:graphicFrameLocks noChangeAspect="1"/>
              </p:cNvGraphicFramePr>
              <p:nvPr/>
            </p:nvGraphicFramePr>
            <p:xfrm>
              <a:off x="4800" y="646"/>
              <a:ext cx="18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8" name="公式" r:id="rId21" imgW="292100" imgH="292100" progId="Equation.3">
                      <p:embed/>
                    </p:oleObj>
                  </mc:Choice>
                  <mc:Fallback>
                    <p:oleObj name="公式" r:id="rId21" imgW="292100" imgH="292100" progId="Equation.3">
                      <p:embed/>
                      <p:pic>
                        <p:nvPicPr>
                          <p:cNvPr id="0" name="图片 363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646"/>
                            <a:ext cx="18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9" name="Object 21"/>
              <p:cNvGraphicFramePr>
                <a:graphicFrameLocks noChangeAspect="1"/>
              </p:cNvGraphicFramePr>
              <p:nvPr/>
            </p:nvGraphicFramePr>
            <p:xfrm>
              <a:off x="3525" y="1286"/>
              <a:ext cx="23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69" name="Equation" r:id="rId23" imgW="3657600" imgH="3962400" progId="Equation.DSMT4">
                      <p:embed/>
                    </p:oleObj>
                  </mc:Choice>
                  <mc:Fallback>
                    <p:oleObj name="Equation" r:id="rId23" imgW="3657600" imgH="3962400" progId="Equation.DSMT4">
                      <p:embed/>
                      <p:pic>
                        <p:nvPicPr>
                          <p:cNvPr id="0" name="图片 363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5" y="1286"/>
                            <a:ext cx="23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76" name="Line 23"/>
            <p:cNvSpPr>
              <a:spLocks noChangeShapeType="1"/>
            </p:cNvSpPr>
            <p:nvPr/>
          </p:nvSpPr>
          <p:spPr bwMode="auto">
            <a:xfrm flipV="1">
              <a:off x="4350" y="779"/>
              <a:ext cx="297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7" name="Group 24"/>
            <p:cNvGrpSpPr/>
            <p:nvPr/>
          </p:nvGrpSpPr>
          <p:grpSpPr bwMode="auto">
            <a:xfrm>
              <a:off x="4869" y="681"/>
              <a:ext cx="289" cy="193"/>
              <a:chOff x="4560" y="876"/>
              <a:chExt cx="376" cy="273"/>
            </a:xfrm>
          </p:grpSpPr>
          <p:sp>
            <p:nvSpPr>
              <p:cNvPr id="2091" name="Oval 25"/>
              <p:cNvSpPr>
                <a:spLocks noChangeArrowheads="1"/>
              </p:cNvSpPr>
              <p:nvPr/>
            </p:nvSpPr>
            <p:spPr bwMode="auto">
              <a:xfrm>
                <a:off x="4560" y="8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3" name="Object 15"/>
              <p:cNvGraphicFramePr>
                <a:graphicFrameLocks noChangeAspect="1"/>
              </p:cNvGraphicFramePr>
              <p:nvPr/>
            </p:nvGraphicFramePr>
            <p:xfrm>
              <a:off x="4589" y="924"/>
              <a:ext cx="34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0" name="Equation" r:id="rId25" imgW="8534400" imgH="5486400" progId="Equation.DSMT4">
                      <p:embed/>
                    </p:oleObj>
                  </mc:Choice>
                  <mc:Fallback>
                    <p:oleObj name="Equation" r:id="rId25" imgW="8534400" imgH="5486400" progId="Equation.DSMT4">
                      <p:embed/>
                      <p:pic>
                        <p:nvPicPr>
                          <p:cNvPr id="0" name="图片 363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9" y="924"/>
                            <a:ext cx="347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8" name="Group 27"/>
            <p:cNvGrpSpPr/>
            <p:nvPr/>
          </p:nvGrpSpPr>
          <p:grpSpPr bwMode="auto">
            <a:xfrm>
              <a:off x="4608" y="697"/>
              <a:ext cx="255" cy="174"/>
              <a:chOff x="4224" y="901"/>
              <a:chExt cx="332" cy="246"/>
            </a:xfrm>
          </p:grpSpPr>
          <p:sp>
            <p:nvSpPr>
              <p:cNvPr id="2090" name="Oval 28"/>
              <p:cNvSpPr>
                <a:spLocks noChangeArrowheads="1"/>
              </p:cNvSpPr>
              <p:nvPr/>
            </p:nvSpPr>
            <p:spPr bwMode="auto">
              <a:xfrm>
                <a:off x="4224" y="10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2" name="Object 14"/>
              <p:cNvGraphicFramePr>
                <a:graphicFrameLocks noChangeAspect="1"/>
              </p:cNvGraphicFramePr>
              <p:nvPr/>
            </p:nvGraphicFramePr>
            <p:xfrm>
              <a:off x="4308" y="901"/>
              <a:ext cx="24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1" name="Equation" r:id="rId27" imgW="5486400" imgH="5486400" progId="Equation.DSMT4">
                      <p:embed/>
                    </p:oleObj>
                  </mc:Choice>
                  <mc:Fallback>
                    <p:oleObj name="Equation" r:id="rId27" imgW="5486400" imgH="5486400" progId="Equation.DSMT4">
                      <p:embed/>
                      <p:pic>
                        <p:nvPicPr>
                          <p:cNvPr id="0" name="图片 363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8" y="901"/>
                            <a:ext cx="24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9" name="Group 30"/>
            <p:cNvGrpSpPr/>
            <p:nvPr/>
          </p:nvGrpSpPr>
          <p:grpSpPr bwMode="auto">
            <a:xfrm>
              <a:off x="4280" y="993"/>
              <a:ext cx="227" cy="161"/>
              <a:chOff x="3772" y="1332"/>
              <a:chExt cx="292" cy="231"/>
            </a:xfrm>
          </p:grpSpPr>
          <p:sp>
            <p:nvSpPr>
              <p:cNvPr id="2089" name="Oval 31"/>
              <p:cNvSpPr>
                <a:spLocks noChangeArrowheads="1"/>
              </p:cNvSpPr>
              <p:nvPr/>
            </p:nvSpPr>
            <p:spPr bwMode="auto">
              <a:xfrm>
                <a:off x="3840" y="13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1" name="Object 13"/>
              <p:cNvGraphicFramePr>
                <a:graphicFrameLocks noChangeAspect="1"/>
              </p:cNvGraphicFramePr>
              <p:nvPr/>
            </p:nvGraphicFramePr>
            <p:xfrm>
              <a:off x="3772" y="1360"/>
              <a:ext cx="29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2" name="Equation" r:id="rId29" imgW="7924800" imgH="5486400" progId="Equation.DSMT4">
                      <p:embed/>
                    </p:oleObj>
                  </mc:Choice>
                  <mc:Fallback>
                    <p:oleObj name="Equation" r:id="rId29" imgW="7924800" imgH="5486400" progId="Equation.DSMT4">
                      <p:embed/>
                      <p:pic>
                        <p:nvPicPr>
                          <p:cNvPr id="0" name="图片 363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2" y="1360"/>
                            <a:ext cx="292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80" name="Group 33"/>
            <p:cNvGrpSpPr/>
            <p:nvPr/>
          </p:nvGrpSpPr>
          <p:grpSpPr bwMode="auto">
            <a:xfrm>
              <a:off x="4225" y="1131"/>
              <a:ext cx="221" cy="136"/>
              <a:chOff x="3722" y="1531"/>
              <a:chExt cx="287" cy="194"/>
            </a:xfrm>
          </p:grpSpPr>
          <p:sp>
            <p:nvSpPr>
              <p:cNvPr id="2088" name="Oval 34"/>
              <p:cNvSpPr>
                <a:spLocks noChangeArrowheads="1"/>
              </p:cNvSpPr>
              <p:nvPr/>
            </p:nvSpPr>
            <p:spPr bwMode="auto">
              <a:xfrm>
                <a:off x="3722" y="15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0" name="Object 12"/>
              <p:cNvGraphicFramePr>
                <a:graphicFrameLocks noChangeAspect="1"/>
              </p:cNvGraphicFramePr>
              <p:nvPr/>
            </p:nvGraphicFramePr>
            <p:xfrm>
              <a:off x="3795" y="1531"/>
              <a:ext cx="21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3" name="Equation" r:id="rId31" imgW="6096000" imgH="5486400" progId="Equation.DSMT4">
                      <p:embed/>
                    </p:oleObj>
                  </mc:Choice>
                  <mc:Fallback>
                    <p:oleObj name="Equation" r:id="rId31" imgW="6096000" imgH="5486400" progId="Equation.DSMT4">
                      <p:embed/>
                      <p:pic>
                        <p:nvPicPr>
                          <p:cNvPr id="0" name="图片 363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5" y="1531"/>
                            <a:ext cx="214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81" name="Group 36"/>
            <p:cNvGrpSpPr/>
            <p:nvPr/>
          </p:nvGrpSpPr>
          <p:grpSpPr bwMode="auto">
            <a:xfrm>
              <a:off x="4202" y="1254"/>
              <a:ext cx="180" cy="147"/>
              <a:chOff x="3656" y="1684"/>
              <a:chExt cx="231" cy="207"/>
            </a:xfrm>
          </p:grpSpPr>
          <p:sp>
            <p:nvSpPr>
              <p:cNvPr id="2087" name="Oval 37"/>
              <p:cNvSpPr>
                <a:spLocks noChangeArrowheads="1"/>
              </p:cNvSpPr>
              <p:nvPr/>
            </p:nvSpPr>
            <p:spPr bwMode="auto">
              <a:xfrm>
                <a:off x="3656" y="168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59" name="Object 11"/>
              <p:cNvGraphicFramePr>
                <a:graphicFrameLocks noChangeAspect="1"/>
              </p:cNvGraphicFramePr>
              <p:nvPr/>
            </p:nvGraphicFramePr>
            <p:xfrm>
              <a:off x="3669" y="1684"/>
              <a:ext cx="218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4" name="Equation" r:id="rId33" imgW="5791200" imgH="5486400" progId="Equation.DSMT4">
                      <p:embed/>
                    </p:oleObj>
                  </mc:Choice>
                  <mc:Fallback>
                    <p:oleObj name="Equation" r:id="rId33" imgW="5791200" imgH="5486400" progId="Equation.DSMT4">
                      <p:embed/>
                      <p:pic>
                        <p:nvPicPr>
                          <p:cNvPr id="0" name="图片 363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9" y="1684"/>
                            <a:ext cx="218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82" name="Oval 39"/>
            <p:cNvSpPr>
              <a:spLocks noChangeArrowheads="1"/>
            </p:cNvSpPr>
            <p:nvPr/>
          </p:nvSpPr>
          <p:spPr bwMode="auto">
            <a:xfrm>
              <a:off x="4461" y="854"/>
              <a:ext cx="37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83" name="Group 40"/>
            <p:cNvGrpSpPr/>
            <p:nvPr/>
          </p:nvGrpSpPr>
          <p:grpSpPr bwMode="auto">
            <a:xfrm>
              <a:off x="4188" y="496"/>
              <a:ext cx="531" cy="402"/>
              <a:chOff x="3644" y="615"/>
              <a:chExt cx="687" cy="572"/>
            </a:xfrm>
          </p:grpSpPr>
          <p:graphicFrame>
            <p:nvGraphicFramePr>
              <p:cNvPr id="2058" name="Object 10"/>
              <p:cNvGraphicFramePr>
                <a:graphicFrameLocks noChangeAspect="1"/>
              </p:cNvGraphicFramePr>
              <p:nvPr/>
            </p:nvGraphicFramePr>
            <p:xfrm>
              <a:off x="3644" y="615"/>
              <a:ext cx="687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75" name="Equation" r:id="rId35" imgW="14020800" imgH="5486400" progId="Equation.DSMT4">
                      <p:embed/>
                    </p:oleObj>
                  </mc:Choice>
                  <mc:Fallback>
                    <p:oleObj name="Equation" r:id="rId35" imgW="14020800" imgH="5486400" progId="Equation.DSMT4">
                      <p:embed/>
                      <p:pic>
                        <p:nvPicPr>
                          <p:cNvPr id="0" name="图片 363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4" y="615"/>
                            <a:ext cx="687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6" name="Line 42"/>
              <p:cNvSpPr>
                <a:spLocks noChangeShapeType="1"/>
              </p:cNvSpPr>
              <p:nvPr/>
            </p:nvSpPr>
            <p:spPr bwMode="auto">
              <a:xfrm flipV="1">
                <a:off x="4032" y="960"/>
                <a:ext cx="48" cy="22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4" name="Line 43"/>
            <p:cNvSpPr>
              <a:spLocks noChangeShapeType="1"/>
            </p:cNvSpPr>
            <p:nvPr/>
          </p:nvSpPr>
          <p:spPr bwMode="auto">
            <a:xfrm>
              <a:off x="4637" y="787"/>
              <a:ext cx="0" cy="2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4458" y="915"/>
            <a:ext cx="18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6" name="公式" r:id="rId37" imgW="520700" imgH="431800" progId="Equation.3">
                    <p:embed/>
                  </p:oleObj>
                </mc:Choice>
                <mc:Fallback>
                  <p:oleObj name="公式" r:id="rId37" imgW="520700" imgH="431800" progId="Equation.3">
                    <p:embed/>
                    <p:pic>
                      <p:nvPicPr>
                        <p:cNvPr id="0" name="图片 36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915"/>
                          <a:ext cx="18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5" name="Line 45"/>
            <p:cNvSpPr>
              <a:spLocks noChangeShapeType="1"/>
            </p:cNvSpPr>
            <p:nvPr/>
          </p:nvSpPr>
          <p:spPr bwMode="auto">
            <a:xfrm>
              <a:off x="4359" y="1023"/>
              <a:ext cx="2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4656" y="864"/>
            <a:ext cx="18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7" name="公式" r:id="rId39" imgW="495300" imgH="431800" progId="Equation.3">
                    <p:embed/>
                  </p:oleObj>
                </mc:Choice>
                <mc:Fallback>
                  <p:oleObj name="公式" r:id="rId39" imgW="495300" imgH="431800" progId="Equation.3">
                    <p:embed/>
                    <p:pic>
                      <p:nvPicPr>
                        <p:cNvPr id="0" name="图片 36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864"/>
                          <a:ext cx="185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  <p:bldP spid="6150" grpId="0" animBg="1" autoUpdateAnimBg="0"/>
      <p:bldP spid="615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26996" y="303123"/>
            <a:ext cx="1488018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计算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4670767" y="683930"/>
          <a:ext cx="2269836" cy="115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6" name="Equation" r:id="rId1" imgW="22250400" imgH="11277600" progId="Equation.DSMT4">
                  <p:embed/>
                </p:oleObj>
              </mc:Choice>
              <mc:Fallback>
                <p:oleObj name="Equation" r:id="rId1" imgW="22250400" imgH="11277600" progId="Equation.DSMT4">
                  <p:embed/>
                  <p:pic>
                    <p:nvPicPr>
                      <p:cNvPr id="0" name="图片 27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767" y="683930"/>
                        <a:ext cx="2269836" cy="1150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7094355" y="1014109"/>
          <a:ext cx="1531578" cy="49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7" name="Equation" r:id="rId3" imgW="15240000" imgH="4876800" progId="Equation.DSMT4">
                  <p:embed/>
                </p:oleObj>
              </mc:Choice>
              <mc:Fallback>
                <p:oleObj name="Equation" r:id="rId3" imgW="15240000" imgH="4876800" progId="Equation.DSMT4">
                  <p:embed/>
                  <p:pic>
                    <p:nvPicPr>
                      <p:cNvPr id="0" name="图片 27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355" y="1014109"/>
                        <a:ext cx="1531578" cy="490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2326601" y="1890366"/>
          <a:ext cx="4037069" cy="75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8" name="Equation" r:id="rId5" imgW="39014400" imgH="7315200" progId="Equation.DSMT4">
                  <p:embed/>
                </p:oleObj>
              </mc:Choice>
              <mc:Fallback>
                <p:oleObj name="Equation" r:id="rId5" imgW="39014400" imgH="7315200" progId="Equation.DSMT4">
                  <p:embed/>
                  <p:pic>
                    <p:nvPicPr>
                      <p:cNvPr id="0" name="图片 27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01" y="1890366"/>
                        <a:ext cx="4037069" cy="75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2667000" y="2628900"/>
          <a:ext cx="7746223" cy="82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9" name="Equation" r:id="rId7" imgW="77419200" imgH="8229600" progId="Equation.DSMT4">
                  <p:embed/>
                </p:oleObj>
              </mc:Choice>
              <mc:Fallback>
                <p:oleObj name="Equation" r:id="rId7" imgW="77419200" imgH="8229600" progId="Equation.DSMT4">
                  <p:embed/>
                  <p:pic>
                    <p:nvPicPr>
                      <p:cNvPr id="0" name="图片 27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28900"/>
                        <a:ext cx="7746223" cy="82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5798938" y="2814461"/>
          <a:ext cx="822723" cy="48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0" name="Equation" r:id="rId9" imgW="8229600" imgH="4876800" progId="Equation.DSMT4">
                  <p:embed/>
                </p:oleObj>
              </mc:Choice>
              <mc:Fallback>
                <p:oleObj name="Equation" r:id="rId9" imgW="8229600" imgH="4876800" progId="Equation.DSMT4">
                  <p:embed/>
                  <p:pic>
                    <p:nvPicPr>
                      <p:cNvPr id="0" name="图片 27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938" y="2814461"/>
                        <a:ext cx="822723" cy="487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8982290" y="2814461"/>
          <a:ext cx="853194" cy="48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1" name="Equation" r:id="rId11" imgW="8534400" imgH="4876800" progId="Equation.DSMT4">
                  <p:embed/>
                </p:oleObj>
              </mc:Choice>
              <mc:Fallback>
                <p:oleObj name="Equation" r:id="rId11" imgW="8534400" imgH="4876800" progId="Equation.DSMT4">
                  <p:embed/>
                  <p:pic>
                    <p:nvPicPr>
                      <p:cNvPr id="0" name="图片 27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290" y="2814461"/>
                        <a:ext cx="853194" cy="487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146300" y="965201"/>
            <a:ext cx="270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对有向光滑弧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133600" y="35052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•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对有向光滑弧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9707" name="Object 8"/>
          <p:cNvGraphicFramePr>
            <a:graphicFrameLocks noChangeAspect="1"/>
          </p:cNvGraphicFramePr>
          <p:nvPr/>
        </p:nvGraphicFramePr>
        <p:xfrm>
          <a:off x="4719320" y="3544886"/>
          <a:ext cx="3804682" cy="50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2" name="Equation" r:id="rId13" imgW="36880800" imgH="4876800" progId="Equation.DSMT4">
                  <p:embed/>
                </p:oleObj>
              </mc:Choice>
              <mc:Fallback>
                <p:oleObj name="Equation" r:id="rId13" imgW="36880800" imgH="4876800" progId="Equation.DSMT4">
                  <p:embed/>
                  <p:pic>
                    <p:nvPicPr>
                      <p:cNvPr id="0" name="图片 27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320" y="3544886"/>
                        <a:ext cx="3804682" cy="504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9"/>
          <p:cNvGraphicFramePr>
            <a:graphicFrameLocks noChangeAspect="1"/>
          </p:cNvGraphicFramePr>
          <p:nvPr/>
        </p:nvGraphicFramePr>
        <p:xfrm>
          <a:off x="2629081" y="5028075"/>
          <a:ext cx="6353209" cy="80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3" name="Equation" r:id="rId15" imgW="62788800" imgH="7924800" progId="Equation.DSMT4">
                  <p:embed/>
                </p:oleObj>
              </mc:Choice>
              <mc:Fallback>
                <p:oleObj name="Equation" r:id="rId15" imgW="62788800" imgH="7924800" progId="Equation.DSMT4">
                  <p:embed/>
                  <p:pic>
                    <p:nvPicPr>
                      <p:cNvPr id="0" name="图片 27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081" y="5028075"/>
                        <a:ext cx="6353209" cy="802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0"/>
          <p:cNvGraphicFramePr>
            <a:graphicFrameLocks noChangeAspect="1"/>
          </p:cNvGraphicFramePr>
          <p:nvPr/>
        </p:nvGraphicFramePr>
        <p:xfrm>
          <a:off x="7407562" y="5232977"/>
          <a:ext cx="905165" cy="46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4" name="Equation" r:id="rId17" imgW="9448800" imgH="4876800" progId="Equation.DSMT4">
                  <p:embed/>
                </p:oleObj>
              </mc:Choice>
              <mc:Fallback>
                <p:oleObj name="Equation" r:id="rId17" imgW="9448800" imgH="4876800" progId="Equation.DSMT4">
                  <p:embed/>
                  <p:pic>
                    <p:nvPicPr>
                      <p:cNvPr id="0" name="图片 27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562" y="5232977"/>
                        <a:ext cx="905165" cy="46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1"/>
          <p:cNvGraphicFramePr>
            <a:graphicFrameLocks noChangeAspect="1"/>
          </p:cNvGraphicFramePr>
          <p:nvPr/>
        </p:nvGraphicFramePr>
        <p:xfrm>
          <a:off x="2326601" y="4204252"/>
          <a:ext cx="3792610" cy="71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5" name="Equation" r:id="rId19" imgW="39014400" imgH="7315200" progId="Equation.DSMT4">
                  <p:embed/>
                </p:oleObj>
              </mc:Choice>
              <mc:Fallback>
                <p:oleObj name="Equation" r:id="rId19" imgW="39014400" imgH="7315200" progId="Equation.DSMT4">
                  <p:embed/>
                  <p:pic>
                    <p:nvPicPr>
                      <p:cNvPr id="0" name="图片 27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01" y="4204252"/>
                        <a:ext cx="3792610" cy="711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utoUpdateAnimBg="0"/>
      <p:bldP spid="2970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028522" y="1651468"/>
          <a:ext cx="5920092" cy="66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1" imgW="67665600" imgH="7620000" progId="Equation.DSMT4">
                  <p:embed/>
                </p:oleObj>
              </mc:Choice>
              <mc:Fallback>
                <p:oleObj name="Equation" r:id="rId1" imgW="67665600" imgH="7620000" progId="Equation.DSMT4">
                  <p:embed/>
                  <p:pic>
                    <p:nvPicPr>
                      <p:cNvPr id="0" name="图片 39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522" y="1651468"/>
                        <a:ext cx="5920092" cy="666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740366" y="346679"/>
          <a:ext cx="2875468" cy="141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3" imgW="32918400" imgH="16154400" progId="Equation.DSMT4">
                  <p:embed/>
                </p:oleObj>
              </mc:Choice>
              <mc:Fallback>
                <p:oleObj name="Equation" r:id="rId3" imgW="32918400" imgH="16154400" progId="Equation.DSMT4">
                  <p:embed/>
                  <p:pic>
                    <p:nvPicPr>
                      <p:cNvPr id="0" name="图片 39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366" y="346679"/>
                        <a:ext cx="2875468" cy="1411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034670" y="2250281"/>
          <a:ext cx="3696139" cy="71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5" imgW="41148000" imgH="7924800" progId="Equation.DSMT4">
                  <p:embed/>
                </p:oleObj>
              </mc:Choice>
              <mc:Fallback>
                <p:oleObj name="Equation" r:id="rId5" imgW="41148000" imgH="7924800" progId="Equation.DSMT4">
                  <p:embed/>
                  <p:pic>
                    <p:nvPicPr>
                      <p:cNvPr id="0" name="图片 39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670" y="2250281"/>
                        <a:ext cx="3696139" cy="71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673308" y="2373786"/>
          <a:ext cx="837698" cy="49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7" imgW="8229600" imgH="4876800" progId="Equation.DSMT4">
                  <p:embed/>
                </p:oleObj>
              </mc:Choice>
              <mc:Fallback>
                <p:oleObj name="Equation" r:id="rId7" imgW="8229600" imgH="4876800" progId="Equation.DSMT4">
                  <p:embed/>
                  <p:pic>
                    <p:nvPicPr>
                      <p:cNvPr id="0" name="图片 39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308" y="2373786"/>
                        <a:ext cx="837698" cy="496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178100" y="2960255"/>
          <a:ext cx="770514" cy="44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9" imgW="8534400" imgH="4876800" progId="Equation.DSMT4">
                  <p:embed/>
                </p:oleObj>
              </mc:Choice>
              <mc:Fallback>
                <p:oleObj name="Equation" r:id="rId9" imgW="8534400" imgH="4876800" progId="Equation.DSMT4">
                  <p:embed/>
                  <p:pic>
                    <p:nvPicPr>
                      <p:cNvPr id="0" name="图片 39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100" y="2960255"/>
                        <a:ext cx="770514" cy="44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8451743" y="3552598"/>
          <a:ext cx="700484" cy="400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11" imgW="8534400" imgH="4876800" progId="Equation.DSMT4">
                  <p:embed/>
                </p:oleObj>
              </mc:Choice>
              <mc:Fallback>
                <p:oleObj name="Equation" r:id="rId11" imgW="8534400" imgH="4876800" progId="Equation.DSMT4">
                  <p:embed/>
                  <p:pic>
                    <p:nvPicPr>
                      <p:cNvPr id="0" name="图片 39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743" y="3552598"/>
                        <a:ext cx="700484" cy="400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681018" y="39528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4.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两类曲线积分的联系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0729" name="Object 8"/>
          <p:cNvGraphicFramePr>
            <a:graphicFrameLocks noChangeAspect="1"/>
          </p:cNvGraphicFramePr>
          <p:nvPr/>
        </p:nvGraphicFramePr>
        <p:xfrm>
          <a:off x="2028522" y="4423497"/>
          <a:ext cx="2396765" cy="73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13" imgW="23774400" imgH="7315200" progId="Equation.DSMT4">
                  <p:embed/>
                </p:oleObj>
              </mc:Choice>
              <mc:Fallback>
                <p:oleObj name="Equation" r:id="rId13" imgW="23774400" imgH="7315200" progId="Equation.DSMT4">
                  <p:embed/>
                  <p:pic>
                    <p:nvPicPr>
                      <p:cNvPr id="0" name="图片 39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522" y="4423497"/>
                        <a:ext cx="2396765" cy="73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9"/>
          <p:cNvGraphicFramePr>
            <a:graphicFrameLocks noChangeAspect="1"/>
          </p:cNvGraphicFramePr>
          <p:nvPr/>
        </p:nvGraphicFramePr>
        <p:xfrm>
          <a:off x="4316605" y="4457236"/>
          <a:ext cx="42179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15" imgW="43281600" imgH="7315200" progId="Equation.DSMT4">
                  <p:embed/>
                </p:oleObj>
              </mc:Choice>
              <mc:Fallback>
                <p:oleObj name="Equation" r:id="rId15" imgW="43281600" imgH="7315200" progId="Equation.DSMT4">
                  <p:embed/>
                  <p:pic>
                    <p:nvPicPr>
                      <p:cNvPr id="0" name="图片 39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605" y="4457236"/>
                        <a:ext cx="421798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0"/>
          <p:cNvGraphicFramePr>
            <a:graphicFrameLocks noChangeAspect="1"/>
          </p:cNvGraphicFramePr>
          <p:nvPr/>
        </p:nvGraphicFramePr>
        <p:xfrm>
          <a:off x="2124874" y="5175966"/>
          <a:ext cx="3467348" cy="76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17" imgW="34747200" imgH="7620000" progId="Equation.DSMT4">
                  <p:embed/>
                </p:oleObj>
              </mc:Choice>
              <mc:Fallback>
                <p:oleObj name="Equation" r:id="rId17" imgW="34747200" imgH="7620000" progId="Equation.DSMT4">
                  <p:embed/>
                  <p:pic>
                    <p:nvPicPr>
                      <p:cNvPr id="0" name="图片 39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74" y="5175966"/>
                        <a:ext cx="3467348" cy="76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1"/>
          <p:cNvGraphicFramePr>
            <a:graphicFrameLocks noChangeAspect="1"/>
          </p:cNvGraphicFramePr>
          <p:nvPr/>
        </p:nvGraphicFramePr>
        <p:xfrm>
          <a:off x="4416771" y="5747684"/>
          <a:ext cx="60023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19" imgW="58216800" imgH="7620000" progId="Equation.DSMT4">
                  <p:embed/>
                </p:oleObj>
              </mc:Choice>
              <mc:Fallback>
                <p:oleObj name="Equation" r:id="rId19" imgW="58216800" imgH="7620000" progId="Equation.DSMT4">
                  <p:embed/>
                  <p:pic>
                    <p:nvPicPr>
                      <p:cNvPr id="0" name="图片 39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771" y="5747684"/>
                        <a:ext cx="60023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2"/>
          <p:cNvGraphicFramePr>
            <a:graphicFrameLocks noChangeAspect="1"/>
          </p:cNvGraphicFramePr>
          <p:nvPr/>
        </p:nvGraphicFramePr>
        <p:xfrm>
          <a:off x="4257964" y="3004198"/>
          <a:ext cx="2995659" cy="44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21" imgW="32918400" imgH="4876800" progId="Equation.DSMT4">
                  <p:embed/>
                </p:oleObj>
              </mc:Choice>
              <mc:Fallback>
                <p:oleObj name="Equation" r:id="rId21" imgW="32918400" imgH="4876800" progId="Equation.DSMT4">
                  <p:embed/>
                  <p:pic>
                    <p:nvPicPr>
                      <p:cNvPr id="0" name="图片 39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964" y="3004198"/>
                        <a:ext cx="2995659" cy="444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3"/>
          <p:cNvGraphicFramePr>
            <a:graphicFrameLocks noChangeAspect="1"/>
          </p:cNvGraphicFramePr>
          <p:nvPr/>
        </p:nvGraphicFramePr>
        <p:xfrm>
          <a:off x="5418330" y="3538569"/>
          <a:ext cx="31162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23" imgW="33528000" imgH="4876800" progId="Equation.DSMT4">
                  <p:embed/>
                </p:oleObj>
              </mc:Choice>
              <mc:Fallback>
                <p:oleObj name="Equation" r:id="rId23" imgW="33528000" imgH="4876800" progId="Equation.DSMT4">
                  <p:embed/>
                  <p:pic>
                    <p:nvPicPr>
                      <p:cNvPr id="0" name="图片 39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330" y="3538569"/>
                        <a:ext cx="31162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4"/>
          <p:cNvGraphicFramePr>
            <a:graphicFrameLocks noChangeAspect="1"/>
          </p:cNvGraphicFramePr>
          <p:nvPr/>
        </p:nvGraphicFramePr>
        <p:xfrm>
          <a:off x="8929830" y="3471011"/>
          <a:ext cx="795339" cy="58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25" imgW="8229600" imgH="6096000" progId="Equation.DSMT4">
                  <p:embed/>
                </p:oleObj>
              </mc:Choice>
              <mc:Fallback>
                <p:oleObj name="Equation" r:id="rId25" imgW="8229600" imgH="6096000" progId="Equation.DSMT4">
                  <p:embed/>
                  <p:pic>
                    <p:nvPicPr>
                      <p:cNvPr id="0" name="图片 39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830" y="3471011"/>
                        <a:ext cx="795339" cy="58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560705" y="806557"/>
            <a:ext cx="3857625" cy="60960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•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对空间有向光滑弧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7665" name="AutoShape 17"/>
          <p:cNvSpPr/>
          <p:nvPr/>
        </p:nvSpPr>
        <p:spPr bwMode="auto">
          <a:xfrm>
            <a:off x="5502528" y="513810"/>
            <a:ext cx="179388" cy="1143000"/>
          </a:xfrm>
          <a:prstGeom prst="leftBrace">
            <a:avLst>
              <a:gd name="adj1" fmla="val 5309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075" y="651164"/>
            <a:ext cx="5738668" cy="64192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二、第二型曲线积分的概念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1383075" y="1600200"/>
          <a:ext cx="955357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" imgW="90525600" imgH="35356800" progId="Equation.DSMT4">
                  <p:embed/>
                </p:oleObj>
              </mc:Choice>
              <mc:Fallback>
                <p:oleObj name="Equation" r:id="rId1" imgW="90525600" imgH="35356800" progId="Equation.DSMT4">
                  <p:embed/>
                  <p:pic>
                    <p:nvPicPr>
                      <p:cNvPr id="0" name="图片 3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75" y="1600200"/>
                        <a:ext cx="9553575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83075" y="1600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438400" y="864805"/>
          <a:ext cx="7070407" cy="315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" name="Equation" r:id="rId1" imgW="3048000" imgH="1358900" progId="Equation.DSMT4">
                  <p:embed/>
                </p:oleObj>
              </mc:Choice>
              <mc:Fallback>
                <p:oleObj name="Equation" r:id="rId1" imgW="3048000" imgH="1358900" progId="Equation.DSMT4">
                  <p:embed/>
                  <p:pic>
                    <p:nvPicPr>
                      <p:cNvPr id="0" name="图片 4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64805"/>
                        <a:ext cx="7070407" cy="315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400300" y="41036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类似地定义</a:t>
            </a:r>
            <a:endParaRPr lang="zh-CN" altLang="en-US" sz="2800" b="1" dirty="0"/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/>
        </p:nvGraphicFramePr>
        <p:xfrm>
          <a:off x="4451927" y="3855950"/>
          <a:ext cx="4919522" cy="98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" name="Equation" r:id="rId3" imgW="51816000" imgH="10363200" progId="Equation.DSMT4">
                  <p:embed/>
                </p:oleObj>
              </mc:Choice>
              <mc:Fallback>
                <p:oleObj name="Equation" r:id="rId3" imgW="51816000" imgH="10363200" progId="Equation.DSMT4">
                  <p:embed/>
                  <p:pic>
                    <p:nvPicPr>
                      <p:cNvPr id="0" name="图片 4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927" y="3855950"/>
                        <a:ext cx="4919522" cy="983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438400" y="5016501"/>
          <a:ext cx="5562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" name="公式" r:id="rId5" imgW="5562600" imgH="428625" progId="Equation.3">
                  <p:embed/>
                </p:oleObj>
              </mc:Choice>
              <mc:Fallback>
                <p:oleObj name="公式" r:id="rId5" imgW="5562600" imgH="428625" progId="Equation.3">
                  <p:embed/>
                  <p:pic>
                    <p:nvPicPr>
                      <p:cNvPr id="0" name="图片 4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16501"/>
                        <a:ext cx="5562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497638" y="5422900"/>
            <a:ext cx="14208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8743950" y="5391150"/>
            <a:ext cx="13985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8077200" y="5003801"/>
          <a:ext cx="2260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公式" r:id="rId7" imgW="2257425" imgH="428625" progId="Equation.3">
                  <p:embed/>
                </p:oleObj>
              </mc:Choice>
              <mc:Fallback>
                <p:oleObj name="公式" r:id="rId7" imgW="2257425" imgH="428625" progId="Equation.3">
                  <p:embed/>
                  <p:pic>
                    <p:nvPicPr>
                      <p:cNvPr id="0" name="图片 4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003801"/>
                        <a:ext cx="2260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8" grpId="0" animBg="1"/>
      <p:bldP spid="8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2"/>
          <p:cNvSpPr txBox="1">
            <a:spLocks noChangeArrowheads="1"/>
          </p:cNvSpPr>
          <p:nvPr/>
        </p:nvSpPr>
        <p:spPr bwMode="auto">
          <a:xfrm>
            <a:off x="2381250" y="10620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存在条件：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2381250" y="1089819"/>
          <a:ext cx="74437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1" imgW="7442200" imgH="977900" progId="Equation.DSMT4">
                  <p:embed/>
                </p:oleObj>
              </mc:Choice>
              <mc:Fallback>
                <p:oleObj name="Equation" r:id="rId1" imgW="7442200" imgH="977900" progId="Equation.DSMT4">
                  <p:embed/>
                  <p:pic>
                    <p:nvPicPr>
                      <p:cNvPr id="0" name="图片 5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089819"/>
                        <a:ext cx="74437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771775" y="2067719"/>
            <a:ext cx="7143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362200" y="24145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组合形式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2813050" y="3024188"/>
          <a:ext cx="3860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公式" r:id="rId3" imgW="3857625" imgH="1362075" progId="Equation.3">
                  <p:embed/>
                </p:oleObj>
              </mc:Choice>
              <mc:Fallback>
                <p:oleObj name="公式" r:id="rId3" imgW="3857625" imgH="1362075" progId="Equation.3">
                  <p:embed/>
                  <p:pic>
                    <p:nvPicPr>
                      <p:cNvPr id="0" name="图片 5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024188"/>
                        <a:ext cx="3860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4"/>
          <p:cNvGraphicFramePr>
            <a:graphicFrameLocks noChangeAspect="1"/>
          </p:cNvGraphicFramePr>
          <p:nvPr/>
        </p:nvGraphicFramePr>
        <p:xfrm>
          <a:off x="6673850" y="3717926"/>
          <a:ext cx="17399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5" imgW="698500" imgH="304800" progId="Equation.DSMT4">
                  <p:embed/>
                </p:oleObj>
              </mc:Choice>
              <mc:Fallback>
                <p:oleObj name="Equation" r:id="rId5" imgW="698500" imgH="304800" progId="Equation.DSMT4">
                  <p:embed/>
                  <p:pic>
                    <p:nvPicPr>
                      <p:cNvPr id="0" name="图片 5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3717926"/>
                        <a:ext cx="17399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5"/>
          <p:cNvGraphicFramePr>
            <a:graphicFrameLocks noChangeAspect="1"/>
          </p:cNvGraphicFramePr>
          <p:nvPr/>
        </p:nvGraphicFramePr>
        <p:xfrm>
          <a:off x="2606387" y="4745832"/>
          <a:ext cx="62357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7" imgW="2273300" imgH="241300" progId="Equation.DSMT4">
                  <p:embed/>
                </p:oleObj>
              </mc:Choice>
              <mc:Fallback>
                <p:oleObj name="Equation" r:id="rId7" imgW="2273300" imgH="241300" progId="Equation.DSMT4">
                  <p:embed/>
                  <p:pic>
                    <p:nvPicPr>
                      <p:cNvPr id="0" name="图片 5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387" y="4745832"/>
                        <a:ext cx="62357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1968137" y="51267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推广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1968137" y="1290872"/>
          <a:ext cx="3552553" cy="52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" name="Equation" r:id="rId1" imgW="35356800" imgH="5181600" progId="Equation.DSMT4">
                  <p:embed/>
                </p:oleObj>
              </mc:Choice>
              <mc:Fallback>
                <p:oleObj name="Equation" r:id="rId1" imgW="35356800" imgH="5181600" progId="Equation.DSMT4">
                  <p:embed/>
                  <p:pic>
                    <p:nvPicPr>
                      <p:cNvPr id="0" name="图片 6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137" y="1290872"/>
                        <a:ext cx="3552553" cy="520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2316146" y="1758843"/>
          <a:ext cx="5740547" cy="99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" name="Equation" r:id="rId3" imgW="60045600" imgH="10363200" progId="Equation.DSMT4">
                  <p:embed/>
                </p:oleObj>
              </mc:Choice>
              <mc:Fallback>
                <p:oleObj name="Equation" r:id="rId3" imgW="60045600" imgH="10363200" progId="Equation.DSMT4">
                  <p:embed/>
                  <p:pic>
                    <p:nvPicPr>
                      <p:cNvPr id="0" name="图片 6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46" y="1758843"/>
                        <a:ext cx="5740547" cy="990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5324574" y="1167777"/>
          <a:ext cx="2243092" cy="59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" name="Equation" r:id="rId5" imgW="21945600" imgH="5791200" progId="Equation.DSMT4">
                  <p:embed/>
                </p:oleObj>
              </mc:Choice>
              <mc:Fallback>
                <p:oleObj name="Equation" r:id="rId5" imgW="21945600" imgH="5791200" progId="Equation.DSMT4">
                  <p:embed/>
                  <p:pic>
                    <p:nvPicPr>
                      <p:cNvPr id="0" name="图片 6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574" y="1167777"/>
                        <a:ext cx="2243092" cy="59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2291473" y="2611588"/>
          <a:ext cx="5735205" cy="99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" name="Equation" r:id="rId7" imgW="59436000" imgH="10363200" progId="Equation.DSMT4">
                  <p:embed/>
                </p:oleObj>
              </mc:Choice>
              <mc:Fallback>
                <p:oleObj name="Equation" r:id="rId7" imgW="59436000" imgH="10363200" progId="Equation.DSMT4">
                  <p:embed/>
                  <p:pic>
                    <p:nvPicPr>
                      <p:cNvPr id="0" name="图片 6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473" y="2611588"/>
                        <a:ext cx="5735205" cy="999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2261458" y="3514034"/>
          <a:ext cx="5666795" cy="99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" name="Equation" r:id="rId9" imgW="59131200" imgH="10363200" progId="Equation.DSMT4">
                  <p:embed/>
                </p:oleObj>
              </mc:Choice>
              <mc:Fallback>
                <p:oleObj name="Equation" r:id="rId9" imgW="59131200" imgH="10363200" progId="Equation.DSMT4">
                  <p:embed/>
                  <p:pic>
                    <p:nvPicPr>
                      <p:cNvPr id="0" name="图片 6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458" y="3514034"/>
                        <a:ext cx="5666795" cy="99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247451" y="4514019"/>
          <a:ext cx="7861446" cy="71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1" name="Equation" r:id="rId11" imgW="80162400" imgH="7315200" progId="Equation.DSMT4">
                  <p:embed/>
                </p:oleObj>
              </mc:Choice>
              <mc:Fallback>
                <p:oleObj name="Equation" r:id="rId11" imgW="80162400" imgH="7315200" progId="Equation.DSMT4">
                  <p:embed/>
                  <p:pic>
                    <p:nvPicPr>
                      <p:cNvPr id="0" name="图片 6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51" y="4514019"/>
                        <a:ext cx="7861446" cy="717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600143" y="5375995"/>
          <a:ext cx="7156062" cy="69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" name="Equation" r:id="rId13" imgW="75590400" imgH="7315200" progId="Equation.DSMT4">
                  <p:embed/>
                </p:oleObj>
              </mc:Choice>
              <mc:Fallback>
                <p:oleObj name="Equation" r:id="rId13" imgW="75590400" imgH="7315200" progId="Equation.DSMT4">
                  <p:embed/>
                  <p:pic>
                    <p:nvPicPr>
                      <p:cNvPr id="0" name="图片 6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143" y="5375995"/>
                        <a:ext cx="7156062" cy="693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2042825" y="27781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2190750" y="1498600"/>
          <a:ext cx="4762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tion" r:id="rId1" imgW="46634400" imgH="13411200" progId="Equation.DSMT4">
                  <p:embed/>
                </p:oleObj>
              </mc:Choice>
              <mc:Fallback>
                <p:oleObj name="Equation" r:id="rId1" imgW="46634400" imgH="13411200" progId="Equation.DSMT4">
                  <p:embed/>
                  <p:pic>
                    <p:nvPicPr>
                      <p:cNvPr id="0" name="图片 7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498600"/>
                        <a:ext cx="4762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1719551" y="2718593"/>
          <a:ext cx="7248957" cy="110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3" imgW="73761600" imgH="11277600" progId="Equation.DSMT4">
                  <p:embed/>
                </p:oleObj>
              </mc:Choice>
              <mc:Fallback>
                <p:oleObj name="Equation" r:id="rId3" imgW="73761600" imgH="11277600" progId="Equation.DSMT4">
                  <p:embed/>
                  <p:pic>
                    <p:nvPicPr>
                      <p:cNvPr id="0" name="图片 7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551" y="2718593"/>
                        <a:ext cx="7248957" cy="110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36789" y="4660106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即对坐标的曲线积分与曲线的方向有关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2447925" y="3825875"/>
          <a:ext cx="32575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5" imgW="32004000" imgH="7315200" progId="Equation.DSMT4">
                  <p:embed/>
                </p:oleObj>
              </mc:Choice>
              <mc:Fallback>
                <p:oleObj name="Equation" r:id="rId5" imgW="32004000" imgH="7315200" progId="Equation.DSMT4">
                  <p:embed/>
                  <p:pic>
                    <p:nvPicPr>
                      <p:cNvPr id="0" name="图片 7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825875"/>
                        <a:ext cx="32575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09800" y="5242719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对坐标的曲线积分必须注意积分弧段的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方向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!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09800" y="5793582"/>
            <a:ext cx="579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定积分是第二型曲线积分的特例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236789" y="750888"/>
          <a:ext cx="6042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Equation" r:id="rId7" imgW="58216800" imgH="7315200" progId="Equation.DSMT4">
                  <p:embed/>
                </p:oleObj>
              </mc:Choice>
              <mc:Fallback>
                <p:oleObj name="Equation" r:id="rId7" imgW="58216800" imgH="7315200" progId="Equation.DSMT4">
                  <p:embed/>
                  <p:pic>
                    <p:nvPicPr>
                      <p:cNvPr id="0" name="图片 7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9" y="750888"/>
                        <a:ext cx="60420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1" grpId="0" autoUpdateAnimBg="0"/>
      <p:bldP spid="112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143" y="325042"/>
            <a:ext cx="51054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三、第二型曲线积分的计算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608568" y="5025845"/>
          <a:ext cx="7162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1" imgW="69799200" imgH="7924800" progId="Equation.DSMT4">
                  <p:embed/>
                </p:oleObj>
              </mc:Choice>
              <mc:Fallback>
                <p:oleObj name="Equation" r:id="rId1" imgW="69799200" imgH="7924800" progId="Equation.DSMT4">
                  <p:embed/>
                  <p:pic>
                    <p:nvPicPr>
                      <p:cNvPr id="0" name="图片 8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568" y="5025845"/>
                        <a:ext cx="7162800" cy="812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04874" y="1126332"/>
          <a:ext cx="9545411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3" imgW="89611200" imgH="35966400" progId="Equation.DSMT4">
                  <p:embed/>
                </p:oleObj>
              </mc:Choice>
              <mc:Fallback>
                <p:oleObj name="Equation" r:id="rId3" imgW="89611200" imgH="35966400" progId="Equation.DSMT4">
                  <p:embed/>
                  <p:pic>
                    <p:nvPicPr>
                      <p:cNvPr id="0" name="图片 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4" y="1126332"/>
                        <a:ext cx="9545411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990851" y="4091782"/>
          <a:ext cx="356103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5" imgW="41452800" imgH="7315200" progId="Equation.DSMT4">
                  <p:embed/>
                </p:oleObj>
              </mc:Choice>
              <mc:Fallback>
                <p:oleObj name="Equation" r:id="rId5" imgW="41452800" imgH="7315200" progId="Equation.DSMT4">
                  <p:embed/>
                  <p:pic>
                    <p:nvPicPr>
                      <p:cNvPr id="0" name="图片 8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851" y="4091782"/>
                        <a:ext cx="3561034" cy="698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B3BA-80F8-43EA-84C4-536E7C02D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256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302</vt:i4>
      </vt:variant>
      <vt:variant>
        <vt:lpstr>幻灯片标题</vt:lpstr>
      </vt:variant>
      <vt:variant>
        <vt:i4>31</vt:i4>
      </vt:variant>
    </vt:vector>
  </HeadingPairs>
  <TitlesOfParts>
    <vt:vector size="350" baseType="lpstr">
      <vt:lpstr>Arial</vt:lpstr>
      <vt:lpstr>宋体</vt:lpstr>
      <vt:lpstr>Wingdings</vt:lpstr>
      <vt:lpstr>Times New Roman</vt:lpstr>
      <vt:lpstr>华文行楷</vt:lpstr>
      <vt:lpstr>Calibri</vt:lpstr>
      <vt:lpstr>黑体</vt:lpstr>
      <vt:lpstr>楷体_GB2312</vt:lpstr>
      <vt:lpstr>新宋体</vt:lpstr>
      <vt:lpstr>仿宋_GB2312</vt:lpstr>
      <vt:lpstr>微软雅黑</vt:lpstr>
      <vt:lpstr>Arial Unicode MS</vt:lpstr>
      <vt:lpstr>Calibri Light</vt:lpstr>
      <vt:lpstr>Symbol</vt:lpstr>
      <vt:lpstr>Calibri</vt:lpstr>
      <vt:lpstr>仿宋</vt:lpstr>
      <vt:lpstr>Office 主题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Paint.Picture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Paint.Picture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一、问题的提出</vt:lpstr>
      <vt:lpstr>PowerPoint 演示文稿</vt:lpstr>
      <vt:lpstr>二、第二型曲线积分的概念</vt:lpstr>
      <vt:lpstr>PowerPoint 演示文稿</vt:lpstr>
      <vt:lpstr>PowerPoint 演示文稿</vt:lpstr>
      <vt:lpstr>PowerPoint 演示文稿</vt:lpstr>
      <vt:lpstr>PowerPoint 演示文稿</vt:lpstr>
      <vt:lpstr>三、第二型曲线积分的计算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 设在力场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 求</vt:lpstr>
      <vt:lpstr>例6. 设曲线C为曲面</vt:lpstr>
      <vt:lpstr>PowerPoint 演示文稿</vt:lpstr>
      <vt:lpstr>PowerPoint 演示文稿</vt:lpstr>
      <vt:lpstr>PowerPoint 演示文稿</vt:lpstr>
      <vt:lpstr>例9</vt:lpstr>
      <vt:lpstr>内容小结</vt:lpstr>
      <vt:lpstr>3. 计算</vt:lpstr>
      <vt:lpstr>• 对空间有向光滑弧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郁闷中</cp:lastModifiedBy>
  <cp:revision>111</cp:revision>
  <dcterms:created xsi:type="dcterms:W3CDTF">2020-03-05T03:56:00Z</dcterms:created>
  <dcterms:modified xsi:type="dcterms:W3CDTF">2022-08-23T07:08:01Z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FA8DA6E1134346C682AB7425D284062C</vt:lpwstr>
  </property>
  <property fmtid="{D5CDD505-2E9C-101B-9397-08002B2CF9AE}" pid="3" name="KSOProductBuildVer">
    <vt:lpwstr>2052-11.1.0.12302</vt:lpwstr>
  </property>
</Properties>
</file>