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7" r:id="rId3"/>
    <p:sldId id="258" r:id="rId4"/>
    <p:sldId id="288" r:id="rId6"/>
    <p:sldId id="289" r:id="rId7"/>
    <p:sldId id="294" r:id="rId8"/>
    <p:sldId id="259" r:id="rId9"/>
    <p:sldId id="260" r:id="rId10"/>
    <p:sldId id="261" r:id="rId11"/>
    <p:sldId id="262" r:id="rId12"/>
    <p:sldId id="263" r:id="rId13"/>
    <p:sldId id="264" r:id="rId14"/>
    <p:sldId id="286" r:id="rId15"/>
    <p:sldId id="287" r:id="rId16"/>
    <p:sldId id="265" r:id="rId17"/>
    <p:sldId id="267" r:id="rId18"/>
    <p:sldId id="292" r:id="rId19"/>
    <p:sldId id="269" r:id="rId20"/>
    <p:sldId id="290" r:id="rId21"/>
    <p:sldId id="291" r:id="rId22"/>
    <p:sldId id="308" r:id="rId23"/>
    <p:sldId id="309" r:id="rId24"/>
    <p:sldId id="306" r:id="rId25"/>
    <p:sldId id="305" r:id="rId26"/>
    <p:sldId id="307" r:id="rId27"/>
    <p:sldId id="272" r:id="rId28"/>
    <p:sldId id="273" r:id="rId29"/>
    <p:sldId id="296" r:id="rId30"/>
    <p:sldId id="274" r:id="rId31"/>
    <p:sldId id="275" r:id="rId32"/>
    <p:sldId id="304" r:id="rId33"/>
    <p:sldId id="310" r:id="rId34"/>
    <p:sldId id="279" r:id="rId35"/>
    <p:sldId id="314" r:id="rId36"/>
    <p:sldId id="315" r:id="rId37"/>
    <p:sldId id="316" r:id="rId38"/>
    <p:sldId id="317" r:id="rId39"/>
    <p:sldId id="320" r:id="rId40"/>
    <p:sldId id="280" r:id="rId41"/>
    <p:sldId id="281" r:id="rId42"/>
    <p:sldId id="297" r:id="rId43"/>
    <p:sldId id="299" r:id="rId44"/>
    <p:sldId id="298" r:id="rId45"/>
    <p:sldId id="301" r:id="rId46"/>
    <p:sldId id="302" r:id="rId47"/>
    <p:sldId id="311" r:id="rId48"/>
    <p:sldId id="312" r:id="rId49"/>
    <p:sldId id="313" r:id="rId50"/>
    <p:sldId id="318" r:id="rId51"/>
    <p:sldId id="319" r:id="rId52"/>
    <p:sldId id="321" r:id="rId53"/>
  </p:sldIdLst>
  <p:sldSz cx="12192000" cy="6858000"/>
  <p:notesSz cx="6858000" cy="9144000"/>
  <p:custDataLst>
    <p:tags r:id="rId5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NOR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66FF"/>
    <a:srgbClr val="FF0000"/>
    <a:srgbClr val="0000FF"/>
    <a:srgbClr val="FF00FF"/>
    <a:srgbClr val="99CC00"/>
    <a:srgbClr val="000066"/>
    <a:srgbClr val="000099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96424" autoAdjust="0"/>
  </p:normalViewPr>
  <p:slideViewPr>
    <p:cSldViewPr snapToGrid="0">
      <p:cViewPr varScale="1">
        <p:scale>
          <a:sx n="116" d="100"/>
          <a:sy n="116" d="100"/>
        </p:scale>
        <p:origin x="1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8" Type="http://schemas.openxmlformats.org/officeDocument/2006/relationships/tags" Target="tags/tag1.xml"/><Relationship Id="rId57" Type="http://schemas.openxmlformats.org/officeDocument/2006/relationships/commentAuthors" Target="commentAuthors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8-23T18:37:23.171" idx="1">
    <p:pos x="5057" y="3173"/>
    <p:text>z关于y的导数分子是y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1.emf"/><Relationship Id="rId3" Type="http://schemas.openxmlformats.org/officeDocument/2006/relationships/image" Target="../media/image100.emf"/><Relationship Id="rId2" Type="http://schemas.openxmlformats.org/officeDocument/2006/relationships/image" Target="../media/image99.emf"/><Relationship Id="rId1" Type="http://schemas.openxmlformats.org/officeDocument/2006/relationships/image" Target="../media/image98.e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0.wmf"/><Relationship Id="rId8" Type="http://schemas.openxmlformats.org/officeDocument/2006/relationships/image" Target="../media/image109.wmf"/><Relationship Id="rId7" Type="http://schemas.openxmlformats.org/officeDocument/2006/relationships/image" Target="../media/image108.wmf"/><Relationship Id="rId6" Type="http://schemas.openxmlformats.org/officeDocument/2006/relationships/image" Target="../media/image107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3.wmf"/><Relationship Id="rId8" Type="http://schemas.openxmlformats.org/officeDocument/2006/relationships/image" Target="../media/image122.wmf"/><Relationship Id="rId7" Type="http://schemas.openxmlformats.org/officeDocument/2006/relationships/image" Target="../media/image121.wmf"/><Relationship Id="rId6" Type="http://schemas.openxmlformats.org/officeDocument/2006/relationships/image" Target="../media/image120.wmf"/><Relationship Id="rId5" Type="http://schemas.openxmlformats.org/officeDocument/2006/relationships/image" Target="../media/image119.wmf"/><Relationship Id="rId4" Type="http://schemas.openxmlformats.org/officeDocument/2006/relationships/image" Target="../media/image118.wmf"/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2" Type="http://schemas.openxmlformats.org/officeDocument/2006/relationships/image" Target="../media/image126.emf"/><Relationship Id="rId11" Type="http://schemas.openxmlformats.org/officeDocument/2006/relationships/image" Target="../media/image125.emf"/><Relationship Id="rId10" Type="http://schemas.openxmlformats.org/officeDocument/2006/relationships/image" Target="../media/image124.wmf"/><Relationship Id="rId1" Type="http://schemas.openxmlformats.org/officeDocument/2006/relationships/image" Target="../media/image115.wmf"/></Relationships>
</file>

<file path=ppt/drawings/_rels/vmlDrawing14.vml.rels><?xml version="1.0" encoding="UTF-8" standalone="yes"?>
<Relationships xmlns="http://schemas.openxmlformats.org/package/2006/relationships"><Relationship Id="rId6" Type="http://schemas.openxmlformats.org/officeDocument/2006/relationships/image" Target="../media/image132.wmf"/><Relationship Id="rId5" Type="http://schemas.openxmlformats.org/officeDocument/2006/relationships/image" Target="../media/image131.wmf"/><Relationship Id="rId4" Type="http://schemas.openxmlformats.org/officeDocument/2006/relationships/image" Target="../media/image130.wmf"/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1.wmf"/><Relationship Id="rId8" Type="http://schemas.openxmlformats.org/officeDocument/2006/relationships/image" Target="../media/image140.wmf"/><Relationship Id="rId7" Type="http://schemas.openxmlformats.org/officeDocument/2006/relationships/image" Target="../media/image139.wmf"/><Relationship Id="rId6" Type="http://schemas.openxmlformats.org/officeDocument/2006/relationships/image" Target="../media/image138.wmf"/><Relationship Id="rId5" Type="http://schemas.openxmlformats.org/officeDocument/2006/relationships/image" Target="../media/image137.wmf"/><Relationship Id="rId4" Type="http://schemas.openxmlformats.org/officeDocument/2006/relationships/image" Target="../media/image136.wmf"/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/Relationships>
</file>

<file path=ppt/drawings/_rels/vmlDrawing1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0.wmf"/><Relationship Id="rId8" Type="http://schemas.openxmlformats.org/officeDocument/2006/relationships/image" Target="../media/image149.wmf"/><Relationship Id="rId7" Type="http://schemas.openxmlformats.org/officeDocument/2006/relationships/image" Target="../media/image148.wmf"/><Relationship Id="rId6" Type="http://schemas.openxmlformats.org/officeDocument/2006/relationships/image" Target="../media/image147.wmf"/><Relationship Id="rId5" Type="http://schemas.openxmlformats.org/officeDocument/2006/relationships/image" Target="../media/image146.wmf"/><Relationship Id="rId4" Type="http://schemas.openxmlformats.org/officeDocument/2006/relationships/image" Target="../media/image145.wmf"/><Relationship Id="rId3" Type="http://schemas.openxmlformats.org/officeDocument/2006/relationships/image" Target="../media/image144.wmf"/><Relationship Id="rId2" Type="http://schemas.openxmlformats.org/officeDocument/2006/relationships/image" Target="../media/image143.wmf"/><Relationship Id="rId13" Type="http://schemas.openxmlformats.org/officeDocument/2006/relationships/image" Target="../media/image154.wmf"/><Relationship Id="rId12" Type="http://schemas.openxmlformats.org/officeDocument/2006/relationships/image" Target="../media/image153.wmf"/><Relationship Id="rId11" Type="http://schemas.openxmlformats.org/officeDocument/2006/relationships/image" Target="../media/image152.wmf"/><Relationship Id="rId10" Type="http://schemas.openxmlformats.org/officeDocument/2006/relationships/image" Target="../media/image151.wmf"/><Relationship Id="rId1" Type="http://schemas.openxmlformats.org/officeDocument/2006/relationships/image" Target="../media/image142.wmf"/></Relationships>
</file>

<file path=ppt/drawings/_rels/vmlDrawing17.vml.rels><?xml version="1.0" encoding="UTF-8" standalone="yes"?>
<Relationships xmlns="http://schemas.openxmlformats.org/package/2006/relationships"><Relationship Id="rId7" Type="http://schemas.openxmlformats.org/officeDocument/2006/relationships/image" Target="../media/image161.wmf"/><Relationship Id="rId6" Type="http://schemas.openxmlformats.org/officeDocument/2006/relationships/image" Target="../media/image160.wmf"/><Relationship Id="rId5" Type="http://schemas.openxmlformats.org/officeDocument/2006/relationships/image" Target="../media/image159.wmf"/><Relationship Id="rId4" Type="http://schemas.openxmlformats.org/officeDocument/2006/relationships/image" Target="../media/image158.wmf"/><Relationship Id="rId3" Type="http://schemas.openxmlformats.org/officeDocument/2006/relationships/image" Target="../media/image157.wmf"/><Relationship Id="rId2" Type="http://schemas.openxmlformats.org/officeDocument/2006/relationships/image" Target="../media/image156.wmf"/><Relationship Id="rId1" Type="http://schemas.openxmlformats.org/officeDocument/2006/relationships/image" Target="../media/image155.w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2.wmf"/><Relationship Id="rId8" Type="http://schemas.openxmlformats.org/officeDocument/2006/relationships/image" Target="../media/image171.wmf"/><Relationship Id="rId7" Type="http://schemas.openxmlformats.org/officeDocument/2006/relationships/image" Target="../media/image170.wmf"/><Relationship Id="rId6" Type="http://schemas.openxmlformats.org/officeDocument/2006/relationships/image" Target="../media/image169.wmf"/><Relationship Id="rId5" Type="http://schemas.openxmlformats.org/officeDocument/2006/relationships/image" Target="../media/image168.wmf"/><Relationship Id="rId4" Type="http://schemas.openxmlformats.org/officeDocument/2006/relationships/image" Target="../media/image167.wmf"/><Relationship Id="rId3" Type="http://schemas.openxmlformats.org/officeDocument/2006/relationships/image" Target="../media/image166.wmf"/><Relationship Id="rId2" Type="http://schemas.openxmlformats.org/officeDocument/2006/relationships/image" Target="../media/image165.wmf"/><Relationship Id="rId10" Type="http://schemas.openxmlformats.org/officeDocument/2006/relationships/image" Target="../media/image173.wmf"/><Relationship Id="rId1" Type="http://schemas.openxmlformats.org/officeDocument/2006/relationships/image" Target="../media/image164.wmf"/></Relationships>
</file>

<file path=ppt/drawings/_rels/vmlDrawing1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82.wmf"/><Relationship Id="rId8" Type="http://schemas.openxmlformats.org/officeDocument/2006/relationships/image" Target="../media/image181.emf"/><Relationship Id="rId7" Type="http://schemas.openxmlformats.org/officeDocument/2006/relationships/image" Target="../media/image180.wmf"/><Relationship Id="rId6" Type="http://schemas.openxmlformats.org/officeDocument/2006/relationships/image" Target="../media/image179.wmf"/><Relationship Id="rId5" Type="http://schemas.openxmlformats.org/officeDocument/2006/relationships/image" Target="../media/image178.emf"/><Relationship Id="rId4" Type="http://schemas.openxmlformats.org/officeDocument/2006/relationships/image" Target="../media/image177.wmf"/><Relationship Id="rId3" Type="http://schemas.openxmlformats.org/officeDocument/2006/relationships/image" Target="../media/image176.emf"/><Relationship Id="rId2" Type="http://schemas.openxmlformats.org/officeDocument/2006/relationships/image" Target="../media/image175.wmf"/><Relationship Id="rId14" Type="http://schemas.openxmlformats.org/officeDocument/2006/relationships/image" Target="../media/image187.wmf"/><Relationship Id="rId13" Type="http://schemas.openxmlformats.org/officeDocument/2006/relationships/image" Target="../media/image186.wmf"/><Relationship Id="rId12" Type="http://schemas.openxmlformats.org/officeDocument/2006/relationships/image" Target="../media/image185.wmf"/><Relationship Id="rId11" Type="http://schemas.openxmlformats.org/officeDocument/2006/relationships/image" Target="../media/image184.wmf"/><Relationship Id="rId10" Type="http://schemas.openxmlformats.org/officeDocument/2006/relationships/image" Target="../media/image183.wmf"/><Relationship Id="rId1" Type="http://schemas.openxmlformats.org/officeDocument/2006/relationships/image" Target="../media/image174.emf"/></Relationships>
</file>

<file path=ppt/drawings/_rels/vmlDrawing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6.wmf"/><Relationship Id="rId8" Type="http://schemas.openxmlformats.org/officeDocument/2006/relationships/image" Target="../media/image195.wmf"/><Relationship Id="rId7" Type="http://schemas.openxmlformats.org/officeDocument/2006/relationships/image" Target="../media/image194.wmf"/><Relationship Id="rId6" Type="http://schemas.openxmlformats.org/officeDocument/2006/relationships/image" Target="../media/image193.wmf"/><Relationship Id="rId5" Type="http://schemas.openxmlformats.org/officeDocument/2006/relationships/image" Target="../media/image192.wmf"/><Relationship Id="rId4" Type="http://schemas.openxmlformats.org/officeDocument/2006/relationships/image" Target="../media/image191.wmf"/><Relationship Id="rId3" Type="http://schemas.openxmlformats.org/officeDocument/2006/relationships/image" Target="../media/image190.wmf"/><Relationship Id="rId2" Type="http://schemas.openxmlformats.org/officeDocument/2006/relationships/image" Target="../media/image189.wmf"/><Relationship Id="rId14" Type="http://schemas.openxmlformats.org/officeDocument/2006/relationships/image" Target="../media/image201.wmf"/><Relationship Id="rId13" Type="http://schemas.openxmlformats.org/officeDocument/2006/relationships/image" Target="../media/image200.wmf"/><Relationship Id="rId12" Type="http://schemas.openxmlformats.org/officeDocument/2006/relationships/image" Target="../media/image199.wmf"/><Relationship Id="rId11" Type="http://schemas.openxmlformats.org/officeDocument/2006/relationships/image" Target="../media/image198.wmf"/><Relationship Id="rId10" Type="http://schemas.openxmlformats.org/officeDocument/2006/relationships/image" Target="../media/image197.wmf"/><Relationship Id="rId1" Type="http://schemas.openxmlformats.org/officeDocument/2006/relationships/image" Target="../media/image188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wmf"/><Relationship Id="rId2" Type="http://schemas.openxmlformats.org/officeDocument/2006/relationships/image" Target="../media/image203.wmf"/><Relationship Id="rId1" Type="http://schemas.openxmlformats.org/officeDocument/2006/relationships/image" Target="../media/image202.wmf"/></Relationships>
</file>

<file path=ppt/drawings/_rels/vmlDrawing22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3.wmf"/><Relationship Id="rId8" Type="http://schemas.openxmlformats.org/officeDocument/2006/relationships/image" Target="../media/image212.wmf"/><Relationship Id="rId7" Type="http://schemas.openxmlformats.org/officeDocument/2006/relationships/image" Target="../media/image211.wmf"/><Relationship Id="rId6" Type="http://schemas.openxmlformats.org/officeDocument/2006/relationships/image" Target="../media/image210.wmf"/><Relationship Id="rId5" Type="http://schemas.openxmlformats.org/officeDocument/2006/relationships/image" Target="../media/image209.wmf"/><Relationship Id="rId4" Type="http://schemas.openxmlformats.org/officeDocument/2006/relationships/image" Target="../media/image208.wmf"/><Relationship Id="rId3" Type="http://schemas.openxmlformats.org/officeDocument/2006/relationships/image" Target="../media/image207.wmf"/><Relationship Id="rId2" Type="http://schemas.openxmlformats.org/officeDocument/2006/relationships/image" Target="../media/image206.wmf"/><Relationship Id="rId12" Type="http://schemas.openxmlformats.org/officeDocument/2006/relationships/image" Target="../media/image216.wmf"/><Relationship Id="rId11" Type="http://schemas.openxmlformats.org/officeDocument/2006/relationships/image" Target="../media/image215.wmf"/><Relationship Id="rId10" Type="http://schemas.openxmlformats.org/officeDocument/2006/relationships/image" Target="../media/image214.wmf"/><Relationship Id="rId1" Type="http://schemas.openxmlformats.org/officeDocument/2006/relationships/image" Target="../media/image205.wmf"/></Relationships>
</file>

<file path=ppt/drawings/_rels/vmlDrawing2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25.wmf"/><Relationship Id="rId8" Type="http://schemas.openxmlformats.org/officeDocument/2006/relationships/image" Target="../media/image224.wmf"/><Relationship Id="rId7" Type="http://schemas.openxmlformats.org/officeDocument/2006/relationships/image" Target="../media/image223.wmf"/><Relationship Id="rId6" Type="http://schemas.openxmlformats.org/officeDocument/2006/relationships/image" Target="../media/image222.wmf"/><Relationship Id="rId5" Type="http://schemas.openxmlformats.org/officeDocument/2006/relationships/image" Target="../media/image221.wmf"/><Relationship Id="rId4" Type="http://schemas.openxmlformats.org/officeDocument/2006/relationships/image" Target="../media/image220.wmf"/><Relationship Id="rId3" Type="http://schemas.openxmlformats.org/officeDocument/2006/relationships/image" Target="../media/image219.wmf"/><Relationship Id="rId2" Type="http://schemas.openxmlformats.org/officeDocument/2006/relationships/image" Target="../media/image218.wmf"/><Relationship Id="rId12" Type="http://schemas.openxmlformats.org/officeDocument/2006/relationships/image" Target="../media/image228.wmf"/><Relationship Id="rId11" Type="http://schemas.openxmlformats.org/officeDocument/2006/relationships/image" Target="../media/image227.wmf"/><Relationship Id="rId10" Type="http://schemas.openxmlformats.org/officeDocument/2006/relationships/image" Target="../media/image226.wmf"/><Relationship Id="rId1" Type="http://schemas.openxmlformats.org/officeDocument/2006/relationships/image" Target="../media/image217.wmf"/></Relationships>
</file>

<file path=ppt/drawings/_rels/vmlDrawing2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37.wmf"/><Relationship Id="rId8" Type="http://schemas.openxmlformats.org/officeDocument/2006/relationships/image" Target="../media/image236.wmf"/><Relationship Id="rId7" Type="http://schemas.openxmlformats.org/officeDocument/2006/relationships/image" Target="../media/image235.wmf"/><Relationship Id="rId6" Type="http://schemas.openxmlformats.org/officeDocument/2006/relationships/image" Target="../media/image234.wmf"/><Relationship Id="rId5" Type="http://schemas.openxmlformats.org/officeDocument/2006/relationships/image" Target="../media/image233.wmf"/><Relationship Id="rId4" Type="http://schemas.openxmlformats.org/officeDocument/2006/relationships/image" Target="../media/image232.wmf"/><Relationship Id="rId3" Type="http://schemas.openxmlformats.org/officeDocument/2006/relationships/image" Target="../media/image231.wmf"/><Relationship Id="rId2" Type="http://schemas.openxmlformats.org/officeDocument/2006/relationships/image" Target="../media/image230.wmf"/><Relationship Id="rId15" Type="http://schemas.openxmlformats.org/officeDocument/2006/relationships/image" Target="../media/image243.wmf"/><Relationship Id="rId14" Type="http://schemas.openxmlformats.org/officeDocument/2006/relationships/image" Target="../media/image242.wmf"/><Relationship Id="rId13" Type="http://schemas.openxmlformats.org/officeDocument/2006/relationships/image" Target="../media/image241.wmf"/><Relationship Id="rId12" Type="http://schemas.openxmlformats.org/officeDocument/2006/relationships/image" Target="../media/image240.wmf"/><Relationship Id="rId11" Type="http://schemas.openxmlformats.org/officeDocument/2006/relationships/image" Target="../media/image239.wmf"/><Relationship Id="rId10" Type="http://schemas.openxmlformats.org/officeDocument/2006/relationships/image" Target="../media/image238.wmf"/><Relationship Id="rId1" Type="http://schemas.openxmlformats.org/officeDocument/2006/relationships/image" Target="../media/image229.wmf"/></Relationships>
</file>

<file path=ppt/drawings/_rels/vmlDrawing25.vml.rels><?xml version="1.0" encoding="UTF-8" standalone="yes"?>
<Relationships xmlns="http://schemas.openxmlformats.org/package/2006/relationships"><Relationship Id="rId9" Type="http://schemas.openxmlformats.org/officeDocument/2006/relationships/image" Target="../media/image231.wmf"/><Relationship Id="rId8" Type="http://schemas.openxmlformats.org/officeDocument/2006/relationships/image" Target="../media/image230.wmf"/><Relationship Id="rId7" Type="http://schemas.openxmlformats.org/officeDocument/2006/relationships/image" Target="../media/image229.wmf"/><Relationship Id="rId6" Type="http://schemas.openxmlformats.org/officeDocument/2006/relationships/image" Target="../media/image249.wmf"/><Relationship Id="rId5" Type="http://schemas.openxmlformats.org/officeDocument/2006/relationships/image" Target="../media/image248.wmf"/><Relationship Id="rId4" Type="http://schemas.openxmlformats.org/officeDocument/2006/relationships/image" Target="../media/image247.wmf"/><Relationship Id="rId3" Type="http://schemas.openxmlformats.org/officeDocument/2006/relationships/image" Target="../media/image246.wmf"/><Relationship Id="rId2" Type="http://schemas.openxmlformats.org/officeDocument/2006/relationships/image" Target="../media/image245.wmf"/><Relationship Id="rId15" Type="http://schemas.openxmlformats.org/officeDocument/2006/relationships/image" Target="../media/image251.wmf"/><Relationship Id="rId14" Type="http://schemas.openxmlformats.org/officeDocument/2006/relationships/image" Target="../media/image250.wmf"/><Relationship Id="rId13" Type="http://schemas.openxmlformats.org/officeDocument/2006/relationships/image" Target="../media/image235.wmf"/><Relationship Id="rId12" Type="http://schemas.openxmlformats.org/officeDocument/2006/relationships/image" Target="../media/image234.wmf"/><Relationship Id="rId11" Type="http://schemas.openxmlformats.org/officeDocument/2006/relationships/image" Target="../media/image233.wmf"/><Relationship Id="rId10" Type="http://schemas.openxmlformats.org/officeDocument/2006/relationships/image" Target="../media/image232.wmf"/><Relationship Id="rId1" Type="http://schemas.openxmlformats.org/officeDocument/2006/relationships/image" Target="../media/image244.wmf"/></Relationships>
</file>

<file path=ppt/drawings/_rels/vmlDrawing26.vml.rels><?xml version="1.0" encoding="UTF-8" standalone="yes"?>
<Relationships xmlns="http://schemas.openxmlformats.org/package/2006/relationships"><Relationship Id="rId9" Type="http://schemas.openxmlformats.org/officeDocument/2006/relationships/image" Target="../media/image233.wmf"/><Relationship Id="rId8" Type="http://schemas.openxmlformats.org/officeDocument/2006/relationships/image" Target="../media/image232.wmf"/><Relationship Id="rId7" Type="http://schemas.openxmlformats.org/officeDocument/2006/relationships/image" Target="../media/image231.wmf"/><Relationship Id="rId6" Type="http://schemas.openxmlformats.org/officeDocument/2006/relationships/image" Target="../media/image230.wmf"/><Relationship Id="rId5" Type="http://schemas.openxmlformats.org/officeDocument/2006/relationships/image" Target="../media/image229.wmf"/><Relationship Id="rId4" Type="http://schemas.openxmlformats.org/officeDocument/2006/relationships/image" Target="../media/image249.wmf"/><Relationship Id="rId3" Type="http://schemas.openxmlformats.org/officeDocument/2006/relationships/image" Target="../media/image248.wmf"/><Relationship Id="rId2" Type="http://schemas.openxmlformats.org/officeDocument/2006/relationships/image" Target="../media/image253.wmf"/><Relationship Id="rId19" Type="http://schemas.openxmlformats.org/officeDocument/2006/relationships/image" Target="../media/image261.wmf"/><Relationship Id="rId18" Type="http://schemas.openxmlformats.org/officeDocument/2006/relationships/image" Target="../media/image260.wmf"/><Relationship Id="rId17" Type="http://schemas.openxmlformats.org/officeDocument/2006/relationships/image" Target="../media/image259.wmf"/><Relationship Id="rId16" Type="http://schemas.openxmlformats.org/officeDocument/2006/relationships/image" Target="../media/image258.wmf"/><Relationship Id="rId15" Type="http://schemas.openxmlformats.org/officeDocument/2006/relationships/image" Target="../media/image257.wmf"/><Relationship Id="rId14" Type="http://schemas.openxmlformats.org/officeDocument/2006/relationships/image" Target="../media/image256.wmf"/><Relationship Id="rId13" Type="http://schemas.openxmlformats.org/officeDocument/2006/relationships/image" Target="../media/image255.wmf"/><Relationship Id="rId12" Type="http://schemas.openxmlformats.org/officeDocument/2006/relationships/image" Target="../media/image254.wmf"/><Relationship Id="rId11" Type="http://schemas.openxmlformats.org/officeDocument/2006/relationships/image" Target="../media/image235.wmf"/><Relationship Id="rId10" Type="http://schemas.openxmlformats.org/officeDocument/2006/relationships/image" Target="../media/image234.wmf"/><Relationship Id="rId1" Type="http://schemas.openxmlformats.org/officeDocument/2006/relationships/image" Target="../media/image252.wmf"/></Relationships>
</file>

<file path=ppt/drawings/_rels/vmlDrawing27.vml.rels><?xml version="1.0" encoding="UTF-8" standalone="yes"?>
<Relationships xmlns="http://schemas.openxmlformats.org/package/2006/relationships"><Relationship Id="rId9" Type="http://schemas.openxmlformats.org/officeDocument/2006/relationships/image" Target="../media/image271.wmf"/><Relationship Id="rId8" Type="http://schemas.openxmlformats.org/officeDocument/2006/relationships/image" Target="../media/image270.wmf"/><Relationship Id="rId7" Type="http://schemas.openxmlformats.org/officeDocument/2006/relationships/image" Target="../media/image269.wmf"/><Relationship Id="rId6" Type="http://schemas.openxmlformats.org/officeDocument/2006/relationships/image" Target="../media/image268.wmf"/><Relationship Id="rId5" Type="http://schemas.openxmlformats.org/officeDocument/2006/relationships/image" Target="../media/image267.wmf"/><Relationship Id="rId4" Type="http://schemas.openxmlformats.org/officeDocument/2006/relationships/image" Target="../media/image266.wmf"/><Relationship Id="rId3" Type="http://schemas.openxmlformats.org/officeDocument/2006/relationships/image" Target="../media/image265.wmf"/><Relationship Id="rId21" Type="http://schemas.openxmlformats.org/officeDocument/2006/relationships/image" Target="../media/image283.wmf"/><Relationship Id="rId20" Type="http://schemas.openxmlformats.org/officeDocument/2006/relationships/image" Target="../media/image282.wmf"/><Relationship Id="rId2" Type="http://schemas.openxmlformats.org/officeDocument/2006/relationships/image" Target="../media/image264.wmf"/><Relationship Id="rId19" Type="http://schemas.openxmlformats.org/officeDocument/2006/relationships/image" Target="../media/image281.wmf"/><Relationship Id="rId18" Type="http://schemas.openxmlformats.org/officeDocument/2006/relationships/image" Target="../media/image280.wmf"/><Relationship Id="rId17" Type="http://schemas.openxmlformats.org/officeDocument/2006/relationships/image" Target="../media/image279.wmf"/><Relationship Id="rId16" Type="http://schemas.openxmlformats.org/officeDocument/2006/relationships/image" Target="../media/image278.wmf"/><Relationship Id="rId15" Type="http://schemas.openxmlformats.org/officeDocument/2006/relationships/image" Target="../media/image277.wmf"/><Relationship Id="rId14" Type="http://schemas.openxmlformats.org/officeDocument/2006/relationships/image" Target="../media/image276.wmf"/><Relationship Id="rId13" Type="http://schemas.openxmlformats.org/officeDocument/2006/relationships/image" Target="../media/image275.emf"/><Relationship Id="rId12" Type="http://schemas.openxmlformats.org/officeDocument/2006/relationships/image" Target="../media/image274.wmf"/><Relationship Id="rId11" Type="http://schemas.openxmlformats.org/officeDocument/2006/relationships/image" Target="../media/image273.wmf"/><Relationship Id="rId10" Type="http://schemas.openxmlformats.org/officeDocument/2006/relationships/image" Target="../media/image272.wmf"/><Relationship Id="rId1" Type="http://schemas.openxmlformats.org/officeDocument/2006/relationships/image" Target="../media/image263.wmf"/></Relationships>
</file>

<file path=ppt/drawings/_rels/vmlDrawing28.vml.rels><?xml version="1.0" encoding="UTF-8" standalone="yes"?>
<Relationships xmlns="http://schemas.openxmlformats.org/package/2006/relationships"><Relationship Id="rId9" Type="http://schemas.openxmlformats.org/officeDocument/2006/relationships/image" Target="../media/image289.wmf"/><Relationship Id="rId8" Type="http://schemas.openxmlformats.org/officeDocument/2006/relationships/image" Target="../media/image288.wmf"/><Relationship Id="rId7" Type="http://schemas.openxmlformats.org/officeDocument/2006/relationships/image" Target="../media/image281.wmf"/><Relationship Id="rId6" Type="http://schemas.openxmlformats.org/officeDocument/2006/relationships/image" Target="../media/image280.wmf"/><Relationship Id="rId5" Type="http://schemas.openxmlformats.org/officeDocument/2006/relationships/image" Target="../media/image274.wmf"/><Relationship Id="rId4" Type="http://schemas.openxmlformats.org/officeDocument/2006/relationships/image" Target="../media/image287.jpeg"/><Relationship Id="rId3" Type="http://schemas.openxmlformats.org/officeDocument/2006/relationships/image" Target="../media/image286.wmf"/><Relationship Id="rId2" Type="http://schemas.openxmlformats.org/officeDocument/2006/relationships/image" Target="../media/image285.wmf"/><Relationship Id="rId1" Type="http://schemas.openxmlformats.org/officeDocument/2006/relationships/image" Target="../media/image284.wmf"/></Relationships>
</file>

<file path=ppt/drawings/_rels/vmlDrawing29.vml.rels><?xml version="1.0" encoding="UTF-8" standalone="yes"?>
<Relationships xmlns="http://schemas.openxmlformats.org/package/2006/relationships"><Relationship Id="rId9" Type="http://schemas.openxmlformats.org/officeDocument/2006/relationships/image" Target="../media/image295.wmf"/><Relationship Id="rId8" Type="http://schemas.openxmlformats.org/officeDocument/2006/relationships/image" Target="../media/image294.wmf"/><Relationship Id="rId7" Type="http://schemas.openxmlformats.org/officeDocument/2006/relationships/image" Target="../media/image273.wmf"/><Relationship Id="rId6" Type="http://schemas.openxmlformats.org/officeDocument/2006/relationships/image" Target="../media/image272.wmf"/><Relationship Id="rId5" Type="http://schemas.openxmlformats.org/officeDocument/2006/relationships/image" Target="../media/image293.wmf"/><Relationship Id="rId4" Type="http://schemas.openxmlformats.org/officeDocument/2006/relationships/image" Target="../media/image292.wmf"/><Relationship Id="rId3" Type="http://schemas.openxmlformats.org/officeDocument/2006/relationships/image" Target="../media/image291.wmf"/><Relationship Id="rId21" Type="http://schemas.openxmlformats.org/officeDocument/2006/relationships/image" Target="../media/image304.wmf"/><Relationship Id="rId20" Type="http://schemas.openxmlformats.org/officeDocument/2006/relationships/image" Target="../media/image303.wmf"/><Relationship Id="rId2" Type="http://schemas.openxmlformats.org/officeDocument/2006/relationships/image" Target="../media/image290.wmf"/><Relationship Id="rId19" Type="http://schemas.openxmlformats.org/officeDocument/2006/relationships/image" Target="../media/image302.wmf"/><Relationship Id="rId18" Type="http://schemas.openxmlformats.org/officeDocument/2006/relationships/image" Target="../media/image301.wmf"/><Relationship Id="rId17" Type="http://schemas.openxmlformats.org/officeDocument/2006/relationships/image" Target="../media/image300.wmf"/><Relationship Id="rId16" Type="http://schemas.openxmlformats.org/officeDocument/2006/relationships/image" Target="../media/image283.wmf"/><Relationship Id="rId15" Type="http://schemas.openxmlformats.org/officeDocument/2006/relationships/image" Target="../media/image282.wmf"/><Relationship Id="rId14" Type="http://schemas.openxmlformats.org/officeDocument/2006/relationships/image" Target="../media/image299.wmf"/><Relationship Id="rId13" Type="http://schemas.openxmlformats.org/officeDocument/2006/relationships/image" Target="../media/image298.wmf"/><Relationship Id="rId12" Type="http://schemas.openxmlformats.org/officeDocument/2006/relationships/image" Target="../media/image297.wmf"/><Relationship Id="rId11" Type="http://schemas.openxmlformats.org/officeDocument/2006/relationships/image" Target="../media/image296.wmf"/><Relationship Id="rId10" Type="http://schemas.openxmlformats.org/officeDocument/2006/relationships/image" Target="../media/image276.wmf"/><Relationship Id="rId1" Type="http://schemas.openxmlformats.org/officeDocument/2006/relationships/image" Target="../media/image267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.wmf"/><Relationship Id="rId8" Type="http://schemas.openxmlformats.org/officeDocument/2006/relationships/image" Target="../media/image18.wmf"/><Relationship Id="rId7" Type="http://schemas.openxmlformats.org/officeDocument/2006/relationships/image" Target="../media/image17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5" Type="http://schemas.openxmlformats.org/officeDocument/2006/relationships/image" Target="../media/image25.wmf"/><Relationship Id="rId14" Type="http://schemas.openxmlformats.org/officeDocument/2006/relationships/image" Target="../media/image24.wmf"/><Relationship Id="rId13" Type="http://schemas.openxmlformats.org/officeDocument/2006/relationships/image" Target="../media/image23.wmf"/><Relationship Id="rId12" Type="http://schemas.openxmlformats.org/officeDocument/2006/relationships/image" Target="../media/image22.wmf"/><Relationship Id="rId11" Type="http://schemas.openxmlformats.org/officeDocument/2006/relationships/image" Target="../media/image21.wmf"/><Relationship Id="rId10" Type="http://schemas.openxmlformats.org/officeDocument/2006/relationships/image" Target="../media/image20.wmf"/><Relationship Id="rId1" Type="http://schemas.openxmlformats.org/officeDocument/2006/relationships/image" Target="../media/image11.wmf"/></Relationships>
</file>

<file path=ppt/drawings/_rels/vmlDrawing30.vml.rels><?xml version="1.0" encoding="UTF-8" standalone="yes"?>
<Relationships xmlns="http://schemas.openxmlformats.org/package/2006/relationships"><Relationship Id="rId6" Type="http://schemas.openxmlformats.org/officeDocument/2006/relationships/image" Target="../media/image310.wmf"/><Relationship Id="rId5" Type="http://schemas.openxmlformats.org/officeDocument/2006/relationships/image" Target="../media/image309.wmf"/><Relationship Id="rId4" Type="http://schemas.openxmlformats.org/officeDocument/2006/relationships/image" Target="../media/image308.wmf"/><Relationship Id="rId3" Type="http://schemas.openxmlformats.org/officeDocument/2006/relationships/image" Target="../media/image307.wmf"/><Relationship Id="rId2" Type="http://schemas.openxmlformats.org/officeDocument/2006/relationships/image" Target="../media/image306.wmf"/><Relationship Id="rId1" Type="http://schemas.openxmlformats.org/officeDocument/2006/relationships/image" Target="../media/image305.wmf"/></Relationships>
</file>

<file path=ppt/drawings/_rels/vmlDrawing31.vml.rels><?xml version="1.0" encoding="UTF-8" standalone="yes"?>
<Relationships xmlns="http://schemas.openxmlformats.org/package/2006/relationships"><Relationship Id="rId5" Type="http://schemas.openxmlformats.org/officeDocument/2006/relationships/image" Target="../media/image315.wmf"/><Relationship Id="rId4" Type="http://schemas.openxmlformats.org/officeDocument/2006/relationships/image" Target="../media/image314.wmf"/><Relationship Id="rId3" Type="http://schemas.openxmlformats.org/officeDocument/2006/relationships/image" Target="../media/image313.wmf"/><Relationship Id="rId2" Type="http://schemas.openxmlformats.org/officeDocument/2006/relationships/image" Target="../media/image312.wmf"/><Relationship Id="rId1" Type="http://schemas.openxmlformats.org/officeDocument/2006/relationships/image" Target="../media/image311.wmf"/></Relationships>
</file>

<file path=ppt/drawings/_rels/vmlDrawing32.vml.rels><?xml version="1.0" encoding="UTF-8" standalone="yes"?>
<Relationships xmlns="http://schemas.openxmlformats.org/package/2006/relationships"><Relationship Id="rId9" Type="http://schemas.openxmlformats.org/officeDocument/2006/relationships/image" Target="../media/image265.wmf"/><Relationship Id="rId8" Type="http://schemas.openxmlformats.org/officeDocument/2006/relationships/image" Target="../media/image264.wmf"/><Relationship Id="rId7" Type="http://schemas.openxmlformats.org/officeDocument/2006/relationships/image" Target="../media/image263.wmf"/><Relationship Id="rId6" Type="http://schemas.openxmlformats.org/officeDocument/2006/relationships/image" Target="../media/image321.wmf"/><Relationship Id="rId5" Type="http://schemas.openxmlformats.org/officeDocument/2006/relationships/image" Target="../media/image320.wmf"/><Relationship Id="rId4" Type="http://schemas.openxmlformats.org/officeDocument/2006/relationships/image" Target="../media/image319.wmf"/><Relationship Id="rId3" Type="http://schemas.openxmlformats.org/officeDocument/2006/relationships/image" Target="../media/image318.wmf"/><Relationship Id="rId2" Type="http://schemas.openxmlformats.org/officeDocument/2006/relationships/image" Target="../media/image317.wmf"/><Relationship Id="rId10" Type="http://schemas.openxmlformats.org/officeDocument/2006/relationships/image" Target="../media/image266.wmf"/><Relationship Id="rId1" Type="http://schemas.openxmlformats.org/officeDocument/2006/relationships/image" Target="../media/image316.wmf"/></Relationships>
</file>

<file path=ppt/drawings/_rels/vmlDrawing33.vml.rels><?xml version="1.0" encoding="UTF-8" standalone="yes"?>
<Relationships xmlns="http://schemas.openxmlformats.org/package/2006/relationships"><Relationship Id="rId9" Type="http://schemas.openxmlformats.org/officeDocument/2006/relationships/image" Target="../media/image330.wmf"/><Relationship Id="rId8" Type="http://schemas.openxmlformats.org/officeDocument/2006/relationships/image" Target="../media/image329.wmf"/><Relationship Id="rId7" Type="http://schemas.openxmlformats.org/officeDocument/2006/relationships/image" Target="../media/image328.wmf"/><Relationship Id="rId6" Type="http://schemas.openxmlformats.org/officeDocument/2006/relationships/image" Target="../media/image327.wmf"/><Relationship Id="rId5" Type="http://schemas.openxmlformats.org/officeDocument/2006/relationships/image" Target="../media/image326.wmf"/><Relationship Id="rId4" Type="http://schemas.openxmlformats.org/officeDocument/2006/relationships/image" Target="../media/image325.wmf"/><Relationship Id="rId3" Type="http://schemas.openxmlformats.org/officeDocument/2006/relationships/image" Target="../media/image324.wmf"/><Relationship Id="rId2" Type="http://schemas.openxmlformats.org/officeDocument/2006/relationships/image" Target="../media/image323.wmf"/><Relationship Id="rId16" Type="http://schemas.openxmlformats.org/officeDocument/2006/relationships/image" Target="../media/image333.wmf"/><Relationship Id="rId15" Type="http://schemas.openxmlformats.org/officeDocument/2006/relationships/image" Target="../media/image266.wmf"/><Relationship Id="rId14" Type="http://schemas.openxmlformats.org/officeDocument/2006/relationships/image" Target="../media/image265.wmf"/><Relationship Id="rId13" Type="http://schemas.openxmlformats.org/officeDocument/2006/relationships/image" Target="../media/image264.wmf"/><Relationship Id="rId12" Type="http://schemas.openxmlformats.org/officeDocument/2006/relationships/image" Target="../media/image263.wmf"/><Relationship Id="rId11" Type="http://schemas.openxmlformats.org/officeDocument/2006/relationships/image" Target="../media/image332.wmf"/><Relationship Id="rId10" Type="http://schemas.openxmlformats.org/officeDocument/2006/relationships/image" Target="../media/image331.wmf"/><Relationship Id="rId1" Type="http://schemas.openxmlformats.org/officeDocument/2006/relationships/image" Target="../media/image322.wmf"/></Relationships>
</file>

<file path=ppt/drawings/_rels/vmlDrawing3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63.wmf"/><Relationship Id="rId8" Type="http://schemas.openxmlformats.org/officeDocument/2006/relationships/image" Target="../media/image332.wmf"/><Relationship Id="rId7" Type="http://schemas.openxmlformats.org/officeDocument/2006/relationships/image" Target="../media/image340.wmf"/><Relationship Id="rId6" Type="http://schemas.openxmlformats.org/officeDocument/2006/relationships/image" Target="../media/image339.wmf"/><Relationship Id="rId5" Type="http://schemas.openxmlformats.org/officeDocument/2006/relationships/image" Target="../media/image338.wmf"/><Relationship Id="rId4" Type="http://schemas.openxmlformats.org/officeDocument/2006/relationships/image" Target="../media/image337.wmf"/><Relationship Id="rId3" Type="http://schemas.openxmlformats.org/officeDocument/2006/relationships/image" Target="../media/image336.wmf"/><Relationship Id="rId2" Type="http://schemas.openxmlformats.org/officeDocument/2006/relationships/image" Target="../media/image335.wmf"/><Relationship Id="rId12" Type="http://schemas.openxmlformats.org/officeDocument/2006/relationships/image" Target="../media/image266.wmf"/><Relationship Id="rId11" Type="http://schemas.openxmlformats.org/officeDocument/2006/relationships/image" Target="../media/image265.wmf"/><Relationship Id="rId10" Type="http://schemas.openxmlformats.org/officeDocument/2006/relationships/image" Target="../media/image264.wmf"/><Relationship Id="rId1" Type="http://schemas.openxmlformats.org/officeDocument/2006/relationships/image" Target="../media/image334.wmf"/></Relationships>
</file>

<file path=ppt/drawings/_rels/vmlDrawing35.vml.rels><?xml version="1.0" encoding="UTF-8" standalone="yes"?>
<Relationships xmlns="http://schemas.openxmlformats.org/package/2006/relationships"><Relationship Id="rId7" Type="http://schemas.openxmlformats.org/officeDocument/2006/relationships/image" Target="../media/image346.wmf"/><Relationship Id="rId6" Type="http://schemas.openxmlformats.org/officeDocument/2006/relationships/image" Target="../media/image345.wmf"/><Relationship Id="rId5" Type="http://schemas.openxmlformats.org/officeDocument/2006/relationships/image" Target="../media/image344.wmf"/><Relationship Id="rId4" Type="http://schemas.openxmlformats.org/officeDocument/2006/relationships/image" Target="../media/image343.wmf"/><Relationship Id="rId3" Type="http://schemas.openxmlformats.org/officeDocument/2006/relationships/image" Target="../media/image336.wmf"/><Relationship Id="rId2" Type="http://schemas.openxmlformats.org/officeDocument/2006/relationships/image" Target="../media/image342.wmf"/><Relationship Id="rId1" Type="http://schemas.openxmlformats.org/officeDocument/2006/relationships/image" Target="../media/image341.wmf"/></Relationships>
</file>

<file path=ppt/drawings/_rels/vmlDrawing36.vml.rels><?xml version="1.0" encoding="UTF-8" standalone="yes"?>
<Relationships xmlns="http://schemas.openxmlformats.org/package/2006/relationships"><Relationship Id="rId9" Type="http://schemas.openxmlformats.org/officeDocument/2006/relationships/image" Target="../media/image350.wmf"/><Relationship Id="rId8" Type="http://schemas.openxmlformats.org/officeDocument/2006/relationships/image" Target="../media/image349.wmf"/><Relationship Id="rId7" Type="http://schemas.openxmlformats.org/officeDocument/2006/relationships/image" Target="../media/image266.wmf"/><Relationship Id="rId6" Type="http://schemas.openxmlformats.org/officeDocument/2006/relationships/image" Target="../media/image265.wmf"/><Relationship Id="rId5" Type="http://schemas.openxmlformats.org/officeDocument/2006/relationships/image" Target="../media/image264.wmf"/><Relationship Id="rId4" Type="http://schemas.openxmlformats.org/officeDocument/2006/relationships/image" Target="../media/image263.wmf"/><Relationship Id="rId3" Type="http://schemas.openxmlformats.org/officeDocument/2006/relationships/image" Target="../media/image332.wmf"/><Relationship Id="rId2" Type="http://schemas.openxmlformats.org/officeDocument/2006/relationships/image" Target="../media/image348.wmf"/><Relationship Id="rId11" Type="http://schemas.openxmlformats.org/officeDocument/2006/relationships/image" Target="../media/image343.wmf"/><Relationship Id="rId10" Type="http://schemas.openxmlformats.org/officeDocument/2006/relationships/image" Target="../media/image342.wmf"/><Relationship Id="rId1" Type="http://schemas.openxmlformats.org/officeDocument/2006/relationships/image" Target="../media/image347.wmf"/></Relationships>
</file>

<file path=ppt/drawings/_rels/vmlDrawing37.vml.rels><?xml version="1.0" encoding="UTF-8" standalone="yes"?>
<Relationships xmlns="http://schemas.openxmlformats.org/package/2006/relationships"><Relationship Id="rId9" Type="http://schemas.openxmlformats.org/officeDocument/2006/relationships/image" Target="../media/image359.wmf"/><Relationship Id="rId8" Type="http://schemas.openxmlformats.org/officeDocument/2006/relationships/image" Target="../media/image358.wmf"/><Relationship Id="rId7" Type="http://schemas.openxmlformats.org/officeDocument/2006/relationships/image" Target="../media/image357.wmf"/><Relationship Id="rId6" Type="http://schemas.openxmlformats.org/officeDocument/2006/relationships/image" Target="../media/image356.wmf"/><Relationship Id="rId5" Type="http://schemas.openxmlformats.org/officeDocument/2006/relationships/image" Target="../media/image355.wmf"/><Relationship Id="rId4" Type="http://schemas.openxmlformats.org/officeDocument/2006/relationships/image" Target="../media/image354.wmf"/><Relationship Id="rId3" Type="http://schemas.openxmlformats.org/officeDocument/2006/relationships/image" Target="../media/image353.wmf"/><Relationship Id="rId2" Type="http://schemas.openxmlformats.org/officeDocument/2006/relationships/image" Target="../media/image352.wmf"/><Relationship Id="rId19" Type="http://schemas.openxmlformats.org/officeDocument/2006/relationships/image" Target="../media/image365.wmf"/><Relationship Id="rId18" Type="http://schemas.openxmlformats.org/officeDocument/2006/relationships/image" Target="../media/image266.wmf"/><Relationship Id="rId17" Type="http://schemas.openxmlformats.org/officeDocument/2006/relationships/image" Target="../media/image265.wmf"/><Relationship Id="rId16" Type="http://schemas.openxmlformats.org/officeDocument/2006/relationships/image" Target="../media/image264.wmf"/><Relationship Id="rId15" Type="http://schemas.openxmlformats.org/officeDocument/2006/relationships/image" Target="../media/image263.wmf"/><Relationship Id="rId14" Type="http://schemas.openxmlformats.org/officeDocument/2006/relationships/image" Target="../media/image364.wmf"/><Relationship Id="rId13" Type="http://schemas.openxmlformats.org/officeDocument/2006/relationships/image" Target="../media/image363.wmf"/><Relationship Id="rId12" Type="http://schemas.openxmlformats.org/officeDocument/2006/relationships/image" Target="../media/image362.wmf"/><Relationship Id="rId11" Type="http://schemas.openxmlformats.org/officeDocument/2006/relationships/image" Target="../media/image361.wmf"/><Relationship Id="rId10" Type="http://schemas.openxmlformats.org/officeDocument/2006/relationships/image" Target="../media/image360.wmf"/><Relationship Id="rId1" Type="http://schemas.openxmlformats.org/officeDocument/2006/relationships/image" Target="../media/image351.wmf"/></Relationships>
</file>

<file path=ppt/drawings/_rels/vmlDrawing38.vml.rels><?xml version="1.0" encoding="UTF-8" standalone="yes"?>
<Relationships xmlns="http://schemas.openxmlformats.org/package/2006/relationships"><Relationship Id="rId9" Type="http://schemas.openxmlformats.org/officeDocument/2006/relationships/image" Target="../media/image374.wmf"/><Relationship Id="rId8" Type="http://schemas.openxmlformats.org/officeDocument/2006/relationships/image" Target="../media/image373.wmf"/><Relationship Id="rId7" Type="http://schemas.openxmlformats.org/officeDocument/2006/relationships/image" Target="../media/image372.wmf"/><Relationship Id="rId6" Type="http://schemas.openxmlformats.org/officeDocument/2006/relationships/image" Target="../media/image371.wmf"/><Relationship Id="rId5" Type="http://schemas.openxmlformats.org/officeDocument/2006/relationships/image" Target="../media/image370.wmf"/><Relationship Id="rId4" Type="http://schemas.openxmlformats.org/officeDocument/2006/relationships/image" Target="../media/image369.wmf"/><Relationship Id="rId3" Type="http://schemas.openxmlformats.org/officeDocument/2006/relationships/image" Target="../media/image368.wmf"/><Relationship Id="rId2" Type="http://schemas.openxmlformats.org/officeDocument/2006/relationships/image" Target="../media/image367.wmf"/><Relationship Id="rId16" Type="http://schemas.openxmlformats.org/officeDocument/2006/relationships/image" Target="../media/image376.wmf"/><Relationship Id="rId15" Type="http://schemas.openxmlformats.org/officeDocument/2006/relationships/image" Target="../media/image266.wmf"/><Relationship Id="rId14" Type="http://schemas.openxmlformats.org/officeDocument/2006/relationships/image" Target="../media/image265.wmf"/><Relationship Id="rId13" Type="http://schemas.openxmlformats.org/officeDocument/2006/relationships/image" Target="../media/image264.wmf"/><Relationship Id="rId12" Type="http://schemas.openxmlformats.org/officeDocument/2006/relationships/image" Target="../media/image263.wmf"/><Relationship Id="rId11" Type="http://schemas.openxmlformats.org/officeDocument/2006/relationships/image" Target="../media/image361.wmf"/><Relationship Id="rId10" Type="http://schemas.openxmlformats.org/officeDocument/2006/relationships/image" Target="../media/image375.wmf"/><Relationship Id="rId1" Type="http://schemas.openxmlformats.org/officeDocument/2006/relationships/image" Target="../media/image366.wmf"/></Relationships>
</file>

<file path=ppt/drawings/_rels/vmlDrawing39.vml.rels><?xml version="1.0" encoding="UTF-8" standalone="yes"?>
<Relationships xmlns="http://schemas.openxmlformats.org/package/2006/relationships"><Relationship Id="rId9" Type="http://schemas.openxmlformats.org/officeDocument/2006/relationships/image" Target="../media/image263.wmf"/><Relationship Id="rId8" Type="http://schemas.openxmlformats.org/officeDocument/2006/relationships/image" Target="../media/image361.wmf"/><Relationship Id="rId7" Type="http://schemas.openxmlformats.org/officeDocument/2006/relationships/image" Target="../media/image373.wmf"/><Relationship Id="rId6" Type="http://schemas.openxmlformats.org/officeDocument/2006/relationships/image" Target="../media/image378.wmf"/><Relationship Id="rId5" Type="http://schemas.openxmlformats.org/officeDocument/2006/relationships/image" Target="../media/image371.wmf"/><Relationship Id="rId4" Type="http://schemas.openxmlformats.org/officeDocument/2006/relationships/image" Target="../media/image377.wmf"/><Relationship Id="rId3" Type="http://schemas.openxmlformats.org/officeDocument/2006/relationships/image" Target="../media/image368.wmf"/><Relationship Id="rId2" Type="http://schemas.openxmlformats.org/officeDocument/2006/relationships/image" Target="../media/image367.wmf"/><Relationship Id="rId14" Type="http://schemas.openxmlformats.org/officeDocument/2006/relationships/image" Target="../media/image379.wmf"/><Relationship Id="rId13" Type="http://schemas.openxmlformats.org/officeDocument/2006/relationships/image" Target="../media/image376.wmf"/><Relationship Id="rId12" Type="http://schemas.openxmlformats.org/officeDocument/2006/relationships/image" Target="../media/image266.wmf"/><Relationship Id="rId11" Type="http://schemas.openxmlformats.org/officeDocument/2006/relationships/image" Target="../media/image265.wmf"/><Relationship Id="rId10" Type="http://schemas.openxmlformats.org/officeDocument/2006/relationships/image" Target="../media/image264.wmf"/><Relationship Id="rId1" Type="http://schemas.openxmlformats.org/officeDocument/2006/relationships/image" Target="../media/image366.wmf"/></Relationships>
</file>

<file path=ppt/drawings/_rels/vmlDrawing4.vml.rels><?xml version="1.0" encoding="UTF-8" standalone="yes"?>
<Relationships xmlns="http://schemas.openxmlformats.org/package/2006/relationships"><Relationship Id="rId5" Type="http://schemas.openxmlformats.org/officeDocument/2006/relationships/image" Target="../media/image17.wmf"/><Relationship Id="rId4" Type="http://schemas.openxmlformats.org/officeDocument/2006/relationships/image" Target="../media/image28.wmf"/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12.wmf"/></Relationships>
</file>

<file path=ppt/drawings/_rels/vmlDrawing40.vml.rels><?xml version="1.0" encoding="UTF-8" standalone="yes"?>
<Relationships xmlns="http://schemas.openxmlformats.org/package/2006/relationships"><Relationship Id="rId9" Type="http://schemas.openxmlformats.org/officeDocument/2006/relationships/image" Target="../media/image388.wmf"/><Relationship Id="rId8" Type="http://schemas.openxmlformats.org/officeDocument/2006/relationships/image" Target="../media/image387.wmf"/><Relationship Id="rId7" Type="http://schemas.openxmlformats.org/officeDocument/2006/relationships/image" Target="../media/image386.wmf"/><Relationship Id="rId6" Type="http://schemas.openxmlformats.org/officeDocument/2006/relationships/image" Target="../media/image385.wmf"/><Relationship Id="rId5" Type="http://schemas.openxmlformats.org/officeDocument/2006/relationships/image" Target="../media/image384.wmf"/><Relationship Id="rId4" Type="http://schemas.openxmlformats.org/officeDocument/2006/relationships/image" Target="../media/image383.wmf"/><Relationship Id="rId3" Type="http://schemas.openxmlformats.org/officeDocument/2006/relationships/image" Target="../media/image382.wmf"/><Relationship Id="rId2" Type="http://schemas.openxmlformats.org/officeDocument/2006/relationships/image" Target="../media/image381.wmf"/><Relationship Id="rId16" Type="http://schemas.openxmlformats.org/officeDocument/2006/relationships/image" Target="../media/image395.wmf"/><Relationship Id="rId15" Type="http://schemas.openxmlformats.org/officeDocument/2006/relationships/image" Target="../media/image394.wmf"/><Relationship Id="rId14" Type="http://schemas.openxmlformats.org/officeDocument/2006/relationships/image" Target="../media/image393.wmf"/><Relationship Id="rId13" Type="http://schemas.openxmlformats.org/officeDocument/2006/relationships/image" Target="../media/image392.wmf"/><Relationship Id="rId12" Type="http://schemas.openxmlformats.org/officeDocument/2006/relationships/image" Target="../media/image391.wmf"/><Relationship Id="rId11" Type="http://schemas.openxmlformats.org/officeDocument/2006/relationships/image" Target="../media/image390.wmf"/><Relationship Id="rId10" Type="http://schemas.openxmlformats.org/officeDocument/2006/relationships/image" Target="../media/image389.wmf"/><Relationship Id="rId1" Type="http://schemas.openxmlformats.org/officeDocument/2006/relationships/image" Target="../media/image380.wmf"/></Relationships>
</file>

<file path=ppt/drawings/_rels/vmlDrawing41.vml.rels><?xml version="1.0" encoding="UTF-8" standalone="yes"?>
<Relationships xmlns="http://schemas.openxmlformats.org/package/2006/relationships"><Relationship Id="rId9" Type="http://schemas.openxmlformats.org/officeDocument/2006/relationships/image" Target="../media/image396.wmf"/><Relationship Id="rId8" Type="http://schemas.openxmlformats.org/officeDocument/2006/relationships/image" Target="../media/image382.wmf"/><Relationship Id="rId7" Type="http://schemas.openxmlformats.org/officeDocument/2006/relationships/image" Target="../media/image395.wmf"/><Relationship Id="rId6" Type="http://schemas.openxmlformats.org/officeDocument/2006/relationships/image" Target="../media/image390.wmf"/><Relationship Id="rId5" Type="http://schemas.openxmlformats.org/officeDocument/2006/relationships/image" Target="../media/image389.wmf"/><Relationship Id="rId4" Type="http://schemas.openxmlformats.org/officeDocument/2006/relationships/image" Target="../media/image394.wmf"/><Relationship Id="rId3" Type="http://schemas.openxmlformats.org/officeDocument/2006/relationships/image" Target="../media/image393.wmf"/><Relationship Id="rId2" Type="http://schemas.openxmlformats.org/officeDocument/2006/relationships/image" Target="../media/image392.wmf"/><Relationship Id="rId15" Type="http://schemas.openxmlformats.org/officeDocument/2006/relationships/image" Target="../media/image402.wmf"/><Relationship Id="rId14" Type="http://schemas.openxmlformats.org/officeDocument/2006/relationships/image" Target="../media/image401.wmf"/><Relationship Id="rId13" Type="http://schemas.openxmlformats.org/officeDocument/2006/relationships/image" Target="../media/image400.wmf"/><Relationship Id="rId12" Type="http://schemas.openxmlformats.org/officeDocument/2006/relationships/image" Target="../media/image399.wmf"/><Relationship Id="rId11" Type="http://schemas.openxmlformats.org/officeDocument/2006/relationships/image" Target="../media/image398.wmf"/><Relationship Id="rId10" Type="http://schemas.openxmlformats.org/officeDocument/2006/relationships/image" Target="../media/image397.wmf"/><Relationship Id="rId1" Type="http://schemas.openxmlformats.org/officeDocument/2006/relationships/image" Target="../media/image391.wmf"/></Relationships>
</file>

<file path=ppt/drawings/_rels/vmlDrawing42.vml.rels><?xml version="1.0" encoding="UTF-8" standalone="yes"?>
<Relationships xmlns="http://schemas.openxmlformats.org/package/2006/relationships"><Relationship Id="rId9" Type="http://schemas.openxmlformats.org/officeDocument/2006/relationships/image" Target="../media/image392.wmf"/><Relationship Id="rId8" Type="http://schemas.openxmlformats.org/officeDocument/2006/relationships/image" Target="../media/image391.wmf"/><Relationship Id="rId7" Type="http://schemas.openxmlformats.org/officeDocument/2006/relationships/image" Target="../media/image388.wmf"/><Relationship Id="rId6" Type="http://schemas.openxmlformats.org/officeDocument/2006/relationships/image" Target="../media/image387.wmf"/><Relationship Id="rId5" Type="http://schemas.openxmlformats.org/officeDocument/2006/relationships/image" Target="../media/image404.wmf"/><Relationship Id="rId4" Type="http://schemas.openxmlformats.org/officeDocument/2006/relationships/image" Target="../media/image403.wmf"/><Relationship Id="rId3" Type="http://schemas.openxmlformats.org/officeDocument/2006/relationships/image" Target="../media/image384.wmf"/><Relationship Id="rId2" Type="http://schemas.openxmlformats.org/officeDocument/2006/relationships/image" Target="../media/image383.wmf"/><Relationship Id="rId17" Type="http://schemas.openxmlformats.org/officeDocument/2006/relationships/image" Target="../media/image407.wmf"/><Relationship Id="rId16" Type="http://schemas.openxmlformats.org/officeDocument/2006/relationships/image" Target="../media/image406.wmf"/><Relationship Id="rId15" Type="http://schemas.openxmlformats.org/officeDocument/2006/relationships/image" Target="../media/image405.wmf"/><Relationship Id="rId14" Type="http://schemas.openxmlformats.org/officeDocument/2006/relationships/image" Target="../media/image395.wmf"/><Relationship Id="rId13" Type="http://schemas.openxmlformats.org/officeDocument/2006/relationships/image" Target="../media/image390.wmf"/><Relationship Id="rId12" Type="http://schemas.openxmlformats.org/officeDocument/2006/relationships/image" Target="../media/image389.wmf"/><Relationship Id="rId11" Type="http://schemas.openxmlformats.org/officeDocument/2006/relationships/image" Target="../media/image394.wmf"/><Relationship Id="rId10" Type="http://schemas.openxmlformats.org/officeDocument/2006/relationships/image" Target="../media/image393.wmf"/><Relationship Id="rId1" Type="http://schemas.openxmlformats.org/officeDocument/2006/relationships/image" Target="../media/image382.wmf"/></Relationships>
</file>

<file path=ppt/drawings/_rels/vmlDrawing43.vml.rels><?xml version="1.0" encoding="UTF-8" standalone="yes"?>
<Relationships xmlns="http://schemas.openxmlformats.org/package/2006/relationships"><Relationship Id="rId9" Type="http://schemas.openxmlformats.org/officeDocument/2006/relationships/image" Target="../media/image396.wmf"/><Relationship Id="rId8" Type="http://schemas.openxmlformats.org/officeDocument/2006/relationships/image" Target="../media/image382.wmf"/><Relationship Id="rId7" Type="http://schemas.openxmlformats.org/officeDocument/2006/relationships/image" Target="../media/image395.wmf"/><Relationship Id="rId6" Type="http://schemas.openxmlformats.org/officeDocument/2006/relationships/image" Target="../media/image390.wmf"/><Relationship Id="rId5" Type="http://schemas.openxmlformats.org/officeDocument/2006/relationships/image" Target="../media/image389.wmf"/><Relationship Id="rId4" Type="http://schemas.openxmlformats.org/officeDocument/2006/relationships/image" Target="../media/image394.wmf"/><Relationship Id="rId3" Type="http://schemas.openxmlformats.org/officeDocument/2006/relationships/image" Target="../media/image393.wmf"/><Relationship Id="rId2" Type="http://schemas.openxmlformats.org/officeDocument/2006/relationships/image" Target="../media/image392.wmf"/><Relationship Id="rId18" Type="http://schemas.openxmlformats.org/officeDocument/2006/relationships/image" Target="../media/image413.wmf"/><Relationship Id="rId17" Type="http://schemas.openxmlformats.org/officeDocument/2006/relationships/image" Target="../media/image412.wmf"/><Relationship Id="rId16" Type="http://schemas.openxmlformats.org/officeDocument/2006/relationships/image" Target="../media/image411.wmf"/><Relationship Id="rId15" Type="http://schemas.openxmlformats.org/officeDocument/2006/relationships/image" Target="../media/image402.wmf"/><Relationship Id="rId14" Type="http://schemas.openxmlformats.org/officeDocument/2006/relationships/image" Target="../media/image401.wmf"/><Relationship Id="rId13" Type="http://schemas.openxmlformats.org/officeDocument/2006/relationships/image" Target="../media/image400.wmf"/><Relationship Id="rId12" Type="http://schemas.openxmlformats.org/officeDocument/2006/relationships/image" Target="../media/image410.wmf"/><Relationship Id="rId11" Type="http://schemas.openxmlformats.org/officeDocument/2006/relationships/image" Target="../media/image409.wmf"/><Relationship Id="rId10" Type="http://schemas.openxmlformats.org/officeDocument/2006/relationships/image" Target="../media/image408.wmf"/><Relationship Id="rId1" Type="http://schemas.openxmlformats.org/officeDocument/2006/relationships/image" Target="../media/image391.wmf"/></Relationships>
</file>

<file path=ppt/drawings/_rels/vmlDrawing44.vml.rels><?xml version="1.0" encoding="UTF-8" standalone="yes"?>
<Relationships xmlns="http://schemas.openxmlformats.org/package/2006/relationships"><Relationship Id="rId9" Type="http://schemas.openxmlformats.org/officeDocument/2006/relationships/image" Target="../media/image417.wmf"/><Relationship Id="rId8" Type="http://schemas.openxmlformats.org/officeDocument/2006/relationships/image" Target="../media/image416.wmf"/><Relationship Id="rId7" Type="http://schemas.openxmlformats.org/officeDocument/2006/relationships/image" Target="../media/image273.wmf"/><Relationship Id="rId6" Type="http://schemas.openxmlformats.org/officeDocument/2006/relationships/image" Target="../media/image272.wmf"/><Relationship Id="rId5" Type="http://schemas.openxmlformats.org/officeDocument/2006/relationships/image" Target="../media/image293.wmf"/><Relationship Id="rId4" Type="http://schemas.openxmlformats.org/officeDocument/2006/relationships/image" Target="../media/image292.wmf"/><Relationship Id="rId3" Type="http://schemas.openxmlformats.org/officeDocument/2006/relationships/image" Target="../media/image415.wmf"/><Relationship Id="rId2" Type="http://schemas.openxmlformats.org/officeDocument/2006/relationships/image" Target="../media/image414.wmf"/><Relationship Id="rId14" Type="http://schemas.openxmlformats.org/officeDocument/2006/relationships/image" Target="../media/image419.wmf"/><Relationship Id="rId13" Type="http://schemas.openxmlformats.org/officeDocument/2006/relationships/image" Target="../media/image302.wmf"/><Relationship Id="rId12" Type="http://schemas.openxmlformats.org/officeDocument/2006/relationships/image" Target="../media/image301.wmf"/><Relationship Id="rId11" Type="http://schemas.openxmlformats.org/officeDocument/2006/relationships/image" Target="../media/image300.wmf"/><Relationship Id="rId10" Type="http://schemas.openxmlformats.org/officeDocument/2006/relationships/image" Target="../media/image418.wmf"/><Relationship Id="rId1" Type="http://schemas.openxmlformats.org/officeDocument/2006/relationships/image" Target="../media/image267.wmf"/></Relationships>
</file>

<file path=ppt/drawings/_rels/vmlDrawing45.vml.rels><?xml version="1.0" encoding="UTF-8" standalone="yes"?>
<Relationships xmlns="http://schemas.openxmlformats.org/package/2006/relationships"><Relationship Id="rId9" Type="http://schemas.openxmlformats.org/officeDocument/2006/relationships/image" Target="../media/image301.wmf"/><Relationship Id="rId8" Type="http://schemas.openxmlformats.org/officeDocument/2006/relationships/image" Target="../media/image300.wmf"/><Relationship Id="rId7" Type="http://schemas.openxmlformats.org/officeDocument/2006/relationships/image" Target="../media/image283.wmf"/><Relationship Id="rId6" Type="http://schemas.openxmlformats.org/officeDocument/2006/relationships/image" Target="../media/image282.wmf"/><Relationship Id="rId5" Type="http://schemas.openxmlformats.org/officeDocument/2006/relationships/image" Target="../media/image420.wmf"/><Relationship Id="rId4" Type="http://schemas.openxmlformats.org/officeDocument/2006/relationships/image" Target="../media/image273.wmf"/><Relationship Id="rId3" Type="http://schemas.openxmlformats.org/officeDocument/2006/relationships/image" Target="../media/image272.wmf"/><Relationship Id="rId2" Type="http://schemas.openxmlformats.org/officeDocument/2006/relationships/image" Target="../media/image293.wmf"/><Relationship Id="rId19" Type="http://schemas.openxmlformats.org/officeDocument/2006/relationships/image" Target="../media/image429.wmf"/><Relationship Id="rId18" Type="http://schemas.openxmlformats.org/officeDocument/2006/relationships/image" Target="../media/image428.wmf"/><Relationship Id="rId17" Type="http://schemas.openxmlformats.org/officeDocument/2006/relationships/image" Target="../media/image427.wmf"/><Relationship Id="rId16" Type="http://schemas.openxmlformats.org/officeDocument/2006/relationships/image" Target="../media/image426.wmf"/><Relationship Id="rId15" Type="http://schemas.openxmlformats.org/officeDocument/2006/relationships/image" Target="../media/image425.wmf"/><Relationship Id="rId14" Type="http://schemas.openxmlformats.org/officeDocument/2006/relationships/image" Target="../media/image424.wmf"/><Relationship Id="rId13" Type="http://schemas.openxmlformats.org/officeDocument/2006/relationships/image" Target="../media/image423.wmf"/><Relationship Id="rId12" Type="http://schemas.openxmlformats.org/officeDocument/2006/relationships/image" Target="../media/image422.wmf"/><Relationship Id="rId11" Type="http://schemas.openxmlformats.org/officeDocument/2006/relationships/image" Target="../media/image421.wmf"/><Relationship Id="rId10" Type="http://schemas.openxmlformats.org/officeDocument/2006/relationships/image" Target="../media/image302.wmf"/><Relationship Id="rId1" Type="http://schemas.openxmlformats.org/officeDocument/2006/relationships/image" Target="../media/image292.wmf"/></Relationships>
</file>

<file path=ppt/drawings/_rels/vmlDrawing46.vml.rels><?xml version="1.0" encoding="UTF-8" standalone="yes"?>
<Relationships xmlns="http://schemas.openxmlformats.org/package/2006/relationships"><Relationship Id="rId9" Type="http://schemas.openxmlformats.org/officeDocument/2006/relationships/image" Target="../media/image434.wmf"/><Relationship Id="rId8" Type="http://schemas.openxmlformats.org/officeDocument/2006/relationships/image" Target="../media/image433.wmf"/><Relationship Id="rId7" Type="http://schemas.openxmlformats.org/officeDocument/2006/relationships/image" Target="../media/image432.wmf"/><Relationship Id="rId6" Type="http://schemas.openxmlformats.org/officeDocument/2006/relationships/image" Target="../media/image431.wmf"/><Relationship Id="rId5" Type="http://schemas.openxmlformats.org/officeDocument/2006/relationships/image" Target="../media/image417.wmf"/><Relationship Id="rId4" Type="http://schemas.openxmlformats.org/officeDocument/2006/relationships/image" Target="../media/image430.wmf"/><Relationship Id="rId3" Type="http://schemas.openxmlformats.org/officeDocument/2006/relationships/image" Target="../media/image302.wmf"/><Relationship Id="rId2" Type="http://schemas.openxmlformats.org/officeDocument/2006/relationships/image" Target="../media/image301.wmf"/><Relationship Id="rId12" Type="http://schemas.openxmlformats.org/officeDocument/2006/relationships/image" Target="../media/image436.wmf"/><Relationship Id="rId11" Type="http://schemas.openxmlformats.org/officeDocument/2006/relationships/image" Target="../media/image429.wmf"/><Relationship Id="rId10" Type="http://schemas.openxmlformats.org/officeDocument/2006/relationships/image" Target="../media/image435.wmf"/><Relationship Id="rId1" Type="http://schemas.openxmlformats.org/officeDocument/2006/relationships/image" Target="../media/image300.wmf"/></Relationships>
</file>

<file path=ppt/drawings/_rels/vmlDrawing47.vml.rels><?xml version="1.0" encoding="UTF-8" standalone="yes"?>
<Relationships xmlns="http://schemas.openxmlformats.org/package/2006/relationships"><Relationship Id="rId9" Type="http://schemas.openxmlformats.org/officeDocument/2006/relationships/image" Target="../media/image441.wmf"/><Relationship Id="rId8" Type="http://schemas.openxmlformats.org/officeDocument/2006/relationships/image" Target="../media/image440.wmf"/><Relationship Id="rId7" Type="http://schemas.openxmlformats.org/officeDocument/2006/relationships/image" Target="../media/image417.wmf"/><Relationship Id="rId6" Type="http://schemas.openxmlformats.org/officeDocument/2006/relationships/image" Target="../media/image439.wmf"/><Relationship Id="rId5" Type="http://schemas.openxmlformats.org/officeDocument/2006/relationships/image" Target="../media/image438.wmf"/><Relationship Id="rId4" Type="http://schemas.openxmlformats.org/officeDocument/2006/relationships/image" Target="../media/image437.wmf"/><Relationship Id="rId3" Type="http://schemas.openxmlformats.org/officeDocument/2006/relationships/image" Target="../media/image302.wmf"/><Relationship Id="rId2" Type="http://schemas.openxmlformats.org/officeDocument/2006/relationships/image" Target="../media/image301.wmf"/><Relationship Id="rId1" Type="http://schemas.openxmlformats.org/officeDocument/2006/relationships/image" Target="../media/image300.wmf"/></Relationships>
</file>

<file path=ppt/drawings/_rels/vmlDrawing48.vml.rels><?xml version="1.0" encoding="UTF-8" standalone="yes"?>
<Relationships xmlns="http://schemas.openxmlformats.org/package/2006/relationships"><Relationship Id="rId9" Type="http://schemas.openxmlformats.org/officeDocument/2006/relationships/image" Target="../media/image446.wmf"/><Relationship Id="rId8" Type="http://schemas.openxmlformats.org/officeDocument/2006/relationships/image" Target="../media/image445.wmf"/><Relationship Id="rId7" Type="http://schemas.openxmlformats.org/officeDocument/2006/relationships/image" Target="../media/image444.wmf"/><Relationship Id="rId6" Type="http://schemas.openxmlformats.org/officeDocument/2006/relationships/image" Target="../media/image434.wmf"/><Relationship Id="rId5" Type="http://schemas.openxmlformats.org/officeDocument/2006/relationships/image" Target="../media/image443.wmf"/><Relationship Id="rId4" Type="http://schemas.openxmlformats.org/officeDocument/2006/relationships/image" Target="../media/image442.wmf"/><Relationship Id="rId3" Type="http://schemas.openxmlformats.org/officeDocument/2006/relationships/image" Target="../media/image302.wmf"/><Relationship Id="rId2" Type="http://schemas.openxmlformats.org/officeDocument/2006/relationships/image" Target="../media/image301.wmf"/><Relationship Id="rId11" Type="http://schemas.openxmlformats.org/officeDocument/2006/relationships/image" Target="../media/image448.wmf"/><Relationship Id="rId10" Type="http://schemas.openxmlformats.org/officeDocument/2006/relationships/image" Target="../media/image447.wmf"/><Relationship Id="rId1" Type="http://schemas.openxmlformats.org/officeDocument/2006/relationships/image" Target="../media/image300.wmf"/></Relationships>
</file>

<file path=ppt/drawings/_rels/vmlDrawing49.vml.rels><?xml version="1.0" encoding="UTF-8" standalone="yes"?>
<Relationships xmlns="http://schemas.openxmlformats.org/package/2006/relationships"><Relationship Id="rId9" Type="http://schemas.openxmlformats.org/officeDocument/2006/relationships/image" Target="../media/image457.wmf"/><Relationship Id="rId8" Type="http://schemas.openxmlformats.org/officeDocument/2006/relationships/image" Target="../media/image456.wmf"/><Relationship Id="rId7" Type="http://schemas.openxmlformats.org/officeDocument/2006/relationships/image" Target="../media/image455.wmf"/><Relationship Id="rId6" Type="http://schemas.openxmlformats.org/officeDocument/2006/relationships/image" Target="../media/image454.wmf"/><Relationship Id="rId5" Type="http://schemas.openxmlformats.org/officeDocument/2006/relationships/image" Target="../media/image453.wmf"/><Relationship Id="rId4" Type="http://schemas.openxmlformats.org/officeDocument/2006/relationships/image" Target="../media/image452.wmf"/><Relationship Id="rId3" Type="http://schemas.openxmlformats.org/officeDocument/2006/relationships/image" Target="../media/image451.wmf"/><Relationship Id="rId2" Type="http://schemas.openxmlformats.org/officeDocument/2006/relationships/image" Target="../media/image450.wmf"/><Relationship Id="rId12" Type="http://schemas.openxmlformats.org/officeDocument/2006/relationships/image" Target="../media/image460.wmf"/><Relationship Id="rId11" Type="http://schemas.openxmlformats.org/officeDocument/2006/relationships/image" Target="../media/image459.wmf"/><Relationship Id="rId10" Type="http://schemas.openxmlformats.org/officeDocument/2006/relationships/image" Target="../media/image458.wmf"/><Relationship Id="rId1" Type="http://schemas.openxmlformats.org/officeDocument/2006/relationships/image" Target="../media/image449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37.wmf"/><Relationship Id="rId8" Type="http://schemas.openxmlformats.org/officeDocument/2006/relationships/image" Target="../media/image36.wmf"/><Relationship Id="rId7" Type="http://schemas.openxmlformats.org/officeDocument/2006/relationships/image" Target="../media/image35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Relationship Id="rId3" Type="http://schemas.openxmlformats.org/officeDocument/2006/relationships/image" Target="../media/image31.wmf"/><Relationship Id="rId24" Type="http://schemas.openxmlformats.org/officeDocument/2006/relationships/image" Target="../media/image52.wmf"/><Relationship Id="rId23" Type="http://schemas.openxmlformats.org/officeDocument/2006/relationships/image" Target="../media/image51.wmf"/><Relationship Id="rId22" Type="http://schemas.openxmlformats.org/officeDocument/2006/relationships/image" Target="../media/image50.wmf"/><Relationship Id="rId21" Type="http://schemas.openxmlformats.org/officeDocument/2006/relationships/image" Target="../media/image49.wmf"/><Relationship Id="rId20" Type="http://schemas.openxmlformats.org/officeDocument/2006/relationships/image" Target="../media/image48.wmf"/><Relationship Id="rId2" Type="http://schemas.openxmlformats.org/officeDocument/2006/relationships/image" Target="../media/image30.wmf"/><Relationship Id="rId19" Type="http://schemas.openxmlformats.org/officeDocument/2006/relationships/image" Target="../media/image47.emf"/><Relationship Id="rId18" Type="http://schemas.openxmlformats.org/officeDocument/2006/relationships/image" Target="../media/image46.wmf"/><Relationship Id="rId17" Type="http://schemas.openxmlformats.org/officeDocument/2006/relationships/image" Target="../media/image45.emf"/><Relationship Id="rId16" Type="http://schemas.openxmlformats.org/officeDocument/2006/relationships/image" Target="../media/image44.wmf"/><Relationship Id="rId15" Type="http://schemas.openxmlformats.org/officeDocument/2006/relationships/image" Target="../media/image43.emf"/><Relationship Id="rId14" Type="http://schemas.openxmlformats.org/officeDocument/2006/relationships/image" Target="../media/image42.wmf"/><Relationship Id="rId13" Type="http://schemas.openxmlformats.org/officeDocument/2006/relationships/image" Target="../media/image41.wmf"/><Relationship Id="rId12" Type="http://schemas.openxmlformats.org/officeDocument/2006/relationships/image" Target="../media/image40.wmf"/><Relationship Id="rId11" Type="http://schemas.openxmlformats.org/officeDocument/2006/relationships/image" Target="../media/image39.wmf"/><Relationship Id="rId10" Type="http://schemas.openxmlformats.org/officeDocument/2006/relationships/image" Target="../media/image38.wmf"/><Relationship Id="rId1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7" Type="http://schemas.openxmlformats.org/officeDocument/2006/relationships/image" Target="../media/image59.e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Relationship Id="rId3" Type="http://schemas.openxmlformats.org/officeDocument/2006/relationships/image" Target="../media/image55.wmf"/><Relationship Id="rId2" Type="http://schemas.openxmlformats.org/officeDocument/2006/relationships/image" Target="../media/image54.emf"/><Relationship Id="rId1" Type="http://schemas.openxmlformats.org/officeDocument/2006/relationships/image" Target="../media/image53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7" Type="http://schemas.openxmlformats.org/officeDocument/2006/relationships/image" Target="../media/image67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79.wmf"/><Relationship Id="rId8" Type="http://schemas.openxmlformats.org/officeDocument/2006/relationships/image" Target="../media/image78.wmf"/><Relationship Id="rId7" Type="http://schemas.openxmlformats.org/officeDocument/2006/relationships/image" Target="../media/image77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8" Type="http://schemas.openxmlformats.org/officeDocument/2006/relationships/image" Target="../media/image88.wmf"/><Relationship Id="rId17" Type="http://schemas.openxmlformats.org/officeDocument/2006/relationships/image" Target="../media/image87.wmf"/><Relationship Id="rId16" Type="http://schemas.openxmlformats.org/officeDocument/2006/relationships/image" Target="../media/image86.wmf"/><Relationship Id="rId15" Type="http://schemas.openxmlformats.org/officeDocument/2006/relationships/image" Target="../media/image85.wmf"/><Relationship Id="rId14" Type="http://schemas.openxmlformats.org/officeDocument/2006/relationships/image" Target="../media/image84.wmf"/><Relationship Id="rId13" Type="http://schemas.openxmlformats.org/officeDocument/2006/relationships/image" Target="../media/image83.wmf"/><Relationship Id="rId12" Type="http://schemas.openxmlformats.org/officeDocument/2006/relationships/image" Target="../media/image82.wmf"/><Relationship Id="rId11" Type="http://schemas.openxmlformats.org/officeDocument/2006/relationships/image" Target="../media/image81.emf"/><Relationship Id="rId10" Type="http://schemas.openxmlformats.org/officeDocument/2006/relationships/image" Target="../media/image80.emf"/><Relationship Id="rId1" Type="http://schemas.openxmlformats.org/officeDocument/2006/relationships/image" Target="../media/image71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7" Type="http://schemas.openxmlformats.org/officeDocument/2006/relationships/image" Target="../media/image96.wmf"/><Relationship Id="rId6" Type="http://schemas.openxmlformats.org/officeDocument/2006/relationships/image" Target="../media/image95.wmf"/><Relationship Id="rId5" Type="http://schemas.openxmlformats.org/officeDocument/2006/relationships/image" Target="../media/image94.emf"/><Relationship Id="rId4" Type="http://schemas.openxmlformats.org/officeDocument/2006/relationships/image" Target="../media/image93.emf"/><Relationship Id="rId3" Type="http://schemas.openxmlformats.org/officeDocument/2006/relationships/image" Target="../media/image92.wmf"/><Relationship Id="rId2" Type="http://schemas.openxmlformats.org/officeDocument/2006/relationships/image" Target="../media/image91.emf"/><Relationship Id="rId1" Type="http://schemas.openxmlformats.org/officeDocument/2006/relationships/image" Target="../media/image9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01932-0A66-4DEF-9236-1EB5A44775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AC071-8F2A-4B42-9DA7-C3B21EAA24E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        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C071-8F2A-4B42-9DA7-C3B21EAA24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C071-8F2A-4B42-9DA7-C3B21EAA24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3B9B486-16C2-4246-8263-C30DAEB77D68}" type="slidenum">
              <a:rPr lang="en-US" altLang="zh-CN" sz="1200"/>
            </a:fld>
            <a:endParaRPr lang="en-US" altLang="zh-CN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3588" y="762000"/>
            <a:ext cx="6094412" cy="3429000"/>
          </a:xfrm>
          <a:solidFill>
            <a:srgbClr val="FFFFFF"/>
          </a:solidFill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1" tIns="45716" rIns="91431" bIns="45716"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C071-8F2A-4B42-9DA7-C3B21EAA24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5BF8F-6070-4564-811A-734A95FB768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DE96-61B5-427A-B055-6D71CA6B231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25AC-FD6D-4266-8B61-40FE96FE74E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D91C-794E-48CE-9B67-09D6C752655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DFB9-3136-4664-B4B6-E3CF079EB87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2452-2D61-4787-A123-934010385008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3757-F92F-4715-8C9A-970A30F54D97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4C55-D4C5-47A6-BD96-605BA35BCFF0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C139-EB57-4D2D-A115-B6291F32462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F4B31-227A-4FAF-AC92-8460E584B5B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E86D5-9D4B-4960-9BC6-AC28D156D982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545AA-BC6A-445A-B1E0-F86CD99C943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7A6BA-F77C-4491-81A5-784207A069E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93.emf"/><Relationship Id="rId8" Type="http://schemas.openxmlformats.org/officeDocument/2006/relationships/oleObject" Target="../embeddings/oleObject91.bin"/><Relationship Id="rId7" Type="http://schemas.openxmlformats.org/officeDocument/2006/relationships/image" Target="../media/image92.wmf"/><Relationship Id="rId6" Type="http://schemas.openxmlformats.org/officeDocument/2006/relationships/oleObject" Target="../embeddings/oleObject90.bin"/><Relationship Id="rId5" Type="http://schemas.openxmlformats.org/officeDocument/2006/relationships/image" Target="../media/image91.emf"/><Relationship Id="rId4" Type="http://schemas.openxmlformats.org/officeDocument/2006/relationships/oleObject" Target="../embeddings/oleObject89.bin"/><Relationship Id="rId3" Type="http://schemas.openxmlformats.org/officeDocument/2006/relationships/image" Target="../media/image90.emf"/><Relationship Id="rId2" Type="http://schemas.openxmlformats.org/officeDocument/2006/relationships/oleObject" Target="../embeddings/oleObject88.bin"/><Relationship Id="rId19" Type="http://schemas.openxmlformats.org/officeDocument/2006/relationships/vmlDrawing" Target="../drawings/vmlDrawing9.v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97.wmf"/><Relationship Id="rId16" Type="http://schemas.openxmlformats.org/officeDocument/2006/relationships/oleObject" Target="../embeddings/oleObject95.bin"/><Relationship Id="rId15" Type="http://schemas.openxmlformats.org/officeDocument/2006/relationships/image" Target="../media/image96.wmf"/><Relationship Id="rId14" Type="http://schemas.openxmlformats.org/officeDocument/2006/relationships/oleObject" Target="../embeddings/oleObject94.bin"/><Relationship Id="rId13" Type="http://schemas.openxmlformats.org/officeDocument/2006/relationships/image" Target="../media/image95.wmf"/><Relationship Id="rId12" Type="http://schemas.openxmlformats.org/officeDocument/2006/relationships/oleObject" Target="../embeddings/oleObject93.bin"/><Relationship Id="rId11" Type="http://schemas.openxmlformats.org/officeDocument/2006/relationships/image" Target="../media/image94.emf"/><Relationship Id="rId10" Type="http://schemas.openxmlformats.org/officeDocument/2006/relationships/oleObject" Target="../embeddings/oleObject92.bin"/><Relationship Id="rId1" Type="http://schemas.openxmlformats.org/officeDocument/2006/relationships/image" Target="../media/image89.jpe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01.emf"/><Relationship Id="rId7" Type="http://schemas.openxmlformats.org/officeDocument/2006/relationships/oleObject" Target="../embeddings/oleObject99.bin"/><Relationship Id="rId6" Type="http://schemas.openxmlformats.org/officeDocument/2006/relationships/image" Target="../media/image100.e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99.emf"/><Relationship Id="rId3" Type="http://schemas.openxmlformats.org/officeDocument/2006/relationships/oleObject" Target="../embeddings/oleObject97.bin"/><Relationship Id="rId2" Type="http://schemas.openxmlformats.org/officeDocument/2006/relationships/image" Target="../media/image98.emf"/><Relationship Id="rId10" Type="http://schemas.openxmlformats.org/officeDocument/2006/relationships/vmlDrawing" Target="../drawings/vmlDrawing10.vml"/><Relationship Id="rId1" Type="http://schemas.openxmlformats.org/officeDocument/2006/relationships/oleObject" Target="../embeddings/oleObject96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4.bin"/><Relationship Id="rId8" Type="http://schemas.openxmlformats.org/officeDocument/2006/relationships/image" Target="../media/image105.wmf"/><Relationship Id="rId7" Type="http://schemas.openxmlformats.org/officeDocument/2006/relationships/oleObject" Target="../embeddings/oleObject103.bin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102.bin"/><Relationship Id="rId4" Type="http://schemas.openxmlformats.org/officeDocument/2006/relationships/image" Target="../media/image103.wmf"/><Relationship Id="rId3" Type="http://schemas.openxmlformats.org/officeDocument/2006/relationships/oleObject" Target="../embeddings/oleObject101.bin"/><Relationship Id="rId21" Type="http://schemas.openxmlformats.org/officeDocument/2006/relationships/notesSlide" Target="../notesSlides/notesSlide2.xml"/><Relationship Id="rId20" Type="http://schemas.openxmlformats.org/officeDocument/2006/relationships/vmlDrawing" Target="../drawings/vmlDrawing11.vml"/><Relationship Id="rId2" Type="http://schemas.openxmlformats.org/officeDocument/2006/relationships/image" Target="../media/image102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10.wmf"/><Relationship Id="rId17" Type="http://schemas.openxmlformats.org/officeDocument/2006/relationships/oleObject" Target="../embeddings/oleObject108.bin"/><Relationship Id="rId16" Type="http://schemas.openxmlformats.org/officeDocument/2006/relationships/image" Target="../media/image109.wmf"/><Relationship Id="rId15" Type="http://schemas.openxmlformats.org/officeDocument/2006/relationships/oleObject" Target="../embeddings/oleObject107.bin"/><Relationship Id="rId14" Type="http://schemas.openxmlformats.org/officeDocument/2006/relationships/image" Target="../media/image108.wmf"/><Relationship Id="rId13" Type="http://schemas.openxmlformats.org/officeDocument/2006/relationships/oleObject" Target="../embeddings/oleObject106.bin"/><Relationship Id="rId12" Type="http://schemas.openxmlformats.org/officeDocument/2006/relationships/image" Target="../media/image107.wmf"/><Relationship Id="rId11" Type="http://schemas.openxmlformats.org/officeDocument/2006/relationships/oleObject" Target="../embeddings/oleObject105.bin"/><Relationship Id="rId10" Type="http://schemas.openxmlformats.org/officeDocument/2006/relationships/image" Target="../media/image106.wmf"/><Relationship Id="rId1" Type="http://schemas.openxmlformats.org/officeDocument/2006/relationships/oleObject" Target="../embeddings/oleObject100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2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14.png"/><Relationship Id="rId6" Type="http://schemas.openxmlformats.org/officeDocument/2006/relationships/image" Target="../media/image113.wmf"/><Relationship Id="rId5" Type="http://schemas.openxmlformats.org/officeDocument/2006/relationships/oleObject" Target="../embeddings/oleObject111.bin"/><Relationship Id="rId4" Type="http://schemas.openxmlformats.org/officeDocument/2006/relationships/image" Target="../media/image112.wmf"/><Relationship Id="rId3" Type="http://schemas.openxmlformats.org/officeDocument/2006/relationships/oleObject" Target="../embeddings/oleObject110.bin"/><Relationship Id="rId2" Type="http://schemas.openxmlformats.org/officeDocument/2006/relationships/image" Target="../media/image111.wmf"/><Relationship Id="rId1" Type="http://schemas.openxmlformats.org/officeDocument/2006/relationships/oleObject" Target="../embeddings/oleObject109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6.bin"/><Relationship Id="rId8" Type="http://schemas.openxmlformats.org/officeDocument/2006/relationships/image" Target="../media/image118.wmf"/><Relationship Id="rId7" Type="http://schemas.openxmlformats.org/officeDocument/2006/relationships/oleObject" Target="../embeddings/oleObject115.bin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116.wmf"/><Relationship Id="rId3" Type="http://schemas.openxmlformats.org/officeDocument/2006/relationships/oleObject" Target="../embeddings/oleObject113.bin"/><Relationship Id="rId26" Type="http://schemas.openxmlformats.org/officeDocument/2006/relationships/vmlDrawing" Target="../drawings/vmlDrawing13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126.emf"/><Relationship Id="rId23" Type="http://schemas.openxmlformats.org/officeDocument/2006/relationships/oleObject" Target="../embeddings/oleObject123.bin"/><Relationship Id="rId22" Type="http://schemas.openxmlformats.org/officeDocument/2006/relationships/image" Target="../media/image125.emf"/><Relationship Id="rId21" Type="http://schemas.openxmlformats.org/officeDocument/2006/relationships/oleObject" Target="../embeddings/oleObject122.bin"/><Relationship Id="rId20" Type="http://schemas.openxmlformats.org/officeDocument/2006/relationships/image" Target="../media/image124.wmf"/><Relationship Id="rId2" Type="http://schemas.openxmlformats.org/officeDocument/2006/relationships/image" Target="../media/image115.wmf"/><Relationship Id="rId19" Type="http://schemas.openxmlformats.org/officeDocument/2006/relationships/oleObject" Target="../embeddings/oleObject121.bin"/><Relationship Id="rId18" Type="http://schemas.openxmlformats.org/officeDocument/2006/relationships/image" Target="../media/image123.wmf"/><Relationship Id="rId17" Type="http://schemas.openxmlformats.org/officeDocument/2006/relationships/oleObject" Target="../embeddings/oleObject120.bin"/><Relationship Id="rId16" Type="http://schemas.openxmlformats.org/officeDocument/2006/relationships/image" Target="../media/image122.wmf"/><Relationship Id="rId15" Type="http://schemas.openxmlformats.org/officeDocument/2006/relationships/oleObject" Target="../embeddings/oleObject119.bin"/><Relationship Id="rId14" Type="http://schemas.openxmlformats.org/officeDocument/2006/relationships/image" Target="../media/image121.wmf"/><Relationship Id="rId13" Type="http://schemas.openxmlformats.org/officeDocument/2006/relationships/oleObject" Target="../embeddings/oleObject118.bin"/><Relationship Id="rId12" Type="http://schemas.openxmlformats.org/officeDocument/2006/relationships/image" Target="../media/image120.wmf"/><Relationship Id="rId11" Type="http://schemas.openxmlformats.org/officeDocument/2006/relationships/oleObject" Target="../embeddings/oleObject117.bin"/><Relationship Id="rId10" Type="http://schemas.openxmlformats.org/officeDocument/2006/relationships/image" Target="../media/image119.wmf"/><Relationship Id="rId1" Type="http://schemas.openxmlformats.org/officeDocument/2006/relationships/oleObject" Target="../embeddings/oleObject112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8.bin"/><Relationship Id="rId8" Type="http://schemas.openxmlformats.org/officeDocument/2006/relationships/image" Target="../media/image130.wmf"/><Relationship Id="rId7" Type="http://schemas.openxmlformats.org/officeDocument/2006/relationships/oleObject" Target="../embeddings/oleObject127.bin"/><Relationship Id="rId6" Type="http://schemas.openxmlformats.org/officeDocument/2006/relationships/image" Target="../media/image129.wmf"/><Relationship Id="rId5" Type="http://schemas.openxmlformats.org/officeDocument/2006/relationships/oleObject" Target="../embeddings/oleObject126.bin"/><Relationship Id="rId4" Type="http://schemas.openxmlformats.org/officeDocument/2006/relationships/image" Target="../media/image128.wmf"/><Relationship Id="rId3" Type="http://schemas.openxmlformats.org/officeDocument/2006/relationships/oleObject" Target="../embeddings/oleObject125.bin"/><Relationship Id="rId2" Type="http://schemas.openxmlformats.org/officeDocument/2006/relationships/image" Target="../media/image127.wmf"/><Relationship Id="rId15" Type="http://schemas.openxmlformats.org/officeDocument/2006/relationships/vmlDrawing" Target="../drawings/vmlDrawing14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114.png"/><Relationship Id="rId12" Type="http://schemas.openxmlformats.org/officeDocument/2006/relationships/image" Target="../media/image132.wmf"/><Relationship Id="rId11" Type="http://schemas.openxmlformats.org/officeDocument/2006/relationships/oleObject" Target="../embeddings/oleObject129.bin"/><Relationship Id="rId10" Type="http://schemas.openxmlformats.org/officeDocument/2006/relationships/image" Target="../media/image131.wmf"/><Relationship Id="rId1" Type="http://schemas.openxmlformats.org/officeDocument/2006/relationships/oleObject" Target="../embeddings/oleObject124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4.bin"/><Relationship Id="rId8" Type="http://schemas.openxmlformats.org/officeDocument/2006/relationships/image" Target="../media/image136.wmf"/><Relationship Id="rId7" Type="http://schemas.openxmlformats.org/officeDocument/2006/relationships/oleObject" Target="../embeddings/oleObject133.bin"/><Relationship Id="rId6" Type="http://schemas.openxmlformats.org/officeDocument/2006/relationships/image" Target="../media/image135.wmf"/><Relationship Id="rId5" Type="http://schemas.openxmlformats.org/officeDocument/2006/relationships/oleObject" Target="../embeddings/oleObject132.bin"/><Relationship Id="rId4" Type="http://schemas.openxmlformats.org/officeDocument/2006/relationships/image" Target="../media/image134.wmf"/><Relationship Id="rId3" Type="http://schemas.openxmlformats.org/officeDocument/2006/relationships/oleObject" Target="../embeddings/oleObject131.bin"/><Relationship Id="rId20" Type="http://schemas.openxmlformats.org/officeDocument/2006/relationships/vmlDrawing" Target="../drawings/vmlDrawing15.vml"/><Relationship Id="rId2" Type="http://schemas.openxmlformats.org/officeDocument/2006/relationships/image" Target="../media/image133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41.wmf"/><Relationship Id="rId17" Type="http://schemas.openxmlformats.org/officeDocument/2006/relationships/oleObject" Target="../embeddings/oleObject138.bin"/><Relationship Id="rId16" Type="http://schemas.openxmlformats.org/officeDocument/2006/relationships/image" Target="../media/image140.wmf"/><Relationship Id="rId15" Type="http://schemas.openxmlformats.org/officeDocument/2006/relationships/oleObject" Target="../embeddings/oleObject137.bin"/><Relationship Id="rId14" Type="http://schemas.openxmlformats.org/officeDocument/2006/relationships/image" Target="../media/image139.wmf"/><Relationship Id="rId13" Type="http://schemas.openxmlformats.org/officeDocument/2006/relationships/oleObject" Target="../embeddings/oleObject136.bin"/><Relationship Id="rId12" Type="http://schemas.openxmlformats.org/officeDocument/2006/relationships/image" Target="../media/image138.wmf"/><Relationship Id="rId11" Type="http://schemas.openxmlformats.org/officeDocument/2006/relationships/oleObject" Target="../embeddings/oleObject135.bin"/><Relationship Id="rId10" Type="http://schemas.openxmlformats.org/officeDocument/2006/relationships/image" Target="../media/image137.wmf"/><Relationship Id="rId1" Type="http://schemas.openxmlformats.org/officeDocument/2006/relationships/oleObject" Target="../embeddings/oleObject130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3.bin"/><Relationship Id="rId8" Type="http://schemas.openxmlformats.org/officeDocument/2006/relationships/image" Target="../media/image145.wmf"/><Relationship Id="rId7" Type="http://schemas.openxmlformats.org/officeDocument/2006/relationships/oleObject" Target="../embeddings/oleObject142.bin"/><Relationship Id="rId6" Type="http://schemas.openxmlformats.org/officeDocument/2006/relationships/image" Target="../media/image144.wmf"/><Relationship Id="rId5" Type="http://schemas.openxmlformats.org/officeDocument/2006/relationships/oleObject" Target="../embeddings/oleObject141.bin"/><Relationship Id="rId4" Type="http://schemas.openxmlformats.org/officeDocument/2006/relationships/image" Target="../media/image143.wmf"/><Relationship Id="rId3" Type="http://schemas.openxmlformats.org/officeDocument/2006/relationships/oleObject" Target="../embeddings/oleObject140.bin"/><Relationship Id="rId28" Type="http://schemas.openxmlformats.org/officeDocument/2006/relationships/vmlDrawing" Target="../drawings/vmlDrawing16.vml"/><Relationship Id="rId27" Type="http://schemas.openxmlformats.org/officeDocument/2006/relationships/slideLayout" Target="../slideLayouts/slideLayout2.xml"/><Relationship Id="rId26" Type="http://schemas.openxmlformats.org/officeDocument/2006/relationships/image" Target="../media/image154.wmf"/><Relationship Id="rId25" Type="http://schemas.openxmlformats.org/officeDocument/2006/relationships/oleObject" Target="../embeddings/oleObject151.bin"/><Relationship Id="rId24" Type="http://schemas.openxmlformats.org/officeDocument/2006/relationships/image" Target="../media/image153.wmf"/><Relationship Id="rId23" Type="http://schemas.openxmlformats.org/officeDocument/2006/relationships/oleObject" Target="../embeddings/oleObject150.bin"/><Relationship Id="rId22" Type="http://schemas.openxmlformats.org/officeDocument/2006/relationships/image" Target="../media/image152.wmf"/><Relationship Id="rId21" Type="http://schemas.openxmlformats.org/officeDocument/2006/relationships/oleObject" Target="../embeddings/oleObject149.bin"/><Relationship Id="rId20" Type="http://schemas.openxmlformats.org/officeDocument/2006/relationships/image" Target="../media/image151.wmf"/><Relationship Id="rId2" Type="http://schemas.openxmlformats.org/officeDocument/2006/relationships/image" Target="../media/image142.wmf"/><Relationship Id="rId19" Type="http://schemas.openxmlformats.org/officeDocument/2006/relationships/oleObject" Target="../embeddings/oleObject148.bin"/><Relationship Id="rId18" Type="http://schemas.openxmlformats.org/officeDocument/2006/relationships/image" Target="../media/image150.wmf"/><Relationship Id="rId17" Type="http://schemas.openxmlformats.org/officeDocument/2006/relationships/oleObject" Target="../embeddings/oleObject147.bin"/><Relationship Id="rId16" Type="http://schemas.openxmlformats.org/officeDocument/2006/relationships/image" Target="../media/image149.wmf"/><Relationship Id="rId15" Type="http://schemas.openxmlformats.org/officeDocument/2006/relationships/oleObject" Target="../embeddings/oleObject146.bin"/><Relationship Id="rId14" Type="http://schemas.openxmlformats.org/officeDocument/2006/relationships/image" Target="../media/image148.wmf"/><Relationship Id="rId13" Type="http://schemas.openxmlformats.org/officeDocument/2006/relationships/oleObject" Target="../embeddings/oleObject145.bin"/><Relationship Id="rId12" Type="http://schemas.openxmlformats.org/officeDocument/2006/relationships/image" Target="../media/image147.wmf"/><Relationship Id="rId11" Type="http://schemas.openxmlformats.org/officeDocument/2006/relationships/oleObject" Target="../embeddings/oleObject144.bin"/><Relationship Id="rId10" Type="http://schemas.openxmlformats.org/officeDocument/2006/relationships/image" Target="../media/image146.wmf"/><Relationship Id="rId1" Type="http://schemas.openxmlformats.org/officeDocument/2006/relationships/oleObject" Target="../embeddings/oleObject139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6.bin"/><Relationship Id="rId8" Type="http://schemas.openxmlformats.org/officeDocument/2006/relationships/image" Target="../media/image158.wmf"/><Relationship Id="rId7" Type="http://schemas.openxmlformats.org/officeDocument/2006/relationships/oleObject" Target="../embeddings/oleObject155.bin"/><Relationship Id="rId6" Type="http://schemas.openxmlformats.org/officeDocument/2006/relationships/image" Target="../media/image157.wmf"/><Relationship Id="rId5" Type="http://schemas.openxmlformats.org/officeDocument/2006/relationships/oleObject" Target="../embeddings/oleObject154.bin"/><Relationship Id="rId4" Type="http://schemas.openxmlformats.org/officeDocument/2006/relationships/image" Target="../media/image156.wmf"/><Relationship Id="rId3" Type="http://schemas.openxmlformats.org/officeDocument/2006/relationships/oleObject" Target="../embeddings/oleObject153.bin"/><Relationship Id="rId2" Type="http://schemas.openxmlformats.org/officeDocument/2006/relationships/image" Target="../media/image155.wmf"/><Relationship Id="rId18" Type="http://schemas.openxmlformats.org/officeDocument/2006/relationships/vmlDrawing" Target="../drawings/vmlDrawing17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163.png"/><Relationship Id="rId15" Type="http://schemas.openxmlformats.org/officeDocument/2006/relationships/image" Target="../media/image162.png"/><Relationship Id="rId14" Type="http://schemas.openxmlformats.org/officeDocument/2006/relationships/image" Target="../media/image161.wmf"/><Relationship Id="rId13" Type="http://schemas.openxmlformats.org/officeDocument/2006/relationships/oleObject" Target="../embeddings/oleObject158.bin"/><Relationship Id="rId12" Type="http://schemas.openxmlformats.org/officeDocument/2006/relationships/image" Target="../media/image160.wmf"/><Relationship Id="rId11" Type="http://schemas.openxmlformats.org/officeDocument/2006/relationships/oleObject" Target="../embeddings/oleObject157.bin"/><Relationship Id="rId10" Type="http://schemas.openxmlformats.org/officeDocument/2006/relationships/image" Target="../media/image159.wmf"/><Relationship Id="rId1" Type="http://schemas.openxmlformats.org/officeDocument/2006/relationships/oleObject" Target="../embeddings/oleObject152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3.bin"/><Relationship Id="rId8" Type="http://schemas.openxmlformats.org/officeDocument/2006/relationships/image" Target="../media/image167.wmf"/><Relationship Id="rId7" Type="http://schemas.openxmlformats.org/officeDocument/2006/relationships/oleObject" Target="../embeddings/oleObject162.bin"/><Relationship Id="rId6" Type="http://schemas.openxmlformats.org/officeDocument/2006/relationships/image" Target="../media/image166.wmf"/><Relationship Id="rId5" Type="http://schemas.openxmlformats.org/officeDocument/2006/relationships/oleObject" Target="../embeddings/oleObject161.bin"/><Relationship Id="rId4" Type="http://schemas.openxmlformats.org/officeDocument/2006/relationships/image" Target="../media/image165.wmf"/><Relationship Id="rId3" Type="http://schemas.openxmlformats.org/officeDocument/2006/relationships/oleObject" Target="../embeddings/oleObject160.bin"/><Relationship Id="rId22" Type="http://schemas.openxmlformats.org/officeDocument/2006/relationships/vmlDrawing" Target="../drawings/vmlDrawing18.vml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173.wmf"/><Relationship Id="rId2" Type="http://schemas.openxmlformats.org/officeDocument/2006/relationships/image" Target="../media/image164.wmf"/><Relationship Id="rId19" Type="http://schemas.openxmlformats.org/officeDocument/2006/relationships/oleObject" Target="../embeddings/oleObject168.bin"/><Relationship Id="rId18" Type="http://schemas.openxmlformats.org/officeDocument/2006/relationships/image" Target="../media/image172.wmf"/><Relationship Id="rId17" Type="http://schemas.openxmlformats.org/officeDocument/2006/relationships/oleObject" Target="../embeddings/oleObject167.bin"/><Relationship Id="rId16" Type="http://schemas.openxmlformats.org/officeDocument/2006/relationships/image" Target="../media/image171.wmf"/><Relationship Id="rId15" Type="http://schemas.openxmlformats.org/officeDocument/2006/relationships/oleObject" Target="../embeddings/oleObject166.bin"/><Relationship Id="rId14" Type="http://schemas.openxmlformats.org/officeDocument/2006/relationships/image" Target="../media/image170.wmf"/><Relationship Id="rId13" Type="http://schemas.openxmlformats.org/officeDocument/2006/relationships/oleObject" Target="../embeddings/oleObject165.bin"/><Relationship Id="rId12" Type="http://schemas.openxmlformats.org/officeDocument/2006/relationships/image" Target="../media/image169.wmf"/><Relationship Id="rId11" Type="http://schemas.openxmlformats.org/officeDocument/2006/relationships/oleObject" Target="../embeddings/oleObject164.bin"/><Relationship Id="rId10" Type="http://schemas.openxmlformats.org/officeDocument/2006/relationships/image" Target="../media/image168.wmf"/><Relationship Id="rId1" Type="http://schemas.openxmlformats.org/officeDocument/2006/relationships/oleObject" Target="../embeddings/oleObject159.bin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3.bin"/><Relationship Id="rId8" Type="http://schemas.openxmlformats.org/officeDocument/2006/relationships/image" Target="../media/image177.wmf"/><Relationship Id="rId7" Type="http://schemas.openxmlformats.org/officeDocument/2006/relationships/oleObject" Target="../embeddings/oleObject172.bin"/><Relationship Id="rId6" Type="http://schemas.openxmlformats.org/officeDocument/2006/relationships/image" Target="../media/image176.emf"/><Relationship Id="rId5" Type="http://schemas.openxmlformats.org/officeDocument/2006/relationships/oleObject" Target="../embeddings/oleObject171.bin"/><Relationship Id="rId4" Type="http://schemas.openxmlformats.org/officeDocument/2006/relationships/image" Target="../media/image175.wmf"/><Relationship Id="rId30" Type="http://schemas.openxmlformats.org/officeDocument/2006/relationships/vmlDrawing" Target="../drawings/vmlDrawing19.vml"/><Relationship Id="rId3" Type="http://schemas.openxmlformats.org/officeDocument/2006/relationships/oleObject" Target="../embeddings/oleObject170.bin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187.wmf"/><Relationship Id="rId27" Type="http://schemas.openxmlformats.org/officeDocument/2006/relationships/oleObject" Target="../embeddings/oleObject182.bin"/><Relationship Id="rId26" Type="http://schemas.openxmlformats.org/officeDocument/2006/relationships/image" Target="../media/image186.wmf"/><Relationship Id="rId25" Type="http://schemas.openxmlformats.org/officeDocument/2006/relationships/oleObject" Target="../embeddings/oleObject181.bin"/><Relationship Id="rId24" Type="http://schemas.openxmlformats.org/officeDocument/2006/relationships/image" Target="../media/image185.wmf"/><Relationship Id="rId23" Type="http://schemas.openxmlformats.org/officeDocument/2006/relationships/oleObject" Target="../embeddings/oleObject180.bin"/><Relationship Id="rId22" Type="http://schemas.openxmlformats.org/officeDocument/2006/relationships/image" Target="../media/image184.wmf"/><Relationship Id="rId21" Type="http://schemas.openxmlformats.org/officeDocument/2006/relationships/oleObject" Target="../embeddings/oleObject179.bin"/><Relationship Id="rId20" Type="http://schemas.openxmlformats.org/officeDocument/2006/relationships/image" Target="../media/image183.wmf"/><Relationship Id="rId2" Type="http://schemas.openxmlformats.org/officeDocument/2006/relationships/image" Target="../media/image174.emf"/><Relationship Id="rId19" Type="http://schemas.openxmlformats.org/officeDocument/2006/relationships/oleObject" Target="../embeddings/oleObject178.bin"/><Relationship Id="rId18" Type="http://schemas.openxmlformats.org/officeDocument/2006/relationships/image" Target="../media/image182.wmf"/><Relationship Id="rId17" Type="http://schemas.openxmlformats.org/officeDocument/2006/relationships/oleObject" Target="../embeddings/oleObject177.bin"/><Relationship Id="rId16" Type="http://schemas.openxmlformats.org/officeDocument/2006/relationships/image" Target="../media/image181.emf"/><Relationship Id="rId15" Type="http://schemas.openxmlformats.org/officeDocument/2006/relationships/oleObject" Target="../embeddings/oleObject176.bin"/><Relationship Id="rId14" Type="http://schemas.openxmlformats.org/officeDocument/2006/relationships/image" Target="../media/image180.wmf"/><Relationship Id="rId13" Type="http://schemas.openxmlformats.org/officeDocument/2006/relationships/oleObject" Target="../embeddings/oleObject175.bin"/><Relationship Id="rId12" Type="http://schemas.openxmlformats.org/officeDocument/2006/relationships/image" Target="../media/image179.wmf"/><Relationship Id="rId11" Type="http://schemas.openxmlformats.org/officeDocument/2006/relationships/oleObject" Target="../embeddings/oleObject174.bin"/><Relationship Id="rId10" Type="http://schemas.openxmlformats.org/officeDocument/2006/relationships/image" Target="../media/image178.emf"/><Relationship Id="rId1" Type="http://schemas.openxmlformats.org/officeDocument/2006/relationships/oleObject" Target="../embeddings/oleObject169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7.bin"/><Relationship Id="rId8" Type="http://schemas.openxmlformats.org/officeDocument/2006/relationships/image" Target="../media/image191.wmf"/><Relationship Id="rId7" Type="http://schemas.openxmlformats.org/officeDocument/2006/relationships/oleObject" Target="../embeddings/oleObject186.bin"/><Relationship Id="rId6" Type="http://schemas.openxmlformats.org/officeDocument/2006/relationships/image" Target="../media/image190.wmf"/><Relationship Id="rId5" Type="http://schemas.openxmlformats.org/officeDocument/2006/relationships/oleObject" Target="../embeddings/oleObject185.bin"/><Relationship Id="rId4" Type="http://schemas.openxmlformats.org/officeDocument/2006/relationships/image" Target="../media/image189.wmf"/><Relationship Id="rId30" Type="http://schemas.openxmlformats.org/officeDocument/2006/relationships/vmlDrawing" Target="../drawings/vmlDrawing20.vml"/><Relationship Id="rId3" Type="http://schemas.openxmlformats.org/officeDocument/2006/relationships/oleObject" Target="../embeddings/oleObject184.bin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201.wmf"/><Relationship Id="rId27" Type="http://schemas.openxmlformats.org/officeDocument/2006/relationships/oleObject" Target="../embeddings/oleObject196.bin"/><Relationship Id="rId26" Type="http://schemas.openxmlformats.org/officeDocument/2006/relationships/image" Target="../media/image200.wmf"/><Relationship Id="rId25" Type="http://schemas.openxmlformats.org/officeDocument/2006/relationships/oleObject" Target="../embeddings/oleObject195.bin"/><Relationship Id="rId24" Type="http://schemas.openxmlformats.org/officeDocument/2006/relationships/image" Target="../media/image199.wmf"/><Relationship Id="rId23" Type="http://schemas.openxmlformats.org/officeDocument/2006/relationships/oleObject" Target="../embeddings/oleObject194.bin"/><Relationship Id="rId22" Type="http://schemas.openxmlformats.org/officeDocument/2006/relationships/image" Target="../media/image198.wmf"/><Relationship Id="rId21" Type="http://schemas.openxmlformats.org/officeDocument/2006/relationships/oleObject" Target="../embeddings/oleObject193.bin"/><Relationship Id="rId20" Type="http://schemas.openxmlformats.org/officeDocument/2006/relationships/image" Target="../media/image197.wmf"/><Relationship Id="rId2" Type="http://schemas.openxmlformats.org/officeDocument/2006/relationships/image" Target="../media/image188.wmf"/><Relationship Id="rId19" Type="http://schemas.openxmlformats.org/officeDocument/2006/relationships/oleObject" Target="../embeddings/oleObject192.bin"/><Relationship Id="rId18" Type="http://schemas.openxmlformats.org/officeDocument/2006/relationships/image" Target="../media/image196.wmf"/><Relationship Id="rId17" Type="http://schemas.openxmlformats.org/officeDocument/2006/relationships/oleObject" Target="../embeddings/oleObject191.bin"/><Relationship Id="rId16" Type="http://schemas.openxmlformats.org/officeDocument/2006/relationships/image" Target="../media/image195.wmf"/><Relationship Id="rId15" Type="http://schemas.openxmlformats.org/officeDocument/2006/relationships/oleObject" Target="../embeddings/oleObject190.bin"/><Relationship Id="rId14" Type="http://schemas.openxmlformats.org/officeDocument/2006/relationships/image" Target="../media/image194.wmf"/><Relationship Id="rId13" Type="http://schemas.openxmlformats.org/officeDocument/2006/relationships/oleObject" Target="../embeddings/oleObject189.bin"/><Relationship Id="rId12" Type="http://schemas.openxmlformats.org/officeDocument/2006/relationships/image" Target="../media/image193.wmf"/><Relationship Id="rId11" Type="http://schemas.openxmlformats.org/officeDocument/2006/relationships/oleObject" Target="../embeddings/oleObject188.bin"/><Relationship Id="rId10" Type="http://schemas.openxmlformats.org/officeDocument/2006/relationships/image" Target="../media/image192.wmf"/><Relationship Id="rId1" Type="http://schemas.openxmlformats.org/officeDocument/2006/relationships/oleObject" Target="../embeddings/oleObject183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04.wmf"/><Relationship Id="rId5" Type="http://schemas.openxmlformats.org/officeDocument/2006/relationships/oleObject" Target="../embeddings/oleObject199.bin"/><Relationship Id="rId4" Type="http://schemas.openxmlformats.org/officeDocument/2006/relationships/image" Target="../media/image203.wmf"/><Relationship Id="rId3" Type="http://schemas.openxmlformats.org/officeDocument/2006/relationships/oleObject" Target="../embeddings/oleObject198.bin"/><Relationship Id="rId2" Type="http://schemas.openxmlformats.org/officeDocument/2006/relationships/image" Target="../media/image202.wmf"/><Relationship Id="rId1" Type="http://schemas.openxmlformats.org/officeDocument/2006/relationships/oleObject" Target="../embeddings/oleObject197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4.bin"/><Relationship Id="rId8" Type="http://schemas.openxmlformats.org/officeDocument/2006/relationships/image" Target="../media/image208.wmf"/><Relationship Id="rId7" Type="http://schemas.openxmlformats.org/officeDocument/2006/relationships/oleObject" Target="../embeddings/oleObject203.bin"/><Relationship Id="rId6" Type="http://schemas.openxmlformats.org/officeDocument/2006/relationships/image" Target="../media/image207.wmf"/><Relationship Id="rId5" Type="http://schemas.openxmlformats.org/officeDocument/2006/relationships/oleObject" Target="../embeddings/oleObject202.bin"/><Relationship Id="rId4" Type="http://schemas.openxmlformats.org/officeDocument/2006/relationships/image" Target="../media/image206.wmf"/><Relationship Id="rId3" Type="http://schemas.openxmlformats.org/officeDocument/2006/relationships/oleObject" Target="../embeddings/oleObject201.bin"/><Relationship Id="rId26" Type="http://schemas.openxmlformats.org/officeDocument/2006/relationships/vmlDrawing" Target="../drawings/vmlDrawing22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216.wmf"/><Relationship Id="rId23" Type="http://schemas.openxmlformats.org/officeDocument/2006/relationships/oleObject" Target="../embeddings/oleObject211.bin"/><Relationship Id="rId22" Type="http://schemas.openxmlformats.org/officeDocument/2006/relationships/image" Target="../media/image215.wmf"/><Relationship Id="rId21" Type="http://schemas.openxmlformats.org/officeDocument/2006/relationships/oleObject" Target="../embeddings/oleObject210.bin"/><Relationship Id="rId20" Type="http://schemas.openxmlformats.org/officeDocument/2006/relationships/image" Target="../media/image214.wmf"/><Relationship Id="rId2" Type="http://schemas.openxmlformats.org/officeDocument/2006/relationships/image" Target="../media/image205.wmf"/><Relationship Id="rId19" Type="http://schemas.openxmlformats.org/officeDocument/2006/relationships/oleObject" Target="../embeddings/oleObject209.bin"/><Relationship Id="rId18" Type="http://schemas.openxmlformats.org/officeDocument/2006/relationships/image" Target="../media/image213.wmf"/><Relationship Id="rId17" Type="http://schemas.openxmlformats.org/officeDocument/2006/relationships/oleObject" Target="../embeddings/oleObject208.bin"/><Relationship Id="rId16" Type="http://schemas.openxmlformats.org/officeDocument/2006/relationships/image" Target="../media/image212.wmf"/><Relationship Id="rId15" Type="http://schemas.openxmlformats.org/officeDocument/2006/relationships/oleObject" Target="../embeddings/oleObject207.bin"/><Relationship Id="rId14" Type="http://schemas.openxmlformats.org/officeDocument/2006/relationships/image" Target="../media/image211.wmf"/><Relationship Id="rId13" Type="http://schemas.openxmlformats.org/officeDocument/2006/relationships/oleObject" Target="../embeddings/oleObject206.bin"/><Relationship Id="rId12" Type="http://schemas.openxmlformats.org/officeDocument/2006/relationships/image" Target="../media/image210.wmf"/><Relationship Id="rId11" Type="http://schemas.openxmlformats.org/officeDocument/2006/relationships/oleObject" Target="../embeddings/oleObject205.bin"/><Relationship Id="rId10" Type="http://schemas.openxmlformats.org/officeDocument/2006/relationships/image" Target="../media/image209.wmf"/><Relationship Id="rId1" Type="http://schemas.openxmlformats.org/officeDocument/2006/relationships/oleObject" Target="../embeddings/oleObject200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6.bin"/><Relationship Id="rId8" Type="http://schemas.openxmlformats.org/officeDocument/2006/relationships/image" Target="../media/image220.wmf"/><Relationship Id="rId7" Type="http://schemas.openxmlformats.org/officeDocument/2006/relationships/oleObject" Target="../embeddings/oleObject215.bin"/><Relationship Id="rId6" Type="http://schemas.openxmlformats.org/officeDocument/2006/relationships/image" Target="../media/image219.wmf"/><Relationship Id="rId5" Type="http://schemas.openxmlformats.org/officeDocument/2006/relationships/oleObject" Target="../embeddings/oleObject214.bin"/><Relationship Id="rId4" Type="http://schemas.openxmlformats.org/officeDocument/2006/relationships/image" Target="../media/image218.wmf"/><Relationship Id="rId3" Type="http://schemas.openxmlformats.org/officeDocument/2006/relationships/oleObject" Target="../embeddings/oleObject213.bin"/><Relationship Id="rId26" Type="http://schemas.openxmlformats.org/officeDocument/2006/relationships/vmlDrawing" Target="../drawings/vmlDrawing23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228.wmf"/><Relationship Id="rId23" Type="http://schemas.openxmlformats.org/officeDocument/2006/relationships/oleObject" Target="../embeddings/oleObject223.bin"/><Relationship Id="rId22" Type="http://schemas.openxmlformats.org/officeDocument/2006/relationships/image" Target="../media/image227.wmf"/><Relationship Id="rId21" Type="http://schemas.openxmlformats.org/officeDocument/2006/relationships/oleObject" Target="../embeddings/oleObject222.bin"/><Relationship Id="rId20" Type="http://schemas.openxmlformats.org/officeDocument/2006/relationships/image" Target="../media/image226.wmf"/><Relationship Id="rId2" Type="http://schemas.openxmlformats.org/officeDocument/2006/relationships/image" Target="../media/image217.wmf"/><Relationship Id="rId19" Type="http://schemas.openxmlformats.org/officeDocument/2006/relationships/oleObject" Target="../embeddings/oleObject221.bin"/><Relationship Id="rId18" Type="http://schemas.openxmlformats.org/officeDocument/2006/relationships/image" Target="../media/image225.wmf"/><Relationship Id="rId17" Type="http://schemas.openxmlformats.org/officeDocument/2006/relationships/oleObject" Target="../embeddings/oleObject220.bin"/><Relationship Id="rId16" Type="http://schemas.openxmlformats.org/officeDocument/2006/relationships/image" Target="../media/image224.wmf"/><Relationship Id="rId15" Type="http://schemas.openxmlformats.org/officeDocument/2006/relationships/oleObject" Target="../embeddings/oleObject219.bin"/><Relationship Id="rId14" Type="http://schemas.openxmlformats.org/officeDocument/2006/relationships/image" Target="../media/image223.wmf"/><Relationship Id="rId13" Type="http://schemas.openxmlformats.org/officeDocument/2006/relationships/oleObject" Target="../embeddings/oleObject218.bin"/><Relationship Id="rId12" Type="http://schemas.openxmlformats.org/officeDocument/2006/relationships/image" Target="../media/image222.wmf"/><Relationship Id="rId11" Type="http://schemas.openxmlformats.org/officeDocument/2006/relationships/oleObject" Target="../embeddings/oleObject217.bin"/><Relationship Id="rId10" Type="http://schemas.openxmlformats.org/officeDocument/2006/relationships/image" Target="../media/image221.wmf"/><Relationship Id="rId1" Type="http://schemas.openxmlformats.org/officeDocument/2006/relationships/oleObject" Target="../embeddings/oleObject212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8.bin"/><Relationship Id="rId8" Type="http://schemas.openxmlformats.org/officeDocument/2006/relationships/image" Target="../media/image232.wmf"/><Relationship Id="rId7" Type="http://schemas.openxmlformats.org/officeDocument/2006/relationships/oleObject" Target="../embeddings/oleObject227.bin"/><Relationship Id="rId6" Type="http://schemas.openxmlformats.org/officeDocument/2006/relationships/image" Target="../media/image231.wmf"/><Relationship Id="rId5" Type="http://schemas.openxmlformats.org/officeDocument/2006/relationships/oleObject" Target="../embeddings/oleObject226.bin"/><Relationship Id="rId4" Type="http://schemas.openxmlformats.org/officeDocument/2006/relationships/image" Target="../media/image230.wmf"/><Relationship Id="rId33" Type="http://schemas.openxmlformats.org/officeDocument/2006/relationships/vmlDrawing" Target="../drawings/vmlDrawing24.vml"/><Relationship Id="rId32" Type="http://schemas.openxmlformats.org/officeDocument/2006/relationships/slideLayout" Target="../slideLayouts/slideLayout7.xml"/><Relationship Id="rId31" Type="http://schemas.openxmlformats.org/officeDocument/2006/relationships/image" Target="../media/image243.wmf"/><Relationship Id="rId30" Type="http://schemas.openxmlformats.org/officeDocument/2006/relationships/oleObject" Target="../embeddings/oleObject239.bin"/><Relationship Id="rId3" Type="http://schemas.openxmlformats.org/officeDocument/2006/relationships/oleObject" Target="../embeddings/oleObject225.bin"/><Relationship Id="rId29" Type="http://schemas.openxmlformats.org/officeDocument/2006/relationships/image" Target="../media/image242.wmf"/><Relationship Id="rId28" Type="http://schemas.openxmlformats.org/officeDocument/2006/relationships/oleObject" Target="../embeddings/oleObject238.bin"/><Relationship Id="rId27" Type="http://schemas.openxmlformats.org/officeDocument/2006/relationships/image" Target="../media/image241.wmf"/><Relationship Id="rId26" Type="http://schemas.openxmlformats.org/officeDocument/2006/relationships/oleObject" Target="../embeddings/oleObject237.bin"/><Relationship Id="rId25" Type="http://schemas.openxmlformats.org/officeDocument/2006/relationships/image" Target="../media/image240.wmf"/><Relationship Id="rId24" Type="http://schemas.openxmlformats.org/officeDocument/2006/relationships/oleObject" Target="../embeddings/oleObject236.bin"/><Relationship Id="rId23" Type="http://schemas.openxmlformats.org/officeDocument/2006/relationships/image" Target="../media/image239.wmf"/><Relationship Id="rId22" Type="http://schemas.openxmlformats.org/officeDocument/2006/relationships/oleObject" Target="../embeddings/oleObject235.bin"/><Relationship Id="rId21" Type="http://schemas.openxmlformats.org/officeDocument/2006/relationships/image" Target="../media/image238.wmf"/><Relationship Id="rId20" Type="http://schemas.openxmlformats.org/officeDocument/2006/relationships/oleObject" Target="../embeddings/oleObject234.bin"/><Relationship Id="rId2" Type="http://schemas.openxmlformats.org/officeDocument/2006/relationships/image" Target="../media/image229.wmf"/><Relationship Id="rId19" Type="http://schemas.openxmlformats.org/officeDocument/2006/relationships/image" Target="../media/image237.wmf"/><Relationship Id="rId18" Type="http://schemas.openxmlformats.org/officeDocument/2006/relationships/oleObject" Target="../embeddings/oleObject233.bin"/><Relationship Id="rId17" Type="http://schemas.openxmlformats.org/officeDocument/2006/relationships/image" Target="../media/image236.wmf"/><Relationship Id="rId16" Type="http://schemas.openxmlformats.org/officeDocument/2006/relationships/oleObject" Target="../embeddings/oleObject232.bin"/><Relationship Id="rId15" Type="http://schemas.openxmlformats.org/officeDocument/2006/relationships/oleObject" Target="../embeddings/oleObject231.bin"/><Relationship Id="rId14" Type="http://schemas.openxmlformats.org/officeDocument/2006/relationships/image" Target="../media/image235.wmf"/><Relationship Id="rId13" Type="http://schemas.openxmlformats.org/officeDocument/2006/relationships/oleObject" Target="../embeddings/oleObject230.bin"/><Relationship Id="rId12" Type="http://schemas.openxmlformats.org/officeDocument/2006/relationships/image" Target="../media/image234.wmf"/><Relationship Id="rId11" Type="http://schemas.openxmlformats.org/officeDocument/2006/relationships/oleObject" Target="../embeddings/oleObject229.bin"/><Relationship Id="rId10" Type="http://schemas.openxmlformats.org/officeDocument/2006/relationships/image" Target="../media/image233.wmf"/><Relationship Id="rId1" Type="http://schemas.openxmlformats.org/officeDocument/2006/relationships/oleObject" Target="../embeddings/oleObject224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4.bin"/><Relationship Id="rId8" Type="http://schemas.openxmlformats.org/officeDocument/2006/relationships/image" Target="../media/image247.wmf"/><Relationship Id="rId7" Type="http://schemas.openxmlformats.org/officeDocument/2006/relationships/oleObject" Target="../embeddings/oleObject243.bin"/><Relationship Id="rId6" Type="http://schemas.openxmlformats.org/officeDocument/2006/relationships/image" Target="../media/image246.wmf"/><Relationship Id="rId5" Type="http://schemas.openxmlformats.org/officeDocument/2006/relationships/oleObject" Target="../embeddings/oleObject242.bin"/><Relationship Id="rId4" Type="http://schemas.openxmlformats.org/officeDocument/2006/relationships/image" Target="../media/image245.wmf"/><Relationship Id="rId33" Type="http://schemas.openxmlformats.org/officeDocument/2006/relationships/vmlDrawing" Target="../drawings/vmlDrawing25.vml"/><Relationship Id="rId32" Type="http://schemas.openxmlformats.org/officeDocument/2006/relationships/slideLayout" Target="../slideLayouts/slideLayout7.xml"/><Relationship Id="rId31" Type="http://schemas.openxmlformats.org/officeDocument/2006/relationships/image" Target="../media/image251.wmf"/><Relationship Id="rId30" Type="http://schemas.openxmlformats.org/officeDocument/2006/relationships/oleObject" Target="../embeddings/oleObject255.bin"/><Relationship Id="rId3" Type="http://schemas.openxmlformats.org/officeDocument/2006/relationships/oleObject" Target="../embeddings/oleObject241.bin"/><Relationship Id="rId29" Type="http://schemas.openxmlformats.org/officeDocument/2006/relationships/image" Target="../media/image250.wmf"/><Relationship Id="rId28" Type="http://schemas.openxmlformats.org/officeDocument/2006/relationships/oleObject" Target="../embeddings/oleObject254.bin"/><Relationship Id="rId27" Type="http://schemas.openxmlformats.org/officeDocument/2006/relationships/oleObject" Target="../embeddings/oleObject253.bin"/><Relationship Id="rId26" Type="http://schemas.openxmlformats.org/officeDocument/2006/relationships/image" Target="../media/image235.wmf"/><Relationship Id="rId25" Type="http://schemas.openxmlformats.org/officeDocument/2006/relationships/oleObject" Target="../embeddings/oleObject252.bin"/><Relationship Id="rId24" Type="http://schemas.openxmlformats.org/officeDocument/2006/relationships/image" Target="../media/image234.wmf"/><Relationship Id="rId23" Type="http://schemas.openxmlformats.org/officeDocument/2006/relationships/oleObject" Target="../embeddings/oleObject251.bin"/><Relationship Id="rId22" Type="http://schemas.openxmlformats.org/officeDocument/2006/relationships/image" Target="../media/image233.wmf"/><Relationship Id="rId21" Type="http://schemas.openxmlformats.org/officeDocument/2006/relationships/oleObject" Target="../embeddings/oleObject250.bin"/><Relationship Id="rId20" Type="http://schemas.openxmlformats.org/officeDocument/2006/relationships/image" Target="../media/image232.wmf"/><Relationship Id="rId2" Type="http://schemas.openxmlformats.org/officeDocument/2006/relationships/image" Target="../media/image244.wmf"/><Relationship Id="rId19" Type="http://schemas.openxmlformats.org/officeDocument/2006/relationships/oleObject" Target="../embeddings/oleObject249.bin"/><Relationship Id="rId18" Type="http://schemas.openxmlformats.org/officeDocument/2006/relationships/image" Target="../media/image231.wmf"/><Relationship Id="rId17" Type="http://schemas.openxmlformats.org/officeDocument/2006/relationships/oleObject" Target="../embeddings/oleObject248.bin"/><Relationship Id="rId16" Type="http://schemas.openxmlformats.org/officeDocument/2006/relationships/image" Target="../media/image230.wmf"/><Relationship Id="rId15" Type="http://schemas.openxmlformats.org/officeDocument/2006/relationships/oleObject" Target="../embeddings/oleObject247.bin"/><Relationship Id="rId14" Type="http://schemas.openxmlformats.org/officeDocument/2006/relationships/image" Target="../media/image229.wmf"/><Relationship Id="rId13" Type="http://schemas.openxmlformats.org/officeDocument/2006/relationships/oleObject" Target="../embeddings/oleObject246.bin"/><Relationship Id="rId12" Type="http://schemas.openxmlformats.org/officeDocument/2006/relationships/image" Target="../media/image249.wmf"/><Relationship Id="rId11" Type="http://schemas.openxmlformats.org/officeDocument/2006/relationships/oleObject" Target="../embeddings/oleObject245.bin"/><Relationship Id="rId10" Type="http://schemas.openxmlformats.org/officeDocument/2006/relationships/image" Target="../media/image248.wmf"/><Relationship Id="rId1" Type="http://schemas.openxmlformats.org/officeDocument/2006/relationships/oleObject" Target="../embeddings/oleObject240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0.bin"/><Relationship Id="rId8" Type="http://schemas.openxmlformats.org/officeDocument/2006/relationships/image" Target="../media/image249.wmf"/><Relationship Id="rId7" Type="http://schemas.openxmlformats.org/officeDocument/2006/relationships/oleObject" Target="../embeddings/oleObject259.bin"/><Relationship Id="rId6" Type="http://schemas.openxmlformats.org/officeDocument/2006/relationships/image" Target="../media/image248.wmf"/><Relationship Id="rId5" Type="http://schemas.openxmlformats.org/officeDocument/2006/relationships/oleObject" Target="../embeddings/oleObject258.bin"/><Relationship Id="rId43" Type="http://schemas.openxmlformats.org/officeDocument/2006/relationships/vmlDrawing" Target="../drawings/vmlDrawing26.vml"/><Relationship Id="rId42" Type="http://schemas.openxmlformats.org/officeDocument/2006/relationships/slideLayout" Target="../slideLayouts/slideLayout7.xml"/><Relationship Id="rId41" Type="http://schemas.openxmlformats.org/officeDocument/2006/relationships/image" Target="../media/image261.wmf"/><Relationship Id="rId40" Type="http://schemas.openxmlformats.org/officeDocument/2006/relationships/oleObject" Target="../embeddings/oleObject277.bin"/><Relationship Id="rId4" Type="http://schemas.openxmlformats.org/officeDocument/2006/relationships/image" Target="../media/image253.wmf"/><Relationship Id="rId39" Type="http://schemas.openxmlformats.org/officeDocument/2006/relationships/image" Target="../media/image260.wmf"/><Relationship Id="rId38" Type="http://schemas.openxmlformats.org/officeDocument/2006/relationships/oleObject" Target="../embeddings/oleObject276.bin"/><Relationship Id="rId37" Type="http://schemas.openxmlformats.org/officeDocument/2006/relationships/image" Target="../media/image259.wmf"/><Relationship Id="rId36" Type="http://schemas.openxmlformats.org/officeDocument/2006/relationships/oleObject" Target="../embeddings/oleObject275.bin"/><Relationship Id="rId35" Type="http://schemas.openxmlformats.org/officeDocument/2006/relationships/oleObject" Target="../embeddings/oleObject274.bin"/><Relationship Id="rId34" Type="http://schemas.openxmlformats.org/officeDocument/2006/relationships/oleObject" Target="../embeddings/oleObject273.bin"/><Relationship Id="rId33" Type="http://schemas.openxmlformats.org/officeDocument/2006/relationships/image" Target="../media/image258.wmf"/><Relationship Id="rId32" Type="http://schemas.openxmlformats.org/officeDocument/2006/relationships/oleObject" Target="../embeddings/oleObject272.bin"/><Relationship Id="rId31" Type="http://schemas.openxmlformats.org/officeDocument/2006/relationships/image" Target="../media/image257.wmf"/><Relationship Id="rId30" Type="http://schemas.openxmlformats.org/officeDocument/2006/relationships/oleObject" Target="../embeddings/oleObject271.bin"/><Relationship Id="rId3" Type="http://schemas.openxmlformats.org/officeDocument/2006/relationships/oleObject" Target="../embeddings/oleObject257.bin"/><Relationship Id="rId29" Type="http://schemas.openxmlformats.org/officeDocument/2006/relationships/image" Target="../media/image256.wmf"/><Relationship Id="rId28" Type="http://schemas.openxmlformats.org/officeDocument/2006/relationships/oleObject" Target="../embeddings/oleObject270.bin"/><Relationship Id="rId27" Type="http://schemas.openxmlformats.org/officeDocument/2006/relationships/image" Target="../media/image255.wmf"/><Relationship Id="rId26" Type="http://schemas.openxmlformats.org/officeDocument/2006/relationships/oleObject" Target="../embeddings/oleObject269.bin"/><Relationship Id="rId25" Type="http://schemas.openxmlformats.org/officeDocument/2006/relationships/image" Target="../media/image254.wmf"/><Relationship Id="rId24" Type="http://schemas.openxmlformats.org/officeDocument/2006/relationships/oleObject" Target="../embeddings/oleObject268.bin"/><Relationship Id="rId23" Type="http://schemas.openxmlformats.org/officeDocument/2006/relationships/oleObject" Target="../embeddings/oleObject267.bin"/><Relationship Id="rId22" Type="http://schemas.openxmlformats.org/officeDocument/2006/relationships/image" Target="../media/image235.wmf"/><Relationship Id="rId21" Type="http://schemas.openxmlformats.org/officeDocument/2006/relationships/oleObject" Target="../embeddings/oleObject266.bin"/><Relationship Id="rId20" Type="http://schemas.openxmlformats.org/officeDocument/2006/relationships/image" Target="../media/image234.wmf"/><Relationship Id="rId2" Type="http://schemas.openxmlformats.org/officeDocument/2006/relationships/image" Target="../media/image252.wmf"/><Relationship Id="rId19" Type="http://schemas.openxmlformats.org/officeDocument/2006/relationships/oleObject" Target="../embeddings/oleObject265.bin"/><Relationship Id="rId18" Type="http://schemas.openxmlformats.org/officeDocument/2006/relationships/image" Target="../media/image233.wmf"/><Relationship Id="rId17" Type="http://schemas.openxmlformats.org/officeDocument/2006/relationships/oleObject" Target="../embeddings/oleObject264.bin"/><Relationship Id="rId16" Type="http://schemas.openxmlformats.org/officeDocument/2006/relationships/image" Target="../media/image232.wmf"/><Relationship Id="rId15" Type="http://schemas.openxmlformats.org/officeDocument/2006/relationships/oleObject" Target="../embeddings/oleObject263.bin"/><Relationship Id="rId14" Type="http://schemas.openxmlformats.org/officeDocument/2006/relationships/image" Target="../media/image231.wmf"/><Relationship Id="rId13" Type="http://schemas.openxmlformats.org/officeDocument/2006/relationships/oleObject" Target="../embeddings/oleObject262.bin"/><Relationship Id="rId12" Type="http://schemas.openxmlformats.org/officeDocument/2006/relationships/image" Target="../media/image230.wmf"/><Relationship Id="rId11" Type="http://schemas.openxmlformats.org/officeDocument/2006/relationships/oleObject" Target="../embeddings/oleObject261.bin"/><Relationship Id="rId10" Type="http://schemas.openxmlformats.org/officeDocument/2006/relationships/image" Target="../media/image229.wmf"/><Relationship Id="rId1" Type="http://schemas.openxmlformats.org/officeDocument/2006/relationships/oleObject" Target="../embeddings/oleObject256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6.wmf"/><Relationship Id="rId8" Type="http://schemas.openxmlformats.org/officeDocument/2006/relationships/oleObject" Target="../embeddings/oleObject281.bin"/><Relationship Id="rId7" Type="http://schemas.openxmlformats.org/officeDocument/2006/relationships/image" Target="../media/image265.wmf"/><Relationship Id="rId6" Type="http://schemas.openxmlformats.org/officeDocument/2006/relationships/oleObject" Target="../embeddings/oleObject280.bin"/><Relationship Id="rId5" Type="http://schemas.openxmlformats.org/officeDocument/2006/relationships/image" Target="../media/image264.wmf"/><Relationship Id="rId45" Type="http://schemas.openxmlformats.org/officeDocument/2006/relationships/vmlDrawing" Target="../drawings/vmlDrawing27.vml"/><Relationship Id="rId44" Type="http://schemas.openxmlformats.org/officeDocument/2006/relationships/slideLayout" Target="../slideLayouts/slideLayout7.xml"/><Relationship Id="rId43" Type="http://schemas.openxmlformats.org/officeDocument/2006/relationships/image" Target="../media/image283.wmf"/><Relationship Id="rId42" Type="http://schemas.openxmlformats.org/officeDocument/2006/relationships/oleObject" Target="../embeddings/oleObject298.bin"/><Relationship Id="rId41" Type="http://schemas.openxmlformats.org/officeDocument/2006/relationships/image" Target="../media/image282.wmf"/><Relationship Id="rId40" Type="http://schemas.openxmlformats.org/officeDocument/2006/relationships/oleObject" Target="../embeddings/oleObject297.bin"/><Relationship Id="rId4" Type="http://schemas.openxmlformats.org/officeDocument/2006/relationships/oleObject" Target="../embeddings/oleObject279.bin"/><Relationship Id="rId39" Type="http://schemas.openxmlformats.org/officeDocument/2006/relationships/image" Target="../media/image281.wmf"/><Relationship Id="rId38" Type="http://schemas.openxmlformats.org/officeDocument/2006/relationships/oleObject" Target="../embeddings/oleObject296.bin"/><Relationship Id="rId37" Type="http://schemas.openxmlformats.org/officeDocument/2006/relationships/image" Target="../media/image280.wmf"/><Relationship Id="rId36" Type="http://schemas.openxmlformats.org/officeDocument/2006/relationships/oleObject" Target="../embeddings/oleObject295.bin"/><Relationship Id="rId35" Type="http://schemas.openxmlformats.org/officeDocument/2006/relationships/image" Target="../media/image279.wmf"/><Relationship Id="rId34" Type="http://schemas.openxmlformats.org/officeDocument/2006/relationships/oleObject" Target="../embeddings/oleObject294.bin"/><Relationship Id="rId33" Type="http://schemas.openxmlformats.org/officeDocument/2006/relationships/image" Target="../media/image278.wmf"/><Relationship Id="rId32" Type="http://schemas.openxmlformats.org/officeDocument/2006/relationships/oleObject" Target="../embeddings/oleObject293.bin"/><Relationship Id="rId31" Type="http://schemas.openxmlformats.org/officeDocument/2006/relationships/image" Target="../media/image277.wmf"/><Relationship Id="rId30" Type="http://schemas.openxmlformats.org/officeDocument/2006/relationships/oleObject" Target="../embeddings/oleObject292.bin"/><Relationship Id="rId3" Type="http://schemas.openxmlformats.org/officeDocument/2006/relationships/image" Target="../media/image263.wmf"/><Relationship Id="rId29" Type="http://schemas.openxmlformats.org/officeDocument/2006/relationships/image" Target="../media/image276.wmf"/><Relationship Id="rId28" Type="http://schemas.openxmlformats.org/officeDocument/2006/relationships/oleObject" Target="../embeddings/oleObject291.bin"/><Relationship Id="rId27" Type="http://schemas.openxmlformats.org/officeDocument/2006/relationships/image" Target="../media/image275.emf"/><Relationship Id="rId26" Type="http://schemas.openxmlformats.org/officeDocument/2006/relationships/oleObject" Target="../embeddings/oleObject290.bin"/><Relationship Id="rId25" Type="http://schemas.openxmlformats.org/officeDocument/2006/relationships/image" Target="../media/image274.wmf"/><Relationship Id="rId24" Type="http://schemas.openxmlformats.org/officeDocument/2006/relationships/oleObject" Target="../embeddings/oleObject289.bin"/><Relationship Id="rId23" Type="http://schemas.openxmlformats.org/officeDocument/2006/relationships/image" Target="../media/image273.wmf"/><Relationship Id="rId22" Type="http://schemas.openxmlformats.org/officeDocument/2006/relationships/oleObject" Target="../embeddings/oleObject288.bin"/><Relationship Id="rId21" Type="http://schemas.openxmlformats.org/officeDocument/2006/relationships/image" Target="../media/image272.wmf"/><Relationship Id="rId20" Type="http://schemas.openxmlformats.org/officeDocument/2006/relationships/oleObject" Target="../embeddings/oleObject287.bin"/><Relationship Id="rId2" Type="http://schemas.openxmlformats.org/officeDocument/2006/relationships/oleObject" Target="../embeddings/oleObject278.bin"/><Relationship Id="rId19" Type="http://schemas.openxmlformats.org/officeDocument/2006/relationships/image" Target="../media/image271.wmf"/><Relationship Id="rId18" Type="http://schemas.openxmlformats.org/officeDocument/2006/relationships/oleObject" Target="../embeddings/oleObject286.bin"/><Relationship Id="rId17" Type="http://schemas.openxmlformats.org/officeDocument/2006/relationships/image" Target="../media/image270.wmf"/><Relationship Id="rId16" Type="http://schemas.openxmlformats.org/officeDocument/2006/relationships/oleObject" Target="../embeddings/oleObject285.bin"/><Relationship Id="rId15" Type="http://schemas.openxmlformats.org/officeDocument/2006/relationships/image" Target="../media/image269.wmf"/><Relationship Id="rId14" Type="http://schemas.openxmlformats.org/officeDocument/2006/relationships/oleObject" Target="../embeddings/oleObject284.bin"/><Relationship Id="rId13" Type="http://schemas.openxmlformats.org/officeDocument/2006/relationships/image" Target="../media/image268.wmf"/><Relationship Id="rId12" Type="http://schemas.openxmlformats.org/officeDocument/2006/relationships/oleObject" Target="../embeddings/oleObject283.bin"/><Relationship Id="rId11" Type="http://schemas.openxmlformats.org/officeDocument/2006/relationships/image" Target="../media/image267.wmf"/><Relationship Id="rId10" Type="http://schemas.openxmlformats.org/officeDocument/2006/relationships/oleObject" Target="../embeddings/oleObject282.bin"/><Relationship Id="rId1" Type="http://schemas.openxmlformats.org/officeDocument/2006/relationships/image" Target="../media/image262.pn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7.jpeg"/><Relationship Id="rId8" Type="http://schemas.openxmlformats.org/officeDocument/2006/relationships/image" Target="../media/image274.wmf"/><Relationship Id="rId7" Type="http://schemas.openxmlformats.org/officeDocument/2006/relationships/oleObject" Target="../embeddings/oleObject302.bin"/><Relationship Id="rId6" Type="http://schemas.openxmlformats.org/officeDocument/2006/relationships/image" Target="../media/image286.wmf"/><Relationship Id="rId5" Type="http://schemas.openxmlformats.org/officeDocument/2006/relationships/oleObject" Target="../embeddings/oleObject301.bin"/><Relationship Id="rId4" Type="http://schemas.openxmlformats.org/officeDocument/2006/relationships/image" Target="../media/image285.wmf"/><Relationship Id="rId3" Type="http://schemas.openxmlformats.org/officeDocument/2006/relationships/oleObject" Target="../embeddings/oleObject300.bin"/><Relationship Id="rId2" Type="http://schemas.openxmlformats.org/officeDocument/2006/relationships/image" Target="../media/image284.wmf"/><Relationship Id="rId19" Type="http://schemas.openxmlformats.org/officeDocument/2006/relationships/vmlDrawing" Target="../drawings/vmlDrawing28.v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289.wmf"/><Relationship Id="rId16" Type="http://schemas.openxmlformats.org/officeDocument/2006/relationships/oleObject" Target="../embeddings/oleObject306.bin"/><Relationship Id="rId15" Type="http://schemas.openxmlformats.org/officeDocument/2006/relationships/image" Target="../media/image288.wmf"/><Relationship Id="rId14" Type="http://schemas.openxmlformats.org/officeDocument/2006/relationships/oleObject" Target="../embeddings/oleObject305.bin"/><Relationship Id="rId13" Type="http://schemas.openxmlformats.org/officeDocument/2006/relationships/image" Target="../media/image281.wmf"/><Relationship Id="rId12" Type="http://schemas.openxmlformats.org/officeDocument/2006/relationships/oleObject" Target="../embeddings/oleObject304.bin"/><Relationship Id="rId11" Type="http://schemas.openxmlformats.org/officeDocument/2006/relationships/image" Target="../media/image280.wmf"/><Relationship Id="rId10" Type="http://schemas.openxmlformats.org/officeDocument/2006/relationships/oleObject" Target="../embeddings/oleObject303.bin"/><Relationship Id="rId1" Type="http://schemas.openxmlformats.org/officeDocument/2006/relationships/oleObject" Target="../embeddings/oleObject299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.bin"/><Relationship Id="rId8" Type="http://schemas.openxmlformats.org/officeDocument/2006/relationships/image" Target="../media/image8.wmf"/><Relationship Id="rId7" Type="http://schemas.openxmlformats.org/officeDocument/2006/relationships/oleObject" Target="../embeddings/oleObject5.bin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5.wmf"/><Relationship Id="rId14" Type="http://schemas.openxmlformats.org/officeDocument/2006/relationships/vmlDrawing" Target="../drawings/vmlDrawing2.vml"/><Relationship Id="rId13" Type="http://schemas.openxmlformats.org/officeDocument/2006/relationships/slideLayout" Target="../slideLayouts/slideLayout6.xml"/><Relationship Id="rId12" Type="http://schemas.openxmlformats.org/officeDocument/2006/relationships/image" Target="../media/image10.wmf"/><Relationship Id="rId11" Type="http://schemas.openxmlformats.org/officeDocument/2006/relationships/oleObject" Target="../embeddings/oleObject7.bin"/><Relationship Id="rId10" Type="http://schemas.openxmlformats.org/officeDocument/2006/relationships/image" Target="../media/image9.wmf"/><Relationship Id="rId1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11.bin"/><Relationship Id="rId8" Type="http://schemas.openxmlformats.org/officeDocument/2006/relationships/image" Target="../media/image292.wmf"/><Relationship Id="rId7" Type="http://schemas.openxmlformats.org/officeDocument/2006/relationships/oleObject" Target="../embeddings/oleObject310.bin"/><Relationship Id="rId6" Type="http://schemas.openxmlformats.org/officeDocument/2006/relationships/image" Target="../media/image291.wmf"/><Relationship Id="rId5" Type="http://schemas.openxmlformats.org/officeDocument/2006/relationships/oleObject" Target="../embeddings/oleObject309.bin"/><Relationship Id="rId44" Type="http://schemas.openxmlformats.org/officeDocument/2006/relationships/vmlDrawing" Target="../drawings/vmlDrawing29.vml"/><Relationship Id="rId43" Type="http://schemas.openxmlformats.org/officeDocument/2006/relationships/slideLayout" Target="../slideLayouts/slideLayout7.xml"/><Relationship Id="rId42" Type="http://schemas.openxmlformats.org/officeDocument/2006/relationships/image" Target="../media/image304.wmf"/><Relationship Id="rId41" Type="http://schemas.openxmlformats.org/officeDocument/2006/relationships/oleObject" Target="../embeddings/oleObject327.bin"/><Relationship Id="rId40" Type="http://schemas.openxmlformats.org/officeDocument/2006/relationships/image" Target="../media/image303.wmf"/><Relationship Id="rId4" Type="http://schemas.openxmlformats.org/officeDocument/2006/relationships/image" Target="../media/image290.wmf"/><Relationship Id="rId39" Type="http://schemas.openxmlformats.org/officeDocument/2006/relationships/oleObject" Target="../embeddings/oleObject326.bin"/><Relationship Id="rId38" Type="http://schemas.openxmlformats.org/officeDocument/2006/relationships/image" Target="../media/image302.wmf"/><Relationship Id="rId37" Type="http://schemas.openxmlformats.org/officeDocument/2006/relationships/oleObject" Target="../embeddings/oleObject325.bin"/><Relationship Id="rId36" Type="http://schemas.openxmlformats.org/officeDocument/2006/relationships/image" Target="../media/image301.wmf"/><Relationship Id="rId35" Type="http://schemas.openxmlformats.org/officeDocument/2006/relationships/oleObject" Target="../embeddings/oleObject324.bin"/><Relationship Id="rId34" Type="http://schemas.openxmlformats.org/officeDocument/2006/relationships/image" Target="../media/image300.wmf"/><Relationship Id="rId33" Type="http://schemas.openxmlformats.org/officeDocument/2006/relationships/oleObject" Target="../embeddings/oleObject323.bin"/><Relationship Id="rId32" Type="http://schemas.openxmlformats.org/officeDocument/2006/relationships/image" Target="../media/image283.wmf"/><Relationship Id="rId31" Type="http://schemas.openxmlformats.org/officeDocument/2006/relationships/oleObject" Target="../embeddings/oleObject322.bin"/><Relationship Id="rId30" Type="http://schemas.openxmlformats.org/officeDocument/2006/relationships/image" Target="../media/image282.wmf"/><Relationship Id="rId3" Type="http://schemas.openxmlformats.org/officeDocument/2006/relationships/oleObject" Target="../embeddings/oleObject308.bin"/><Relationship Id="rId29" Type="http://schemas.openxmlformats.org/officeDocument/2006/relationships/oleObject" Target="../embeddings/oleObject321.bin"/><Relationship Id="rId28" Type="http://schemas.openxmlformats.org/officeDocument/2006/relationships/image" Target="../media/image299.wmf"/><Relationship Id="rId27" Type="http://schemas.openxmlformats.org/officeDocument/2006/relationships/oleObject" Target="../embeddings/oleObject320.bin"/><Relationship Id="rId26" Type="http://schemas.openxmlformats.org/officeDocument/2006/relationships/image" Target="../media/image298.wmf"/><Relationship Id="rId25" Type="http://schemas.openxmlformats.org/officeDocument/2006/relationships/oleObject" Target="../embeddings/oleObject319.bin"/><Relationship Id="rId24" Type="http://schemas.openxmlformats.org/officeDocument/2006/relationships/image" Target="../media/image297.wmf"/><Relationship Id="rId23" Type="http://schemas.openxmlformats.org/officeDocument/2006/relationships/oleObject" Target="../embeddings/oleObject318.bin"/><Relationship Id="rId22" Type="http://schemas.openxmlformats.org/officeDocument/2006/relationships/image" Target="../media/image296.wmf"/><Relationship Id="rId21" Type="http://schemas.openxmlformats.org/officeDocument/2006/relationships/oleObject" Target="../embeddings/oleObject317.bin"/><Relationship Id="rId20" Type="http://schemas.openxmlformats.org/officeDocument/2006/relationships/image" Target="../media/image276.wmf"/><Relationship Id="rId2" Type="http://schemas.openxmlformats.org/officeDocument/2006/relationships/image" Target="../media/image267.wmf"/><Relationship Id="rId19" Type="http://schemas.openxmlformats.org/officeDocument/2006/relationships/oleObject" Target="../embeddings/oleObject316.bin"/><Relationship Id="rId18" Type="http://schemas.openxmlformats.org/officeDocument/2006/relationships/image" Target="../media/image295.wmf"/><Relationship Id="rId17" Type="http://schemas.openxmlformats.org/officeDocument/2006/relationships/oleObject" Target="../embeddings/oleObject315.bin"/><Relationship Id="rId16" Type="http://schemas.openxmlformats.org/officeDocument/2006/relationships/image" Target="../media/image294.wmf"/><Relationship Id="rId15" Type="http://schemas.openxmlformats.org/officeDocument/2006/relationships/oleObject" Target="../embeddings/oleObject314.bin"/><Relationship Id="rId14" Type="http://schemas.openxmlformats.org/officeDocument/2006/relationships/image" Target="../media/image273.wmf"/><Relationship Id="rId13" Type="http://schemas.openxmlformats.org/officeDocument/2006/relationships/oleObject" Target="../embeddings/oleObject313.bin"/><Relationship Id="rId12" Type="http://schemas.openxmlformats.org/officeDocument/2006/relationships/image" Target="../media/image272.wmf"/><Relationship Id="rId11" Type="http://schemas.openxmlformats.org/officeDocument/2006/relationships/oleObject" Target="../embeddings/oleObject312.bin"/><Relationship Id="rId10" Type="http://schemas.openxmlformats.org/officeDocument/2006/relationships/image" Target="../media/image293.wmf"/><Relationship Id="rId1" Type="http://schemas.openxmlformats.org/officeDocument/2006/relationships/oleObject" Target="../embeddings/oleObject307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2.bin"/><Relationship Id="rId8" Type="http://schemas.openxmlformats.org/officeDocument/2006/relationships/image" Target="../media/image308.wmf"/><Relationship Id="rId7" Type="http://schemas.openxmlformats.org/officeDocument/2006/relationships/oleObject" Target="../embeddings/oleObject331.bin"/><Relationship Id="rId6" Type="http://schemas.openxmlformats.org/officeDocument/2006/relationships/image" Target="../media/image307.wmf"/><Relationship Id="rId5" Type="http://schemas.openxmlformats.org/officeDocument/2006/relationships/oleObject" Target="../embeddings/oleObject330.bin"/><Relationship Id="rId4" Type="http://schemas.openxmlformats.org/officeDocument/2006/relationships/image" Target="../media/image306.wmf"/><Relationship Id="rId3" Type="http://schemas.openxmlformats.org/officeDocument/2006/relationships/oleObject" Target="../embeddings/oleObject329.bin"/><Relationship Id="rId2" Type="http://schemas.openxmlformats.org/officeDocument/2006/relationships/image" Target="../media/image305.wmf"/><Relationship Id="rId14" Type="http://schemas.openxmlformats.org/officeDocument/2006/relationships/vmlDrawing" Target="../drawings/vmlDrawing30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310.wmf"/><Relationship Id="rId11" Type="http://schemas.openxmlformats.org/officeDocument/2006/relationships/oleObject" Target="../embeddings/oleObject333.bin"/><Relationship Id="rId10" Type="http://schemas.openxmlformats.org/officeDocument/2006/relationships/image" Target="../media/image309.wmf"/><Relationship Id="rId1" Type="http://schemas.openxmlformats.org/officeDocument/2006/relationships/oleObject" Target="../embeddings/oleObject328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8.bin"/><Relationship Id="rId8" Type="http://schemas.openxmlformats.org/officeDocument/2006/relationships/image" Target="../media/image314.wmf"/><Relationship Id="rId7" Type="http://schemas.openxmlformats.org/officeDocument/2006/relationships/oleObject" Target="../embeddings/oleObject337.bin"/><Relationship Id="rId6" Type="http://schemas.openxmlformats.org/officeDocument/2006/relationships/image" Target="../media/image313.wmf"/><Relationship Id="rId5" Type="http://schemas.openxmlformats.org/officeDocument/2006/relationships/oleObject" Target="../embeddings/oleObject336.bin"/><Relationship Id="rId4" Type="http://schemas.openxmlformats.org/officeDocument/2006/relationships/image" Target="../media/image312.wmf"/><Relationship Id="rId3" Type="http://schemas.openxmlformats.org/officeDocument/2006/relationships/oleObject" Target="../embeddings/oleObject335.bin"/><Relationship Id="rId2" Type="http://schemas.openxmlformats.org/officeDocument/2006/relationships/image" Target="../media/image311.wmf"/><Relationship Id="rId13" Type="http://schemas.openxmlformats.org/officeDocument/2006/relationships/notesSlide" Target="../notesSlides/notesSlide3.xml"/><Relationship Id="rId12" Type="http://schemas.openxmlformats.org/officeDocument/2006/relationships/vmlDrawing" Target="../drawings/vmlDrawing31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15.wmf"/><Relationship Id="rId1" Type="http://schemas.openxmlformats.org/officeDocument/2006/relationships/oleObject" Target="../embeddings/oleObject334.bin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3.bin"/><Relationship Id="rId8" Type="http://schemas.openxmlformats.org/officeDocument/2006/relationships/image" Target="../media/image319.wmf"/><Relationship Id="rId7" Type="http://schemas.openxmlformats.org/officeDocument/2006/relationships/oleObject" Target="../embeddings/oleObject342.bin"/><Relationship Id="rId6" Type="http://schemas.openxmlformats.org/officeDocument/2006/relationships/image" Target="../media/image318.wmf"/><Relationship Id="rId5" Type="http://schemas.openxmlformats.org/officeDocument/2006/relationships/oleObject" Target="../embeddings/oleObject341.bin"/><Relationship Id="rId4" Type="http://schemas.openxmlformats.org/officeDocument/2006/relationships/image" Target="../media/image317.wmf"/><Relationship Id="rId3" Type="http://schemas.openxmlformats.org/officeDocument/2006/relationships/oleObject" Target="../embeddings/oleObject340.bin"/><Relationship Id="rId22" Type="http://schemas.openxmlformats.org/officeDocument/2006/relationships/vmlDrawing" Target="../drawings/vmlDrawing32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266.wmf"/><Relationship Id="rId2" Type="http://schemas.openxmlformats.org/officeDocument/2006/relationships/image" Target="../media/image316.wmf"/><Relationship Id="rId19" Type="http://schemas.openxmlformats.org/officeDocument/2006/relationships/oleObject" Target="../embeddings/oleObject348.bin"/><Relationship Id="rId18" Type="http://schemas.openxmlformats.org/officeDocument/2006/relationships/image" Target="../media/image265.wmf"/><Relationship Id="rId17" Type="http://schemas.openxmlformats.org/officeDocument/2006/relationships/oleObject" Target="../embeddings/oleObject347.bin"/><Relationship Id="rId16" Type="http://schemas.openxmlformats.org/officeDocument/2006/relationships/image" Target="../media/image264.wmf"/><Relationship Id="rId15" Type="http://schemas.openxmlformats.org/officeDocument/2006/relationships/oleObject" Target="../embeddings/oleObject346.bin"/><Relationship Id="rId14" Type="http://schemas.openxmlformats.org/officeDocument/2006/relationships/image" Target="../media/image263.wmf"/><Relationship Id="rId13" Type="http://schemas.openxmlformats.org/officeDocument/2006/relationships/oleObject" Target="../embeddings/oleObject345.bin"/><Relationship Id="rId12" Type="http://schemas.openxmlformats.org/officeDocument/2006/relationships/image" Target="../media/image321.wmf"/><Relationship Id="rId11" Type="http://schemas.openxmlformats.org/officeDocument/2006/relationships/oleObject" Target="../embeddings/oleObject344.bin"/><Relationship Id="rId10" Type="http://schemas.openxmlformats.org/officeDocument/2006/relationships/image" Target="../media/image320.wmf"/><Relationship Id="rId1" Type="http://schemas.openxmlformats.org/officeDocument/2006/relationships/oleObject" Target="../embeddings/oleObject339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53.bin"/><Relationship Id="rId8" Type="http://schemas.openxmlformats.org/officeDocument/2006/relationships/image" Target="../media/image325.wmf"/><Relationship Id="rId7" Type="http://schemas.openxmlformats.org/officeDocument/2006/relationships/oleObject" Target="../embeddings/oleObject352.bin"/><Relationship Id="rId6" Type="http://schemas.openxmlformats.org/officeDocument/2006/relationships/image" Target="../media/image324.wmf"/><Relationship Id="rId5" Type="http://schemas.openxmlformats.org/officeDocument/2006/relationships/oleObject" Target="../embeddings/oleObject351.bin"/><Relationship Id="rId4" Type="http://schemas.openxmlformats.org/officeDocument/2006/relationships/image" Target="../media/image323.wmf"/><Relationship Id="rId35" Type="http://schemas.openxmlformats.org/officeDocument/2006/relationships/notesSlide" Target="../notesSlides/notesSlide4.xml"/><Relationship Id="rId34" Type="http://schemas.openxmlformats.org/officeDocument/2006/relationships/vmlDrawing" Target="../drawings/vmlDrawing33.vml"/><Relationship Id="rId33" Type="http://schemas.openxmlformats.org/officeDocument/2006/relationships/slideLayout" Target="../slideLayouts/slideLayout7.xml"/><Relationship Id="rId32" Type="http://schemas.openxmlformats.org/officeDocument/2006/relationships/image" Target="../media/image333.wmf"/><Relationship Id="rId31" Type="http://schemas.openxmlformats.org/officeDocument/2006/relationships/oleObject" Target="../embeddings/oleObject364.bin"/><Relationship Id="rId30" Type="http://schemas.openxmlformats.org/officeDocument/2006/relationships/image" Target="../media/image266.wmf"/><Relationship Id="rId3" Type="http://schemas.openxmlformats.org/officeDocument/2006/relationships/oleObject" Target="../embeddings/oleObject350.bin"/><Relationship Id="rId29" Type="http://schemas.openxmlformats.org/officeDocument/2006/relationships/oleObject" Target="../embeddings/oleObject363.bin"/><Relationship Id="rId28" Type="http://schemas.openxmlformats.org/officeDocument/2006/relationships/image" Target="../media/image265.wmf"/><Relationship Id="rId27" Type="http://schemas.openxmlformats.org/officeDocument/2006/relationships/oleObject" Target="../embeddings/oleObject362.bin"/><Relationship Id="rId26" Type="http://schemas.openxmlformats.org/officeDocument/2006/relationships/image" Target="../media/image264.wmf"/><Relationship Id="rId25" Type="http://schemas.openxmlformats.org/officeDocument/2006/relationships/oleObject" Target="../embeddings/oleObject361.bin"/><Relationship Id="rId24" Type="http://schemas.openxmlformats.org/officeDocument/2006/relationships/image" Target="../media/image263.wmf"/><Relationship Id="rId23" Type="http://schemas.openxmlformats.org/officeDocument/2006/relationships/oleObject" Target="../embeddings/oleObject360.bin"/><Relationship Id="rId22" Type="http://schemas.openxmlformats.org/officeDocument/2006/relationships/image" Target="../media/image332.wmf"/><Relationship Id="rId21" Type="http://schemas.openxmlformats.org/officeDocument/2006/relationships/oleObject" Target="../embeddings/oleObject359.bin"/><Relationship Id="rId20" Type="http://schemas.openxmlformats.org/officeDocument/2006/relationships/image" Target="../media/image331.wmf"/><Relationship Id="rId2" Type="http://schemas.openxmlformats.org/officeDocument/2006/relationships/image" Target="../media/image322.wmf"/><Relationship Id="rId19" Type="http://schemas.openxmlformats.org/officeDocument/2006/relationships/oleObject" Target="../embeddings/oleObject358.bin"/><Relationship Id="rId18" Type="http://schemas.openxmlformats.org/officeDocument/2006/relationships/image" Target="../media/image330.wmf"/><Relationship Id="rId17" Type="http://schemas.openxmlformats.org/officeDocument/2006/relationships/oleObject" Target="../embeddings/oleObject357.bin"/><Relationship Id="rId16" Type="http://schemas.openxmlformats.org/officeDocument/2006/relationships/image" Target="../media/image329.wmf"/><Relationship Id="rId15" Type="http://schemas.openxmlformats.org/officeDocument/2006/relationships/oleObject" Target="../embeddings/oleObject356.bin"/><Relationship Id="rId14" Type="http://schemas.openxmlformats.org/officeDocument/2006/relationships/image" Target="../media/image328.wmf"/><Relationship Id="rId13" Type="http://schemas.openxmlformats.org/officeDocument/2006/relationships/oleObject" Target="../embeddings/oleObject355.bin"/><Relationship Id="rId12" Type="http://schemas.openxmlformats.org/officeDocument/2006/relationships/image" Target="../media/image327.wmf"/><Relationship Id="rId11" Type="http://schemas.openxmlformats.org/officeDocument/2006/relationships/oleObject" Target="../embeddings/oleObject354.bin"/><Relationship Id="rId10" Type="http://schemas.openxmlformats.org/officeDocument/2006/relationships/image" Target="../media/image326.wmf"/><Relationship Id="rId1" Type="http://schemas.openxmlformats.org/officeDocument/2006/relationships/oleObject" Target="../embeddings/oleObject349.bin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69.bin"/><Relationship Id="rId8" Type="http://schemas.openxmlformats.org/officeDocument/2006/relationships/image" Target="../media/image337.wmf"/><Relationship Id="rId7" Type="http://schemas.openxmlformats.org/officeDocument/2006/relationships/oleObject" Target="../embeddings/oleObject368.bin"/><Relationship Id="rId6" Type="http://schemas.openxmlformats.org/officeDocument/2006/relationships/image" Target="../media/image336.wmf"/><Relationship Id="rId5" Type="http://schemas.openxmlformats.org/officeDocument/2006/relationships/oleObject" Target="../embeddings/oleObject367.bin"/><Relationship Id="rId4" Type="http://schemas.openxmlformats.org/officeDocument/2006/relationships/image" Target="../media/image335.wmf"/><Relationship Id="rId3" Type="http://schemas.openxmlformats.org/officeDocument/2006/relationships/oleObject" Target="../embeddings/oleObject366.bin"/><Relationship Id="rId26" Type="http://schemas.openxmlformats.org/officeDocument/2006/relationships/vmlDrawing" Target="../drawings/vmlDrawing34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266.wmf"/><Relationship Id="rId23" Type="http://schemas.openxmlformats.org/officeDocument/2006/relationships/oleObject" Target="../embeddings/oleObject376.bin"/><Relationship Id="rId22" Type="http://schemas.openxmlformats.org/officeDocument/2006/relationships/image" Target="../media/image265.wmf"/><Relationship Id="rId21" Type="http://schemas.openxmlformats.org/officeDocument/2006/relationships/oleObject" Target="../embeddings/oleObject375.bin"/><Relationship Id="rId20" Type="http://schemas.openxmlformats.org/officeDocument/2006/relationships/image" Target="../media/image264.wmf"/><Relationship Id="rId2" Type="http://schemas.openxmlformats.org/officeDocument/2006/relationships/image" Target="../media/image334.wmf"/><Relationship Id="rId19" Type="http://schemas.openxmlformats.org/officeDocument/2006/relationships/oleObject" Target="../embeddings/oleObject374.bin"/><Relationship Id="rId18" Type="http://schemas.openxmlformats.org/officeDocument/2006/relationships/image" Target="../media/image263.wmf"/><Relationship Id="rId17" Type="http://schemas.openxmlformats.org/officeDocument/2006/relationships/oleObject" Target="../embeddings/oleObject373.bin"/><Relationship Id="rId16" Type="http://schemas.openxmlformats.org/officeDocument/2006/relationships/image" Target="../media/image332.wmf"/><Relationship Id="rId15" Type="http://schemas.openxmlformats.org/officeDocument/2006/relationships/oleObject" Target="../embeddings/oleObject372.bin"/><Relationship Id="rId14" Type="http://schemas.openxmlformats.org/officeDocument/2006/relationships/image" Target="../media/image340.wmf"/><Relationship Id="rId13" Type="http://schemas.openxmlformats.org/officeDocument/2006/relationships/oleObject" Target="../embeddings/oleObject371.bin"/><Relationship Id="rId12" Type="http://schemas.openxmlformats.org/officeDocument/2006/relationships/image" Target="../media/image339.wmf"/><Relationship Id="rId11" Type="http://schemas.openxmlformats.org/officeDocument/2006/relationships/oleObject" Target="../embeddings/oleObject370.bin"/><Relationship Id="rId10" Type="http://schemas.openxmlformats.org/officeDocument/2006/relationships/image" Target="../media/image338.wmf"/><Relationship Id="rId1" Type="http://schemas.openxmlformats.org/officeDocument/2006/relationships/oleObject" Target="../embeddings/oleObject365.bin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81.bin"/><Relationship Id="rId8" Type="http://schemas.openxmlformats.org/officeDocument/2006/relationships/image" Target="../media/image343.wmf"/><Relationship Id="rId7" Type="http://schemas.openxmlformats.org/officeDocument/2006/relationships/oleObject" Target="../embeddings/oleObject380.bin"/><Relationship Id="rId6" Type="http://schemas.openxmlformats.org/officeDocument/2006/relationships/image" Target="../media/image336.wmf"/><Relationship Id="rId5" Type="http://schemas.openxmlformats.org/officeDocument/2006/relationships/oleObject" Target="../embeddings/oleObject379.bin"/><Relationship Id="rId4" Type="http://schemas.openxmlformats.org/officeDocument/2006/relationships/image" Target="../media/image342.wmf"/><Relationship Id="rId3" Type="http://schemas.openxmlformats.org/officeDocument/2006/relationships/oleObject" Target="../embeddings/oleObject378.bin"/><Relationship Id="rId2" Type="http://schemas.openxmlformats.org/officeDocument/2006/relationships/image" Target="../media/image341.wmf"/><Relationship Id="rId16" Type="http://schemas.openxmlformats.org/officeDocument/2006/relationships/vmlDrawing" Target="../drawings/vmlDrawing35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346.wmf"/><Relationship Id="rId13" Type="http://schemas.openxmlformats.org/officeDocument/2006/relationships/oleObject" Target="../embeddings/oleObject383.bin"/><Relationship Id="rId12" Type="http://schemas.openxmlformats.org/officeDocument/2006/relationships/image" Target="../media/image345.wmf"/><Relationship Id="rId11" Type="http://schemas.openxmlformats.org/officeDocument/2006/relationships/oleObject" Target="../embeddings/oleObject382.bin"/><Relationship Id="rId10" Type="http://schemas.openxmlformats.org/officeDocument/2006/relationships/image" Target="../media/image344.wmf"/><Relationship Id="rId1" Type="http://schemas.openxmlformats.org/officeDocument/2006/relationships/oleObject" Target="../embeddings/oleObject377.bin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88.bin"/><Relationship Id="rId8" Type="http://schemas.openxmlformats.org/officeDocument/2006/relationships/image" Target="../media/image263.wmf"/><Relationship Id="rId7" Type="http://schemas.openxmlformats.org/officeDocument/2006/relationships/oleObject" Target="../embeddings/oleObject387.bin"/><Relationship Id="rId6" Type="http://schemas.openxmlformats.org/officeDocument/2006/relationships/image" Target="../media/image332.wmf"/><Relationship Id="rId5" Type="http://schemas.openxmlformats.org/officeDocument/2006/relationships/oleObject" Target="../embeddings/oleObject386.bin"/><Relationship Id="rId4" Type="http://schemas.openxmlformats.org/officeDocument/2006/relationships/image" Target="../media/image348.wmf"/><Relationship Id="rId3" Type="http://schemas.openxmlformats.org/officeDocument/2006/relationships/oleObject" Target="../embeddings/oleObject385.bin"/><Relationship Id="rId24" Type="http://schemas.openxmlformats.org/officeDocument/2006/relationships/vmlDrawing" Target="../drawings/vmlDrawing36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343.wmf"/><Relationship Id="rId21" Type="http://schemas.openxmlformats.org/officeDocument/2006/relationships/oleObject" Target="../embeddings/oleObject394.bin"/><Relationship Id="rId20" Type="http://schemas.openxmlformats.org/officeDocument/2006/relationships/image" Target="../media/image342.wmf"/><Relationship Id="rId2" Type="http://schemas.openxmlformats.org/officeDocument/2006/relationships/image" Target="../media/image347.wmf"/><Relationship Id="rId19" Type="http://schemas.openxmlformats.org/officeDocument/2006/relationships/oleObject" Target="../embeddings/oleObject393.bin"/><Relationship Id="rId18" Type="http://schemas.openxmlformats.org/officeDocument/2006/relationships/image" Target="../media/image350.wmf"/><Relationship Id="rId17" Type="http://schemas.openxmlformats.org/officeDocument/2006/relationships/oleObject" Target="../embeddings/oleObject392.bin"/><Relationship Id="rId16" Type="http://schemas.openxmlformats.org/officeDocument/2006/relationships/image" Target="../media/image349.wmf"/><Relationship Id="rId15" Type="http://schemas.openxmlformats.org/officeDocument/2006/relationships/oleObject" Target="../embeddings/oleObject391.bin"/><Relationship Id="rId14" Type="http://schemas.openxmlformats.org/officeDocument/2006/relationships/image" Target="../media/image266.wmf"/><Relationship Id="rId13" Type="http://schemas.openxmlformats.org/officeDocument/2006/relationships/oleObject" Target="../embeddings/oleObject390.bin"/><Relationship Id="rId12" Type="http://schemas.openxmlformats.org/officeDocument/2006/relationships/image" Target="../media/image265.wmf"/><Relationship Id="rId11" Type="http://schemas.openxmlformats.org/officeDocument/2006/relationships/oleObject" Target="../embeddings/oleObject389.bin"/><Relationship Id="rId10" Type="http://schemas.openxmlformats.org/officeDocument/2006/relationships/image" Target="../media/image264.wmf"/><Relationship Id="rId1" Type="http://schemas.openxmlformats.org/officeDocument/2006/relationships/oleObject" Target="../embeddings/oleObject384.bin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99.bin"/><Relationship Id="rId8" Type="http://schemas.openxmlformats.org/officeDocument/2006/relationships/image" Target="../media/image354.wmf"/><Relationship Id="rId7" Type="http://schemas.openxmlformats.org/officeDocument/2006/relationships/oleObject" Target="../embeddings/oleObject398.bin"/><Relationship Id="rId6" Type="http://schemas.openxmlformats.org/officeDocument/2006/relationships/image" Target="../media/image353.wmf"/><Relationship Id="rId5" Type="http://schemas.openxmlformats.org/officeDocument/2006/relationships/oleObject" Target="../embeddings/oleObject397.bin"/><Relationship Id="rId40" Type="http://schemas.openxmlformats.org/officeDocument/2006/relationships/vmlDrawing" Target="../drawings/vmlDrawing37.vml"/><Relationship Id="rId4" Type="http://schemas.openxmlformats.org/officeDocument/2006/relationships/image" Target="../media/image352.wmf"/><Relationship Id="rId39" Type="http://schemas.openxmlformats.org/officeDocument/2006/relationships/slideLayout" Target="../slideLayouts/slideLayout7.xml"/><Relationship Id="rId38" Type="http://schemas.openxmlformats.org/officeDocument/2006/relationships/image" Target="../media/image365.wmf"/><Relationship Id="rId37" Type="http://schemas.openxmlformats.org/officeDocument/2006/relationships/oleObject" Target="../embeddings/oleObject413.bin"/><Relationship Id="rId36" Type="http://schemas.openxmlformats.org/officeDocument/2006/relationships/image" Target="../media/image266.wmf"/><Relationship Id="rId35" Type="http://schemas.openxmlformats.org/officeDocument/2006/relationships/oleObject" Target="../embeddings/oleObject412.bin"/><Relationship Id="rId34" Type="http://schemas.openxmlformats.org/officeDocument/2006/relationships/image" Target="../media/image265.wmf"/><Relationship Id="rId33" Type="http://schemas.openxmlformats.org/officeDocument/2006/relationships/oleObject" Target="../embeddings/oleObject411.bin"/><Relationship Id="rId32" Type="http://schemas.openxmlformats.org/officeDocument/2006/relationships/image" Target="../media/image264.wmf"/><Relationship Id="rId31" Type="http://schemas.openxmlformats.org/officeDocument/2006/relationships/oleObject" Target="../embeddings/oleObject410.bin"/><Relationship Id="rId30" Type="http://schemas.openxmlformats.org/officeDocument/2006/relationships/image" Target="../media/image263.wmf"/><Relationship Id="rId3" Type="http://schemas.openxmlformats.org/officeDocument/2006/relationships/oleObject" Target="../embeddings/oleObject396.bin"/><Relationship Id="rId29" Type="http://schemas.openxmlformats.org/officeDocument/2006/relationships/oleObject" Target="../embeddings/oleObject409.bin"/><Relationship Id="rId28" Type="http://schemas.openxmlformats.org/officeDocument/2006/relationships/image" Target="../media/image364.wmf"/><Relationship Id="rId27" Type="http://schemas.openxmlformats.org/officeDocument/2006/relationships/oleObject" Target="../embeddings/oleObject408.bin"/><Relationship Id="rId26" Type="http://schemas.openxmlformats.org/officeDocument/2006/relationships/image" Target="../media/image363.wmf"/><Relationship Id="rId25" Type="http://schemas.openxmlformats.org/officeDocument/2006/relationships/oleObject" Target="../embeddings/oleObject407.bin"/><Relationship Id="rId24" Type="http://schemas.openxmlformats.org/officeDocument/2006/relationships/image" Target="../media/image362.wmf"/><Relationship Id="rId23" Type="http://schemas.openxmlformats.org/officeDocument/2006/relationships/oleObject" Target="../embeddings/oleObject406.bin"/><Relationship Id="rId22" Type="http://schemas.openxmlformats.org/officeDocument/2006/relationships/image" Target="../media/image361.wmf"/><Relationship Id="rId21" Type="http://schemas.openxmlformats.org/officeDocument/2006/relationships/oleObject" Target="../embeddings/oleObject405.bin"/><Relationship Id="rId20" Type="http://schemas.openxmlformats.org/officeDocument/2006/relationships/image" Target="../media/image360.wmf"/><Relationship Id="rId2" Type="http://schemas.openxmlformats.org/officeDocument/2006/relationships/image" Target="../media/image351.wmf"/><Relationship Id="rId19" Type="http://schemas.openxmlformats.org/officeDocument/2006/relationships/oleObject" Target="../embeddings/oleObject404.bin"/><Relationship Id="rId18" Type="http://schemas.openxmlformats.org/officeDocument/2006/relationships/image" Target="../media/image359.wmf"/><Relationship Id="rId17" Type="http://schemas.openxmlformats.org/officeDocument/2006/relationships/oleObject" Target="../embeddings/oleObject403.bin"/><Relationship Id="rId16" Type="http://schemas.openxmlformats.org/officeDocument/2006/relationships/image" Target="../media/image358.wmf"/><Relationship Id="rId15" Type="http://schemas.openxmlformats.org/officeDocument/2006/relationships/oleObject" Target="../embeddings/oleObject402.bin"/><Relationship Id="rId14" Type="http://schemas.openxmlformats.org/officeDocument/2006/relationships/image" Target="../media/image357.wmf"/><Relationship Id="rId13" Type="http://schemas.openxmlformats.org/officeDocument/2006/relationships/oleObject" Target="../embeddings/oleObject401.bin"/><Relationship Id="rId12" Type="http://schemas.openxmlformats.org/officeDocument/2006/relationships/image" Target="../media/image356.wmf"/><Relationship Id="rId11" Type="http://schemas.openxmlformats.org/officeDocument/2006/relationships/oleObject" Target="../embeddings/oleObject400.bin"/><Relationship Id="rId10" Type="http://schemas.openxmlformats.org/officeDocument/2006/relationships/image" Target="../media/image355.wmf"/><Relationship Id="rId1" Type="http://schemas.openxmlformats.org/officeDocument/2006/relationships/oleObject" Target="../embeddings/oleObject395.bin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18.bin"/><Relationship Id="rId8" Type="http://schemas.openxmlformats.org/officeDocument/2006/relationships/image" Target="../media/image369.wmf"/><Relationship Id="rId7" Type="http://schemas.openxmlformats.org/officeDocument/2006/relationships/oleObject" Target="../embeddings/oleObject417.bin"/><Relationship Id="rId6" Type="http://schemas.openxmlformats.org/officeDocument/2006/relationships/image" Target="../media/image368.wmf"/><Relationship Id="rId5" Type="http://schemas.openxmlformats.org/officeDocument/2006/relationships/oleObject" Target="../embeddings/oleObject416.bin"/><Relationship Id="rId4" Type="http://schemas.openxmlformats.org/officeDocument/2006/relationships/image" Target="../media/image367.wmf"/><Relationship Id="rId34" Type="http://schemas.openxmlformats.org/officeDocument/2006/relationships/vmlDrawing" Target="../drawings/vmlDrawing38.vml"/><Relationship Id="rId33" Type="http://schemas.openxmlformats.org/officeDocument/2006/relationships/slideLayout" Target="../slideLayouts/slideLayout7.xml"/><Relationship Id="rId32" Type="http://schemas.openxmlformats.org/officeDocument/2006/relationships/image" Target="../media/image376.wmf"/><Relationship Id="rId31" Type="http://schemas.openxmlformats.org/officeDocument/2006/relationships/oleObject" Target="../embeddings/oleObject429.bin"/><Relationship Id="rId30" Type="http://schemas.openxmlformats.org/officeDocument/2006/relationships/image" Target="../media/image266.wmf"/><Relationship Id="rId3" Type="http://schemas.openxmlformats.org/officeDocument/2006/relationships/oleObject" Target="../embeddings/oleObject415.bin"/><Relationship Id="rId29" Type="http://schemas.openxmlformats.org/officeDocument/2006/relationships/oleObject" Target="../embeddings/oleObject428.bin"/><Relationship Id="rId28" Type="http://schemas.openxmlformats.org/officeDocument/2006/relationships/image" Target="../media/image265.wmf"/><Relationship Id="rId27" Type="http://schemas.openxmlformats.org/officeDocument/2006/relationships/oleObject" Target="../embeddings/oleObject427.bin"/><Relationship Id="rId26" Type="http://schemas.openxmlformats.org/officeDocument/2006/relationships/image" Target="../media/image264.wmf"/><Relationship Id="rId25" Type="http://schemas.openxmlformats.org/officeDocument/2006/relationships/oleObject" Target="../embeddings/oleObject426.bin"/><Relationship Id="rId24" Type="http://schemas.openxmlformats.org/officeDocument/2006/relationships/image" Target="../media/image263.wmf"/><Relationship Id="rId23" Type="http://schemas.openxmlformats.org/officeDocument/2006/relationships/oleObject" Target="../embeddings/oleObject425.bin"/><Relationship Id="rId22" Type="http://schemas.openxmlformats.org/officeDocument/2006/relationships/image" Target="../media/image361.wmf"/><Relationship Id="rId21" Type="http://schemas.openxmlformats.org/officeDocument/2006/relationships/oleObject" Target="../embeddings/oleObject424.bin"/><Relationship Id="rId20" Type="http://schemas.openxmlformats.org/officeDocument/2006/relationships/image" Target="../media/image375.wmf"/><Relationship Id="rId2" Type="http://schemas.openxmlformats.org/officeDocument/2006/relationships/image" Target="../media/image366.wmf"/><Relationship Id="rId19" Type="http://schemas.openxmlformats.org/officeDocument/2006/relationships/oleObject" Target="../embeddings/oleObject423.bin"/><Relationship Id="rId18" Type="http://schemas.openxmlformats.org/officeDocument/2006/relationships/image" Target="../media/image374.wmf"/><Relationship Id="rId17" Type="http://schemas.openxmlformats.org/officeDocument/2006/relationships/oleObject" Target="../embeddings/oleObject422.bin"/><Relationship Id="rId16" Type="http://schemas.openxmlformats.org/officeDocument/2006/relationships/image" Target="../media/image373.wmf"/><Relationship Id="rId15" Type="http://schemas.openxmlformats.org/officeDocument/2006/relationships/oleObject" Target="../embeddings/oleObject421.bin"/><Relationship Id="rId14" Type="http://schemas.openxmlformats.org/officeDocument/2006/relationships/image" Target="../media/image372.wmf"/><Relationship Id="rId13" Type="http://schemas.openxmlformats.org/officeDocument/2006/relationships/oleObject" Target="../embeddings/oleObject420.bin"/><Relationship Id="rId12" Type="http://schemas.openxmlformats.org/officeDocument/2006/relationships/image" Target="../media/image371.wmf"/><Relationship Id="rId11" Type="http://schemas.openxmlformats.org/officeDocument/2006/relationships/oleObject" Target="../embeddings/oleObject419.bin"/><Relationship Id="rId10" Type="http://schemas.openxmlformats.org/officeDocument/2006/relationships/image" Target="../media/image370.wmf"/><Relationship Id="rId1" Type="http://schemas.openxmlformats.org/officeDocument/2006/relationships/oleObject" Target="../embeddings/oleObject414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.bin"/><Relationship Id="rId8" Type="http://schemas.openxmlformats.org/officeDocument/2006/relationships/image" Target="../media/image14.wmf"/><Relationship Id="rId7" Type="http://schemas.openxmlformats.org/officeDocument/2006/relationships/oleObject" Target="../embeddings/oleObject11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2.wmf"/><Relationship Id="rId32" Type="http://schemas.openxmlformats.org/officeDocument/2006/relationships/vmlDrawing" Target="../drawings/vmlDrawing3.vml"/><Relationship Id="rId31" Type="http://schemas.openxmlformats.org/officeDocument/2006/relationships/slideLayout" Target="../slideLayouts/slideLayout6.xml"/><Relationship Id="rId30" Type="http://schemas.openxmlformats.org/officeDocument/2006/relationships/image" Target="../media/image25.wmf"/><Relationship Id="rId3" Type="http://schemas.openxmlformats.org/officeDocument/2006/relationships/oleObject" Target="../embeddings/oleObject9.bin"/><Relationship Id="rId29" Type="http://schemas.openxmlformats.org/officeDocument/2006/relationships/oleObject" Target="../embeddings/oleObject22.bin"/><Relationship Id="rId28" Type="http://schemas.openxmlformats.org/officeDocument/2006/relationships/image" Target="../media/image24.wmf"/><Relationship Id="rId27" Type="http://schemas.openxmlformats.org/officeDocument/2006/relationships/oleObject" Target="../embeddings/oleObject21.bin"/><Relationship Id="rId26" Type="http://schemas.openxmlformats.org/officeDocument/2006/relationships/image" Target="../media/image23.wmf"/><Relationship Id="rId25" Type="http://schemas.openxmlformats.org/officeDocument/2006/relationships/oleObject" Target="../embeddings/oleObject20.bin"/><Relationship Id="rId24" Type="http://schemas.openxmlformats.org/officeDocument/2006/relationships/image" Target="../media/image22.wmf"/><Relationship Id="rId23" Type="http://schemas.openxmlformats.org/officeDocument/2006/relationships/oleObject" Target="../embeddings/oleObject19.bin"/><Relationship Id="rId22" Type="http://schemas.openxmlformats.org/officeDocument/2006/relationships/image" Target="../media/image21.wmf"/><Relationship Id="rId21" Type="http://schemas.openxmlformats.org/officeDocument/2006/relationships/oleObject" Target="../embeddings/oleObject18.bin"/><Relationship Id="rId20" Type="http://schemas.openxmlformats.org/officeDocument/2006/relationships/image" Target="../media/image20.wmf"/><Relationship Id="rId2" Type="http://schemas.openxmlformats.org/officeDocument/2006/relationships/image" Target="../media/image11.wmf"/><Relationship Id="rId19" Type="http://schemas.openxmlformats.org/officeDocument/2006/relationships/oleObject" Target="../embeddings/oleObject17.bin"/><Relationship Id="rId18" Type="http://schemas.openxmlformats.org/officeDocument/2006/relationships/image" Target="../media/image19.wmf"/><Relationship Id="rId17" Type="http://schemas.openxmlformats.org/officeDocument/2006/relationships/oleObject" Target="../embeddings/oleObject16.bin"/><Relationship Id="rId16" Type="http://schemas.openxmlformats.org/officeDocument/2006/relationships/image" Target="../media/image18.wmf"/><Relationship Id="rId15" Type="http://schemas.openxmlformats.org/officeDocument/2006/relationships/oleObject" Target="../embeddings/oleObject15.bin"/><Relationship Id="rId14" Type="http://schemas.openxmlformats.org/officeDocument/2006/relationships/image" Target="../media/image17.wmf"/><Relationship Id="rId13" Type="http://schemas.openxmlformats.org/officeDocument/2006/relationships/oleObject" Target="../embeddings/oleObject14.bin"/><Relationship Id="rId12" Type="http://schemas.openxmlformats.org/officeDocument/2006/relationships/image" Target="../media/image16.wmf"/><Relationship Id="rId11" Type="http://schemas.openxmlformats.org/officeDocument/2006/relationships/oleObject" Target="../embeddings/oleObject13.bin"/><Relationship Id="rId10" Type="http://schemas.openxmlformats.org/officeDocument/2006/relationships/image" Target="../media/image15.wmf"/><Relationship Id="rId1" Type="http://schemas.openxmlformats.org/officeDocument/2006/relationships/oleObject" Target="../embeddings/oleObject8.bin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34.bin"/><Relationship Id="rId8" Type="http://schemas.openxmlformats.org/officeDocument/2006/relationships/image" Target="../media/image377.wmf"/><Relationship Id="rId7" Type="http://schemas.openxmlformats.org/officeDocument/2006/relationships/oleObject" Target="../embeddings/oleObject433.bin"/><Relationship Id="rId6" Type="http://schemas.openxmlformats.org/officeDocument/2006/relationships/image" Target="../media/image368.wmf"/><Relationship Id="rId5" Type="http://schemas.openxmlformats.org/officeDocument/2006/relationships/oleObject" Target="../embeddings/oleObject432.bin"/><Relationship Id="rId4" Type="http://schemas.openxmlformats.org/officeDocument/2006/relationships/image" Target="../media/image367.wmf"/><Relationship Id="rId31" Type="http://schemas.openxmlformats.org/officeDocument/2006/relationships/vmlDrawing" Target="../drawings/vmlDrawing39.vml"/><Relationship Id="rId30" Type="http://schemas.openxmlformats.org/officeDocument/2006/relationships/slideLayout" Target="../slideLayouts/slideLayout7.xml"/><Relationship Id="rId3" Type="http://schemas.openxmlformats.org/officeDocument/2006/relationships/oleObject" Target="../embeddings/oleObject431.bin"/><Relationship Id="rId29" Type="http://schemas.openxmlformats.org/officeDocument/2006/relationships/oleObject" Target="../embeddings/oleObject444.bin"/><Relationship Id="rId28" Type="http://schemas.openxmlformats.org/officeDocument/2006/relationships/image" Target="../media/image379.wmf"/><Relationship Id="rId27" Type="http://schemas.openxmlformats.org/officeDocument/2006/relationships/oleObject" Target="../embeddings/oleObject443.bin"/><Relationship Id="rId26" Type="http://schemas.openxmlformats.org/officeDocument/2006/relationships/image" Target="../media/image376.wmf"/><Relationship Id="rId25" Type="http://schemas.openxmlformats.org/officeDocument/2006/relationships/oleObject" Target="../embeddings/oleObject442.bin"/><Relationship Id="rId24" Type="http://schemas.openxmlformats.org/officeDocument/2006/relationships/image" Target="../media/image266.wmf"/><Relationship Id="rId23" Type="http://schemas.openxmlformats.org/officeDocument/2006/relationships/oleObject" Target="../embeddings/oleObject441.bin"/><Relationship Id="rId22" Type="http://schemas.openxmlformats.org/officeDocument/2006/relationships/image" Target="../media/image265.wmf"/><Relationship Id="rId21" Type="http://schemas.openxmlformats.org/officeDocument/2006/relationships/oleObject" Target="../embeddings/oleObject440.bin"/><Relationship Id="rId20" Type="http://schemas.openxmlformats.org/officeDocument/2006/relationships/image" Target="../media/image264.wmf"/><Relationship Id="rId2" Type="http://schemas.openxmlformats.org/officeDocument/2006/relationships/image" Target="../media/image366.wmf"/><Relationship Id="rId19" Type="http://schemas.openxmlformats.org/officeDocument/2006/relationships/oleObject" Target="../embeddings/oleObject439.bin"/><Relationship Id="rId18" Type="http://schemas.openxmlformats.org/officeDocument/2006/relationships/image" Target="../media/image263.wmf"/><Relationship Id="rId17" Type="http://schemas.openxmlformats.org/officeDocument/2006/relationships/oleObject" Target="../embeddings/oleObject438.bin"/><Relationship Id="rId16" Type="http://schemas.openxmlformats.org/officeDocument/2006/relationships/image" Target="../media/image361.wmf"/><Relationship Id="rId15" Type="http://schemas.openxmlformats.org/officeDocument/2006/relationships/oleObject" Target="../embeddings/oleObject437.bin"/><Relationship Id="rId14" Type="http://schemas.openxmlformats.org/officeDocument/2006/relationships/image" Target="../media/image373.wmf"/><Relationship Id="rId13" Type="http://schemas.openxmlformats.org/officeDocument/2006/relationships/oleObject" Target="../embeddings/oleObject436.bin"/><Relationship Id="rId12" Type="http://schemas.openxmlformats.org/officeDocument/2006/relationships/image" Target="../media/image378.wmf"/><Relationship Id="rId11" Type="http://schemas.openxmlformats.org/officeDocument/2006/relationships/oleObject" Target="../embeddings/oleObject435.bin"/><Relationship Id="rId10" Type="http://schemas.openxmlformats.org/officeDocument/2006/relationships/image" Target="../media/image371.wmf"/><Relationship Id="rId1" Type="http://schemas.openxmlformats.org/officeDocument/2006/relationships/oleObject" Target="../embeddings/oleObject430.bin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49.bin"/><Relationship Id="rId8" Type="http://schemas.openxmlformats.org/officeDocument/2006/relationships/image" Target="../media/image383.wmf"/><Relationship Id="rId7" Type="http://schemas.openxmlformats.org/officeDocument/2006/relationships/oleObject" Target="../embeddings/oleObject448.bin"/><Relationship Id="rId6" Type="http://schemas.openxmlformats.org/officeDocument/2006/relationships/image" Target="../media/image382.wmf"/><Relationship Id="rId5" Type="http://schemas.openxmlformats.org/officeDocument/2006/relationships/oleObject" Target="../embeddings/oleObject447.bin"/><Relationship Id="rId4" Type="http://schemas.openxmlformats.org/officeDocument/2006/relationships/image" Target="../media/image381.wmf"/><Relationship Id="rId34" Type="http://schemas.openxmlformats.org/officeDocument/2006/relationships/vmlDrawing" Target="../drawings/vmlDrawing40.vml"/><Relationship Id="rId33" Type="http://schemas.openxmlformats.org/officeDocument/2006/relationships/slideLayout" Target="../slideLayouts/slideLayout7.xml"/><Relationship Id="rId32" Type="http://schemas.openxmlformats.org/officeDocument/2006/relationships/image" Target="../media/image395.wmf"/><Relationship Id="rId31" Type="http://schemas.openxmlformats.org/officeDocument/2006/relationships/oleObject" Target="../embeddings/oleObject460.bin"/><Relationship Id="rId30" Type="http://schemas.openxmlformats.org/officeDocument/2006/relationships/image" Target="../media/image394.wmf"/><Relationship Id="rId3" Type="http://schemas.openxmlformats.org/officeDocument/2006/relationships/oleObject" Target="../embeddings/oleObject446.bin"/><Relationship Id="rId29" Type="http://schemas.openxmlformats.org/officeDocument/2006/relationships/oleObject" Target="../embeddings/oleObject459.bin"/><Relationship Id="rId28" Type="http://schemas.openxmlformats.org/officeDocument/2006/relationships/image" Target="../media/image393.wmf"/><Relationship Id="rId27" Type="http://schemas.openxmlformats.org/officeDocument/2006/relationships/oleObject" Target="../embeddings/oleObject458.bin"/><Relationship Id="rId26" Type="http://schemas.openxmlformats.org/officeDocument/2006/relationships/image" Target="../media/image392.wmf"/><Relationship Id="rId25" Type="http://schemas.openxmlformats.org/officeDocument/2006/relationships/oleObject" Target="../embeddings/oleObject457.bin"/><Relationship Id="rId24" Type="http://schemas.openxmlformats.org/officeDocument/2006/relationships/image" Target="../media/image391.wmf"/><Relationship Id="rId23" Type="http://schemas.openxmlformats.org/officeDocument/2006/relationships/oleObject" Target="../embeddings/oleObject456.bin"/><Relationship Id="rId22" Type="http://schemas.openxmlformats.org/officeDocument/2006/relationships/image" Target="../media/image390.wmf"/><Relationship Id="rId21" Type="http://schemas.openxmlformats.org/officeDocument/2006/relationships/oleObject" Target="../embeddings/oleObject455.bin"/><Relationship Id="rId20" Type="http://schemas.openxmlformats.org/officeDocument/2006/relationships/image" Target="../media/image389.wmf"/><Relationship Id="rId2" Type="http://schemas.openxmlformats.org/officeDocument/2006/relationships/image" Target="../media/image380.wmf"/><Relationship Id="rId19" Type="http://schemas.openxmlformats.org/officeDocument/2006/relationships/oleObject" Target="../embeddings/oleObject454.bin"/><Relationship Id="rId18" Type="http://schemas.openxmlformats.org/officeDocument/2006/relationships/image" Target="../media/image388.wmf"/><Relationship Id="rId17" Type="http://schemas.openxmlformats.org/officeDocument/2006/relationships/oleObject" Target="../embeddings/oleObject453.bin"/><Relationship Id="rId16" Type="http://schemas.openxmlformats.org/officeDocument/2006/relationships/image" Target="../media/image387.wmf"/><Relationship Id="rId15" Type="http://schemas.openxmlformats.org/officeDocument/2006/relationships/oleObject" Target="../embeddings/oleObject452.bin"/><Relationship Id="rId14" Type="http://schemas.openxmlformats.org/officeDocument/2006/relationships/image" Target="../media/image386.wmf"/><Relationship Id="rId13" Type="http://schemas.openxmlformats.org/officeDocument/2006/relationships/oleObject" Target="../embeddings/oleObject451.bin"/><Relationship Id="rId12" Type="http://schemas.openxmlformats.org/officeDocument/2006/relationships/image" Target="../media/image385.wmf"/><Relationship Id="rId11" Type="http://schemas.openxmlformats.org/officeDocument/2006/relationships/oleObject" Target="../embeddings/oleObject450.bin"/><Relationship Id="rId10" Type="http://schemas.openxmlformats.org/officeDocument/2006/relationships/image" Target="../media/image384.wmf"/><Relationship Id="rId1" Type="http://schemas.openxmlformats.org/officeDocument/2006/relationships/oleObject" Target="../embeddings/oleObject445.bin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65.bin"/><Relationship Id="rId8" Type="http://schemas.openxmlformats.org/officeDocument/2006/relationships/image" Target="../media/image394.wmf"/><Relationship Id="rId7" Type="http://schemas.openxmlformats.org/officeDocument/2006/relationships/oleObject" Target="../embeddings/oleObject464.bin"/><Relationship Id="rId6" Type="http://schemas.openxmlformats.org/officeDocument/2006/relationships/image" Target="../media/image393.wmf"/><Relationship Id="rId5" Type="http://schemas.openxmlformats.org/officeDocument/2006/relationships/oleObject" Target="../embeddings/oleObject463.bin"/><Relationship Id="rId4" Type="http://schemas.openxmlformats.org/officeDocument/2006/relationships/image" Target="../media/image392.wmf"/><Relationship Id="rId33" Type="http://schemas.openxmlformats.org/officeDocument/2006/relationships/comments" Target="../comments/comment1.xml"/><Relationship Id="rId32" Type="http://schemas.openxmlformats.org/officeDocument/2006/relationships/vmlDrawing" Target="../drawings/vmlDrawing41.vml"/><Relationship Id="rId31" Type="http://schemas.openxmlformats.org/officeDocument/2006/relationships/slideLayout" Target="../slideLayouts/slideLayout1.xml"/><Relationship Id="rId30" Type="http://schemas.openxmlformats.org/officeDocument/2006/relationships/image" Target="../media/image402.wmf"/><Relationship Id="rId3" Type="http://schemas.openxmlformats.org/officeDocument/2006/relationships/oleObject" Target="../embeddings/oleObject462.bin"/><Relationship Id="rId29" Type="http://schemas.openxmlformats.org/officeDocument/2006/relationships/oleObject" Target="../embeddings/oleObject475.bin"/><Relationship Id="rId28" Type="http://schemas.openxmlformats.org/officeDocument/2006/relationships/image" Target="../media/image401.wmf"/><Relationship Id="rId27" Type="http://schemas.openxmlformats.org/officeDocument/2006/relationships/oleObject" Target="../embeddings/oleObject474.bin"/><Relationship Id="rId26" Type="http://schemas.openxmlformats.org/officeDocument/2006/relationships/image" Target="../media/image400.wmf"/><Relationship Id="rId25" Type="http://schemas.openxmlformats.org/officeDocument/2006/relationships/oleObject" Target="../embeddings/oleObject473.bin"/><Relationship Id="rId24" Type="http://schemas.openxmlformats.org/officeDocument/2006/relationships/image" Target="../media/image399.wmf"/><Relationship Id="rId23" Type="http://schemas.openxmlformats.org/officeDocument/2006/relationships/oleObject" Target="../embeddings/oleObject472.bin"/><Relationship Id="rId22" Type="http://schemas.openxmlformats.org/officeDocument/2006/relationships/image" Target="../media/image398.wmf"/><Relationship Id="rId21" Type="http://schemas.openxmlformats.org/officeDocument/2006/relationships/oleObject" Target="../embeddings/oleObject471.bin"/><Relationship Id="rId20" Type="http://schemas.openxmlformats.org/officeDocument/2006/relationships/image" Target="../media/image397.wmf"/><Relationship Id="rId2" Type="http://schemas.openxmlformats.org/officeDocument/2006/relationships/image" Target="../media/image391.wmf"/><Relationship Id="rId19" Type="http://schemas.openxmlformats.org/officeDocument/2006/relationships/oleObject" Target="../embeddings/oleObject470.bin"/><Relationship Id="rId18" Type="http://schemas.openxmlformats.org/officeDocument/2006/relationships/image" Target="../media/image396.wmf"/><Relationship Id="rId17" Type="http://schemas.openxmlformats.org/officeDocument/2006/relationships/oleObject" Target="../embeddings/oleObject469.bin"/><Relationship Id="rId16" Type="http://schemas.openxmlformats.org/officeDocument/2006/relationships/image" Target="../media/image382.wmf"/><Relationship Id="rId15" Type="http://schemas.openxmlformats.org/officeDocument/2006/relationships/oleObject" Target="../embeddings/oleObject468.bin"/><Relationship Id="rId14" Type="http://schemas.openxmlformats.org/officeDocument/2006/relationships/image" Target="../media/image395.wmf"/><Relationship Id="rId13" Type="http://schemas.openxmlformats.org/officeDocument/2006/relationships/oleObject" Target="../embeddings/oleObject467.bin"/><Relationship Id="rId12" Type="http://schemas.openxmlformats.org/officeDocument/2006/relationships/image" Target="../media/image390.wmf"/><Relationship Id="rId11" Type="http://schemas.openxmlformats.org/officeDocument/2006/relationships/oleObject" Target="../embeddings/oleObject466.bin"/><Relationship Id="rId10" Type="http://schemas.openxmlformats.org/officeDocument/2006/relationships/image" Target="../media/image389.wmf"/><Relationship Id="rId1" Type="http://schemas.openxmlformats.org/officeDocument/2006/relationships/oleObject" Target="../embeddings/oleObject461.bin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80.bin"/><Relationship Id="rId8" Type="http://schemas.openxmlformats.org/officeDocument/2006/relationships/image" Target="../media/image403.wmf"/><Relationship Id="rId7" Type="http://schemas.openxmlformats.org/officeDocument/2006/relationships/oleObject" Target="../embeddings/oleObject479.bin"/><Relationship Id="rId6" Type="http://schemas.openxmlformats.org/officeDocument/2006/relationships/image" Target="../media/image384.wmf"/><Relationship Id="rId5" Type="http://schemas.openxmlformats.org/officeDocument/2006/relationships/oleObject" Target="../embeddings/oleObject478.bin"/><Relationship Id="rId4" Type="http://schemas.openxmlformats.org/officeDocument/2006/relationships/image" Target="../media/image383.wmf"/><Relationship Id="rId36" Type="http://schemas.openxmlformats.org/officeDocument/2006/relationships/vmlDrawing" Target="../drawings/vmlDrawing42.vml"/><Relationship Id="rId35" Type="http://schemas.openxmlformats.org/officeDocument/2006/relationships/slideLayout" Target="../slideLayouts/slideLayout7.xml"/><Relationship Id="rId34" Type="http://schemas.openxmlformats.org/officeDocument/2006/relationships/image" Target="../media/image407.wmf"/><Relationship Id="rId33" Type="http://schemas.openxmlformats.org/officeDocument/2006/relationships/oleObject" Target="../embeddings/oleObject492.bin"/><Relationship Id="rId32" Type="http://schemas.openxmlformats.org/officeDocument/2006/relationships/image" Target="../media/image406.wmf"/><Relationship Id="rId31" Type="http://schemas.openxmlformats.org/officeDocument/2006/relationships/oleObject" Target="../embeddings/oleObject491.bin"/><Relationship Id="rId30" Type="http://schemas.openxmlformats.org/officeDocument/2006/relationships/image" Target="../media/image405.wmf"/><Relationship Id="rId3" Type="http://schemas.openxmlformats.org/officeDocument/2006/relationships/oleObject" Target="../embeddings/oleObject477.bin"/><Relationship Id="rId29" Type="http://schemas.openxmlformats.org/officeDocument/2006/relationships/oleObject" Target="../embeddings/oleObject490.bin"/><Relationship Id="rId28" Type="http://schemas.openxmlformats.org/officeDocument/2006/relationships/image" Target="../media/image395.wmf"/><Relationship Id="rId27" Type="http://schemas.openxmlformats.org/officeDocument/2006/relationships/oleObject" Target="../embeddings/oleObject489.bin"/><Relationship Id="rId26" Type="http://schemas.openxmlformats.org/officeDocument/2006/relationships/image" Target="../media/image390.wmf"/><Relationship Id="rId25" Type="http://schemas.openxmlformats.org/officeDocument/2006/relationships/oleObject" Target="../embeddings/oleObject488.bin"/><Relationship Id="rId24" Type="http://schemas.openxmlformats.org/officeDocument/2006/relationships/image" Target="../media/image389.wmf"/><Relationship Id="rId23" Type="http://schemas.openxmlformats.org/officeDocument/2006/relationships/oleObject" Target="../embeddings/oleObject487.bin"/><Relationship Id="rId22" Type="http://schemas.openxmlformats.org/officeDocument/2006/relationships/image" Target="../media/image394.wmf"/><Relationship Id="rId21" Type="http://schemas.openxmlformats.org/officeDocument/2006/relationships/oleObject" Target="../embeddings/oleObject486.bin"/><Relationship Id="rId20" Type="http://schemas.openxmlformats.org/officeDocument/2006/relationships/image" Target="../media/image393.wmf"/><Relationship Id="rId2" Type="http://schemas.openxmlformats.org/officeDocument/2006/relationships/image" Target="../media/image382.wmf"/><Relationship Id="rId19" Type="http://schemas.openxmlformats.org/officeDocument/2006/relationships/oleObject" Target="../embeddings/oleObject485.bin"/><Relationship Id="rId18" Type="http://schemas.openxmlformats.org/officeDocument/2006/relationships/image" Target="../media/image392.wmf"/><Relationship Id="rId17" Type="http://schemas.openxmlformats.org/officeDocument/2006/relationships/oleObject" Target="../embeddings/oleObject484.bin"/><Relationship Id="rId16" Type="http://schemas.openxmlformats.org/officeDocument/2006/relationships/image" Target="../media/image391.wmf"/><Relationship Id="rId15" Type="http://schemas.openxmlformats.org/officeDocument/2006/relationships/oleObject" Target="../embeddings/oleObject483.bin"/><Relationship Id="rId14" Type="http://schemas.openxmlformats.org/officeDocument/2006/relationships/image" Target="../media/image388.wmf"/><Relationship Id="rId13" Type="http://schemas.openxmlformats.org/officeDocument/2006/relationships/oleObject" Target="../embeddings/oleObject482.bin"/><Relationship Id="rId12" Type="http://schemas.openxmlformats.org/officeDocument/2006/relationships/image" Target="../media/image387.wmf"/><Relationship Id="rId11" Type="http://schemas.openxmlformats.org/officeDocument/2006/relationships/oleObject" Target="../embeddings/oleObject481.bin"/><Relationship Id="rId10" Type="http://schemas.openxmlformats.org/officeDocument/2006/relationships/image" Target="../media/image404.wmf"/><Relationship Id="rId1" Type="http://schemas.openxmlformats.org/officeDocument/2006/relationships/oleObject" Target="../embeddings/oleObject476.bin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97.bin"/><Relationship Id="rId8" Type="http://schemas.openxmlformats.org/officeDocument/2006/relationships/image" Target="../media/image394.wmf"/><Relationship Id="rId7" Type="http://schemas.openxmlformats.org/officeDocument/2006/relationships/oleObject" Target="../embeddings/oleObject496.bin"/><Relationship Id="rId6" Type="http://schemas.openxmlformats.org/officeDocument/2006/relationships/image" Target="../media/image393.wmf"/><Relationship Id="rId5" Type="http://schemas.openxmlformats.org/officeDocument/2006/relationships/oleObject" Target="../embeddings/oleObject495.bin"/><Relationship Id="rId4" Type="http://schemas.openxmlformats.org/officeDocument/2006/relationships/image" Target="../media/image392.wmf"/><Relationship Id="rId38" Type="http://schemas.openxmlformats.org/officeDocument/2006/relationships/vmlDrawing" Target="../drawings/vmlDrawing43.vml"/><Relationship Id="rId37" Type="http://schemas.openxmlformats.org/officeDocument/2006/relationships/slideLayout" Target="../slideLayouts/slideLayout1.xml"/><Relationship Id="rId36" Type="http://schemas.openxmlformats.org/officeDocument/2006/relationships/image" Target="../media/image413.wmf"/><Relationship Id="rId35" Type="http://schemas.openxmlformats.org/officeDocument/2006/relationships/oleObject" Target="../embeddings/oleObject510.bin"/><Relationship Id="rId34" Type="http://schemas.openxmlformats.org/officeDocument/2006/relationships/image" Target="../media/image412.wmf"/><Relationship Id="rId33" Type="http://schemas.openxmlformats.org/officeDocument/2006/relationships/oleObject" Target="../embeddings/oleObject509.bin"/><Relationship Id="rId32" Type="http://schemas.openxmlformats.org/officeDocument/2006/relationships/image" Target="../media/image411.wmf"/><Relationship Id="rId31" Type="http://schemas.openxmlformats.org/officeDocument/2006/relationships/oleObject" Target="../embeddings/oleObject508.bin"/><Relationship Id="rId30" Type="http://schemas.openxmlformats.org/officeDocument/2006/relationships/image" Target="../media/image402.wmf"/><Relationship Id="rId3" Type="http://schemas.openxmlformats.org/officeDocument/2006/relationships/oleObject" Target="../embeddings/oleObject494.bin"/><Relationship Id="rId29" Type="http://schemas.openxmlformats.org/officeDocument/2006/relationships/oleObject" Target="../embeddings/oleObject507.bin"/><Relationship Id="rId28" Type="http://schemas.openxmlformats.org/officeDocument/2006/relationships/image" Target="../media/image401.wmf"/><Relationship Id="rId27" Type="http://schemas.openxmlformats.org/officeDocument/2006/relationships/oleObject" Target="../embeddings/oleObject506.bin"/><Relationship Id="rId26" Type="http://schemas.openxmlformats.org/officeDocument/2006/relationships/image" Target="../media/image400.wmf"/><Relationship Id="rId25" Type="http://schemas.openxmlformats.org/officeDocument/2006/relationships/oleObject" Target="../embeddings/oleObject505.bin"/><Relationship Id="rId24" Type="http://schemas.openxmlformats.org/officeDocument/2006/relationships/image" Target="../media/image410.wmf"/><Relationship Id="rId23" Type="http://schemas.openxmlformats.org/officeDocument/2006/relationships/oleObject" Target="../embeddings/oleObject504.bin"/><Relationship Id="rId22" Type="http://schemas.openxmlformats.org/officeDocument/2006/relationships/image" Target="../media/image409.wmf"/><Relationship Id="rId21" Type="http://schemas.openxmlformats.org/officeDocument/2006/relationships/oleObject" Target="../embeddings/oleObject503.bin"/><Relationship Id="rId20" Type="http://schemas.openxmlformats.org/officeDocument/2006/relationships/image" Target="../media/image408.wmf"/><Relationship Id="rId2" Type="http://schemas.openxmlformats.org/officeDocument/2006/relationships/image" Target="../media/image391.wmf"/><Relationship Id="rId19" Type="http://schemas.openxmlformats.org/officeDocument/2006/relationships/oleObject" Target="../embeddings/oleObject502.bin"/><Relationship Id="rId18" Type="http://schemas.openxmlformats.org/officeDocument/2006/relationships/image" Target="../media/image396.wmf"/><Relationship Id="rId17" Type="http://schemas.openxmlformats.org/officeDocument/2006/relationships/oleObject" Target="../embeddings/oleObject501.bin"/><Relationship Id="rId16" Type="http://schemas.openxmlformats.org/officeDocument/2006/relationships/image" Target="../media/image382.wmf"/><Relationship Id="rId15" Type="http://schemas.openxmlformats.org/officeDocument/2006/relationships/oleObject" Target="../embeddings/oleObject500.bin"/><Relationship Id="rId14" Type="http://schemas.openxmlformats.org/officeDocument/2006/relationships/image" Target="../media/image395.wmf"/><Relationship Id="rId13" Type="http://schemas.openxmlformats.org/officeDocument/2006/relationships/oleObject" Target="../embeddings/oleObject499.bin"/><Relationship Id="rId12" Type="http://schemas.openxmlformats.org/officeDocument/2006/relationships/image" Target="../media/image390.wmf"/><Relationship Id="rId11" Type="http://schemas.openxmlformats.org/officeDocument/2006/relationships/oleObject" Target="../embeddings/oleObject498.bin"/><Relationship Id="rId10" Type="http://schemas.openxmlformats.org/officeDocument/2006/relationships/image" Target="../media/image389.wmf"/><Relationship Id="rId1" Type="http://schemas.openxmlformats.org/officeDocument/2006/relationships/oleObject" Target="../embeddings/oleObject493.bin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15.bin"/><Relationship Id="rId8" Type="http://schemas.openxmlformats.org/officeDocument/2006/relationships/image" Target="../media/image292.wmf"/><Relationship Id="rId7" Type="http://schemas.openxmlformats.org/officeDocument/2006/relationships/oleObject" Target="../embeddings/oleObject514.bin"/><Relationship Id="rId6" Type="http://schemas.openxmlformats.org/officeDocument/2006/relationships/image" Target="../media/image415.wmf"/><Relationship Id="rId5" Type="http://schemas.openxmlformats.org/officeDocument/2006/relationships/oleObject" Target="../embeddings/oleObject513.bin"/><Relationship Id="rId4" Type="http://schemas.openxmlformats.org/officeDocument/2006/relationships/image" Target="../media/image414.wmf"/><Relationship Id="rId30" Type="http://schemas.openxmlformats.org/officeDocument/2006/relationships/vmlDrawing" Target="../drawings/vmlDrawing44.vml"/><Relationship Id="rId3" Type="http://schemas.openxmlformats.org/officeDocument/2006/relationships/oleObject" Target="../embeddings/oleObject512.bin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419.wmf"/><Relationship Id="rId27" Type="http://schemas.openxmlformats.org/officeDocument/2006/relationships/oleObject" Target="../embeddings/oleObject524.bin"/><Relationship Id="rId26" Type="http://schemas.openxmlformats.org/officeDocument/2006/relationships/image" Target="../media/image302.wmf"/><Relationship Id="rId25" Type="http://schemas.openxmlformats.org/officeDocument/2006/relationships/oleObject" Target="../embeddings/oleObject523.bin"/><Relationship Id="rId24" Type="http://schemas.openxmlformats.org/officeDocument/2006/relationships/image" Target="../media/image301.wmf"/><Relationship Id="rId23" Type="http://schemas.openxmlformats.org/officeDocument/2006/relationships/oleObject" Target="../embeddings/oleObject522.bin"/><Relationship Id="rId22" Type="http://schemas.openxmlformats.org/officeDocument/2006/relationships/image" Target="../media/image300.wmf"/><Relationship Id="rId21" Type="http://schemas.openxmlformats.org/officeDocument/2006/relationships/oleObject" Target="../embeddings/oleObject521.bin"/><Relationship Id="rId20" Type="http://schemas.openxmlformats.org/officeDocument/2006/relationships/image" Target="../media/image418.wmf"/><Relationship Id="rId2" Type="http://schemas.openxmlformats.org/officeDocument/2006/relationships/image" Target="../media/image267.wmf"/><Relationship Id="rId19" Type="http://schemas.openxmlformats.org/officeDocument/2006/relationships/oleObject" Target="../embeddings/oleObject520.bin"/><Relationship Id="rId18" Type="http://schemas.openxmlformats.org/officeDocument/2006/relationships/image" Target="../media/image417.wmf"/><Relationship Id="rId17" Type="http://schemas.openxmlformats.org/officeDocument/2006/relationships/oleObject" Target="../embeddings/oleObject519.bin"/><Relationship Id="rId16" Type="http://schemas.openxmlformats.org/officeDocument/2006/relationships/image" Target="../media/image416.wmf"/><Relationship Id="rId15" Type="http://schemas.openxmlformats.org/officeDocument/2006/relationships/oleObject" Target="../embeddings/oleObject518.bin"/><Relationship Id="rId14" Type="http://schemas.openxmlformats.org/officeDocument/2006/relationships/image" Target="../media/image273.wmf"/><Relationship Id="rId13" Type="http://schemas.openxmlformats.org/officeDocument/2006/relationships/oleObject" Target="../embeddings/oleObject517.bin"/><Relationship Id="rId12" Type="http://schemas.openxmlformats.org/officeDocument/2006/relationships/image" Target="../media/image272.wmf"/><Relationship Id="rId11" Type="http://schemas.openxmlformats.org/officeDocument/2006/relationships/oleObject" Target="../embeddings/oleObject516.bin"/><Relationship Id="rId10" Type="http://schemas.openxmlformats.org/officeDocument/2006/relationships/image" Target="../media/image293.wmf"/><Relationship Id="rId1" Type="http://schemas.openxmlformats.org/officeDocument/2006/relationships/oleObject" Target="../embeddings/oleObject511.bin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29.bin"/><Relationship Id="rId8" Type="http://schemas.openxmlformats.org/officeDocument/2006/relationships/image" Target="../media/image273.wmf"/><Relationship Id="rId7" Type="http://schemas.openxmlformats.org/officeDocument/2006/relationships/oleObject" Target="../embeddings/oleObject528.bin"/><Relationship Id="rId6" Type="http://schemas.openxmlformats.org/officeDocument/2006/relationships/image" Target="../media/image272.wmf"/><Relationship Id="rId5" Type="http://schemas.openxmlformats.org/officeDocument/2006/relationships/oleObject" Target="../embeddings/oleObject527.bin"/><Relationship Id="rId40" Type="http://schemas.openxmlformats.org/officeDocument/2006/relationships/vmlDrawing" Target="../drawings/vmlDrawing45.vml"/><Relationship Id="rId4" Type="http://schemas.openxmlformats.org/officeDocument/2006/relationships/image" Target="../media/image293.wmf"/><Relationship Id="rId39" Type="http://schemas.openxmlformats.org/officeDocument/2006/relationships/slideLayout" Target="../slideLayouts/slideLayout7.xml"/><Relationship Id="rId38" Type="http://schemas.openxmlformats.org/officeDocument/2006/relationships/image" Target="../media/image429.wmf"/><Relationship Id="rId37" Type="http://schemas.openxmlformats.org/officeDocument/2006/relationships/oleObject" Target="../embeddings/oleObject543.bin"/><Relationship Id="rId36" Type="http://schemas.openxmlformats.org/officeDocument/2006/relationships/image" Target="../media/image428.wmf"/><Relationship Id="rId35" Type="http://schemas.openxmlformats.org/officeDocument/2006/relationships/oleObject" Target="../embeddings/oleObject542.bin"/><Relationship Id="rId34" Type="http://schemas.openxmlformats.org/officeDocument/2006/relationships/image" Target="../media/image427.wmf"/><Relationship Id="rId33" Type="http://schemas.openxmlformats.org/officeDocument/2006/relationships/oleObject" Target="../embeddings/oleObject541.bin"/><Relationship Id="rId32" Type="http://schemas.openxmlformats.org/officeDocument/2006/relationships/image" Target="../media/image426.wmf"/><Relationship Id="rId31" Type="http://schemas.openxmlformats.org/officeDocument/2006/relationships/oleObject" Target="../embeddings/oleObject540.bin"/><Relationship Id="rId30" Type="http://schemas.openxmlformats.org/officeDocument/2006/relationships/image" Target="../media/image425.wmf"/><Relationship Id="rId3" Type="http://schemas.openxmlformats.org/officeDocument/2006/relationships/oleObject" Target="../embeddings/oleObject526.bin"/><Relationship Id="rId29" Type="http://schemas.openxmlformats.org/officeDocument/2006/relationships/oleObject" Target="../embeddings/oleObject539.bin"/><Relationship Id="rId28" Type="http://schemas.openxmlformats.org/officeDocument/2006/relationships/image" Target="../media/image424.wmf"/><Relationship Id="rId27" Type="http://schemas.openxmlformats.org/officeDocument/2006/relationships/oleObject" Target="../embeddings/oleObject538.bin"/><Relationship Id="rId26" Type="http://schemas.openxmlformats.org/officeDocument/2006/relationships/image" Target="../media/image423.wmf"/><Relationship Id="rId25" Type="http://schemas.openxmlformats.org/officeDocument/2006/relationships/oleObject" Target="../embeddings/oleObject537.bin"/><Relationship Id="rId24" Type="http://schemas.openxmlformats.org/officeDocument/2006/relationships/image" Target="../media/image422.wmf"/><Relationship Id="rId23" Type="http://schemas.openxmlformats.org/officeDocument/2006/relationships/oleObject" Target="../embeddings/oleObject536.bin"/><Relationship Id="rId22" Type="http://schemas.openxmlformats.org/officeDocument/2006/relationships/image" Target="../media/image421.wmf"/><Relationship Id="rId21" Type="http://schemas.openxmlformats.org/officeDocument/2006/relationships/oleObject" Target="../embeddings/oleObject535.bin"/><Relationship Id="rId20" Type="http://schemas.openxmlformats.org/officeDocument/2006/relationships/image" Target="../media/image302.wmf"/><Relationship Id="rId2" Type="http://schemas.openxmlformats.org/officeDocument/2006/relationships/image" Target="../media/image292.wmf"/><Relationship Id="rId19" Type="http://schemas.openxmlformats.org/officeDocument/2006/relationships/oleObject" Target="../embeddings/oleObject534.bin"/><Relationship Id="rId18" Type="http://schemas.openxmlformats.org/officeDocument/2006/relationships/image" Target="../media/image301.wmf"/><Relationship Id="rId17" Type="http://schemas.openxmlformats.org/officeDocument/2006/relationships/oleObject" Target="../embeddings/oleObject533.bin"/><Relationship Id="rId16" Type="http://schemas.openxmlformats.org/officeDocument/2006/relationships/image" Target="../media/image300.wmf"/><Relationship Id="rId15" Type="http://schemas.openxmlformats.org/officeDocument/2006/relationships/oleObject" Target="../embeddings/oleObject532.bin"/><Relationship Id="rId14" Type="http://schemas.openxmlformats.org/officeDocument/2006/relationships/image" Target="../media/image283.wmf"/><Relationship Id="rId13" Type="http://schemas.openxmlformats.org/officeDocument/2006/relationships/oleObject" Target="../embeddings/oleObject531.bin"/><Relationship Id="rId12" Type="http://schemas.openxmlformats.org/officeDocument/2006/relationships/image" Target="../media/image282.wmf"/><Relationship Id="rId11" Type="http://schemas.openxmlformats.org/officeDocument/2006/relationships/oleObject" Target="../embeddings/oleObject530.bin"/><Relationship Id="rId10" Type="http://schemas.openxmlformats.org/officeDocument/2006/relationships/image" Target="../media/image420.wmf"/><Relationship Id="rId1" Type="http://schemas.openxmlformats.org/officeDocument/2006/relationships/oleObject" Target="../embeddings/oleObject525.bin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48.bin"/><Relationship Id="rId8" Type="http://schemas.openxmlformats.org/officeDocument/2006/relationships/image" Target="../media/image430.wmf"/><Relationship Id="rId7" Type="http://schemas.openxmlformats.org/officeDocument/2006/relationships/oleObject" Target="../embeddings/oleObject547.bin"/><Relationship Id="rId6" Type="http://schemas.openxmlformats.org/officeDocument/2006/relationships/image" Target="../media/image302.wmf"/><Relationship Id="rId5" Type="http://schemas.openxmlformats.org/officeDocument/2006/relationships/oleObject" Target="../embeddings/oleObject546.bin"/><Relationship Id="rId4" Type="http://schemas.openxmlformats.org/officeDocument/2006/relationships/image" Target="../media/image301.wmf"/><Relationship Id="rId3" Type="http://schemas.openxmlformats.org/officeDocument/2006/relationships/oleObject" Target="../embeddings/oleObject545.bin"/><Relationship Id="rId26" Type="http://schemas.openxmlformats.org/officeDocument/2006/relationships/vmlDrawing" Target="../drawings/vmlDrawing46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436.wmf"/><Relationship Id="rId23" Type="http://schemas.openxmlformats.org/officeDocument/2006/relationships/oleObject" Target="../embeddings/oleObject555.bin"/><Relationship Id="rId22" Type="http://schemas.openxmlformats.org/officeDocument/2006/relationships/image" Target="../media/image429.wmf"/><Relationship Id="rId21" Type="http://schemas.openxmlformats.org/officeDocument/2006/relationships/oleObject" Target="../embeddings/oleObject554.bin"/><Relationship Id="rId20" Type="http://schemas.openxmlformats.org/officeDocument/2006/relationships/image" Target="../media/image435.wmf"/><Relationship Id="rId2" Type="http://schemas.openxmlformats.org/officeDocument/2006/relationships/image" Target="../media/image300.wmf"/><Relationship Id="rId19" Type="http://schemas.openxmlformats.org/officeDocument/2006/relationships/oleObject" Target="../embeddings/oleObject553.bin"/><Relationship Id="rId18" Type="http://schemas.openxmlformats.org/officeDocument/2006/relationships/image" Target="../media/image434.wmf"/><Relationship Id="rId17" Type="http://schemas.openxmlformats.org/officeDocument/2006/relationships/oleObject" Target="../embeddings/oleObject552.bin"/><Relationship Id="rId16" Type="http://schemas.openxmlformats.org/officeDocument/2006/relationships/image" Target="../media/image433.wmf"/><Relationship Id="rId15" Type="http://schemas.openxmlformats.org/officeDocument/2006/relationships/oleObject" Target="../embeddings/oleObject551.bin"/><Relationship Id="rId14" Type="http://schemas.openxmlformats.org/officeDocument/2006/relationships/image" Target="../media/image432.wmf"/><Relationship Id="rId13" Type="http://schemas.openxmlformats.org/officeDocument/2006/relationships/oleObject" Target="../embeddings/oleObject550.bin"/><Relationship Id="rId12" Type="http://schemas.openxmlformats.org/officeDocument/2006/relationships/image" Target="../media/image431.wmf"/><Relationship Id="rId11" Type="http://schemas.openxmlformats.org/officeDocument/2006/relationships/oleObject" Target="../embeddings/oleObject549.bin"/><Relationship Id="rId10" Type="http://schemas.openxmlformats.org/officeDocument/2006/relationships/image" Target="../media/image417.wmf"/><Relationship Id="rId1" Type="http://schemas.openxmlformats.org/officeDocument/2006/relationships/oleObject" Target="../embeddings/oleObject544.bin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60.bin"/><Relationship Id="rId8" Type="http://schemas.openxmlformats.org/officeDocument/2006/relationships/image" Target="../media/image437.wmf"/><Relationship Id="rId7" Type="http://schemas.openxmlformats.org/officeDocument/2006/relationships/oleObject" Target="../embeddings/oleObject559.bin"/><Relationship Id="rId6" Type="http://schemas.openxmlformats.org/officeDocument/2006/relationships/image" Target="../media/image302.wmf"/><Relationship Id="rId5" Type="http://schemas.openxmlformats.org/officeDocument/2006/relationships/oleObject" Target="../embeddings/oleObject558.bin"/><Relationship Id="rId4" Type="http://schemas.openxmlformats.org/officeDocument/2006/relationships/image" Target="../media/image301.wmf"/><Relationship Id="rId3" Type="http://schemas.openxmlformats.org/officeDocument/2006/relationships/oleObject" Target="../embeddings/oleObject557.bin"/><Relationship Id="rId20" Type="http://schemas.openxmlformats.org/officeDocument/2006/relationships/vmlDrawing" Target="../drawings/vmlDrawing47.vml"/><Relationship Id="rId2" Type="http://schemas.openxmlformats.org/officeDocument/2006/relationships/image" Target="../media/image300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441.wmf"/><Relationship Id="rId17" Type="http://schemas.openxmlformats.org/officeDocument/2006/relationships/oleObject" Target="../embeddings/oleObject564.bin"/><Relationship Id="rId16" Type="http://schemas.openxmlformats.org/officeDocument/2006/relationships/image" Target="../media/image440.wmf"/><Relationship Id="rId15" Type="http://schemas.openxmlformats.org/officeDocument/2006/relationships/oleObject" Target="../embeddings/oleObject563.bin"/><Relationship Id="rId14" Type="http://schemas.openxmlformats.org/officeDocument/2006/relationships/image" Target="../media/image417.wmf"/><Relationship Id="rId13" Type="http://schemas.openxmlformats.org/officeDocument/2006/relationships/oleObject" Target="../embeddings/oleObject562.bin"/><Relationship Id="rId12" Type="http://schemas.openxmlformats.org/officeDocument/2006/relationships/image" Target="../media/image439.wmf"/><Relationship Id="rId11" Type="http://schemas.openxmlformats.org/officeDocument/2006/relationships/oleObject" Target="../embeddings/oleObject561.bin"/><Relationship Id="rId10" Type="http://schemas.openxmlformats.org/officeDocument/2006/relationships/image" Target="../media/image438.wmf"/><Relationship Id="rId1" Type="http://schemas.openxmlformats.org/officeDocument/2006/relationships/oleObject" Target="../embeddings/oleObject556.bin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69.bin"/><Relationship Id="rId8" Type="http://schemas.openxmlformats.org/officeDocument/2006/relationships/image" Target="../media/image442.wmf"/><Relationship Id="rId7" Type="http://schemas.openxmlformats.org/officeDocument/2006/relationships/oleObject" Target="../embeddings/oleObject568.bin"/><Relationship Id="rId6" Type="http://schemas.openxmlformats.org/officeDocument/2006/relationships/image" Target="../media/image302.wmf"/><Relationship Id="rId5" Type="http://schemas.openxmlformats.org/officeDocument/2006/relationships/oleObject" Target="../embeddings/oleObject567.bin"/><Relationship Id="rId4" Type="http://schemas.openxmlformats.org/officeDocument/2006/relationships/image" Target="../media/image301.wmf"/><Relationship Id="rId3" Type="http://schemas.openxmlformats.org/officeDocument/2006/relationships/oleObject" Target="../embeddings/oleObject566.bin"/><Relationship Id="rId24" Type="http://schemas.openxmlformats.org/officeDocument/2006/relationships/vmlDrawing" Target="../drawings/vmlDrawing48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448.wmf"/><Relationship Id="rId21" Type="http://schemas.openxmlformats.org/officeDocument/2006/relationships/oleObject" Target="../embeddings/oleObject575.bin"/><Relationship Id="rId20" Type="http://schemas.openxmlformats.org/officeDocument/2006/relationships/image" Target="../media/image447.wmf"/><Relationship Id="rId2" Type="http://schemas.openxmlformats.org/officeDocument/2006/relationships/image" Target="../media/image300.wmf"/><Relationship Id="rId19" Type="http://schemas.openxmlformats.org/officeDocument/2006/relationships/oleObject" Target="../embeddings/oleObject574.bin"/><Relationship Id="rId18" Type="http://schemas.openxmlformats.org/officeDocument/2006/relationships/image" Target="../media/image446.wmf"/><Relationship Id="rId17" Type="http://schemas.openxmlformats.org/officeDocument/2006/relationships/oleObject" Target="../embeddings/oleObject573.bin"/><Relationship Id="rId16" Type="http://schemas.openxmlformats.org/officeDocument/2006/relationships/image" Target="../media/image445.wmf"/><Relationship Id="rId15" Type="http://schemas.openxmlformats.org/officeDocument/2006/relationships/oleObject" Target="../embeddings/oleObject572.bin"/><Relationship Id="rId14" Type="http://schemas.openxmlformats.org/officeDocument/2006/relationships/image" Target="../media/image444.wmf"/><Relationship Id="rId13" Type="http://schemas.openxmlformats.org/officeDocument/2006/relationships/oleObject" Target="../embeddings/oleObject571.bin"/><Relationship Id="rId12" Type="http://schemas.openxmlformats.org/officeDocument/2006/relationships/image" Target="../media/image434.wmf"/><Relationship Id="rId11" Type="http://schemas.openxmlformats.org/officeDocument/2006/relationships/oleObject" Target="../embeddings/oleObject570.bin"/><Relationship Id="rId10" Type="http://schemas.openxmlformats.org/officeDocument/2006/relationships/image" Target="../media/image443.wmf"/><Relationship Id="rId1" Type="http://schemas.openxmlformats.org/officeDocument/2006/relationships/oleObject" Target="../embeddings/oleObject565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.bin"/><Relationship Id="rId8" Type="http://schemas.openxmlformats.org/officeDocument/2006/relationships/image" Target="../media/image28.w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6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12.wmf"/><Relationship Id="rId12" Type="http://schemas.openxmlformats.org/officeDocument/2006/relationships/vmlDrawing" Target="../drawings/vmlDrawing4.vml"/><Relationship Id="rId11" Type="http://schemas.openxmlformats.org/officeDocument/2006/relationships/slideLayout" Target="../slideLayouts/slideLayout6.xml"/><Relationship Id="rId10" Type="http://schemas.openxmlformats.org/officeDocument/2006/relationships/image" Target="../media/image17.wmf"/><Relationship Id="rId1" Type="http://schemas.openxmlformats.org/officeDocument/2006/relationships/oleObject" Target="../embeddings/oleObject23.bin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80.bin"/><Relationship Id="rId8" Type="http://schemas.openxmlformats.org/officeDocument/2006/relationships/image" Target="../media/image452.wmf"/><Relationship Id="rId7" Type="http://schemas.openxmlformats.org/officeDocument/2006/relationships/oleObject" Target="../embeddings/oleObject579.bin"/><Relationship Id="rId6" Type="http://schemas.openxmlformats.org/officeDocument/2006/relationships/image" Target="../media/image451.wmf"/><Relationship Id="rId5" Type="http://schemas.openxmlformats.org/officeDocument/2006/relationships/oleObject" Target="../embeddings/oleObject578.bin"/><Relationship Id="rId4" Type="http://schemas.openxmlformats.org/officeDocument/2006/relationships/image" Target="../media/image450.wmf"/><Relationship Id="rId3" Type="http://schemas.openxmlformats.org/officeDocument/2006/relationships/oleObject" Target="../embeddings/oleObject577.bin"/><Relationship Id="rId26" Type="http://schemas.openxmlformats.org/officeDocument/2006/relationships/vmlDrawing" Target="../drawings/vmlDrawing49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460.wmf"/><Relationship Id="rId23" Type="http://schemas.openxmlformats.org/officeDocument/2006/relationships/oleObject" Target="../embeddings/oleObject587.bin"/><Relationship Id="rId22" Type="http://schemas.openxmlformats.org/officeDocument/2006/relationships/image" Target="../media/image459.wmf"/><Relationship Id="rId21" Type="http://schemas.openxmlformats.org/officeDocument/2006/relationships/oleObject" Target="../embeddings/oleObject586.bin"/><Relationship Id="rId20" Type="http://schemas.openxmlformats.org/officeDocument/2006/relationships/image" Target="../media/image458.wmf"/><Relationship Id="rId2" Type="http://schemas.openxmlformats.org/officeDocument/2006/relationships/image" Target="../media/image449.wmf"/><Relationship Id="rId19" Type="http://schemas.openxmlformats.org/officeDocument/2006/relationships/oleObject" Target="../embeddings/oleObject585.bin"/><Relationship Id="rId18" Type="http://schemas.openxmlformats.org/officeDocument/2006/relationships/image" Target="../media/image457.wmf"/><Relationship Id="rId17" Type="http://schemas.openxmlformats.org/officeDocument/2006/relationships/oleObject" Target="../embeddings/oleObject584.bin"/><Relationship Id="rId16" Type="http://schemas.openxmlformats.org/officeDocument/2006/relationships/image" Target="../media/image456.wmf"/><Relationship Id="rId15" Type="http://schemas.openxmlformats.org/officeDocument/2006/relationships/oleObject" Target="../embeddings/oleObject583.bin"/><Relationship Id="rId14" Type="http://schemas.openxmlformats.org/officeDocument/2006/relationships/image" Target="../media/image455.wmf"/><Relationship Id="rId13" Type="http://schemas.openxmlformats.org/officeDocument/2006/relationships/oleObject" Target="../embeddings/oleObject582.bin"/><Relationship Id="rId12" Type="http://schemas.openxmlformats.org/officeDocument/2006/relationships/image" Target="../media/image454.wmf"/><Relationship Id="rId11" Type="http://schemas.openxmlformats.org/officeDocument/2006/relationships/oleObject" Target="../embeddings/oleObject581.bin"/><Relationship Id="rId10" Type="http://schemas.openxmlformats.org/officeDocument/2006/relationships/image" Target="../media/image453.wmf"/><Relationship Id="rId1" Type="http://schemas.openxmlformats.org/officeDocument/2006/relationships/oleObject" Target="../embeddings/oleObject576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2.bin"/><Relationship Id="rId8" Type="http://schemas.openxmlformats.org/officeDocument/2006/relationships/image" Target="../media/image32.wmf"/><Relationship Id="rId7" Type="http://schemas.openxmlformats.org/officeDocument/2006/relationships/oleObject" Target="../embeddings/oleObject31.bin"/><Relationship Id="rId6" Type="http://schemas.openxmlformats.org/officeDocument/2006/relationships/image" Target="../media/image31.wmf"/><Relationship Id="rId51" Type="http://schemas.openxmlformats.org/officeDocument/2006/relationships/vmlDrawing" Target="../drawings/vmlDrawing5.vml"/><Relationship Id="rId50" Type="http://schemas.openxmlformats.org/officeDocument/2006/relationships/slideLayout" Target="../slideLayouts/slideLayout7.xml"/><Relationship Id="rId5" Type="http://schemas.openxmlformats.org/officeDocument/2006/relationships/oleObject" Target="../embeddings/oleObject30.bin"/><Relationship Id="rId49" Type="http://schemas.openxmlformats.org/officeDocument/2006/relationships/image" Target="../media/image52.wmf"/><Relationship Id="rId48" Type="http://schemas.openxmlformats.org/officeDocument/2006/relationships/oleObject" Target="../embeddings/oleObject52.bin"/><Relationship Id="rId47" Type="http://schemas.openxmlformats.org/officeDocument/2006/relationships/image" Target="../media/image51.wmf"/><Relationship Id="rId46" Type="http://schemas.openxmlformats.org/officeDocument/2006/relationships/oleObject" Target="../embeddings/oleObject51.bin"/><Relationship Id="rId45" Type="http://schemas.openxmlformats.org/officeDocument/2006/relationships/image" Target="../media/image50.wmf"/><Relationship Id="rId44" Type="http://schemas.openxmlformats.org/officeDocument/2006/relationships/oleObject" Target="../embeddings/oleObject50.bin"/><Relationship Id="rId43" Type="http://schemas.openxmlformats.org/officeDocument/2006/relationships/oleObject" Target="../embeddings/oleObject49.bin"/><Relationship Id="rId42" Type="http://schemas.openxmlformats.org/officeDocument/2006/relationships/image" Target="../media/image49.wmf"/><Relationship Id="rId41" Type="http://schemas.openxmlformats.org/officeDocument/2006/relationships/oleObject" Target="../embeddings/oleObject48.bin"/><Relationship Id="rId40" Type="http://schemas.openxmlformats.org/officeDocument/2006/relationships/image" Target="../media/image48.wmf"/><Relationship Id="rId4" Type="http://schemas.openxmlformats.org/officeDocument/2006/relationships/image" Target="../media/image30.wmf"/><Relationship Id="rId39" Type="http://schemas.openxmlformats.org/officeDocument/2006/relationships/oleObject" Target="../embeddings/oleObject47.bin"/><Relationship Id="rId38" Type="http://schemas.openxmlformats.org/officeDocument/2006/relationships/image" Target="../media/image47.emf"/><Relationship Id="rId37" Type="http://schemas.openxmlformats.org/officeDocument/2006/relationships/oleObject" Target="../embeddings/oleObject46.bin"/><Relationship Id="rId36" Type="http://schemas.openxmlformats.org/officeDocument/2006/relationships/image" Target="../media/image46.wmf"/><Relationship Id="rId35" Type="http://schemas.openxmlformats.org/officeDocument/2006/relationships/oleObject" Target="../embeddings/oleObject45.bin"/><Relationship Id="rId34" Type="http://schemas.openxmlformats.org/officeDocument/2006/relationships/image" Target="../media/image45.emf"/><Relationship Id="rId33" Type="http://schemas.openxmlformats.org/officeDocument/2006/relationships/oleObject" Target="../embeddings/oleObject44.bin"/><Relationship Id="rId32" Type="http://schemas.openxmlformats.org/officeDocument/2006/relationships/image" Target="../media/image44.wmf"/><Relationship Id="rId31" Type="http://schemas.openxmlformats.org/officeDocument/2006/relationships/oleObject" Target="../embeddings/oleObject43.bin"/><Relationship Id="rId30" Type="http://schemas.openxmlformats.org/officeDocument/2006/relationships/image" Target="../media/image43.emf"/><Relationship Id="rId3" Type="http://schemas.openxmlformats.org/officeDocument/2006/relationships/oleObject" Target="../embeddings/oleObject29.bin"/><Relationship Id="rId29" Type="http://schemas.openxmlformats.org/officeDocument/2006/relationships/oleObject" Target="../embeddings/oleObject42.bin"/><Relationship Id="rId28" Type="http://schemas.openxmlformats.org/officeDocument/2006/relationships/image" Target="../media/image42.wmf"/><Relationship Id="rId27" Type="http://schemas.openxmlformats.org/officeDocument/2006/relationships/oleObject" Target="../embeddings/oleObject41.bin"/><Relationship Id="rId26" Type="http://schemas.openxmlformats.org/officeDocument/2006/relationships/image" Target="../media/image41.wmf"/><Relationship Id="rId25" Type="http://schemas.openxmlformats.org/officeDocument/2006/relationships/oleObject" Target="../embeddings/oleObject40.bin"/><Relationship Id="rId24" Type="http://schemas.openxmlformats.org/officeDocument/2006/relationships/image" Target="../media/image40.wmf"/><Relationship Id="rId23" Type="http://schemas.openxmlformats.org/officeDocument/2006/relationships/oleObject" Target="../embeddings/oleObject39.bin"/><Relationship Id="rId22" Type="http://schemas.openxmlformats.org/officeDocument/2006/relationships/image" Target="../media/image39.wmf"/><Relationship Id="rId21" Type="http://schemas.openxmlformats.org/officeDocument/2006/relationships/oleObject" Target="../embeddings/oleObject38.bin"/><Relationship Id="rId20" Type="http://schemas.openxmlformats.org/officeDocument/2006/relationships/image" Target="../media/image38.wmf"/><Relationship Id="rId2" Type="http://schemas.openxmlformats.org/officeDocument/2006/relationships/image" Target="../media/image29.wmf"/><Relationship Id="rId19" Type="http://schemas.openxmlformats.org/officeDocument/2006/relationships/oleObject" Target="../embeddings/oleObject37.bin"/><Relationship Id="rId18" Type="http://schemas.openxmlformats.org/officeDocument/2006/relationships/image" Target="../media/image37.wmf"/><Relationship Id="rId17" Type="http://schemas.openxmlformats.org/officeDocument/2006/relationships/oleObject" Target="../embeddings/oleObject36.bin"/><Relationship Id="rId16" Type="http://schemas.openxmlformats.org/officeDocument/2006/relationships/image" Target="../media/image36.wmf"/><Relationship Id="rId15" Type="http://schemas.openxmlformats.org/officeDocument/2006/relationships/oleObject" Target="../embeddings/oleObject35.bin"/><Relationship Id="rId14" Type="http://schemas.openxmlformats.org/officeDocument/2006/relationships/image" Target="../media/image35.wmf"/><Relationship Id="rId13" Type="http://schemas.openxmlformats.org/officeDocument/2006/relationships/oleObject" Target="../embeddings/oleObject34.bin"/><Relationship Id="rId12" Type="http://schemas.openxmlformats.org/officeDocument/2006/relationships/image" Target="../media/image34.wmf"/><Relationship Id="rId11" Type="http://schemas.openxmlformats.org/officeDocument/2006/relationships/oleObject" Target="../embeddings/oleObject33.bin"/><Relationship Id="rId10" Type="http://schemas.openxmlformats.org/officeDocument/2006/relationships/image" Target="../media/image33.wmf"/><Relationship Id="rId1" Type="http://schemas.openxmlformats.org/officeDocument/2006/relationships/oleObject" Target="../embeddings/oleObject28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7.bin"/><Relationship Id="rId8" Type="http://schemas.openxmlformats.org/officeDocument/2006/relationships/image" Target="../media/image56.wmf"/><Relationship Id="rId7" Type="http://schemas.openxmlformats.org/officeDocument/2006/relationships/oleObject" Target="../embeddings/oleObject56.bin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54.emf"/><Relationship Id="rId3" Type="http://schemas.openxmlformats.org/officeDocument/2006/relationships/oleObject" Target="../embeddings/oleObject54.bin"/><Relationship Id="rId2" Type="http://schemas.openxmlformats.org/officeDocument/2006/relationships/image" Target="../media/image53.emf"/><Relationship Id="rId19" Type="http://schemas.openxmlformats.org/officeDocument/2006/relationships/vmlDrawing" Target="../drawings/vmlDrawing6.vml"/><Relationship Id="rId18" Type="http://schemas.openxmlformats.org/officeDocument/2006/relationships/slideLayout" Target="../slideLayouts/slideLayout2.xml"/><Relationship Id="rId17" Type="http://schemas.openxmlformats.org/officeDocument/2006/relationships/image" Target="../media/image60.emf"/><Relationship Id="rId16" Type="http://schemas.openxmlformats.org/officeDocument/2006/relationships/oleObject" Target="../embeddings/oleObject61.bin"/><Relationship Id="rId15" Type="http://schemas.openxmlformats.org/officeDocument/2006/relationships/image" Target="../media/image59.emf"/><Relationship Id="rId14" Type="http://schemas.openxmlformats.org/officeDocument/2006/relationships/oleObject" Target="../embeddings/oleObject60.bin"/><Relationship Id="rId13" Type="http://schemas.openxmlformats.org/officeDocument/2006/relationships/oleObject" Target="../embeddings/oleObject59.bin"/><Relationship Id="rId12" Type="http://schemas.openxmlformats.org/officeDocument/2006/relationships/image" Target="../media/image58.wmf"/><Relationship Id="rId11" Type="http://schemas.openxmlformats.org/officeDocument/2006/relationships/oleObject" Target="../embeddings/oleObject58.bin"/><Relationship Id="rId10" Type="http://schemas.openxmlformats.org/officeDocument/2006/relationships/image" Target="../media/image57.wmf"/><Relationship Id="rId1" Type="http://schemas.openxmlformats.org/officeDocument/2006/relationships/oleObject" Target="../embeddings/oleObject53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6.bin"/><Relationship Id="rId8" Type="http://schemas.openxmlformats.org/officeDocument/2006/relationships/image" Target="../media/image64.wmf"/><Relationship Id="rId7" Type="http://schemas.openxmlformats.org/officeDocument/2006/relationships/oleObject" Target="../embeddings/oleObject65.bin"/><Relationship Id="rId6" Type="http://schemas.openxmlformats.org/officeDocument/2006/relationships/image" Target="../media/image63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62.wmf"/><Relationship Id="rId3" Type="http://schemas.openxmlformats.org/officeDocument/2006/relationships/oleObject" Target="../embeddings/oleObject63.bin"/><Relationship Id="rId2" Type="http://schemas.openxmlformats.org/officeDocument/2006/relationships/image" Target="../media/image61.wmf"/><Relationship Id="rId19" Type="http://schemas.openxmlformats.org/officeDocument/2006/relationships/vmlDrawing" Target="../drawings/vmlDrawing7.v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69.png"/><Relationship Id="rId16" Type="http://schemas.openxmlformats.org/officeDocument/2006/relationships/image" Target="../media/image68.wmf"/><Relationship Id="rId15" Type="http://schemas.openxmlformats.org/officeDocument/2006/relationships/oleObject" Target="../embeddings/oleObject69.bin"/><Relationship Id="rId14" Type="http://schemas.openxmlformats.org/officeDocument/2006/relationships/image" Target="../media/image67.wmf"/><Relationship Id="rId13" Type="http://schemas.openxmlformats.org/officeDocument/2006/relationships/oleObject" Target="../embeddings/oleObject68.bin"/><Relationship Id="rId12" Type="http://schemas.openxmlformats.org/officeDocument/2006/relationships/image" Target="../media/image66.wmf"/><Relationship Id="rId11" Type="http://schemas.openxmlformats.org/officeDocument/2006/relationships/oleObject" Target="../embeddings/oleObject67.bin"/><Relationship Id="rId10" Type="http://schemas.openxmlformats.org/officeDocument/2006/relationships/image" Target="../media/image65.wmf"/><Relationship Id="rId1" Type="http://schemas.openxmlformats.org/officeDocument/2006/relationships/oleObject" Target="../embeddings/oleObject62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74.wmf"/><Relationship Id="rId8" Type="http://schemas.openxmlformats.org/officeDocument/2006/relationships/oleObject" Target="../embeddings/oleObject73.bin"/><Relationship Id="rId7" Type="http://schemas.openxmlformats.org/officeDocument/2006/relationships/image" Target="../media/image73.wmf"/><Relationship Id="rId6" Type="http://schemas.openxmlformats.org/officeDocument/2006/relationships/oleObject" Target="../embeddings/oleObject72.bin"/><Relationship Id="rId5" Type="http://schemas.openxmlformats.org/officeDocument/2006/relationships/image" Target="../media/image72.wmf"/><Relationship Id="rId4" Type="http://schemas.openxmlformats.org/officeDocument/2006/relationships/oleObject" Target="../embeddings/oleObject71.bin"/><Relationship Id="rId39" Type="http://schemas.openxmlformats.org/officeDocument/2006/relationships/vmlDrawing" Target="../drawings/vmlDrawing8.vml"/><Relationship Id="rId38" Type="http://schemas.openxmlformats.org/officeDocument/2006/relationships/slideLayout" Target="../slideLayouts/slideLayout7.xml"/><Relationship Id="rId37" Type="http://schemas.openxmlformats.org/officeDocument/2006/relationships/image" Target="../media/image88.wmf"/><Relationship Id="rId36" Type="http://schemas.openxmlformats.org/officeDocument/2006/relationships/oleObject" Target="../embeddings/oleObject87.bin"/><Relationship Id="rId35" Type="http://schemas.openxmlformats.org/officeDocument/2006/relationships/image" Target="../media/image87.wmf"/><Relationship Id="rId34" Type="http://schemas.openxmlformats.org/officeDocument/2006/relationships/oleObject" Target="../embeddings/oleObject86.bin"/><Relationship Id="rId33" Type="http://schemas.openxmlformats.org/officeDocument/2006/relationships/image" Target="../media/image86.wmf"/><Relationship Id="rId32" Type="http://schemas.openxmlformats.org/officeDocument/2006/relationships/oleObject" Target="../embeddings/oleObject85.bin"/><Relationship Id="rId31" Type="http://schemas.openxmlformats.org/officeDocument/2006/relationships/image" Target="../media/image85.wmf"/><Relationship Id="rId30" Type="http://schemas.openxmlformats.org/officeDocument/2006/relationships/oleObject" Target="../embeddings/oleObject84.bin"/><Relationship Id="rId3" Type="http://schemas.openxmlformats.org/officeDocument/2006/relationships/image" Target="../media/image71.emf"/><Relationship Id="rId29" Type="http://schemas.openxmlformats.org/officeDocument/2006/relationships/image" Target="../media/image84.wmf"/><Relationship Id="rId28" Type="http://schemas.openxmlformats.org/officeDocument/2006/relationships/oleObject" Target="../embeddings/oleObject83.bin"/><Relationship Id="rId27" Type="http://schemas.openxmlformats.org/officeDocument/2006/relationships/image" Target="../media/image83.wmf"/><Relationship Id="rId26" Type="http://schemas.openxmlformats.org/officeDocument/2006/relationships/oleObject" Target="../embeddings/oleObject82.bin"/><Relationship Id="rId25" Type="http://schemas.openxmlformats.org/officeDocument/2006/relationships/image" Target="../media/image82.wmf"/><Relationship Id="rId24" Type="http://schemas.openxmlformats.org/officeDocument/2006/relationships/oleObject" Target="../embeddings/oleObject81.bin"/><Relationship Id="rId23" Type="http://schemas.openxmlformats.org/officeDocument/2006/relationships/image" Target="../media/image81.emf"/><Relationship Id="rId22" Type="http://schemas.openxmlformats.org/officeDocument/2006/relationships/oleObject" Target="../embeddings/oleObject80.bin"/><Relationship Id="rId21" Type="http://schemas.openxmlformats.org/officeDocument/2006/relationships/image" Target="../media/image80.emf"/><Relationship Id="rId20" Type="http://schemas.openxmlformats.org/officeDocument/2006/relationships/oleObject" Target="../embeddings/oleObject79.bin"/><Relationship Id="rId2" Type="http://schemas.openxmlformats.org/officeDocument/2006/relationships/oleObject" Target="../embeddings/oleObject70.bin"/><Relationship Id="rId19" Type="http://schemas.openxmlformats.org/officeDocument/2006/relationships/image" Target="../media/image79.wmf"/><Relationship Id="rId18" Type="http://schemas.openxmlformats.org/officeDocument/2006/relationships/oleObject" Target="../embeddings/oleObject78.bin"/><Relationship Id="rId17" Type="http://schemas.openxmlformats.org/officeDocument/2006/relationships/image" Target="../media/image78.wmf"/><Relationship Id="rId16" Type="http://schemas.openxmlformats.org/officeDocument/2006/relationships/oleObject" Target="../embeddings/oleObject77.bin"/><Relationship Id="rId15" Type="http://schemas.openxmlformats.org/officeDocument/2006/relationships/image" Target="../media/image77.wmf"/><Relationship Id="rId14" Type="http://schemas.openxmlformats.org/officeDocument/2006/relationships/oleObject" Target="../embeddings/oleObject76.bin"/><Relationship Id="rId13" Type="http://schemas.openxmlformats.org/officeDocument/2006/relationships/image" Target="../media/image76.wmf"/><Relationship Id="rId12" Type="http://schemas.openxmlformats.org/officeDocument/2006/relationships/oleObject" Target="../embeddings/oleObject75.bin"/><Relationship Id="rId11" Type="http://schemas.openxmlformats.org/officeDocument/2006/relationships/image" Target="../media/image75.wmf"/><Relationship Id="rId10" Type="http://schemas.openxmlformats.org/officeDocument/2006/relationships/oleObject" Target="../embeddings/oleObject74.bin"/><Relationship Id="rId1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5643563" y="3911600"/>
          <a:ext cx="19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" name="公式" r:id="rId1" imgW="190500" imgH="419100" progId="Equation.3">
                  <p:embed/>
                </p:oleObj>
              </mc:Choice>
              <mc:Fallback>
                <p:oleObj name="公式" r:id="rId1" imgW="190500" imgH="419100" progId="Equation.3">
                  <p:embed/>
                  <p:pic>
                    <p:nvPicPr>
                      <p:cNvPr id="0" name="图片 1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63" y="3911600"/>
                        <a:ext cx="190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3193190" y="2309356"/>
            <a:ext cx="5688012" cy="769441"/>
          </a:xfrm>
          <a:prstGeom prst="rect">
            <a:avLst/>
          </a:prstGeom>
          <a:noFill/>
          <a:ln w="57150" cmpd="thickThin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4400">
                <a:solidFill>
                  <a:srgbClr val="0000FF"/>
                </a:solidFill>
                <a:ea typeface="黑体" panose="02010609060101010101" pitchFamily="49" charset="-122"/>
              </a:rPr>
              <a:t>  </a:t>
            </a:r>
            <a:r>
              <a:rPr lang="en-US" altLang="zh-CN" sz="4400" b="1" smtClean="0">
                <a:solidFill>
                  <a:srgbClr val="FF0000"/>
                </a:solidFill>
                <a:ea typeface="黑体" panose="02010609060101010101" pitchFamily="49" charset="-122"/>
              </a:rPr>
              <a:t>10.2 </a:t>
            </a:r>
            <a:r>
              <a:rPr lang="en-US" altLang="zh-CN" sz="4400" smtClean="0">
                <a:solidFill>
                  <a:srgbClr val="FF0000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4400" b="1" dirty="0" smtClean="0">
                <a:solidFill>
                  <a:srgbClr val="FF0000"/>
                </a:solidFill>
                <a:latin typeface="+mn-ea"/>
                <a:ea typeface="+mn-ea"/>
              </a:rPr>
              <a:t>第二</a:t>
            </a:r>
            <a:r>
              <a:rPr lang="zh-CN" altLang="en-US" sz="4400" b="1" dirty="0">
                <a:solidFill>
                  <a:srgbClr val="FF0000"/>
                </a:solidFill>
                <a:latin typeface="+mn-ea"/>
                <a:ea typeface="+mn-ea"/>
              </a:rPr>
              <a:t>型曲面积分</a:t>
            </a:r>
            <a:endParaRPr lang="zh-CN" altLang="en-US" sz="4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256638" y="365836"/>
            <a:ext cx="1648208" cy="584775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Chapter 10</a:t>
            </a:r>
            <a:endParaRPr lang="zh-CN" altLang="en-US" sz="32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8143343" y="72369"/>
            <a:ext cx="3429000" cy="1066800"/>
            <a:chOff x="3792" y="70"/>
            <a:chExt cx="1968" cy="672"/>
          </a:xfrm>
        </p:grpSpPr>
        <p:sp>
          <p:nvSpPr>
            <p:cNvPr id="6160" name="AutoShape 3" descr="粉色砂纸"/>
            <p:cNvSpPr>
              <a:spLocks noChangeArrowheads="1"/>
            </p:cNvSpPr>
            <p:nvPr/>
          </p:nvSpPr>
          <p:spPr bwMode="auto">
            <a:xfrm>
              <a:off x="3792" y="70"/>
              <a:ext cx="1968" cy="672"/>
            </a:xfrm>
            <a:prstGeom prst="bevel">
              <a:avLst>
                <a:gd name="adj" fmla="val 6546"/>
              </a:avLst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rgbClr val="FF0000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61" name="Text Box 4"/>
            <p:cNvSpPr txBox="1">
              <a:spLocks noChangeArrowheads="1"/>
            </p:cNvSpPr>
            <p:nvPr/>
          </p:nvSpPr>
          <p:spPr bwMode="auto">
            <a:xfrm>
              <a:off x="3792" y="105"/>
              <a:ext cx="18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99"/>
                  </a:solidFill>
                </a:rPr>
                <a:t>常向量</a:t>
              </a:r>
              <a:r>
                <a:rPr lang="en-US" altLang="zh-CN" sz="2800" b="1" dirty="0">
                  <a:solidFill>
                    <a:srgbClr val="000099"/>
                  </a:solidFill>
                </a:rPr>
                <a:t>,</a:t>
              </a:r>
              <a:r>
                <a:rPr lang="zh-CN" altLang="en-US" sz="2800" b="1" dirty="0">
                  <a:solidFill>
                    <a:srgbClr val="000099"/>
                  </a:solidFill>
                </a:rPr>
                <a:t>有向平面</a:t>
              </a:r>
              <a:endParaRPr lang="zh-CN" altLang="en-US" sz="2800" b="1" dirty="0">
                <a:solidFill>
                  <a:srgbClr val="000099"/>
                </a:solidFill>
              </a:endParaRPr>
            </a:p>
          </p:txBody>
        </p:sp>
      </p:grpSp>
      <p:graphicFrame>
        <p:nvGraphicFramePr>
          <p:cNvPr id="505861" name="Object 2"/>
          <p:cNvGraphicFramePr>
            <a:graphicFrameLocks noChangeAspect="1"/>
          </p:cNvGraphicFramePr>
          <p:nvPr/>
        </p:nvGraphicFramePr>
        <p:xfrm>
          <a:off x="3124201" y="3200401"/>
          <a:ext cx="10890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0" name="公式" r:id="rId2" imgW="447675" imgH="228600" progId="Equation.3">
                  <p:embed/>
                </p:oleObj>
              </mc:Choice>
              <mc:Fallback>
                <p:oleObj name="公式" r:id="rId2" imgW="447675" imgH="228600" progId="Equation.3">
                  <p:embed/>
                  <p:pic>
                    <p:nvPicPr>
                      <p:cNvPr id="0" name="图片 68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1" y="3200401"/>
                        <a:ext cx="108902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5862" name="Text Box 6"/>
          <p:cNvSpPr txBox="1">
            <a:spLocks noChangeArrowheads="1"/>
          </p:cNvSpPr>
          <p:nvPr/>
        </p:nvSpPr>
        <p:spPr bwMode="auto">
          <a:xfrm>
            <a:off x="2514600" y="397668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u="sng" dirty="0">
                <a:solidFill>
                  <a:srgbClr val="0000FF"/>
                </a:solidFill>
              </a:rPr>
              <a:t>求和</a:t>
            </a:r>
            <a:endParaRPr lang="zh-CN" altLang="en-US" sz="2800" b="1" u="sng" dirty="0">
              <a:solidFill>
                <a:srgbClr val="0000FF"/>
              </a:solidFill>
            </a:endParaRPr>
          </a:p>
        </p:txBody>
      </p:sp>
      <p:graphicFrame>
        <p:nvGraphicFramePr>
          <p:cNvPr id="505863" name="Object 3"/>
          <p:cNvGraphicFramePr>
            <a:graphicFrameLocks noChangeAspect="1"/>
          </p:cNvGraphicFramePr>
          <p:nvPr/>
        </p:nvGraphicFramePr>
        <p:xfrm>
          <a:off x="4705350" y="5105401"/>
          <a:ext cx="238125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1" name="Equation" r:id="rId4" imgW="2400300" imgH="952500" progId="Equation.3">
                  <p:embed/>
                </p:oleObj>
              </mc:Choice>
              <mc:Fallback>
                <p:oleObj name="Equation" r:id="rId4" imgW="2400300" imgH="952500" progId="Equation.3">
                  <p:embed/>
                  <p:pic>
                    <p:nvPicPr>
                      <p:cNvPr id="0" name="图片 68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5350" y="5105401"/>
                        <a:ext cx="2381250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5864" name="Text Box 8"/>
          <p:cNvSpPr txBox="1">
            <a:spLocks noChangeArrowheads="1"/>
          </p:cNvSpPr>
          <p:nvPr/>
        </p:nvSpPr>
        <p:spPr bwMode="auto">
          <a:xfrm>
            <a:off x="2590800" y="1905001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u="sng" dirty="0">
                <a:solidFill>
                  <a:srgbClr val="0000FF"/>
                </a:solidFill>
              </a:rPr>
              <a:t>取近似</a:t>
            </a:r>
            <a:endParaRPr lang="zh-CN" altLang="en-US" sz="2800" b="1" u="sng" dirty="0">
              <a:solidFill>
                <a:srgbClr val="0000FF"/>
              </a:solidFill>
            </a:endParaRPr>
          </a:p>
        </p:txBody>
      </p:sp>
      <p:sp>
        <p:nvSpPr>
          <p:cNvPr id="6158" name="Text Box 9"/>
          <p:cNvSpPr txBox="1">
            <a:spLocks noChangeArrowheads="1"/>
          </p:cNvSpPr>
          <p:nvPr/>
        </p:nvSpPr>
        <p:spPr bwMode="auto">
          <a:xfrm>
            <a:off x="2435551" y="724694"/>
            <a:ext cx="50552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 smtClean="0"/>
              <a:t>又设该</a:t>
            </a:r>
            <a:r>
              <a:rPr lang="zh-CN" altLang="en-US" sz="2800" b="1" dirty="0"/>
              <a:t>点处曲面</a:t>
            </a:r>
            <a:r>
              <a:rPr lang="en-US" altLang="zh-CN" sz="2800" i="1" dirty="0"/>
              <a:t>Σ</a:t>
            </a:r>
            <a:r>
              <a:rPr lang="zh-CN" altLang="en-US" sz="2800" b="1" dirty="0"/>
              <a:t>的</a:t>
            </a:r>
            <a:r>
              <a:rPr lang="zh-CN" altLang="en-US" sz="2800" dirty="0">
                <a:solidFill>
                  <a:srgbClr val="0000FF"/>
                </a:solidFill>
                <a:ea typeface="黑体" panose="02010609060101010101" pitchFamily="49" charset="-122"/>
              </a:rPr>
              <a:t>单位</a:t>
            </a:r>
            <a:r>
              <a:rPr lang="zh-CN" altLang="en-US" sz="2800" b="1" dirty="0">
                <a:solidFill>
                  <a:srgbClr val="000099"/>
                </a:solidFill>
              </a:rPr>
              <a:t>法向量</a:t>
            </a:r>
            <a:endParaRPr lang="zh-CN" altLang="en-US" sz="2800" b="1" dirty="0">
              <a:solidFill>
                <a:srgbClr val="000099"/>
              </a:solidFill>
            </a:endParaRPr>
          </a:p>
        </p:txBody>
      </p:sp>
      <p:graphicFrame>
        <p:nvGraphicFramePr>
          <p:cNvPr id="505867" name="Object 4"/>
          <p:cNvGraphicFramePr>
            <a:graphicFrameLocks noChangeAspect="1"/>
          </p:cNvGraphicFramePr>
          <p:nvPr/>
        </p:nvGraphicFramePr>
        <p:xfrm>
          <a:off x="2667000" y="2590800"/>
          <a:ext cx="60198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2" name="Equation" r:id="rId6" imgW="5943600" imgH="457200" progId="Equation.3">
                  <p:embed/>
                </p:oleObj>
              </mc:Choice>
              <mc:Fallback>
                <p:oleObj name="Equation" r:id="rId6" imgW="5943600" imgH="457200" progId="Equation.3">
                  <p:embed/>
                  <p:pic>
                    <p:nvPicPr>
                      <p:cNvPr id="0" name="图片 68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590800"/>
                        <a:ext cx="60198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5868" name="Object 5"/>
          <p:cNvGraphicFramePr>
            <a:graphicFrameLocks noChangeAspect="1"/>
          </p:cNvGraphicFramePr>
          <p:nvPr/>
        </p:nvGraphicFramePr>
        <p:xfrm>
          <a:off x="4298951" y="3141664"/>
          <a:ext cx="1603375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3" name="Equation" r:id="rId8" imgW="581025" imgH="228600" progId="Equation.DSMT4">
                  <p:embed/>
                </p:oleObj>
              </mc:Choice>
              <mc:Fallback>
                <p:oleObj name="Equation" r:id="rId8" imgW="581025" imgH="228600" progId="Equation.DSMT4">
                  <p:embed/>
                  <p:pic>
                    <p:nvPicPr>
                      <p:cNvPr id="0" name="图片 68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8951" y="3141664"/>
                        <a:ext cx="1603375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5869" name="Object 6"/>
          <p:cNvGraphicFramePr>
            <a:graphicFrameLocks noChangeAspect="1"/>
          </p:cNvGraphicFramePr>
          <p:nvPr/>
        </p:nvGraphicFramePr>
        <p:xfrm>
          <a:off x="6743700" y="3213100"/>
          <a:ext cx="21336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4" name="公式" r:id="rId10" imgW="923925" imgH="200025" progId="Equation.3">
                  <p:embed/>
                </p:oleObj>
              </mc:Choice>
              <mc:Fallback>
                <p:oleObj name="公式" r:id="rId10" imgW="923925" imgH="200025" progId="Equation.3">
                  <p:embed/>
                  <p:pic>
                    <p:nvPicPr>
                      <p:cNvPr id="0" name="图片 68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0" y="3213100"/>
                        <a:ext cx="21336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5876" name="Object 7"/>
          <p:cNvGraphicFramePr>
            <a:graphicFrameLocks noChangeAspect="1"/>
          </p:cNvGraphicFramePr>
          <p:nvPr/>
        </p:nvGraphicFramePr>
        <p:xfrm>
          <a:off x="8261618" y="649906"/>
          <a:ext cx="2096398" cy="470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5" name="Equation" r:id="rId12" imgW="24993600" imgH="4876800" progId="Equation.DSMT4">
                  <p:embed/>
                </p:oleObj>
              </mc:Choice>
              <mc:Fallback>
                <p:oleObj name="Equation" r:id="rId12" imgW="24993600" imgH="4876800" progId="Equation.DSMT4">
                  <p:embed/>
                  <p:pic>
                    <p:nvPicPr>
                      <p:cNvPr id="0" name="图片 68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1618" y="649906"/>
                        <a:ext cx="2096398" cy="4702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5877" name="Object 8"/>
          <p:cNvGraphicFramePr>
            <a:graphicFrameLocks noChangeAspect="1"/>
          </p:cNvGraphicFramePr>
          <p:nvPr/>
        </p:nvGraphicFramePr>
        <p:xfrm>
          <a:off x="10238836" y="635893"/>
          <a:ext cx="1200880" cy="458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6" name="Equation" r:id="rId14" imgW="12801600" imgH="4267200" progId="Equation.DSMT4">
                  <p:embed/>
                </p:oleObj>
              </mc:Choice>
              <mc:Fallback>
                <p:oleObj name="Equation" r:id="rId14" imgW="12801600" imgH="4267200" progId="Equation.DSMT4">
                  <p:embed/>
                  <p:pic>
                    <p:nvPicPr>
                      <p:cNvPr id="0" name="图片 68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8836" y="635893"/>
                        <a:ext cx="1200880" cy="4587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5883" name="Text Box 27"/>
          <p:cNvSpPr txBox="1">
            <a:spLocks noChangeArrowheads="1"/>
          </p:cNvSpPr>
          <p:nvPr/>
        </p:nvSpPr>
        <p:spPr bwMode="auto">
          <a:xfrm>
            <a:off x="2590800" y="4572001"/>
            <a:ext cx="449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/>
              <a:t>通过</a:t>
            </a:r>
            <a:r>
              <a:rPr lang="en-US" altLang="zh-CN" sz="2800" b="1" i="1"/>
              <a:t>Σ</a:t>
            </a:r>
            <a:r>
              <a:rPr lang="zh-CN" altLang="en-US" sz="2800" b="1"/>
              <a:t>流向指定侧的流量</a:t>
            </a:r>
            <a:endParaRPr lang="zh-CN" altLang="en-US" sz="2800" b="1">
              <a:solidFill>
                <a:schemeClr val="tx2"/>
              </a:solidFill>
            </a:endParaRPr>
          </a:p>
        </p:txBody>
      </p:sp>
      <p:graphicFrame>
        <p:nvGraphicFramePr>
          <p:cNvPr id="505884" name="Object 9"/>
          <p:cNvGraphicFramePr>
            <a:graphicFrameLocks noChangeAspect="1"/>
          </p:cNvGraphicFramePr>
          <p:nvPr/>
        </p:nvGraphicFramePr>
        <p:xfrm>
          <a:off x="3709988" y="1268413"/>
          <a:ext cx="4989512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7" name="Equation" r:id="rId16" imgW="1917065" imgH="254000" progId="Equation.DSMT4">
                  <p:embed/>
                </p:oleObj>
              </mc:Choice>
              <mc:Fallback>
                <p:oleObj name="Equation" r:id="rId16" imgW="1917065" imgH="254000" progId="Equation.DSMT4">
                  <p:embed/>
                  <p:pic>
                    <p:nvPicPr>
                      <p:cNvPr id="0" name="图片 68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9988" y="1268413"/>
                        <a:ext cx="4989512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5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5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5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0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05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05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05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05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05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05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862" grpId="0" autoUpdateAnimBg="0"/>
      <p:bldP spid="505864" grpId="0" autoUpdateAnimBg="0"/>
      <p:bldP spid="50588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AutoShape 2"/>
          <p:cNvSpPr>
            <a:spLocks noChangeArrowheads="1"/>
          </p:cNvSpPr>
          <p:nvPr/>
        </p:nvSpPr>
        <p:spPr bwMode="auto">
          <a:xfrm>
            <a:off x="6172200" y="1905000"/>
            <a:ext cx="685800" cy="381000"/>
          </a:xfrm>
          <a:prstGeom prst="parallelogram">
            <a:avLst>
              <a:gd name="adj" fmla="val 33250"/>
            </a:avLst>
          </a:prstGeom>
          <a:gradFill rotWithShape="0">
            <a:gsLst>
              <a:gs pos="0">
                <a:srgbClr val="FF9933"/>
              </a:gs>
              <a:gs pos="50000">
                <a:srgbClr val="FFFFFF"/>
              </a:gs>
              <a:gs pos="100000">
                <a:srgbClr val="FF9933"/>
              </a:gs>
            </a:gsLst>
            <a:lin ang="2700000" scaled="1"/>
          </a:gradFill>
          <a:ln w="19050">
            <a:solidFill>
              <a:srgbClr val="FF0000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6883" name="AutoShape 3"/>
          <p:cNvSpPr>
            <a:spLocks noChangeArrowheads="1"/>
          </p:cNvSpPr>
          <p:nvPr/>
        </p:nvSpPr>
        <p:spPr bwMode="auto">
          <a:xfrm>
            <a:off x="5334000" y="1066800"/>
            <a:ext cx="1143000" cy="381000"/>
          </a:xfrm>
          <a:prstGeom prst="parallelogram">
            <a:avLst>
              <a:gd name="adj" fmla="val 55417"/>
            </a:avLst>
          </a:prstGeom>
          <a:gradFill rotWithShape="0">
            <a:gsLst>
              <a:gs pos="0">
                <a:srgbClr val="FF9933"/>
              </a:gs>
              <a:gs pos="50000">
                <a:srgbClr val="FFFFFF"/>
              </a:gs>
              <a:gs pos="100000">
                <a:srgbClr val="FF9933"/>
              </a:gs>
            </a:gsLst>
            <a:lin ang="2700000" scaled="1"/>
          </a:gradFill>
          <a:ln w="19050">
            <a:solidFill>
              <a:srgbClr val="FF0000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2743200" y="741364"/>
          <a:ext cx="6629400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6" name="公式" r:id="rId1" imgW="2743200" imgH="676275" progId="Equation.3">
                  <p:embed/>
                </p:oleObj>
              </mc:Choice>
              <mc:Fallback>
                <p:oleObj name="公式" r:id="rId1" imgW="2743200" imgH="676275" progId="Equation.3">
                  <p:embed/>
                  <p:pic>
                    <p:nvPicPr>
                      <p:cNvPr id="0" name="图片 75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741364"/>
                        <a:ext cx="6629400" cy="162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6885" name="Object 3"/>
          <p:cNvGraphicFramePr>
            <a:graphicFrameLocks noChangeAspect="1"/>
          </p:cNvGraphicFramePr>
          <p:nvPr/>
        </p:nvGraphicFramePr>
        <p:xfrm>
          <a:off x="2743200" y="2341563"/>
          <a:ext cx="69342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7" name="公式" r:id="rId3" imgW="2886075" imgH="685800" progId="Equation.3">
                  <p:embed/>
                </p:oleObj>
              </mc:Choice>
              <mc:Fallback>
                <p:oleObj name="公式" r:id="rId3" imgW="2886075" imgH="685800" progId="Equation.3">
                  <p:embed/>
                  <p:pic>
                    <p:nvPicPr>
                      <p:cNvPr id="0" name="图片 75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341563"/>
                        <a:ext cx="6934200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6886" name="Text Box 6"/>
          <p:cNvSpPr txBox="1">
            <a:spLocks noChangeArrowheads="1"/>
          </p:cNvSpPr>
          <p:nvPr/>
        </p:nvSpPr>
        <p:spPr bwMode="auto">
          <a:xfrm>
            <a:off x="2667000" y="4205288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u="sng" dirty="0">
                <a:solidFill>
                  <a:srgbClr val="0000FF"/>
                </a:solidFill>
                <a:latin typeface="宋体" panose="02010600030101010101" pitchFamily="2" charset="-122"/>
              </a:rPr>
              <a:t>取极限</a:t>
            </a:r>
            <a:endParaRPr lang="zh-CN" altLang="en-US" sz="2800" b="1" u="sng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506887" name="Object 4"/>
          <p:cNvGraphicFramePr>
            <a:graphicFrameLocks noChangeAspect="1"/>
          </p:cNvGraphicFramePr>
          <p:nvPr/>
        </p:nvGraphicFramePr>
        <p:xfrm>
          <a:off x="3267076" y="4876800"/>
          <a:ext cx="1000125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8" name="Equation" r:id="rId5" imgW="942975" imgH="314325" progId="Equation.3">
                  <p:embed/>
                </p:oleObj>
              </mc:Choice>
              <mc:Fallback>
                <p:oleObj name="Equation" r:id="rId5" imgW="942975" imgH="314325" progId="Equation.3">
                  <p:embed/>
                  <p:pic>
                    <p:nvPicPr>
                      <p:cNvPr id="0" name="图片 75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7076" y="4876800"/>
                        <a:ext cx="1000125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6888" name="Object 5"/>
          <p:cNvGraphicFramePr>
            <a:graphicFrameLocks noChangeAspect="1"/>
          </p:cNvGraphicFramePr>
          <p:nvPr/>
        </p:nvGraphicFramePr>
        <p:xfrm>
          <a:off x="3179764" y="5410201"/>
          <a:ext cx="4516437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9" name="Equation" r:id="rId7" imgW="4533900" imgH="447675" progId="Equation.3">
                  <p:embed/>
                </p:oleObj>
              </mc:Choice>
              <mc:Fallback>
                <p:oleObj name="Equation" r:id="rId7" imgW="4533900" imgH="447675" progId="Equation.3">
                  <p:embed/>
                  <p:pic>
                    <p:nvPicPr>
                      <p:cNvPr id="0" name="图片 75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9764" y="5410201"/>
                        <a:ext cx="4516437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6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6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0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0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0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0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2" grpId="0" animBg="1"/>
      <p:bldP spid="506883" grpId="0" animBg="1"/>
      <p:bldP spid="50688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7794" name="Object 2"/>
          <p:cNvGraphicFramePr>
            <a:graphicFrameLocks noChangeAspect="1"/>
          </p:cNvGraphicFramePr>
          <p:nvPr/>
        </p:nvGraphicFramePr>
        <p:xfrm>
          <a:off x="2026730" y="2078148"/>
          <a:ext cx="5366712" cy="522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61" name="Equation" r:id="rId1" imgW="53340000" imgH="5181600" progId="Equation.DSMT4">
                  <p:embed/>
                </p:oleObj>
              </mc:Choice>
              <mc:Fallback>
                <p:oleObj name="Equation" r:id="rId1" imgW="53340000" imgH="5181600" progId="Equation.DSMT4">
                  <p:embed/>
                  <p:pic>
                    <p:nvPicPr>
                      <p:cNvPr id="0" name="图片 294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6730" y="2078148"/>
                        <a:ext cx="5366712" cy="5226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795" name="Object 3"/>
          <p:cNvGraphicFramePr>
            <a:graphicFrameLocks noChangeAspect="1"/>
          </p:cNvGraphicFramePr>
          <p:nvPr/>
        </p:nvGraphicFramePr>
        <p:xfrm>
          <a:off x="7528183" y="2115069"/>
          <a:ext cx="3360941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62" name="Equation" r:id="rId3" imgW="35356800" imgH="4876800" progId="Equation.DSMT4">
                  <p:embed/>
                </p:oleObj>
              </mc:Choice>
              <mc:Fallback>
                <p:oleObj name="Equation" r:id="rId3" imgW="35356800" imgH="4876800" progId="Equation.DSMT4">
                  <p:embed/>
                  <p:pic>
                    <p:nvPicPr>
                      <p:cNvPr id="0" name="图片 294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8183" y="2115069"/>
                        <a:ext cx="3360941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796" name="Object 4"/>
          <p:cNvGraphicFramePr>
            <a:graphicFrameLocks noChangeAspect="1"/>
          </p:cNvGraphicFramePr>
          <p:nvPr/>
        </p:nvGraphicFramePr>
        <p:xfrm>
          <a:off x="1129289" y="2598135"/>
          <a:ext cx="730885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63" name="Equation" r:id="rId5" imgW="72847200" imgH="4876800" progId="Equation.DSMT4">
                  <p:embed/>
                </p:oleObj>
              </mc:Choice>
              <mc:Fallback>
                <p:oleObj name="Equation" r:id="rId5" imgW="72847200" imgH="4876800" progId="Equation.DSMT4">
                  <p:embed/>
                  <p:pic>
                    <p:nvPicPr>
                      <p:cNvPr id="0" name="图片 294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9289" y="2598135"/>
                        <a:ext cx="730885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797" name="Object 5"/>
          <p:cNvGraphicFramePr>
            <a:graphicFrameLocks noChangeAspect="1"/>
          </p:cNvGraphicFramePr>
          <p:nvPr/>
        </p:nvGraphicFramePr>
        <p:xfrm>
          <a:off x="1129289" y="3116214"/>
          <a:ext cx="5644657" cy="575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64" name="Equation" r:id="rId7" imgW="67360800" imgH="5791200" progId="Equation.DSMT4">
                  <p:embed/>
                </p:oleObj>
              </mc:Choice>
              <mc:Fallback>
                <p:oleObj name="Equation" r:id="rId7" imgW="67360800" imgH="5791200" progId="Equation.DSMT4">
                  <p:embed/>
                  <p:pic>
                    <p:nvPicPr>
                      <p:cNvPr id="0" name="图片 294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9289" y="3116214"/>
                        <a:ext cx="5644657" cy="5755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798" name="Object 6"/>
          <p:cNvGraphicFramePr>
            <a:graphicFrameLocks noChangeAspect="1"/>
          </p:cNvGraphicFramePr>
          <p:nvPr/>
        </p:nvGraphicFramePr>
        <p:xfrm>
          <a:off x="6731225" y="3177402"/>
          <a:ext cx="4582571" cy="50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65" name="Equation" r:id="rId9" imgW="46634400" imgH="5181600" progId="Equation.DSMT4">
                  <p:embed/>
                </p:oleObj>
              </mc:Choice>
              <mc:Fallback>
                <p:oleObj name="Equation" r:id="rId9" imgW="46634400" imgH="5181600" progId="Equation.DSMT4">
                  <p:embed/>
                  <p:pic>
                    <p:nvPicPr>
                      <p:cNvPr id="0" name="图片 294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225" y="3177402"/>
                        <a:ext cx="4582571" cy="505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799" name="Object 7"/>
          <p:cNvGraphicFramePr>
            <a:graphicFrameLocks noChangeAspect="1"/>
          </p:cNvGraphicFramePr>
          <p:nvPr/>
        </p:nvGraphicFramePr>
        <p:xfrm>
          <a:off x="1088448" y="3693864"/>
          <a:ext cx="10106025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66" name="Equation" r:id="rId11" imgW="106070400" imgH="9144000" progId="Equation.DSMT4">
                  <p:embed/>
                </p:oleObj>
              </mc:Choice>
              <mc:Fallback>
                <p:oleObj name="Equation" r:id="rId11" imgW="106070400" imgH="9144000" progId="Equation.DSMT4">
                  <p:embed/>
                  <p:pic>
                    <p:nvPicPr>
                      <p:cNvPr id="0" name="图片 294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8448" y="3693864"/>
                        <a:ext cx="10106025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800" name="Object 8"/>
          <p:cNvGraphicFramePr>
            <a:graphicFrameLocks noChangeAspect="1"/>
          </p:cNvGraphicFramePr>
          <p:nvPr/>
        </p:nvGraphicFramePr>
        <p:xfrm>
          <a:off x="1129289" y="5296370"/>
          <a:ext cx="159702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67" name="Equation" r:id="rId13" imgW="16764000" imgH="4876800" progId="Equation.DSMT4">
                  <p:embed/>
                </p:oleObj>
              </mc:Choice>
              <mc:Fallback>
                <p:oleObj name="Equation" r:id="rId13" imgW="16764000" imgH="4876800" progId="Equation.DSMT4">
                  <p:embed/>
                  <p:pic>
                    <p:nvPicPr>
                      <p:cNvPr id="0" name="图片 294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9289" y="5296370"/>
                        <a:ext cx="1597025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801" name="Object 9"/>
          <p:cNvGraphicFramePr>
            <a:graphicFrameLocks noChangeAspect="1"/>
          </p:cNvGraphicFramePr>
          <p:nvPr/>
        </p:nvGraphicFramePr>
        <p:xfrm>
          <a:off x="1098589" y="4603501"/>
          <a:ext cx="10095884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68" name="Equation" r:id="rId15" imgW="105156000" imgH="5181600" progId="Equation.DSMT4">
                  <p:embed/>
                </p:oleObj>
              </mc:Choice>
              <mc:Fallback>
                <p:oleObj name="Equation" r:id="rId15" imgW="105156000" imgH="5181600" progId="Equation.DSMT4">
                  <p:embed/>
                  <p:pic>
                    <p:nvPicPr>
                      <p:cNvPr id="0" name="图片 294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589" y="4603501"/>
                        <a:ext cx="10095884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7802" name="Text Box 10"/>
          <p:cNvSpPr txBox="1">
            <a:spLocks noChangeArrowheads="1"/>
          </p:cNvSpPr>
          <p:nvPr/>
        </p:nvSpPr>
        <p:spPr bwMode="auto">
          <a:xfrm>
            <a:off x="1129289" y="1364311"/>
            <a:ext cx="7469766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</a:rPr>
              <a:t>1. 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定义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1</a:t>
            </a:r>
            <a:r>
              <a:rPr lang="en-US" altLang="zh-CN" sz="3200" b="1" dirty="0" smtClean="0">
                <a:solidFill>
                  <a:srgbClr val="0000FF"/>
                </a:solidFill>
              </a:rPr>
              <a:t>(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基于第一型曲面积分的定义</a:t>
            </a:r>
            <a:r>
              <a:rPr lang="en-US" altLang="zh-CN" sz="3200" b="1" dirty="0" smtClean="0">
                <a:solidFill>
                  <a:srgbClr val="0000FF"/>
                </a:solidFill>
              </a:rPr>
              <a:t>)</a:t>
            </a:r>
            <a:endParaRPr lang="zh-CN" altLang="en-US" sz="3200" b="1" dirty="0">
              <a:solidFill>
                <a:srgbClr val="0000FF"/>
              </a:solidFill>
            </a:endParaRPr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1129289" y="563418"/>
            <a:ext cx="6781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rgbClr val="FF0000"/>
                </a:solidFill>
                <a:latin typeface="+mn-ea"/>
                <a:ea typeface="+mn-ea"/>
              </a:rPr>
              <a:t>三、概念与性质</a:t>
            </a:r>
            <a:endParaRPr lang="zh-CN" altLang="en-US" sz="36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17804" name="Rectangle 12"/>
          <p:cNvSpPr>
            <a:spLocks noChangeArrowheads="1"/>
          </p:cNvSpPr>
          <p:nvPr/>
        </p:nvSpPr>
        <p:spPr bwMode="auto">
          <a:xfrm>
            <a:off x="1081663" y="2024932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  <a:ea typeface="黑体" panose="02010609060101010101" pitchFamily="49" charset="-122"/>
              </a:rPr>
              <a:t>定义</a:t>
            </a:r>
            <a:endParaRPr lang="zh-CN" altLang="en-US" sz="2800" dirty="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665699" y="5207105"/>
          <a:ext cx="8648097" cy="88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69" name="Equation" r:id="rId17" imgW="94792800" imgH="9144000" progId="Equation.DSMT4">
                  <p:embed/>
                </p:oleObj>
              </mc:Choice>
              <mc:Fallback>
                <p:oleObj name="Equation" r:id="rId17" imgW="94792800" imgH="9144000" progId="Equation.DSMT4">
                  <p:embed/>
                  <p:pic>
                    <p:nvPicPr>
                      <p:cNvPr id="0" name="图片 2946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665699" y="5207105"/>
                        <a:ext cx="8648097" cy="883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7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7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7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17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17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17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17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17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1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17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17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802" grpId="0"/>
      <p:bldP spid="41780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185678" y="534169"/>
          <a:ext cx="9256713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29" name="Equation" r:id="rId1" imgW="93878400" imgH="9144000" progId="Equation.DSMT4">
                  <p:embed/>
                </p:oleObj>
              </mc:Choice>
              <mc:Fallback>
                <p:oleObj name="Equation" r:id="rId1" imgW="93878400" imgH="9144000" progId="Equation.DSMT4">
                  <p:embed/>
                  <p:pic>
                    <p:nvPicPr>
                      <p:cNvPr id="0" name="图片 3002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85678" y="534169"/>
                        <a:ext cx="9256713" cy="90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185678" y="1435869"/>
          <a:ext cx="29686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30" name="Equation" r:id="rId3" imgW="30784800" imgH="5791200" progId="Equation.DSMT4">
                  <p:embed/>
                </p:oleObj>
              </mc:Choice>
              <mc:Fallback>
                <p:oleObj name="Equation" r:id="rId3" imgW="30784800" imgH="5791200" progId="Equation.DSMT4">
                  <p:embed/>
                  <p:pic>
                    <p:nvPicPr>
                      <p:cNvPr id="0" name="图片 3002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5678" y="1435869"/>
                        <a:ext cx="2968625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725428" y="3586313"/>
          <a:ext cx="8716963" cy="183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31" name="Equation" r:id="rId5" imgW="88392000" imgH="18592800" progId="Equation.DSMT4">
                  <p:embed/>
                </p:oleObj>
              </mc:Choice>
              <mc:Fallback>
                <p:oleObj name="Equation" r:id="rId5" imgW="88392000" imgH="18592800" progId="Equation.DSMT4">
                  <p:embed/>
                  <p:pic>
                    <p:nvPicPr>
                      <p:cNvPr id="0" name="图片 3003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25428" y="3586313"/>
                        <a:ext cx="8716963" cy="1833563"/>
                      </a:xfrm>
                      <a:prstGeom prst="rect">
                        <a:avLst/>
                      </a:prstGeom>
                      <a:ln w="41275" cmpd="dbl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4073815" y="1453659"/>
                <a:ext cx="456246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b="1" dirty="0" smtClean="0">
                    <a:solidFill>
                      <a:srgbClr val="FF0000"/>
                    </a:solidFill>
                    <a:latin typeface="+mn-ea"/>
                  </a:rPr>
                  <a:t>沿曲面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𝜮</m:t>
                    </m:r>
                  </m:oMath>
                </a14:m>
                <a:r>
                  <a:rPr lang="zh-CN" altLang="en-US" sz="2800" b="1" dirty="0" smtClean="0">
                    <a:solidFill>
                      <a:srgbClr val="FF0000"/>
                    </a:solidFill>
                    <a:latin typeface="+mn-ea"/>
                  </a:rPr>
                  <a:t>的第二型曲面积分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latin typeface="+mn-ea"/>
                  </a:rPr>
                  <a:t>.</a:t>
                </a:r>
                <a:endParaRPr lang="zh-CN" altLang="en-US" sz="2800" b="1" dirty="0">
                  <a:solidFill>
                    <a:srgbClr val="FF0000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815" y="1453659"/>
                <a:ext cx="4562467" cy="523220"/>
              </a:xfrm>
              <a:prstGeom prst="rect">
                <a:avLst/>
              </a:prstGeom>
              <a:blipFill rotWithShape="1">
                <a:blip r:embed="rId7"/>
                <a:stretch>
                  <a:fillRect l="-6" t="-28" r="-982"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4073814" y="2733191"/>
            <a:ext cx="34804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000099"/>
                </a:solidFill>
                <a:latin typeface="+mn-ea"/>
              </a:rPr>
              <a:t>两种曲面积分</a:t>
            </a:r>
            <a:r>
              <a:rPr lang="zh-CN" altLang="en-US" sz="3200" b="1" dirty="0" smtClean="0">
                <a:solidFill>
                  <a:srgbClr val="000099"/>
                </a:solidFill>
              </a:rPr>
              <a:t>关系</a:t>
            </a:r>
            <a:endParaRPr lang="zh-CN" altLang="en-US" sz="3200" b="1" dirty="0">
              <a:solidFill>
                <a:srgbClr val="000099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bg1">
              <a:lumMod val="8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7794" name="Object 2"/>
          <p:cNvGraphicFramePr>
            <a:graphicFrameLocks noChangeAspect="1"/>
          </p:cNvGraphicFramePr>
          <p:nvPr/>
        </p:nvGraphicFramePr>
        <p:xfrm>
          <a:off x="2064228" y="1798809"/>
          <a:ext cx="371633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46" name="Equation" r:id="rId1" imgW="3568700" imgH="419100" progId="Equation.3">
                  <p:embed/>
                </p:oleObj>
              </mc:Choice>
              <mc:Fallback>
                <p:oleObj name="Equation" r:id="rId1" imgW="3568700" imgH="419100" progId="Equation.3">
                  <p:embed/>
                  <p:pic>
                    <p:nvPicPr>
                      <p:cNvPr id="0" name="图片 789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4228" y="1798809"/>
                        <a:ext cx="371633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795" name="Object 3"/>
          <p:cNvGraphicFramePr>
            <a:graphicFrameLocks noChangeAspect="1"/>
          </p:cNvGraphicFramePr>
          <p:nvPr/>
        </p:nvGraphicFramePr>
        <p:xfrm>
          <a:off x="5816782" y="1782699"/>
          <a:ext cx="4798967" cy="524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47" name="Equation" r:id="rId3" imgW="46939200" imgH="5181600" progId="Equation.DSMT4">
                  <p:embed/>
                </p:oleObj>
              </mc:Choice>
              <mc:Fallback>
                <p:oleObj name="Equation" r:id="rId3" imgW="46939200" imgH="5181600" progId="Equation.DSMT4">
                  <p:embed/>
                  <p:pic>
                    <p:nvPicPr>
                      <p:cNvPr id="0" name="图片 789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6782" y="1782699"/>
                        <a:ext cx="4798967" cy="5247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796" name="Object 4"/>
          <p:cNvGraphicFramePr>
            <a:graphicFrameLocks noChangeAspect="1"/>
          </p:cNvGraphicFramePr>
          <p:nvPr/>
        </p:nvGraphicFramePr>
        <p:xfrm>
          <a:off x="1292678" y="2349696"/>
          <a:ext cx="9657807" cy="549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48" name="Equation" r:id="rId5" imgW="96621600" imgH="5486400" progId="Equation.DSMT4">
                  <p:embed/>
                </p:oleObj>
              </mc:Choice>
              <mc:Fallback>
                <p:oleObj name="Equation" r:id="rId5" imgW="96621600" imgH="5486400" progId="Equation.DSMT4">
                  <p:embed/>
                  <p:pic>
                    <p:nvPicPr>
                      <p:cNvPr id="0" name="图片 789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678" y="2349696"/>
                        <a:ext cx="9657807" cy="5491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798" name="Object 6"/>
          <p:cNvGraphicFramePr>
            <a:graphicFrameLocks noChangeAspect="1"/>
          </p:cNvGraphicFramePr>
          <p:nvPr/>
        </p:nvGraphicFramePr>
        <p:xfrm>
          <a:off x="1219200" y="2948290"/>
          <a:ext cx="3221980" cy="584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49" name="Equation" r:id="rId7" imgW="31699200" imgH="5791200" progId="Equation.DSMT4">
                  <p:embed/>
                </p:oleObj>
              </mc:Choice>
              <mc:Fallback>
                <p:oleObj name="Equation" r:id="rId7" imgW="31699200" imgH="5791200" progId="Equation.DSMT4">
                  <p:embed/>
                  <p:pic>
                    <p:nvPicPr>
                      <p:cNvPr id="0" name="图片 789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948290"/>
                        <a:ext cx="3221980" cy="5844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799" name="Object 7"/>
          <p:cNvGraphicFramePr>
            <a:graphicFrameLocks noChangeAspect="1"/>
          </p:cNvGraphicFramePr>
          <p:nvPr/>
        </p:nvGraphicFramePr>
        <p:xfrm>
          <a:off x="4356475" y="2911058"/>
          <a:ext cx="5443188" cy="54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50" name="Equation" r:id="rId9" imgW="55168800" imgH="5486400" progId="Equation.DSMT4">
                  <p:embed/>
                </p:oleObj>
              </mc:Choice>
              <mc:Fallback>
                <p:oleObj name="Equation" r:id="rId9" imgW="55168800" imgH="5486400" progId="Equation.DSMT4">
                  <p:embed/>
                  <p:pic>
                    <p:nvPicPr>
                      <p:cNvPr id="0" name="图片 789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475" y="2911058"/>
                        <a:ext cx="5443188" cy="540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800" name="Object 8"/>
          <p:cNvGraphicFramePr>
            <a:graphicFrameLocks noChangeAspect="1"/>
          </p:cNvGraphicFramePr>
          <p:nvPr/>
        </p:nvGraphicFramePr>
        <p:xfrm>
          <a:off x="9788435" y="2939013"/>
          <a:ext cx="11620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51" name="Equation" r:id="rId11" imgW="12192000" imgH="4876800" progId="Equation.DSMT4">
                  <p:embed/>
                </p:oleObj>
              </mc:Choice>
              <mc:Fallback>
                <p:oleObj name="Equation" r:id="rId11" imgW="12192000" imgH="4876800" progId="Equation.DSMT4">
                  <p:embed/>
                  <p:pic>
                    <p:nvPicPr>
                      <p:cNvPr id="0" name="图片 789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88435" y="2939013"/>
                        <a:ext cx="116205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801" name="Object 9"/>
          <p:cNvGraphicFramePr>
            <a:graphicFrameLocks noChangeAspect="1"/>
          </p:cNvGraphicFramePr>
          <p:nvPr/>
        </p:nvGraphicFramePr>
        <p:xfrm>
          <a:off x="1219200" y="3617845"/>
          <a:ext cx="5601919" cy="502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52" name="Equation" r:id="rId13" imgW="57302400" imgH="5181600" progId="Equation.DSMT4">
                  <p:embed/>
                </p:oleObj>
              </mc:Choice>
              <mc:Fallback>
                <p:oleObj name="Equation" r:id="rId13" imgW="57302400" imgH="5181600" progId="Equation.DSMT4">
                  <p:embed/>
                  <p:pic>
                    <p:nvPicPr>
                      <p:cNvPr id="0" name="图片 789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617845"/>
                        <a:ext cx="5601919" cy="5023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7802" name="Text Box 10"/>
          <p:cNvSpPr txBox="1">
            <a:spLocks noChangeArrowheads="1"/>
          </p:cNvSpPr>
          <p:nvPr/>
        </p:nvSpPr>
        <p:spPr bwMode="auto">
          <a:xfrm>
            <a:off x="1103791" y="917737"/>
            <a:ext cx="9846694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</a:rPr>
              <a:t>1. 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定义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2</a:t>
            </a:r>
            <a:r>
              <a:rPr lang="en-US" altLang="zh-CN" sz="3200" b="1" dirty="0" smtClean="0">
                <a:solidFill>
                  <a:srgbClr val="0000FF"/>
                </a:solidFill>
              </a:rPr>
              <a:t>(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按分割、近似求和、取极限的固有程式定义</a:t>
            </a:r>
            <a:r>
              <a:rPr lang="en-US" altLang="zh-CN" sz="3200" b="1" dirty="0" smtClean="0">
                <a:solidFill>
                  <a:srgbClr val="0000FF"/>
                </a:solidFill>
              </a:rPr>
              <a:t>)</a:t>
            </a:r>
            <a:endParaRPr lang="zh-CN" altLang="en-US" sz="3200" b="1" dirty="0">
              <a:solidFill>
                <a:srgbClr val="0000FF"/>
              </a:solidFill>
            </a:endParaRPr>
          </a:p>
        </p:txBody>
      </p:sp>
      <p:sp>
        <p:nvSpPr>
          <p:cNvPr id="417804" name="Rectangle 12"/>
          <p:cNvSpPr>
            <a:spLocks noChangeArrowheads="1"/>
          </p:cNvSpPr>
          <p:nvPr/>
        </p:nvSpPr>
        <p:spPr bwMode="auto">
          <a:xfrm>
            <a:off x="1219200" y="1698552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  <a:ea typeface="黑体" panose="02010609060101010101" pitchFamily="49" charset="-122"/>
              </a:rPr>
              <a:t>定义</a:t>
            </a:r>
            <a:endParaRPr lang="zh-CN" altLang="en-US" sz="2800" dirty="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13" name="Object 2"/>
          <p:cNvGraphicFramePr>
            <a:graphicFrameLocks noChangeAspect="1"/>
          </p:cNvGraphicFramePr>
          <p:nvPr/>
        </p:nvGraphicFramePr>
        <p:xfrm>
          <a:off x="6696667" y="3326518"/>
          <a:ext cx="3333507" cy="866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53" name="Equation" r:id="rId15" imgW="39624000" imgH="10363200" progId="Equation.DSMT4">
                  <p:embed/>
                </p:oleObj>
              </mc:Choice>
              <mc:Fallback>
                <p:oleObj name="Equation" r:id="rId15" imgW="39624000" imgH="10363200" progId="Equation.DSMT4">
                  <p:embed/>
                  <p:pic>
                    <p:nvPicPr>
                      <p:cNvPr id="0" name="图片 789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6667" y="3326518"/>
                        <a:ext cx="3333507" cy="8662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9928545" y="3500080"/>
            <a:ext cx="112357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/>
              <a:t>存在</a:t>
            </a:r>
            <a:r>
              <a:rPr lang="en-US" altLang="zh-CN" sz="2800" b="1" dirty="0"/>
              <a:t>,</a:t>
            </a:r>
            <a:endParaRPr lang="en-US" altLang="zh-CN" sz="2800" b="1" dirty="0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1191387" y="4146396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/>
              <a:t>则称此极限为</a:t>
            </a:r>
            <a:endParaRPr lang="zh-CN" altLang="en-US" sz="2800" b="1" dirty="0"/>
          </a:p>
        </p:txBody>
      </p:sp>
      <p:graphicFrame>
        <p:nvGraphicFramePr>
          <p:cNvPr id="17" name="Object 3"/>
          <p:cNvGraphicFramePr>
            <a:graphicFrameLocks noChangeAspect="1"/>
          </p:cNvGraphicFramePr>
          <p:nvPr/>
        </p:nvGraphicFramePr>
        <p:xfrm>
          <a:off x="3422884" y="4196665"/>
          <a:ext cx="4793381" cy="50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54" name="Equation" r:id="rId17" imgW="50901600" imgH="5181600" progId="Equation.DSMT4">
                  <p:embed/>
                </p:oleObj>
              </mc:Choice>
              <mc:Fallback>
                <p:oleObj name="Equation" r:id="rId17" imgW="50901600" imgH="5181600" progId="Equation.DSMT4">
                  <p:embed/>
                  <p:pic>
                    <p:nvPicPr>
                      <p:cNvPr id="0" name="图片 789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2884" y="4196665"/>
                        <a:ext cx="4793381" cy="50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8157947" y="4131228"/>
            <a:ext cx="28941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第二型曲面积分</a:t>
            </a:r>
            <a:r>
              <a:rPr lang="en-US" altLang="zh-CN" sz="2800" b="1" dirty="0">
                <a:solidFill>
                  <a:srgbClr val="0000FF"/>
                </a:solidFill>
                <a:latin typeface="+mn-ea"/>
                <a:ea typeface="+mn-ea"/>
              </a:rPr>
              <a:t>.</a:t>
            </a:r>
            <a:endParaRPr lang="en-US" altLang="zh-CN" sz="28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1179422" y="4728197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/>
              <a:t>记作</a:t>
            </a:r>
            <a:endParaRPr lang="zh-CN" altLang="en-US" sz="2800" b="1" dirty="0"/>
          </a:p>
        </p:txBody>
      </p:sp>
      <p:graphicFrame>
        <p:nvGraphicFramePr>
          <p:cNvPr id="20" name="Object 8"/>
          <p:cNvGraphicFramePr>
            <a:graphicFrameLocks noChangeAspect="1"/>
          </p:cNvGraphicFramePr>
          <p:nvPr/>
        </p:nvGraphicFramePr>
        <p:xfrm>
          <a:off x="2064228" y="4616278"/>
          <a:ext cx="2607032" cy="859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55" name="Equation" r:id="rId19" imgW="27736800" imgH="9144000" progId="Equation.DSMT4">
                  <p:embed/>
                </p:oleObj>
              </mc:Choice>
              <mc:Fallback>
                <p:oleObj name="Equation" r:id="rId19" imgW="27736800" imgH="9144000" progId="Equation.DSMT4">
                  <p:embed/>
                  <p:pic>
                    <p:nvPicPr>
                      <p:cNvPr id="0" name="图片 789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4228" y="4616278"/>
                        <a:ext cx="2607032" cy="8594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4581803" y="4665508"/>
            <a:ext cx="602524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/>
              <a:t>即</a:t>
            </a:r>
            <a:endParaRPr lang="zh-CN" altLang="en-US" sz="2800" b="1" dirty="0"/>
          </a:p>
        </p:txBody>
      </p:sp>
      <p:graphicFrame>
        <p:nvGraphicFramePr>
          <p:cNvPr id="22" name="Object 6"/>
          <p:cNvGraphicFramePr>
            <a:graphicFrameLocks noChangeAspect="1"/>
          </p:cNvGraphicFramePr>
          <p:nvPr/>
        </p:nvGraphicFramePr>
        <p:xfrm>
          <a:off x="2454753" y="5380727"/>
          <a:ext cx="2935287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56" name="Equation" r:id="rId21" imgW="2790825" imgH="809625" progId="Equation.3">
                  <p:embed/>
                </p:oleObj>
              </mc:Choice>
              <mc:Fallback>
                <p:oleObj name="Equation" r:id="rId21" imgW="2790825" imgH="809625" progId="Equation.3">
                  <p:embed/>
                  <p:pic>
                    <p:nvPicPr>
                      <p:cNvPr id="0" name="图片 789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4753" y="5380727"/>
                        <a:ext cx="2935287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7"/>
          <p:cNvGraphicFramePr>
            <a:graphicFrameLocks noChangeAspect="1"/>
          </p:cNvGraphicFramePr>
          <p:nvPr/>
        </p:nvGraphicFramePr>
        <p:xfrm>
          <a:off x="5544100" y="5184619"/>
          <a:ext cx="4103933" cy="1045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57" name="Equation" r:id="rId23" imgW="3705225" imgH="952500" progId="Equation.3">
                  <p:embed/>
                </p:oleObj>
              </mc:Choice>
              <mc:Fallback>
                <p:oleObj name="Equation" r:id="rId23" imgW="3705225" imgH="952500" progId="Equation.3">
                  <p:embed/>
                  <p:pic>
                    <p:nvPicPr>
                      <p:cNvPr id="0" name="图片 789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4100" y="5184619"/>
                        <a:ext cx="4103933" cy="10454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7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7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7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17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17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17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17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1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17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17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802" grpId="0"/>
      <p:bldP spid="417804" grpId="0" autoUpdateAnimBg="0"/>
      <p:bldP spid="14" grpId="0" autoUpdateAnimBg="0"/>
      <p:bldP spid="16" grpId="0" autoUpdateAnimBg="0"/>
      <p:bldP spid="18" grpId="0" autoUpdateAnimBg="0"/>
      <p:bldP spid="19" grpId="0" autoUpdateAnimBg="0"/>
      <p:bldP spid="2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bg1">
              <a:lumMod val="8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Text Box 2"/>
          <p:cNvSpPr txBox="1">
            <a:spLocks noChangeArrowheads="1"/>
          </p:cNvSpPr>
          <p:nvPr/>
        </p:nvSpPr>
        <p:spPr bwMode="auto">
          <a:xfrm>
            <a:off x="1870666" y="642787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66"/>
                </a:solidFill>
              </a:rPr>
              <a:t>类似可定义</a:t>
            </a:r>
            <a:endParaRPr lang="zh-CN" altLang="en-US" sz="2800" b="1" dirty="0">
              <a:solidFill>
                <a:srgbClr val="000066"/>
              </a:solidFill>
            </a:endParaRPr>
          </a:p>
        </p:txBody>
      </p:sp>
      <p:graphicFrame>
        <p:nvGraphicFramePr>
          <p:cNvPr id="509952" name="Object 2"/>
          <p:cNvGraphicFramePr>
            <a:graphicFrameLocks noChangeAspect="1"/>
          </p:cNvGraphicFramePr>
          <p:nvPr/>
        </p:nvGraphicFramePr>
        <p:xfrm>
          <a:off x="2706689" y="1218406"/>
          <a:ext cx="2509746" cy="864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0" name="Equation" r:id="rId1" imgW="26517600" imgH="9144000" progId="Equation.DSMT4">
                  <p:embed/>
                </p:oleObj>
              </mc:Choice>
              <mc:Fallback>
                <p:oleObj name="Equation" r:id="rId1" imgW="26517600" imgH="9144000" progId="Equation.DSMT4">
                  <p:embed/>
                  <p:pic>
                    <p:nvPicPr>
                      <p:cNvPr id="0" name="图片 107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6689" y="1218406"/>
                        <a:ext cx="2509746" cy="8644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9953" name="Object 3"/>
          <p:cNvGraphicFramePr>
            <a:graphicFrameLocks noChangeAspect="1"/>
          </p:cNvGraphicFramePr>
          <p:nvPr/>
        </p:nvGraphicFramePr>
        <p:xfrm>
          <a:off x="2722767" y="2359034"/>
          <a:ext cx="2477589" cy="854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1" name="Equation" r:id="rId3" imgW="26517600" imgH="9144000" progId="Equation.DSMT4">
                  <p:embed/>
                </p:oleObj>
              </mc:Choice>
              <mc:Fallback>
                <p:oleObj name="Equation" r:id="rId3" imgW="26517600" imgH="9144000" progId="Equation.DSMT4">
                  <p:embed/>
                  <p:pic>
                    <p:nvPicPr>
                      <p:cNvPr id="0" name="图片 107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2767" y="2359034"/>
                        <a:ext cx="2477589" cy="854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9954" name="Object 4"/>
          <p:cNvGraphicFramePr>
            <a:graphicFrameLocks noChangeAspect="1"/>
          </p:cNvGraphicFramePr>
          <p:nvPr/>
        </p:nvGraphicFramePr>
        <p:xfrm>
          <a:off x="5216435" y="1062112"/>
          <a:ext cx="4049485" cy="986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2" name="Equation" r:id="rId5" imgW="42367200" imgH="10363200" progId="Equation.DSMT4">
                  <p:embed/>
                </p:oleObj>
              </mc:Choice>
              <mc:Fallback>
                <p:oleObj name="Equation" r:id="rId5" imgW="42367200" imgH="10363200" progId="Equation.DSMT4">
                  <p:embed/>
                  <p:pic>
                    <p:nvPicPr>
                      <p:cNvPr id="0" name="图片 107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6435" y="1062112"/>
                        <a:ext cx="4049485" cy="9862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9955" name="Object 5"/>
          <p:cNvGraphicFramePr>
            <a:graphicFrameLocks noChangeAspect="1"/>
          </p:cNvGraphicFramePr>
          <p:nvPr/>
        </p:nvGraphicFramePr>
        <p:xfrm>
          <a:off x="5251269" y="2201606"/>
          <a:ext cx="3979816" cy="969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3" name="Equation" r:id="rId7" imgW="42367200" imgH="10363200" progId="Equation.DSMT4">
                  <p:embed/>
                </p:oleObj>
              </mc:Choice>
              <mc:Fallback>
                <p:oleObj name="Equation" r:id="rId7" imgW="42367200" imgH="10363200" progId="Equation.DSMT4">
                  <p:embed/>
                  <p:pic>
                    <p:nvPicPr>
                      <p:cNvPr id="0" name="图片 107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1269" y="2201606"/>
                        <a:ext cx="3979816" cy="9693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58" name="Text Box 18"/>
          <p:cNvSpPr txBox="1">
            <a:spLocks noChangeArrowheads="1"/>
          </p:cNvSpPr>
          <p:nvPr/>
        </p:nvSpPr>
        <p:spPr bwMode="auto">
          <a:xfrm>
            <a:off x="1751761" y="3356700"/>
            <a:ext cx="2209800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组合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形式</a:t>
            </a:r>
            <a:endParaRPr lang="zh-CN" altLang="en-US" sz="32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509956" name="Object 6"/>
          <p:cNvGraphicFramePr>
            <a:graphicFrameLocks noChangeAspect="1"/>
          </p:cNvGraphicFramePr>
          <p:nvPr/>
        </p:nvGraphicFramePr>
        <p:xfrm>
          <a:off x="1751761" y="3985513"/>
          <a:ext cx="8818652" cy="918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4" name="Equation" r:id="rId9" imgW="94488000" imgH="9144000" progId="Equation.DSMT4">
                  <p:embed/>
                </p:oleObj>
              </mc:Choice>
              <mc:Fallback>
                <p:oleObj name="Equation" r:id="rId9" imgW="94488000" imgH="9144000" progId="Equation.DSMT4">
                  <p:embed/>
                  <p:pic>
                    <p:nvPicPr>
                      <p:cNvPr id="0" name="图片 107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1761" y="3985513"/>
                        <a:ext cx="8818652" cy="9185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742871" y="4971814"/>
          <a:ext cx="793591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5" name="Equation" r:id="rId11" imgW="82296000" imgH="5791200" progId="Equation.DSMT4">
                  <p:embed/>
                </p:oleObj>
              </mc:Choice>
              <mc:Fallback>
                <p:oleObj name="Equation" r:id="rId11" imgW="82296000" imgH="5791200" progId="Equation.DSMT4">
                  <p:embed/>
                  <p:pic>
                    <p:nvPicPr>
                      <p:cNvPr id="0" name="图片 1077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42871" y="4971814"/>
                        <a:ext cx="7935913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1742871" y="5665414"/>
                <a:ext cx="456246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b="1" dirty="0" smtClean="0">
                    <a:solidFill>
                      <a:srgbClr val="FF0000"/>
                    </a:solidFill>
                    <a:latin typeface="+mn-ea"/>
                  </a:rPr>
                  <a:t>沿曲面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𝜮</m:t>
                    </m:r>
                  </m:oMath>
                </a14:m>
                <a:r>
                  <a:rPr lang="zh-CN" altLang="en-US" sz="2800" b="1" dirty="0" smtClean="0">
                    <a:solidFill>
                      <a:srgbClr val="FF0000"/>
                    </a:solidFill>
                    <a:latin typeface="+mn-ea"/>
                  </a:rPr>
                  <a:t>的第二型曲面积分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latin typeface="+mn-ea"/>
                  </a:rPr>
                  <a:t>.</a:t>
                </a:r>
                <a:endParaRPr lang="zh-CN" altLang="en-US" sz="2800" b="1" dirty="0">
                  <a:solidFill>
                    <a:srgbClr val="FF0000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871" y="5665414"/>
                <a:ext cx="4562467" cy="523220"/>
              </a:xfrm>
              <a:prstGeom prst="rect">
                <a:avLst/>
              </a:prstGeom>
              <a:blipFill rotWithShape="1">
                <a:blip r:embed="rId13"/>
                <a:stretch>
                  <a:fillRect l="-9" t="-111" r="-979" b="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9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9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9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9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9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58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11650" y="110445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注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Text Box 20"/>
          <p:cNvSpPr txBox="1">
            <a:spLocks noChangeArrowheads="1"/>
          </p:cNvSpPr>
          <p:nvPr/>
        </p:nvSpPr>
        <p:spPr bwMode="auto">
          <a:xfrm>
            <a:off x="1179386" y="1081426"/>
            <a:ext cx="38931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 smtClean="0"/>
              <a:t>(1) </a:t>
            </a:r>
            <a:r>
              <a:rPr lang="zh-CN" altLang="en-US" sz="2800" b="1" dirty="0" smtClean="0"/>
              <a:t>如</a:t>
            </a:r>
            <a:r>
              <a:rPr lang="zh-CN" altLang="en-US" sz="2800" b="1" dirty="0"/>
              <a:t>曲面为</a:t>
            </a:r>
            <a:r>
              <a:rPr lang="zh-CN" altLang="en-US" sz="2800" b="1" dirty="0">
                <a:solidFill>
                  <a:srgbClr val="0000FF"/>
                </a:solidFill>
              </a:rPr>
              <a:t>封闭曲面</a:t>
            </a:r>
            <a:r>
              <a:rPr lang="en-US" altLang="zh-CN" sz="2800" b="1" dirty="0"/>
              <a:t>:</a:t>
            </a:r>
            <a:endParaRPr lang="en-US" altLang="zh-CN" sz="2800" b="1" dirty="0"/>
          </a:p>
        </p:txBody>
      </p:sp>
      <p:graphicFrame>
        <p:nvGraphicFramePr>
          <p:cNvPr id="4" name="Object 9"/>
          <p:cNvGraphicFramePr>
            <a:graphicFrameLocks noChangeAspect="1"/>
          </p:cNvGraphicFramePr>
          <p:nvPr/>
        </p:nvGraphicFramePr>
        <p:xfrm>
          <a:off x="5075045" y="978321"/>
          <a:ext cx="3630613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53" name="Equation" r:id="rId1" imgW="40538400" imgH="9144000" progId="Equation.DSMT4">
                  <p:embed/>
                </p:oleObj>
              </mc:Choice>
              <mc:Fallback>
                <p:oleObj name="Equation" r:id="rId1" imgW="40538400" imgH="9144000" progId="Equation.DSMT4">
                  <p:embed/>
                  <p:pic>
                    <p:nvPicPr>
                      <p:cNvPr id="0" name="图片 365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045" y="978321"/>
                        <a:ext cx="3630613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162947" y="3095051"/>
            <a:ext cx="3441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zh-CN" altLang="en-US" sz="2800" b="1" dirty="0" smtClean="0"/>
              <a:t>对于双侧曲面</a:t>
            </a:r>
            <a:r>
              <a:rPr lang="el-GR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444235" y="3096241"/>
          <a:ext cx="3377861" cy="4866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54" name="Equation" r:id="rId3" imgW="35966400" imgH="5181600" progId="Equation.DSMT4">
                  <p:embed/>
                </p:oleObj>
              </mc:Choice>
              <mc:Fallback>
                <p:oleObj name="Equation" r:id="rId3" imgW="35966400" imgH="5181600" progId="Equation.DSMT4">
                  <p:embed/>
                  <p:pic>
                    <p:nvPicPr>
                      <p:cNvPr id="0" name="图片 3655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44235" y="3096241"/>
                        <a:ext cx="3377861" cy="4866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7735363" y="3093922"/>
          <a:ext cx="234791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55" name="Equation" r:id="rId5" imgW="24993600" imgH="5181600" progId="Equation.DSMT4">
                  <p:embed/>
                </p:oleObj>
              </mc:Choice>
              <mc:Fallback>
                <p:oleObj name="Equation" r:id="rId5" imgW="24993600" imgH="5181600" progId="Equation.DSMT4">
                  <p:embed/>
                  <p:pic>
                    <p:nvPicPr>
                      <p:cNvPr id="0" name="图片 3655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35363" y="3093922"/>
                        <a:ext cx="2347912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0020598" y="305647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则有</a:t>
            </a:r>
            <a:endParaRPr lang="zh-CN" altLang="en-US" sz="2800" b="1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3591158" y="3626610"/>
          <a:ext cx="3455988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56" name="Equation" r:id="rId7" imgW="36880800" imgH="9448800" progId="Equation.DSMT4">
                  <p:embed/>
                </p:oleObj>
              </mc:Choice>
              <mc:Fallback>
                <p:oleObj name="Equation" r:id="rId7" imgW="36880800" imgH="9448800" progId="Equation.DSMT4">
                  <p:embed/>
                  <p:pic>
                    <p:nvPicPr>
                      <p:cNvPr id="0" name="图片 3655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91158" y="3626610"/>
                        <a:ext cx="3455988" cy="931862"/>
                      </a:xfrm>
                      <a:prstGeom prst="rect">
                        <a:avLst/>
                      </a:prstGeom>
                      <a:ln w="254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1230701" y="4416503"/>
            <a:ext cx="6327728" cy="587358"/>
            <a:chOff x="1280640" y="4260603"/>
            <a:chExt cx="6327728" cy="587358"/>
          </a:xfrm>
        </p:grpSpPr>
        <p:sp>
          <p:nvSpPr>
            <p:cNvPr id="11" name="文本框 10"/>
            <p:cNvSpPr txBox="1"/>
            <p:nvPr/>
          </p:nvSpPr>
          <p:spPr>
            <a:xfrm>
              <a:off x="1280640" y="4260603"/>
              <a:ext cx="6046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(4)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2" name="对象 11"/>
            <p:cNvGraphicFramePr>
              <a:graphicFrameLocks noChangeAspect="1"/>
            </p:cNvGraphicFramePr>
            <p:nvPr/>
          </p:nvGraphicFramePr>
          <p:xfrm>
            <a:off x="2042376" y="4307341"/>
            <a:ext cx="5565992" cy="5406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557" name="Equation" r:id="rId9" imgW="56388000" imgH="5486400" progId="Equation.DSMT4">
                    <p:embed/>
                  </p:oleObj>
                </mc:Choice>
                <mc:Fallback>
                  <p:oleObj name="Equation" r:id="rId9" imgW="56388000" imgH="5486400" progId="Equation.DSMT4">
                    <p:embed/>
                    <p:pic>
                      <p:nvPicPr>
                        <p:cNvPr id="0" name="图片 3655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042376" y="4307341"/>
                          <a:ext cx="5565992" cy="54062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文本框 13"/>
          <p:cNvSpPr txBox="1"/>
          <p:nvPr/>
        </p:nvSpPr>
        <p:spPr>
          <a:xfrm>
            <a:off x="7558429" y="445736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则有</a:t>
            </a:r>
            <a:endParaRPr lang="zh-CN" altLang="en-US" sz="2800" b="1" dirty="0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3645519" y="4854176"/>
          <a:ext cx="3656012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58" name="Equation" r:id="rId11" imgW="39014400" imgH="11277600" progId="Equation.DSMT4">
                  <p:embed/>
                </p:oleObj>
              </mc:Choice>
              <mc:Fallback>
                <p:oleObj name="Equation" r:id="rId11" imgW="39014400" imgH="11277600" progId="Equation.DSMT4">
                  <p:embed/>
                  <p:pic>
                    <p:nvPicPr>
                      <p:cNvPr id="0" name="图片 3655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645519" y="4854176"/>
                        <a:ext cx="3656012" cy="1111250"/>
                      </a:xfrm>
                      <a:prstGeom prst="rect">
                        <a:avLst/>
                      </a:prstGeom>
                      <a:ln w="254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24"/>
          <p:cNvSpPr txBox="1">
            <a:spLocks noChangeArrowheads="1"/>
          </p:cNvSpPr>
          <p:nvPr/>
        </p:nvSpPr>
        <p:spPr bwMode="auto">
          <a:xfrm>
            <a:off x="1136822" y="5771968"/>
            <a:ext cx="24448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dirty="0"/>
              <a:t>  </a:t>
            </a:r>
            <a:r>
              <a:rPr lang="en-US" altLang="zh-CN" sz="2800" b="1" dirty="0" smtClean="0"/>
              <a:t>(5)</a:t>
            </a:r>
            <a:r>
              <a:rPr lang="zh-CN" altLang="en-US" sz="2800" b="1" dirty="0" smtClean="0"/>
              <a:t>当</a:t>
            </a:r>
            <a:r>
              <a:rPr lang="zh-CN" altLang="en-US" sz="2800" b="1" dirty="0"/>
              <a:t>曲面</a:t>
            </a:r>
            <a:r>
              <a:rPr lang="en-US" altLang="zh-CN" sz="2800" b="1" i="1" dirty="0" smtClean="0"/>
              <a:t>Σ</a:t>
            </a:r>
            <a:r>
              <a:rPr lang="zh-CN" altLang="en-US" sz="2800" b="1" dirty="0" smtClean="0"/>
              <a:t>为</a:t>
            </a:r>
            <a:endParaRPr lang="en-US" altLang="zh-CN" sz="2800" b="1" dirty="0"/>
          </a:p>
        </p:txBody>
      </p:sp>
      <p:sp>
        <p:nvSpPr>
          <p:cNvPr id="20" name="Rectangle 27"/>
          <p:cNvSpPr>
            <a:spLocks noChangeArrowheads="1"/>
          </p:cNvSpPr>
          <p:nvPr/>
        </p:nvSpPr>
        <p:spPr bwMode="auto">
          <a:xfrm>
            <a:off x="3417514" y="5815740"/>
            <a:ext cx="41120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C00000"/>
                </a:solidFill>
                <a:latin typeface="+mn-ea"/>
                <a:ea typeface="+mn-ea"/>
              </a:rPr>
              <a:t>母线平行于</a:t>
            </a:r>
            <a:r>
              <a:rPr lang="en-US" altLang="zh-CN" sz="2800" b="1" i="1" dirty="0" smtClean="0">
                <a:solidFill>
                  <a:srgbClr val="C00000"/>
                </a:solidFill>
                <a:ea typeface="+mn-ea"/>
                <a:cs typeface="Times New Roman" panose="02020603050405020304" pitchFamily="18" charset="0"/>
              </a:rPr>
              <a:t>z</a:t>
            </a:r>
            <a:r>
              <a:rPr lang="zh-CN" altLang="en-US" sz="2800" b="1" dirty="0" smtClean="0">
                <a:solidFill>
                  <a:srgbClr val="C00000"/>
                </a:solidFill>
                <a:latin typeface="+mn-ea"/>
                <a:ea typeface="+mn-ea"/>
              </a:rPr>
              <a:t>轴</a:t>
            </a:r>
            <a:r>
              <a:rPr lang="zh-CN" altLang="en-US" sz="2800" b="1" dirty="0">
                <a:solidFill>
                  <a:srgbClr val="C00000"/>
                </a:solidFill>
                <a:latin typeface="+mn-ea"/>
                <a:ea typeface="+mn-ea"/>
              </a:rPr>
              <a:t>的柱面时</a:t>
            </a:r>
            <a:r>
              <a:rPr lang="en-US" altLang="zh-CN" sz="2800" b="1" dirty="0">
                <a:solidFill>
                  <a:srgbClr val="C00000"/>
                </a:solidFill>
                <a:latin typeface="+mn-ea"/>
                <a:ea typeface="+mn-ea"/>
              </a:rPr>
              <a:t>,</a:t>
            </a:r>
            <a:endParaRPr lang="en-US" altLang="zh-CN" sz="28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graphicFrame>
        <p:nvGraphicFramePr>
          <p:cNvPr id="21" name="Object 5"/>
          <p:cNvGraphicFramePr>
            <a:graphicFrameLocks noChangeAspect="1"/>
          </p:cNvGraphicFramePr>
          <p:nvPr/>
        </p:nvGraphicFramePr>
        <p:xfrm>
          <a:off x="7365397" y="5646737"/>
          <a:ext cx="3011487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59" name="Equation" r:id="rId13" imgW="32308800" imgH="9144000" progId="Equation.DSMT4">
                  <p:embed/>
                </p:oleObj>
              </mc:Choice>
              <mc:Fallback>
                <p:oleObj name="Equation" r:id="rId13" imgW="32308800" imgH="9144000" progId="Equation.DSMT4">
                  <p:embed/>
                  <p:pic>
                    <p:nvPicPr>
                      <p:cNvPr id="0" name="图片 365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5397" y="5646737"/>
                        <a:ext cx="3011487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1155389" y="1768574"/>
            <a:ext cx="4852527" cy="568325"/>
            <a:chOff x="1280639" y="1370230"/>
            <a:chExt cx="4852527" cy="568325"/>
          </a:xfrm>
        </p:grpSpPr>
        <p:graphicFrame>
          <p:nvGraphicFramePr>
            <p:cNvPr id="13" name="对象 12"/>
            <p:cNvGraphicFramePr>
              <a:graphicFrameLocks noChangeAspect="1"/>
            </p:cNvGraphicFramePr>
            <p:nvPr/>
          </p:nvGraphicFramePr>
          <p:xfrm>
            <a:off x="1851678" y="1370230"/>
            <a:ext cx="4281488" cy="568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560" name="Equation" r:id="rId15" imgW="43586400" imgH="5791200" progId="Equation.DSMT4">
                    <p:embed/>
                  </p:oleObj>
                </mc:Choice>
                <mc:Fallback>
                  <p:oleObj name="Equation" r:id="rId15" imgW="43586400" imgH="5791200" progId="Equation.DSMT4">
                    <p:embed/>
                    <p:pic>
                      <p:nvPicPr>
                        <p:cNvPr id="0" name="图片 36559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851678" y="1370230"/>
                          <a:ext cx="4281488" cy="5683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文本框 21"/>
            <p:cNvSpPr txBox="1"/>
            <p:nvPr/>
          </p:nvSpPr>
          <p:spPr>
            <a:xfrm>
              <a:off x="1280639" y="1370230"/>
              <a:ext cx="6046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(2)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6007916" y="181367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则</a:t>
            </a:r>
            <a:endParaRPr lang="zh-CN" altLang="en-US" sz="2800" b="1" dirty="0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2915510" y="2299584"/>
          <a:ext cx="5741987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61" name="Equation" r:id="rId17" imgW="61264800" imgH="9144000" progId="Equation.DSMT4">
                  <p:embed/>
                </p:oleObj>
              </mc:Choice>
              <mc:Fallback>
                <p:oleObj name="Equation" r:id="rId17" imgW="61264800" imgH="9144000" progId="Equation.DSMT4">
                  <p:embed/>
                  <p:pic>
                    <p:nvPicPr>
                      <p:cNvPr id="0" name="图片 3656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915510" y="2299584"/>
                        <a:ext cx="5741987" cy="901700"/>
                      </a:xfrm>
                      <a:prstGeom prst="rect">
                        <a:avLst/>
                      </a:prstGeom>
                      <a:ln w="254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5" grpId="0"/>
      <p:bldP spid="8" grpId="0"/>
      <p:bldP spid="14" grpId="0"/>
      <p:bldP spid="18" grpId="0" autoUpdateAnimBg="0"/>
      <p:bldP spid="20" grpId="0" autoUpdateAnimBg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76"/>
          <p:cNvGrpSpPr/>
          <p:nvPr/>
        </p:nvGrpSpPr>
        <p:grpSpPr bwMode="auto">
          <a:xfrm>
            <a:off x="6629400" y="2209800"/>
            <a:ext cx="3048000" cy="2590800"/>
            <a:chOff x="3168" y="2880"/>
            <a:chExt cx="1920" cy="1632"/>
          </a:xfrm>
        </p:grpSpPr>
        <p:grpSp>
          <p:nvGrpSpPr>
            <p:cNvPr id="12336" name="Group 1096"/>
            <p:cNvGrpSpPr/>
            <p:nvPr/>
          </p:nvGrpSpPr>
          <p:grpSpPr bwMode="auto">
            <a:xfrm>
              <a:off x="3360" y="3032"/>
              <a:ext cx="1595" cy="808"/>
              <a:chOff x="3470" y="1496"/>
              <a:chExt cx="1595" cy="808"/>
            </a:xfrm>
          </p:grpSpPr>
          <p:sp>
            <p:nvSpPr>
              <p:cNvPr id="12343" name="Freeform 1054"/>
              <p:cNvSpPr/>
              <p:nvPr/>
            </p:nvSpPr>
            <p:spPr bwMode="auto">
              <a:xfrm>
                <a:off x="3470" y="1496"/>
                <a:ext cx="1595" cy="808"/>
              </a:xfrm>
              <a:custGeom>
                <a:avLst/>
                <a:gdLst>
                  <a:gd name="T0" fmla="*/ 7 w 1595"/>
                  <a:gd name="T1" fmla="*/ 473 h 808"/>
                  <a:gd name="T2" fmla="*/ 161 w 1595"/>
                  <a:gd name="T3" fmla="*/ 266 h 808"/>
                  <a:gd name="T4" fmla="*/ 228 w 1595"/>
                  <a:gd name="T5" fmla="*/ 190 h 808"/>
                  <a:gd name="T6" fmla="*/ 396 w 1595"/>
                  <a:gd name="T7" fmla="*/ 86 h 808"/>
                  <a:gd name="T8" fmla="*/ 623 w 1595"/>
                  <a:gd name="T9" fmla="*/ 19 h 808"/>
                  <a:gd name="T10" fmla="*/ 797 w 1595"/>
                  <a:gd name="T11" fmla="*/ 1 h 808"/>
                  <a:gd name="T12" fmla="*/ 971 w 1595"/>
                  <a:gd name="T13" fmla="*/ 13 h 808"/>
                  <a:gd name="T14" fmla="*/ 1115 w 1595"/>
                  <a:gd name="T15" fmla="*/ 31 h 808"/>
                  <a:gd name="T16" fmla="*/ 1259 w 1595"/>
                  <a:gd name="T17" fmla="*/ 80 h 808"/>
                  <a:gd name="T18" fmla="*/ 1365 w 1595"/>
                  <a:gd name="T19" fmla="*/ 135 h 808"/>
                  <a:gd name="T20" fmla="*/ 1433 w 1595"/>
                  <a:gd name="T21" fmla="*/ 199 h 808"/>
                  <a:gd name="T22" fmla="*/ 1493 w 1595"/>
                  <a:gd name="T23" fmla="*/ 254 h 808"/>
                  <a:gd name="T24" fmla="*/ 1562 w 1595"/>
                  <a:gd name="T25" fmla="*/ 364 h 808"/>
                  <a:gd name="T26" fmla="*/ 1592 w 1595"/>
                  <a:gd name="T27" fmla="*/ 462 h 808"/>
                  <a:gd name="T28" fmla="*/ 1584 w 1595"/>
                  <a:gd name="T29" fmla="*/ 462 h 808"/>
                  <a:gd name="T30" fmla="*/ 1577 w 1595"/>
                  <a:gd name="T31" fmla="*/ 462 h 808"/>
                  <a:gd name="T32" fmla="*/ 1540 w 1595"/>
                  <a:gd name="T33" fmla="*/ 446 h 808"/>
                  <a:gd name="T34" fmla="*/ 1487 w 1595"/>
                  <a:gd name="T35" fmla="*/ 437 h 808"/>
                  <a:gd name="T36" fmla="*/ 1389 w 1595"/>
                  <a:gd name="T37" fmla="*/ 455 h 808"/>
                  <a:gd name="T38" fmla="*/ 1327 w 1595"/>
                  <a:gd name="T39" fmla="*/ 490 h 808"/>
                  <a:gd name="T40" fmla="*/ 1230 w 1595"/>
                  <a:gd name="T41" fmla="*/ 544 h 808"/>
                  <a:gd name="T42" fmla="*/ 1120 w 1595"/>
                  <a:gd name="T43" fmla="*/ 651 h 808"/>
                  <a:gd name="T44" fmla="*/ 1061 w 1595"/>
                  <a:gd name="T45" fmla="*/ 712 h 808"/>
                  <a:gd name="T46" fmla="*/ 1026 w 1595"/>
                  <a:gd name="T47" fmla="*/ 765 h 808"/>
                  <a:gd name="T48" fmla="*/ 1006 w 1595"/>
                  <a:gd name="T49" fmla="*/ 789 h 808"/>
                  <a:gd name="T50" fmla="*/ 964 w 1595"/>
                  <a:gd name="T51" fmla="*/ 650 h 808"/>
                  <a:gd name="T52" fmla="*/ 840 w 1595"/>
                  <a:gd name="T53" fmla="*/ 527 h 808"/>
                  <a:gd name="T54" fmla="*/ 707 w 1595"/>
                  <a:gd name="T55" fmla="*/ 473 h 808"/>
                  <a:gd name="T56" fmla="*/ 459 w 1595"/>
                  <a:gd name="T57" fmla="*/ 412 h 808"/>
                  <a:gd name="T58" fmla="*/ 273 w 1595"/>
                  <a:gd name="T59" fmla="*/ 412 h 808"/>
                  <a:gd name="T60" fmla="*/ 122 w 1595"/>
                  <a:gd name="T61" fmla="*/ 430 h 808"/>
                  <a:gd name="T62" fmla="*/ 7 w 1595"/>
                  <a:gd name="T63" fmla="*/ 473 h 80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1595"/>
                  <a:gd name="T97" fmla="*/ 0 h 808"/>
                  <a:gd name="T98" fmla="*/ 1595 w 1595"/>
                  <a:gd name="T99" fmla="*/ 808 h 808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1595" h="808">
                    <a:moveTo>
                      <a:pt x="7" y="473"/>
                    </a:moveTo>
                    <a:cubicBezTo>
                      <a:pt x="14" y="446"/>
                      <a:pt x="124" y="313"/>
                      <a:pt x="161" y="266"/>
                    </a:cubicBezTo>
                    <a:cubicBezTo>
                      <a:pt x="198" y="219"/>
                      <a:pt x="189" y="220"/>
                      <a:pt x="228" y="190"/>
                    </a:cubicBezTo>
                    <a:cubicBezTo>
                      <a:pt x="267" y="160"/>
                      <a:pt x="330" y="115"/>
                      <a:pt x="396" y="86"/>
                    </a:cubicBezTo>
                    <a:cubicBezTo>
                      <a:pt x="461" y="57"/>
                      <a:pt x="555" y="33"/>
                      <a:pt x="623" y="19"/>
                    </a:cubicBezTo>
                    <a:cubicBezTo>
                      <a:pt x="690" y="5"/>
                      <a:pt x="739" y="1"/>
                      <a:pt x="797" y="1"/>
                    </a:cubicBezTo>
                    <a:cubicBezTo>
                      <a:pt x="855" y="0"/>
                      <a:pt x="918" y="8"/>
                      <a:pt x="971" y="13"/>
                    </a:cubicBezTo>
                    <a:cubicBezTo>
                      <a:pt x="1024" y="17"/>
                      <a:pt x="1067" y="19"/>
                      <a:pt x="1115" y="31"/>
                    </a:cubicBezTo>
                    <a:cubicBezTo>
                      <a:pt x="1163" y="42"/>
                      <a:pt x="1218" y="62"/>
                      <a:pt x="1259" y="80"/>
                    </a:cubicBezTo>
                    <a:cubicBezTo>
                      <a:pt x="1301" y="97"/>
                      <a:pt x="1336" y="115"/>
                      <a:pt x="1365" y="135"/>
                    </a:cubicBezTo>
                    <a:cubicBezTo>
                      <a:pt x="1394" y="155"/>
                      <a:pt x="1411" y="179"/>
                      <a:pt x="1433" y="199"/>
                    </a:cubicBezTo>
                    <a:cubicBezTo>
                      <a:pt x="1454" y="219"/>
                      <a:pt x="1471" y="227"/>
                      <a:pt x="1493" y="254"/>
                    </a:cubicBezTo>
                    <a:cubicBezTo>
                      <a:pt x="1515" y="281"/>
                      <a:pt x="1545" y="329"/>
                      <a:pt x="1562" y="364"/>
                    </a:cubicBezTo>
                    <a:cubicBezTo>
                      <a:pt x="1578" y="398"/>
                      <a:pt x="1588" y="446"/>
                      <a:pt x="1592" y="462"/>
                    </a:cubicBezTo>
                    <a:cubicBezTo>
                      <a:pt x="1595" y="478"/>
                      <a:pt x="1587" y="462"/>
                      <a:pt x="1584" y="462"/>
                    </a:cubicBezTo>
                    <a:cubicBezTo>
                      <a:pt x="1582" y="462"/>
                      <a:pt x="1584" y="465"/>
                      <a:pt x="1577" y="462"/>
                    </a:cubicBezTo>
                    <a:cubicBezTo>
                      <a:pt x="1570" y="459"/>
                      <a:pt x="1555" y="450"/>
                      <a:pt x="1540" y="446"/>
                    </a:cubicBezTo>
                    <a:cubicBezTo>
                      <a:pt x="1525" y="442"/>
                      <a:pt x="1512" y="436"/>
                      <a:pt x="1487" y="437"/>
                    </a:cubicBezTo>
                    <a:cubicBezTo>
                      <a:pt x="1462" y="438"/>
                      <a:pt x="1416" y="446"/>
                      <a:pt x="1389" y="455"/>
                    </a:cubicBezTo>
                    <a:cubicBezTo>
                      <a:pt x="1362" y="464"/>
                      <a:pt x="1353" y="475"/>
                      <a:pt x="1327" y="490"/>
                    </a:cubicBezTo>
                    <a:cubicBezTo>
                      <a:pt x="1301" y="505"/>
                      <a:pt x="1264" y="517"/>
                      <a:pt x="1230" y="544"/>
                    </a:cubicBezTo>
                    <a:cubicBezTo>
                      <a:pt x="1196" y="571"/>
                      <a:pt x="1148" y="623"/>
                      <a:pt x="1120" y="651"/>
                    </a:cubicBezTo>
                    <a:cubicBezTo>
                      <a:pt x="1092" y="679"/>
                      <a:pt x="1077" y="693"/>
                      <a:pt x="1061" y="712"/>
                    </a:cubicBezTo>
                    <a:cubicBezTo>
                      <a:pt x="1045" y="731"/>
                      <a:pt x="1035" y="752"/>
                      <a:pt x="1026" y="765"/>
                    </a:cubicBezTo>
                    <a:cubicBezTo>
                      <a:pt x="1017" y="778"/>
                      <a:pt x="1016" y="808"/>
                      <a:pt x="1006" y="789"/>
                    </a:cubicBezTo>
                    <a:cubicBezTo>
                      <a:pt x="996" y="770"/>
                      <a:pt x="992" y="694"/>
                      <a:pt x="964" y="650"/>
                    </a:cubicBezTo>
                    <a:cubicBezTo>
                      <a:pt x="936" y="606"/>
                      <a:pt x="883" y="556"/>
                      <a:pt x="840" y="527"/>
                    </a:cubicBezTo>
                    <a:cubicBezTo>
                      <a:pt x="797" y="498"/>
                      <a:pt x="770" y="492"/>
                      <a:pt x="707" y="473"/>
                    </a:cubicBezTo>
                    <a:cubicBezTo>
                      <a:pt x="644" y="454"/>
                      <a:pt x="531" y="422"/>
                      <a:pt x="459" y="412"/>
                    </a:cubicBezTo>
                    <a:cubicBezTo>
                      <a:pt x="387" y="402"/>
                      <a:pt x="329" y="409"/>
                      <a:pt x="273" y="412"/>
                    </a:cubicBezTo>
                    <a:cubicBezTo>
                      <a:pt x="217" y="415"/>
                      <a:pt x="166" y="420"/>
                      <a:pt x="122" y="430"/>
                    </a:cubicBezTo>
                    <a:cubicBezTo>
                      <a:pt x="78" y="440"/>
                      <a:pt x="0" y="500"/>
                      <a:pt x="7" y="473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0066"/>
                  </a:gs>
                  <a:gs pos="100000">
                    <a:srgbClr val="FFCCCC"/>
                  </a:gs>
                </a:gsLst>
                <a:path path="rect">
                  <a:fillToRect r="100000" b="100000"/>
                </a:path>
              </a:gradFill>
              <a:ln w="222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2302" name="Object 14"/>
              <p:cNvGraphicFramePr>
                <a:graphicFrameLocks noChangeAspect="1"/>
              </p:cNvGraphicFramePr>
              <p:nvPr/>
            </p:nvGraphicFramePr>
            <p:xfrm>
              <a:off x="4443" y="1974"/>
              <a:ext cx="140" cy="1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7959" name="Equation" r:id="rId1" imgW="3352800" imgH="3657600" progId="Equation.DSMT4">
                      <p:embed/>
                    </p:oleObj>
                  </mc:Choice>
                  <mc:Fallback>
                    <p:oleObj name="Equation" r:id="rId1" imgW="3352800" imgH="3657600" progId="Equation.DSMT4">
                      <p:embed/>
                      <p:pic>
                        <p:nvPicPr>
                          <p:cNvPr id="0" name="图片 7795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43" y="1974"/>
                            <a:ext cx="140" cy="1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337" name="Group 1175"/>
            <p:cNvGrpSpPr/>
            <p:nvPr/>
          </p:nvGrpSpPr>
          <p:grpSpPr bwMode="auto">
            <a:xfrm>
              <a:off x="3168" y="2880"/>
              <a:ext cx="1920" cy="1632"/>
              <a:chOff x="3168" y="2880"/>
              <a:chExt cx="1920" cy="1632"/>
            </a:xfrm>
          </p:grpSpPr>
          <p:grpSp>
            <p:nvGrpSpPr>
              <p:cNvPr id="12338" name="Group 1174"/>
              <p:cNvGrpSpPr/>
              <p:nvPr/>
            </p:nvGrpSpPr>
            <p:grpSpPr bwMode="auto">
              <a:xfrm>
                <a:off x="3168" y="2918"/>
                <a:ext cx="1920" cy="1594"/>
                <a:chOff x="3504" y="2918"/>
                <a:chExt cx="1920" cy="1594"/>
              </a:xfrm>
            </p:grpSpPr>
            <p:graphicFrame>
              <p:nvGraphicFramePr>
                <p:cNvPr id="12298" name="Object 10"/>
                <p:cNvGraphicFramePr>
                  <a:graphicFrameLocks noChangeAspect="1"/>
                </p:cNvGraphicFramePr>
                <p:nvPr/>
              </p:nvGraphicFramePr>
              <p:xfrm>
                <a:off x="3886" y="4032"/>
                <a:ext cx="146" cy="14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7960" name="Equation" r:id="rId3" imgW="292100" imgH="317500" progId="Equation.3">
                        <p:embed/>
                      </p:oleObj>
                    </mc:Choice>
                    <mc:Fallback>
                      <p:oleObj name="Equation" r:id="rId3" imgW="292100" imgH="317500" progId="Equation.3">
                        <p:embed/>
                        <p:pic>
                          <p:nvPicPr>
                            <p:cNvPr id="0" name="图片 7795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86" y="4032"/>
                              <a:ext cx="146" cy="14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2340" name="Line 1051"/>
                <p:cNvSpPr>
                  <a:spLocks noChangeShapeType="1"/>
                </p:cNvSpPr>
                <p:nvPr/>
              </p:nvSpPr>
              <p:spPr bwMode="auto">
                <a:xfrm flipV="1">
                  <a:off x="3932" y="3456"/>
                  <a:ext cx="4" cy="576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41" name="Line 1052"/>
                <p:cNvSpPr>
                  <a:spLocks noChangeShapeType="1"/>
                </p:cNvSpPr>
                <p:nvPr/>
              </p:nvSpPr>
              <p:spPr bwMode="auto">
                <a:xfrm flipH="1">
                  <a:off x="3504" y="4022"/>
                  <a:ext cx="432" cy="336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42" name="Line 1053"/>
                <p:cNvSpPr>
                  <a:spLocks noChangeShapeType="1"/>
                </p:cNvSpPr>
                <p:nvPr/>
              </p:nvSpPr>
              <p:spPr bwMode="auto">
                <a:xfrm>
                  <a:off x="3932" y="4018"/>
                  <a:ext cx="1444" cy="14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2299" name="Object 11"/>
                <p:cNvGraphicFramePr>
                  <a:graphicFrameLocks noChangeAspect="1"/>
                </p:cNvGraphicFramePr>
                <p:nvPr/>
              </p:nvGraphicFramePr>
              <p:xfrm>
                <a:off x="5255" y="4092"/>
                <a:ext cx="169" cy="18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7961" name="Equation" r:id="rId5" imgW="139700" imgH="165100" progId="Equation.3">
                        <p:embed/>
                      </p:oleObj>
                    </mc:Choice>
                    <mc:Fallback>
                      <p:oleObj name="Equation" r:id="rId5" imgW="139700" imgH="165100" progId="Equation.3">
                        <p:embed/>
                        <p:pic>
                          <p:nvPicPr>
                            <p:cNvPr id="0" name="图片 7796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255" y="4092"/>
                              <a:ext cx="169" cy="18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300" name="Object 12"/>
                <p:cNvGraphicFramePr>
                  <a:graphicFrameLocks noChangeAspect="1"/>
                </p:cNvGraphicFramePr>
                <p:nvPr/>
              </p:nvGraphicFramePr>
              <p:xfrm>
                <a:off x="3530" y="4363"/>
                <a:ext cx="166" cy="14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7962" name="Equation" r:id="rId7" imgW="139700" imgH="139700" progId="Equation.3">
                        <p:embed/>
                      </p:oleObj>
                    </mc:Choice>
                    <mc:Fallback>
                      <p:oleObj name="Equation" r:id="rId7" imgW="139700" imgH="139700" progId="Equation.3">
                        <p:embed/>
                        <p:pic>
                          <p:nvPicPr>
                            <p:cNvPr id="0" name="图片 7796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30" y="4363"/>
                              <a:ext cx="166" cy="14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301" name="Object 13"/>
                <p:cNvGraphicFramePr>
                  <a:graphicFrameLocks noChangeAspect="1"/>
                </p:cNvGraphicFramePr>
                <p:nvPr/>
              </p:nvGraphicFramePr>
              <p:xfrm>
                <a:off x="3792" y="2918"/>
                <a:ext cx="141" cy="15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7963" name="Equation" r:id="rId9" imgW="114300" imgH="139700" progId="Equation.3">
                        <p:embed/>
                      </p:oleObj>
                    </mc:Choice>
                    <mc:Fallback>
                      <p:oleObj name="Equation" r:id="rId9" imgW="114300" imgH="139700" progId="Equation.3">
                        <p:embed/>
                        <p:pic>
                          <p:nvPicPr>
                            <p:cNvPr id="0" name="图片 7796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92" y="2918"/>
                              <a:ext cx="141" cy="15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2339" name="Line 1059"/>
              <p:cNvSpPr>
                <a:spLocks noChangeShapeType="1"/>
              </p:cNvSpPr>
              <p:nvPr/>
            </p:nvSpPr>
            <p:spPr bwMode="auto">
              <a:xfrm flipV="1">
                <a:off x="3600" y="2880"/>
                <a:ext cx="0" cy="43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453652" name="Object 2"/>
          <p:cNvGraphicFramePr>
            <a:graphicFrameLocks noChangeAspect="1"/>
          </p:cNvGraphicFramePr>
          <p:nvPr/>
        </p:nvGraphicFramePr>
        <p:xfrm>
          <a:off x="8686800" y="2193926"/>
          <a:ext cx="137160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64" name="公式" r:id="rId11" imgW="1346200" imgH="342900" progId="Equation.3">
                  <p:embed/>
                </p:oleObj>
              </mc:Choice>
              <mc:Fallback>
                <p:oleObj name="公式" r:id="rId11" imgW="1346200" imgH="342900" progId="Equation.3">
                  <p:embed/>
                  <p:pic>
                    <p:nvPicPr>
                      <p:cNvPr id="0" name="图片 779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2193926"/>
                        <a:ext cx="1371600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692" name="Object 3"/>
          <p:cNvGraphicFramePr>
            <a:graphicFrameLocks noChangeAspect="1"/>
          </p:cNvGraphicFramePr>
          <p:nvPr/>
        </p:nvGraphicFramePr>
        <p:xfrm>
          <a:off x="1627188" y="2369685"/>
          <a:ext cx="398938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65" name="Equation" r:id="rId13" imgW="40843200" imgH="5181600" progId="Equation.DSMT4">
                  <p:embed/>
                </p:oleObj>
              </mc:Choice>
              <mc:Fallback>
                <p:oleObj name="Equation" r:id="rId13" imgW="40843200" imgH="5181600" progId="Equation.DSMT4">
                  <p:embed/>
                  <p:pic>
                    <p:nvPicPr>
                      <p:cNvPr id="0" name="图片 779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7188" y="2369685"/>
                        <a:ext cx="398938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693" name="Object 4"/>
          <p:cNvGraphicFramePr>
            <a:graphicFrameLocks noChangeAspect="1"/>
          </p:cNvGraphicFramePr>
          <p:nvPr/>
        </p:nvGraphicFramePr>
        <p:xfrm>
          <a:off x="1718706" y="3642441"/>
          <a:ext cx="6159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66" name="Equation" r:id="rId15" imgW="647700" imgH="469900" progId="Equation.3">
                  <p:embed/>
                </p:oleObj>
              </mc:Choice>
              <mc:Fallback>
                <p:oleObj name="Equation" r:id="rId15" imgW="647700" imgH="469900" progId="Equation.3">
                  <p:embed/>
                  <p:pic>
                    <p:nvPicPr>
                      <p:cNvPr id="0" name="图片 779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8706" y="3642441"/>
                        <a:ext cx="61595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694" name="Object 5"/>
          <p:cNvGraphicFramePr>
            <a:graphicFrameLocks noChangeAspect="1"/>
          </p:cNvGraphicFramePr>
          <p:nvPr/>
        </p:nvGraphicFramePr>
        <p:xfrm>
          <a:off x="3528493" y="3536907"/>
          <a:ext cx="2535237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67" name="Equation" r:id="rId17" imgW="25298400" imgH="5791200" progId="Equation.DSMT4">
                  <p:embed/>
                </p:oleObj>
              </mc:Choice>
              <mc:Fallback>
                <p:oleObj name="Equation" r:id="rId17" imgW="25298400" imgH="5791200" progId="Equation.DSMT4">
                  <p:embed/>
                  <p:pic>
                    <p:nvPicPr>
                      <p:cNvPr id="0" name="图片 779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8493" y="3536907"/>
                        <a:ext cx="2535237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5" name="Rectangle 1088"/>
          <p:cNvSpPr>
            <a:spLocks noChangeArrowheads="1"/>
          </p:cNvSpPr>
          <p:nvPr/>
        </p:nvSpPr>
        <p:spPr bwMode="auto">
          <a:xfrm>
            <a:off x="2086769" y="970871"/>
            <a:ext cx="74564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solidFill>
                  <a:srgbClr val="FF0000"/>
                </a:solidFill>
                <a:latin typeface="+mn-ea"/>
                <a:ea typeface="+mn-ea"/>
              </a:rPr>
              <a:t>四、第二型曲面积分的计算法</a:t>
            </a:r>
            <a:endParaRPr lang="zh-CN" altLang="en-US" sz="40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53697" name="Text Box 1089"/>
          <p:cNvSpPr txBox="1">
            <a:spLocks noChangeArrowheads="1"/>
          </p:cNvSpPr>
          <p:nvPr/>
        </p:nvSpPr>
        <p:spPr bwMode="auto">
          <a:xfrm>
            <a:off x="1493833" y="1815974"/>
            <a:ext cx="3886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/>
              <a:t>设积分曲面</a:t>
            </a:r>
            <a:r>
              <a:rPr lang="en-US" altLang="zh-CN" sz="2800" b="1" i="1" dirty="0"/>
              <a:t>Σ</a:t>
            </a:r>
            <a:r>
              <a:rPr lang="zh-CN" altLang="en-US" sz="2800" b="1" dirty="0"/>
              <a:t>是</a:t>
            </a:r>
            <a:r>
              <a:rPr lang="zh-CN" altLang="en-US" sz="2800" b="1" dirty="0" smtClean="0"/>
              <a:t>由方程</a:t>
            </a:r>
            <a:endParaRPr lang="zh-CN" altLang="en-US" sz="2800" b="1" dirty="0"/>
          </a:p>
        </p:txBody>
      </p:sp>
      <p:sp>
        <p:nvSpPr>
          <p:cNvPr id="453699" name="Text Box 1091"/>
          <p:cNvSpPr txBox="1">
            <a:spLocks noChangeArrowheads="1"/>
          </p:cNvSpPr>
          <p:nvPr/>
        </p:nvSpPr>
        <p:spPr bwMode="auto">
          <a:xfrm>
            <a:off x="1588584" y="2929794"/>
            <a:ext cx="43696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i="1" dirty="0"/>
              <a:t>Σ</a:t>
            </a:r>
            <a:r>
              <a:rPr lang="zh-CN" altLang="en-US" sz="2800" b="1" dirty="0"/>
              <a:t>在</a:t>
            </a:r>
            <a:r>
              <a:rPr lang="en-US" altLang="zh-CN" sz="2800" b="1" i="1" dirty="0" err="1"/>
              <a:t>xOy</a:t>
            </a:r>
            <a:r>
              <a:rPr lang="zh-CN" altLang="en-US" sz="2800" b="1" dirty="0"/>
              <a:t>面上的投影区域</a:t>
            </a:r>
            <a:r>
              <a:rPr lang="zh-CN" altLang="en-US" sz="2800" b="1" dirty="0" smtClean="0"/>
              <a:t>为</a:t>
            </a:r>
            <a:endParaRPr lang="zh-CN" altLang="en-US" sz="2800" b="1" dirty="0"/>
          </a:p>
        </p:txBody>
      </p:sp>
      <p:sp>
        <p:nvSpPr>
          <p:cNvPr id="453701" name="Text Box 1093"/>
          <p:cNvSpPr txBox="1">
            <a:spLocks noChangeArrowheads="1"/>
          </p:cNvSpPr>
          <p:nvPr/>
        </p:nvSpPr>
        <p:spPr bwMode="auto">
          <a:xfrm>
            <a:off x="2677558" y="3577261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/>
              <a:t>函数</a:t>
            </a:r>
            <a:endParaRPr lang="zh-CN" altLang="en-US" sz="2800" b="1" i="1" dirty="0"/>
          </a:p>
        </p:txBody>
      </p:sp>
      <p:sp>
        <p:nvSpPr>
          <p:cNvPr id="453702" name="Text Box 1094"/>
          <p:cNvSpPr txBox="1">
            <a:spLocks noChangeArrowheads="1"/>
          </p:cNvSpPr>
          <p:nvPr/>
        </p:nvSpPr>
        <p:spPr bwMode="auto">
          <a:xfrm>
            <a:off x="1566364" y="4110167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 smtClean="0"/>
              <a:t>上具有</a:t>
            </a:r>
            <a:r>
              <a:rPr lang="zh-CN" altLang="en-US" sz="2800" b="1" dirty="0"/>
              <a:t>一阶连续偏导数</a:t>
            </a:r>
            <a:r>
              <a:rPr lang="en-US" altLang="zh-CN" sz="2800" b="1" dirty="0"/>
              <a:t>,</a:t>
            </a:r>
            <a:endParaRPr lang="en-US" altLang="zh-CN" sz="2800" b="1" i="1" dirty="0"/>
          </a:p>
        </p:txBody>
      </p:sp>
      <p:grpSp>
        <p:nvGrpSpPr>
          <p:cNvPr id="6" name="Group 1178"/>
          <p:cNvGrpSpPr/>
          <p:nvPr/>
        </p:nvGrpSpPr>
        <p:grpSpPr bwMode="auto">
          <a:xfrm>
            <a:off x="7010400" y="2514600"/>
            <a:ext cx="2438400" cy="2057400"/>
            <a:chOff x="3456" y="1584"/>
            <a:chExt cx="1536" cy="1296"/>
          </a:xfrm>
        </p:grpSpPr>
        <p:sp>
          <p:nvSpPr>
            <p:cNvPr id="12330" name="Oval 1063"/>
            <p:cNvSpPr>
              <a:spLocks noChangeArrowheads="1"/>
            </p:cNvSpPr>
            <p:nvPr/>
          </p:nvSpPr>
          <p:spPr bwMode="auto">
            <a:xfrm>
              <a:off x="3456" y="2400"/>
              <a:ext cx="1536" cy="480"/>
            </a:xfrm>
            <a:prstGeom prst="ellipse">
              <a:avLst/>
            </a:prstGeom>
            <a:solidFill>
              <a:srgbClr val="00FF00">
                <a:alpha val="50195"/>
              </a:srgbClr>
            </a:solidFill>
            <a:ln w="222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31" name="Line 1055"/>
            <p:cNvSpPr>
              <a:spLocks noChangeShapeType="1"/>
            </p:cNvSpPr>
            <p:nvPr/>
          </p:nvSpPr>
          <p:spPr bwMode="auto">
            <a:xfrm>
              <a:off x="3456" y="2016"/>
              <a:ext cx="0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2" name="Line 1056"/>
            <p:cNvSpPr>
              <a:spLocks noChangeShapeType="1"/>
            </p:cNvSpPr>
            <p:nvPr/>
          </p:nvSpPr>
          <p:spPr bwMode="auto">
            <a:xfrm>
              <a:off x="4992" y="2016"/>
              <a:ext cx="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3" name="Line 1057"/>
            <p:cNvSpPr>
              <a:spLocks noChangeShapeType="1"/>
            </p:cNvSpPr>
            <p:nvPr/>
          </p:nvSpPr>
          <p:spPr bwMode="auto">
            <a:xfrm>
              <a:off x="3888" y="1584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4" name="Line 1058"/>
            <p:cNvSpPr>
              <a:spLocks noChangeShapeType="1"/>
            </p:cNvSpPr>
            <p:nvPr/>
          </p:nvSpPr>
          <p:spPr bwMode="auto">
            <a:xfrm>
              <a:off x="3888" y="2016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5" name="Line 1064"/>
            <p:cNvSpPr>
              <a:spLocks noChangeShapeType="1"/>
            </p:cNvSpPr>
            <p:nvPr/>
          </p:nvSpPr>
          <p:spPr bwMode="auto">
            <a:xfrm>
              <a:off x="4416" y="2304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2297" name="Object 9"/>
            <p:cNvGraphicFramePr>
              <a:graphicFrameLocks noChangeAspect="1"/>
            </p:cNvGraphicFramePr>
            <p:nvPr/>
          </p:nvGraphicFramePr>
          <p:xfrm>
            <a:off x="3797" y="2630"/>
            <a:ext cx="283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68" name="公式" r:id="rId19" imgW="495300" imgH="419100" progId="Equation.3">
                    <p:embed/>
                  </p:oleObj>
                </mc:Choice>
                <mc:Fallback>
                  <p:oleObj name="公式" r:id="rId19" imgW="495300" imgH="419100" progId="Equation.3">
                    <p:embed/>
                    <p:pic>
                      <p:nvPicPr>
                        <p:cNvPr id="0" name="图片 779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7" y="2630"/>
                          <a:ext cx="283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1173"/>
          <p:cNvGrpSpPr/>
          <p:nvPr/>
        </p:nvGrpSpPr>
        <p:grpSpPr bwMode="auto">
          <a:xfrm>
            <a:off x="8001004" y="2697162"/>
            <a:ext cx="754063" cy="1897061"/>
            <a:chOff x="3456" y="2947"/>
            <a:chExt cx="475" cy="1195"/>
          </a:xfrm>
        </p:grpSpPr>
        <p:grpSp>
          <p:nvGrpSpPr>
            <p:cNvPr id="12317" name="Group 1172"/>
            <p:cNvGrpSpPr/>
            <p:nvPr/>
          </p:nvGrpSpPr>
          <p:grpSpPr bwMode="auto">
            <a:xfrm>
              <a:off x="3456" y="3024"/>
              <a:ext cx="475" cy="1118"/>
              <a:chOff x="3408" y="3024"/>
              <a:chExt cx="475" cy="1118"/>
            </a:xfrm>
          </p:grpSpPr>
          <p:sp>
            <p:nvSpPr>
              <p:cNvPr id="12318" name="AutoShape 1152"/>
              <p:cNvSpPr>
                <a:spLocks noChangeArrowheads="1"/>
              </p:cNvSpPr>
              <p:nvPr/>
            </p:nvSpPr>
            <p:spPr bwMode="auto">
              <a:xfrm rot="924313">
                <a:off x="3408" y="3873"/>
                <a:ext cx="288" cy="130"/>
              </a:xfrm>
              <a:prstGeom prst="parallelogram">
                <a:avLst>
                  <a:gd name="adj" fmla="val 55385"/>
                </a:avLst>
              </a:prstGeom>
              <a:solidFill>
                <a:srgbClr val="FF99CC">
                  <a:alpha val="50195"/>
                </a:srgbClr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12319" name="Group 1171"/>
              <p:cNvGrpSpPr/>
              <p:nvPr/>
            </p:nvGrpSpPr>
            <p:grpSpPr bwMode="auto">
              <a:xfrm>
                <a:off x="3408" y="3024"/>
                <a:ext cx="475" cy="1118"/>
                <a:chOff x="3408" y="3024"/>
                <a:chExt cx="475" cy="1118"/>
              </a:xfrm>
            </p:grpSpPr>
            <p:sp>
              <p:nvSpPr>
                <p:cNvPr id="12320" name="AutoShape 1151"/>
                <p:cNvSpPr>
                  <a:spLocks noChangeArrowheads="1"/>
                </p:cNvSpPr>
                <p:nvPr/>
              </p:nvSpPr>
              <p:spPr bwMode="auto">
                <a:xfrm rot="924313">
                  <a:off x="3408" y="3024"/>
                  <a:ext cx="288" cy="130"/>
                </a:xfrm>
                <a:prstGeom prst="parallelogram">
                  <a:avLst>
                    <a:gd name="adj" fmla="val 55385"/>
                  </a:avLst>
                </a:prstGeom>
                <a:solidFill>
                  <a:srgbClr val="339966">
                    <a:alpha val="50195"/>
                  </a:srgbClr>
                </a:solidFill>
                <a:ln w="22225">
                  <a:solidFill>
                    <a:srgbClr val="FFFFFF"/>
                  </a:solidFill>
                  <a:miter lim="800000"/>
                </a:ln>
              </p:spPr>
              <p:txBody>
                <a:bodyPr wrap="none"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graphicFrame>
              <p:nvGraphicFramePr>
                <p:cNvPr id="12296" name="Object 8"/>
                <p:cNvGraphicFramePr>
                  <a:graphicFrameLocks noChangeAspect="1"/>
                </p:cNvGraphicFramePr>
                <p:nvPr/>
              </p:nvGraphicFramePr>
              <p:xfrm>
                <a:off x="3420" y="3884"/>
                <a:ext cx="463" cy="25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7969" name="Equation" r:id="rId21" imgW="9753600" imgH="5791200" progId="Equation.DSMT4">
                        <p:embed/>
                      </p:oleObj>
                    </mc:Choice>
                    <mc:Fallback>
                      <p:oleObj name="Equation" r:id="rId21" imgW="9753600" imgH="5791200" progId="Equation.DSMT4">
                        <p:embed/>
                        <p:pic>
                          <p:nvPicPr>
                            <p:cNvPr id="0" name="图片 7796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420" y="3884"/>
                              <a:ext cx="463" cy="25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12321" name="Group 1155"/>
                <p:cNvGrpSpPr/>
                <p:nvPr/>
              </p:nvGrpSpPr>
              <p:grpSpPr bwMode="auto">
                <a:xfrm>
                  <a:off x="3408" y="3062"/>
                  <a:ext cx="288" cy="963"/>
                  <a:chOff x="4128" y="960"/>
                  <a:chExt cx="288" cy="963"/>
                </a:xfrm>
              </p:grpSpPr>
              <p:sp>
                <p:nvSpPr>
                  <p:cNvPr id="12322" name="Line 1156"/>
                  <p:cNvSpPr>
                    <a:spLocks noChangeShapeType="1"/>
                  </p:cNvSpPr>
                  <p:nvPr/>
                </p:nvSpPr>
                <p:spPr bwMode="auto">
                  <a:xfrm>
                    <a:off x="4128" y="1056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23" name="Line 1157"/>
                  <p:cNvSpPr>
                    <a:spLocks noChangeShapeType="1"/>
                  </p:cNvSpPr>
                  <p:nvPr/>
                </p:nvSpPr>
                <p:spPr bwMode="auto">
                  <a:xfrm>
                    <a:off x="4128" y="1200"/>
                    <a:ext cx="0" cy="67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24" name="Line 1158"/>
                  <p:cNvSpPr>
                    <a:spLocks noChangeShapeType="1"/>
                  </p:cNvSpPr>
                  <p:nvPr/>
                </p:nvSpPr>
                <p:spPr bwMode="auto">
                  <a:xfrm>
                    <a:off x="4224" y="1056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25" name="Line 1159"/>
                  <p:cNvSpPr>
                    <a:spLocks noChangeShapeType="1"/>
                  </p:cNvSpPr>
                  <p:nvPr/>
                </p:nvSpPr>
                <p:spPr bwMode="auto">
                  <a:xfrm>
                    <a:off x="4224" y="1200"/>
                    <a:ext cx="0" cy="57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26" name="Line 1160"/>
                  <p:cNvSpPr>
                    <a:spLocks noChangeShapeType="1"/>
                  </p:cNvSpPr>
                  <p:nvPr/>
                </p:nvSpPr>
                <p:spPr bwMode="auto">
                  <a:xfrm>
                    <a:off x="4416" y="960"/>
                    <a:ext cx="0" cy="38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27" name="Line 1161"/>
                  <p:cNvSpPr>
                    <a:spLocks noChangeShapeType="1"/>
                  </p:cNvSpPr>
                  <p:nvPr/>
                </p:nvSpPr>
                <p:spPr bwMode="auto">
                  <a:xfrm>
                    <a:off x="4416" y="1344"/>
                    <a:ext cx="0" cy="48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28" name="Line 1162"/>
                  <p:cNvSpPr>
                    <a:spLocks noChangeShapeType="1"/>
                  </p:cNvSpPr>
                  <p:nvPr/>
                </p:nvSpPr>
                <p:spPr bwMode="auto">
                  <a:xfrm>
                    <a:off x="4320" y="1056"/>
                    <a:ext cx="0" cy="19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29" name="Line 1163"/>
                  <p:cNvSpPr>
                    <a:spLocks noChangeShapeType="1"/>
                  </p:cNvSpPr>
                  <p:nvPr/>
                </p:nvSpPr>
                <p:spPr bwMode="auto">
                  <a:xfrm>
                    <a:off x="4332" y="1251"/>
                    <a:ext cx="0" cy="67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graphicFrame>
          <p:nvGraphicFramePr>
            <p:cNvPr id="12295" name="Object 7"/>
            <p:cNvGraphicFramePr>
              <a:graphicFrameLocks noChangeAspect="1"/>
            </p:cNvGraphicFramePr>
            <p:nvPr/>
          </p:nvGraphicFramePr>
          <p:xfrm>
            <a:off x="3456" y="2947"/>
            <a:ext cx="250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70" name="Equation" r:id="rId23" imgW="190500" imgH="177800" progId="Equation.3">
                    <p:embed/>
                  </p:oleObj>
                </mc:Choice>
                <mc:Fallback>
                  <p:oleObj name="Equation" r:id="rId23" imgW="190500" imgH="177800" progId="Equation.3">
                    <p:embed/>
                    <p:pic>
                      <p:nvPicPr>
                        <p:cNvPr id="0" name="图片 779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947"/>
                          <a:ext cx="250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1177"/>
          <p:cNvGrpSpPr/>
          <p:nvPr/>
        </p:nvGrpSpPr>
        <p:grpSpPr bwMode="auto">
          <a:xfrm>
            <a:off x="8229616" y="1785938"/>
            <a:ext cx="441326" cy="1033463"/>
            <a:chOff x="4224" y="1125"/>
            <a:chExt cx="278" cy="651"/>
          </a:xfrm>
        </p:grpSpPr>
        <p:graphicFrame>
          <p:nvGraphicFramePr>
            <p:cNvPr id="12294" name="Object 6"/>
            <p:cNvGraphicFramePr>
              <a:graphicFrameLocks noChangeAspect="1"/>
            </p:cNvGraphicFramePr>
            <p:nvPr/>
          </p:nvGraphicFramePr>
          <p:xfrm>
            <a:off x="4334" y="1125"/>
            <a:ext cx="168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71" name="Equation" r:id="rId25" imgW="3352800" imgH="4267200" progId="Equation.DSMT4">
                    <p:embed/>
                  </p:oleObj>
                </mc:Choice>
                <mc:Fallback>
                  <p:oleObj name="Equation" r:id="rId25" imgW="3352800" imgH="4267200" progId="Equation.DSMT4">
                    <p:embed/>
                    <p:pic>
                      <p:nvPicPr>
                        <p:cNvPr id="0" name="图片 779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4" y="1125"/>
                          <a:ext cx="168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6" name="Line 1062"/>
            <p:cNvSpPr>
              <a:spLocks noChangeShapeType="1"/>
            </p:cNvSpPr>
            <p:nvPr/>
          </p:nvSpPr>
          <p:spPr bwMode="auto">
            <a:xfrm flipV="1">
              <a:off x="4224" y="1392"/>
              <a:ext cx="96" cy="38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627188" y="4682332"/>
            <a:ext cx="4561176" cy="1194034"/>
            <a:chOff x="1591827" y="4327526"/>
            <a:chExt cx="4561176" cy="1194034"/>
          </a:xfrm>
        </p:grpSpPr>
        <p:sp>
          <p:nvSpPr>
            <p:cNvPr id="453703" name="Text Box 1095"/>
            <p:cNvSpPr txBox="1">
              <a:spLocks noChangeArrowheads="1"/>
            </p:cNvSpPr>
            <p:nvPr/>
          </p:nvSpPr>
          <p:spPr bwMode="auto">
            <a:xfrm>
              <a:off x="1591827" y="4327526"/>
              <a:ext cx="456117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 b="1" dirty="0" smtClean="0"/>
                <a:t>函数</a:t>
              </a:r>
              <a:r>
                <a:rPr lang="en-US" altLang="zh-CN" sz="2800" b="1" i="1" dirty="0" smtClean="0"/>
                <a:t>P</a:t>
              </a:r>
              <a:r>
                <a:rPr lang="en-US" altLang="zh-CN" sz="2800" b="1" dirty="0" smtClean="0"/>
                <a:t>(</a:t>
              </a:r>
              <a:r>
                <a:rPr lang="en-US" altLang="zh-CN" sz="2800" b="1" i="1" dirty="0" smtClean="0"/>
                <a:t>x</a:t>
              </a:r>
              <a:r>
                <a:rPr lang="en-US" altLang="zh-CN" sz="2800" b="1" dirty="0"/>
                <a:t>, </a:t>
              </a:r>
              <a:r>
                <a:rPr lang="en-US" altLang="zh-CN" sz="2800" b="1" i="1" dirty="0"/>
                <a:t>y</a:t>
              </a:r>
              <a:r>
                <a:rPr lang="en-US" altLang="zh-CN" sz="2800" b="1" dirty="0"/>
                <a:t>, </a:t>
              </a:r>
              <a:r>
                <a:rPr lang="en-US" altLang="zh-CN" sz="2800" b="1" i="1" dirty="0"/>
                <a:t>z</a:t>
              </a:r>
              <a:r>
                <a:rPr lang="en-US" altLang="zh-CN" sz="2800" b="1" dirty="0"/>
                <a:t>) </a:t>
              </a:r>
              <a:r>
                <a:rPr lang="zh-CN" altLang="en-US" sz="2800" b="1" dirty="0" smtClean="0"/>
                <a:t>，</a:t>
              </a:r>
              <a:r>
                <a:rPr lang="en-US" altLang="zh-CN" sz="2800" b="1" i="1" dirty="0" smtClean="0"/>
                <a:t>Q</a:t>
              </a:r>
              <a:r>
                <a:rPr lang="en-US" altLang="zh-CN" sz="2800" b="1" dirty="0" smtClean="0"/>
                <a:t>(</a:t>
              </a:r>
              <a:r>
                <a:rPr lang="en-US" altLang="zh-CN" sz="2800" b="1" i="1" dirty="0" smtClean="0"/>
                <a:t>x</a:t>
              </a:r>
              <a:r>
                <a:rPr lang="en-US" altLang="zh-CN" sz="2800" b="1" dirty="0"/>
                <a:t>, </a:t>
              </a:r>
              <a:r>
                <a:rPr lang="en-US" altLang="zh-CN" sz="2800" b="1" i="1" dirty="0"/>
                <a:t>y</a:t>
              </a:r>
              <a:r>
                <a:rPr lang="en-US" altLang="zh-CN" sz="2800" b="1" dirty="0"/>
                <a:t>, </a:t>
              </a:r>
              <a:r>
                <a:rPr lang="en-US" altLang="zh-CN" sz="2800" b="1" i="1" dirty="0"/>
                <a:t>z</a:t>
              </a:r>
              <a:r>
                <a:rPr lang="en-US" altLang="zh-CN" sz="2800" b="1" dirty="0"/>
                <a:t>) </a:t>
              </a:r>
              <a:r>
                <a:rPr lang="zh-CN" altLang="en-US" sz="2800" b="1" dirty="0" smtClean="0"/>
                <a:t>，</a:t>
              </a:r>
              <a:endParaRPr lang="en-US" altLang="zh-CN" sz="2800" b="1" dirty="0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627188" y="4998340"/>
              <a:ext cx="32624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zh-CN" altLang="en-US" sz="2800" b="1" dirty="0"/>
                <a:t>在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Σ</a:t>
              </a:r>
              <a:r>
                <a:rPr lang="zh-CN" altLang="en-US" sz="2800" b="1" dirty="0"/>
                <a:t>上连续</a:t>
              </a:r>
              <a:r>
                <a:rPr lang="en-US" altLang="zh-CN" sz="2800" b="1" dirty="0"/>
                <a:t>.</a:t>
              </a:r>
              <a:endParaRPr lang="zh-CN" altLang="en-US" sz="2800" dirty="0"/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3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3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3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3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3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3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53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53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97" grpId="0" autoUpdateAnimBg="0"/>
      <p:bldP spid="453699" grpId="0" autoUpdateAnimBg="0"/>
      <p:bldP spid="453701" grpId="0" autoUpdateAnimBg="0"/>
      <p:bldP spid="45370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69149" y="575927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则由关系式</a:t>
            </a:r>
            <a:endParaRPr lang="zh-CN" altLang="en-US" sz="2800" b="1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346898" y="957180"/>
          <a:ext cx="7183438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90" name="Equation" r:id="rId1" imgW="72847200" imgH="9144000" progId="Equation.DSMT4">
                  <p:embed/>
                </p:oleObj>
              </mc:Choice>
              <mc:Fallback>
                <p:oleObj name="Equation" r:id="rId1" imgW="72847200" imgH="9144000" progId="Equation.DSMT4">
                  <p:embed/>
                  <p:pic>
                    <p:nvPicPr>
                      <p:cNvPr id="0" name="图片 333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46898" y="957180"/>
                        <a:ext cx="7183438" cy="901700"/>
                      </a:xfrm>
                      <a:prstGeom prst="rect">
                        <a:avLst/>
                      </a:prstGeom>
                      <a:ln w="254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969149" y="361248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及</a:t>
            </a:r>
            <a:endParaRPr lang="zh-CN" altLang="en-US" sz="2800" b="1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193445" y="2300605"/>
          <a:ext cx="7727950" cy="119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91" name="Equation" r:id="rId3" imgW="78638400" imgH="12192000" progId="Equation.DSMT4">
                  <p:embed/>
                </p:oleObj>
              </mc:Choice>
              <mc:Fallback>
                <p:oleObj name="Equation" r:id="rId3" imgW="78638400" imgH="12192000" progId="Equation.DSMT4">
                  <p:embed/>
                  <p:pic>
                    <p:nvPicPr>
                      <p:cNvPr id="0" name="图片 333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3445" y="2300605"/>
                        <a:ext cx="7727950" cy="1198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260600" y="3522663"/>
          <a:ext cx="4094163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92" name="Equation" r:id="rId5" imgW="42672000" imgH="7315200" progId="Equation.DSMT4">
                  <p:embed/>
                </p:oleObj>
              </mc:Choice>
              <mc:Fallback>
                <p:oleObj name="Equation" r:id="rId5" imgW="42672000" imgH="7315200" progId="Equation.DSMT4">
                  <p:embed/>
                  <p:pic>
                    <p:nvPicPr>
                      <p:cNvPr id="0" name="图片 3339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60600" y="3522663"/>
                        <a:ext cx="4094163" cy="701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464907" y="4199496"/>
          <a:ext cx="718502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93" name="Equation" r:id="rId7" imgW="72847200" imgH="9144000" progId="Equation.DSMT4">
                  <p:embed/>
                </p:oleObj>
              </mc:Choice>
              <mc:Fallback>
                <p:oleObj name="Equation" r:id="rId7" imgW="72847200" imgH="9144000" progId="Equation.DSMT4">
                  <p:embed/>
                  <p:pic>
                    <p:nvPicPr>
                      <p:cNvPr id="0" name="图片 3339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64907" y="4199496"/>
                        <a:ext cx="7185025" cy="901700"/>
                      </a:xfrm>
                      <a:prstGeom prst="rect">
                        <a:avLst/>
                      </a:prstGeom>
                      <a:ln w="254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145310" y="1756631"/>
          <a:ext cx="8777287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94" name="Equation" r:id="rId9" imgW="89001600" imgH="9144000" progId="Equation.DSMT4">
                  <p:embed/>
                </p:oleObj>
              </mc:Choice>
              <mc:Fallback>
                <p:oleObj name="Equation" r:id="rId9" imgW="89001600" imgH="9144000" progId="Equation.DSMT4">
                  <p:embed/>
                  <p:pic>
                    <p:nvPicPr>
                      <p:cNvPr id="0" name="图片 3339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45310" y="1756631"/>
                        <a:ext cx="8777287" cy="901700"/>
                      </a:xfrm>
                      <a:prstGeom prst="rect">
                        <a:avLst/>
                      </a:prstGeom>
                      <a:ln w="254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1533923" y="4908296"/>
          <a:ext cx="694213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95" name="Equation" r:id="rId11" imgW="70408800" imgH="10058400" progId="Equation.DSMT4">
                  <p:embed/>
                </p:oleObj>
              </mc:Choice>
              <mc:Fallback>
                <p:oleObj name="Equation" r:id="rId11" imgW="70408800" imgH="10058400" progId="Equation.DSMT4">
                  <p:embed/>
                  <p:pic>
                    <p:nvPicPr>
                      <p:cNvPr id="0" name="图片 3339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33923" y="4908296"/>
                        <a:ext cx="6942137" cy="990600"/>
                      </a:xfrm>
                      <a:prstGeom prst="rect">
                        <a:avLst/>
                      </a:prstGeom>
                      <a:ln w="254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900602" y="428805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得</a:t>
            </a:r>
            <a:endParaRPr lang="zh-CN" altLang="en-US" sz="2800" b="1" dirty="0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5389563" y="5726113"/>
          <a:ext cx="345757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96" name="Equation" r:id="rId13" imgW="35052000" imgH="4876800" progId="Equation.DSMT4">
                  <p:embed/>
                </p:oleObj>
              </mc:Choice>
              <mc:Fallback>
                <p:oleObj name="Equation" r:id="rId13" imgW="35052000" imgH="4876800" progId="Equation.DSMT4">
                  <p:embed/>
                  <p:pic>
                    <p:nvPicPr>
                      <p:cNvPr id="0" name="图片 3339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389563" y="5726113"/>
                        <a:ext cx="3457575" cy="481012"/>
                      </a:xfrm>
                      <a:prstGeom prst="rect">
                        <a:avLst/>
                      </a:prstGeom>
                      <a:ln w="254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9678204" y="3395177"/>
                <a:ext cx="1346844" cy="646331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𝛴</m:t>
                    </m:r>
                  </m:oMath>
                </a14:m>
                <a:r>
                  <a:rPr lang="zh-CN" altLang="en-US" b="1" dirty="0" smtClean="0">
                    <a:solidFill>
                      <a:srgbClr val="000099"/>
                    </a:solidFill>
                  </a:rPr>
                  <a:t>上的第一</a:t>
                </a:r>
                <a:endParaRPr lang="en-US" altLang="zh-CN" b="1" dirty="0" smtClean="0">
                  <a:solidFill>
                    <a:srgbClr val="000099"/>
                  </a:solidFill>
                </a:endParaRPr>
              </a:p>
              <a:p>
                <a:r>
                  <a:rPr lang="zh-CN" altLang="en-US" b="1" dirty="0" smtClean="0">
                    <a:solidFill>
                      <a:srgbClr val="000099"/>
                    </a:solidFill>
                  </a:rPr>
                  <a:t>型曲面积分</a:t>
                </a:r>
                <a:endParaRPr lang="zh-CN" altLang="en-US" b="1" dirty="0">
                  <a:solidFill>
                    <a:srgbClr val="000099"/>
                  </a:solidFill>
                </a:endParaRPr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04" y="3395177"/>
                <a:ext cx="1346844" cy="646331"/>
              </a:xfrm>
              <a:prstGeom prst="rect">
                <a:avLst/>
              </a:prstGeom>
              <a:blipFill rotWithShape="1">
                <a:blip r:embed="rId15"/>
                <a:stretch>
                  <a:fillRect l="-720" t="-1546" r="-694" b="-1417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9871579" y="4856765"/>
            <a:ext cx="1043876" cy="646331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b="1" i="1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b="1" dirty="0" smtClean="0">
                <a:solidFill>
                  <a:srgbClr val="000099"/>
                </a:solidFill>
              </a:rPr>
              <a:t>上的二</a:t>
            </a:r>
            <a:endParaRPr lang="en-US" altLang="zh-CN" b="1" dirty="0" smtClean="0">
              <a:solidFill>
                <a:srgbClr val="000099"/>
              </a:solidFill>
            </a:endParaRPr>
          </a:p>
          <a:p>
            <a:r>
              <a:rPr lang="zh-CN" altLang="en-US" b="1" dirty="0" smtClean="0">
                <a:solidFill>
                  <a:srgbClr val="000099"/>
                </a:solidFill>
              </a:rPr>
              <a:t>重积分</a:t>
            </a:r>
            <a:endParaRPr lang="zh-CN" altLang="en-US" b="1" dirty="0">
              <a:solidFill>
                <a:srgbClr val="000099"/>
              </a:solidFill>
            </a:endParaRPr>
          </a:p>
        </p:txBody>
      </p:sp>
      <p:sp>
        <p:nvSpPr>
          <p:cNvPr id="18" name="下箭头 17"/>
          <p:cNvSpPr/>
          <p:nvPr/>
        </p:nvSpPr>
        <p:spPr>
          <a:xfrm>
            <a:off x="10285289" y="4148971"/>
            <a:ext cx="216457" cy="6289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/>
              <p:cNvSpPr/>
              <p:nvPr/>
            </p:nvSpPr>
            <p:spPr>
              <a:xfrm>
                <a:off x="7574551" y="473284"/>
                <a:ext cx="1346844" cy="646331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𝛴</m:t>
                    </m:r>
                  </m:oMath>
                </a14:m>
                <a:r>
                  <a:rPr lang="zh-CN" altLang="en-US" b="1" dirty="0" smtClean="0">
                    <a:solidFill>
                      <a:srgbClr val="000099"/>
                    </a:solidFill>
                  </a:rPr>
                  <a:t>上的第二</a:t>
                </a:r>
                <a:endParaRPr lang="en-US" altLang="zh-CN" b="1" dirty="0" smtClean="0">
                  <a:solidFill>
                    <a:srgbClr val="000099"/>
                  </a:solidFill>
                </a:endParaRPr>
              </a:p>
              <a:p>
                <a:r>
                  <a:rPr lang="zh-CN" altLang="en-US" b="1" dirty="0" smtClean="0">
                    <a:solidFill>
                      <a:srgbClr val="000099"/>
                    </a:solidFill>
                  </a:rPr>
                  <a:t>型曲面积分</a:t>
                </a:r>
                <a:endParaRPr lang="zh-CN" altLang="en-US" b="1" dirty="0">
                  <a:solidFill>
                    <a:srgbClr val="000099"/>
                  </a:solidFill>
                </a:endParaRPr>
              </a:p>
            </p:txBody>
          </p:sp>
        </mc:Choice>
        <mc:Fallback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551" y="473284"/>
                <a:ext cx="1346844" cy="646331"/>
              </a:xfrm>
              <a:prstGeom prst="rect">
                <a:avLst/>
              </a:prstGeom>
              <a:blipFill rotWithShape="1">
                <a:blip r:embed="rId16"/>
                <a:stretch>
                  <a:fillRect l="-727" t="-1506" r="-686" b="-1457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组合 32"/>
          <p:cNvGrpSpPr/>
          <p:nvPr/>
        </p:nvGrpSpPr>
        <p:grpSpPr>
          <a:xfrm>
            <a:off x="9071549" y="477253"/>
            <a:ext cx="1953499" cy="646331"/>
            <a:chOff x="9071549" y="477253"/>
            <a:chExt cx="1953499" cy="64633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矩形 18"/>
                <p:cNvSpPr/>
                <p:nvPr/>
              </p:nvSpPr>
              <p:spPr>
                <a:xfrm>
                  <a:off x="9678204" y="477253"/>
                  <a:ext cx="1346844" cy="646331"/>
                </a:xfrm>
                <a:prstGeom prst="rect">
                  <a:avLst/>
                </a:prstGeom>
                <a:ln w="19050">
                  <a:solidFill>
                    <a:srgbClr val="FF0000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𝛴</m:t>
                      </m:r>
                    </m:oMath>
                  </a14:m>
                  <a:r>
                    <a:rPr lang="zh-CN" altLang="en-US" b="1" dirty="0" smtClean="0">
                      <a:solidFill>
                        <a:srgbClr val="000099"/>
                      </a:solidFill>
                    </a:rPr>
                    <a:t>上的第一</a:t>
                  </a:r>
                  <a:endParaRPr lang="en-US" altLang="zh-CN" b="1" dirty="0" smtClean="0">
                    <a:solidFill>
                      <a:srgbClr val="000099"/>
                    </a:solidFill>
                  </a:endParaRPr>
                </a:p>
                <a:p>
                  <a:r>
                    <a:rPr lang="zh-CN" altLang="en-US" b="1" dirty="0" smtClean="0">
                      <a:solidFill>
                        <a:srgbClr val="000099"/>
                      </a:solidFill>
                    </a:rPr>
                    <a:t>型曲面积分</a:t>
                  </a:r>
                  <a:endParaRPr lang="zh-CN" altLang="en-US" b="1" dirty="0">
                    <a:solidFill>
                      <a:srgbClr val="000099"/>
                    </a:solidFill>
                  </a:endParaRPr>
                </a:p>
              </p:txBody>
            </p:sp>
          </mc:Choice>
          <mc:Fallback>
            <p:sp>
              <p:nvSpPr>
                <p:cNvPr id="19" name="矩形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8204" y="477253"/>
                  <a:ext cx="1346844" cy="646331"/>
                </a:xfrm>
                <a:prstGeom prst="rect">
                  <a:avLst/>
                </a:prstGeom>
                <a:blipFill rotWithShape="1">
                  <a:blip r:embed="rId15"/>
                </a:blipFill>
                <a:ln w="1905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右箭头 20"/>
            <p:cNvSpPr/>
            <p:nvPr/>
          </p:nvSpPr>
          <p:spPr>
            <a:xfrm>
              <a:off x="9071549" y="681865"/>
              <a:ext cx="469615" cy="18109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228703" y="2640719"/>
            <a:ext cx="961829" cy="337674"/>
            <a:chOff x="10871105" y="1393982"/>
            <a:chExt cx="961829" cy="337674"/>
          </a:xfrm>
        </p:grpSpPr>
        <p:sp>
          <p:nvSpPr>
            <p:cNvPr id="26" name="八角星 25"/>
            <p:cNvSpPr/>
            <p:nvPr/>
          </p:nvSpPr>
          <p:spPr>
            <a:xfrm>
              <a:off x="10871105" y="1401409"/>
              <a:ext cx="287195" cy="330247"/>
            </a:xfrm>
            <a:prstGeom prst="star8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八角星 27"/>
            <p:cNvSpPr/>
            <p:nvPr/>
          </p:nvSpPr>
          <p:spPr>
            <a:xfrm>
              <a:off x="11516458" y="1393982"/>
              <a:ext cx="316476" cy="337674"/>
            </a:xfrm>
            <a:prstGeom prst="star8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548277" y="5061369"/>
            <a:ext cx="3281002" cy="424595"/>
            <a:chOff x="6166319" y="3879283"/>
            <a:chExt cx="3281002" cy="424595"/>
          </a:xfrm>
        </p:grpSpPr>
        <p:sp>
          <p:nvSpPr>
            <p:cNvPr id="29" name="八角星 28"/>
            <p:cNvSpPr/>
            <p:nvPr/>
          </p:nvSpPr>
          <p:spPr>
            <a:xfrm>
              <a:off x="9130845" y="3884257"/>
              <a:ext cx="316476" cy="401687"/>
            </a:xfrm>
            <a:prstGeom prst="star8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八角星 29"/>
            <p:cNvSpPr/>
            <p:nvPr/>
          </p:nvSpPr>
          <p:spPr>
            <a:xfrm>
              <a:off x="6166319" y="3879283"/>
              <a:ext cx="343203" cy="424595"/>
            </a:xfrm>
            <a:prstGeom prst="star8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十二角星 30"/>
          <p:cNvSpPr/>
          <p:nvPr/>
        </p:nvSpPr>
        <p:spPr>
          <a:xfrm>
            <a:off x="4249949" y="2598779"/>
            <a:ext cx="478569" cy="424567"/>
          </a:xfrm>
          <a:prstGeom prst="star12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十二角星 31"/>
          <p:cNvSpPr/>
          <p:nvPr/>
        </p:nvSpPr>
        <p:spPr>
          <a:xfrm>
            <a:off x="1729196" y="5039902"/>
            <a:ext cx="405276" cy="416090"/>
          </a:xfrm>
          <a:prstGeom prst="star12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471353" y="4285729"/>
            <a:ext cx="7673815" cy="1872634"/>
          </a:xfrm>
          <a:prstGeom prst="rect">
            <a:avLst/>
          </a:prstGeom>
          <a:noFill/>
          <a:ln w="34925" cmpd="dbl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6" grpId="0" animBg="1"/>
      <p:bldP spid="17" grpId="0" animBg="1"/>
      <p:bldP spid="18" grpId="0" animBg="1"/>
      <p:bldP spid="20" grpId="0" animBg="1"/>
      <p:bldP spid="31" grpId="0" animBg="1"/>
      <p:bldP spid="32" grpId="0" animBg="1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546850" y="336550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70" name="Equation" r:id="rId1" imgW="2743200" imgH="4267200" progId="Equation.DSMT4">
                  <p:embed/>
                </p:oleObj>
              </mc:Choice>
              <mc:Fallback>
                <p:oleObj name="Equation" r:id="rId1" imgW="2743200" imgH="4267200" progId="Equation.DSMT4">
                  <p:embed/>
                  <p:pic>
                    <p:nvPicPr>
                      <p:cNvPr id="0" name="图片 3466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546850" y="3365500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894030" y="398494"/>
          <a:ext cx="10115550" cy="192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71" name="Equation" r:id="rId3" imgW="107899200" imgH="19507200" progId="Equation.DSMT4">
                  <p:embed/>
                </p:oleObj>
              </mc:Choice>
              <mc:Fallback>
                <p:oleObj name="Equation" r:id="rId3" imgW="107899200" imgH="19507200" progId="Equation.DSMT4">
                  <p:embed/>
                  <p:pic>
                    <p:nvPicPr>
                      <p:cNvPr id="0" name="图片 3467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4030" y="398494"/>
                        <a:ext cx="10115550" cy="1922462"/>
                      </a:xfrm>
                      <a:prstGeom prst="rect">
                        <a:avLst/>
                      </a:prstGeom>
                      <a:ln w="38100" cmpd="dbl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十二角星 5"/>
          <p:cNvSpPr/>
          <p:nvPr/>
        </p:nvSpPr>
        <p:spPr>
          <a:xfrm>
            <a:off x="1110241" y="1461275"/>
            <a:ext cx="424872" cy="415637"/>
          </a:xfrm>
          <a:prstGeom prst="star12">
            <a:avLst/>
          </a:prstGeom>
          <a:noFill/>
          <a:ln w="317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685800" y="2548804"/>
          <a:ext cx="3714074" cy="505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72" name="Equation" r:id="rId5" imgW="38100000" imgH="5181600" progId="Equation.DSMT4">
                  <p:embed/>
                </p:oleObj>
              </mc:Choice>
              <mc:Fallback>
                <p:oleObj name="Equation" r:id="rId5" imgW="38100000" imgH="5181600" progId="Equation.DSMT4">
                  <p:embed/>
                  <p:pic>
                    <p:nvPicPr>
                      <p:cNvPr id="0" name="图片 3467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5800" y="2548804"/>
                        <a:ext cx="3714074" cy="5051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399874" y="2557102"/>
          <a:ext cx="3387234" cy="496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73" name="Equation" r:id="rId7" imgW="33223200" imgH="4876800" progId="Equation.DSMT4">
                  <p:embed/>
                </p:oleObj>
              </mc:Choice>
              <mc:Fallback>
                <p:oleObj name="Equation" r:id="rId7" imgW="33223200" imgH="4876800" progId="Equation.DSMT4">
                  <p:embed/>
                  <p:pic>
                    <p:nvPicPr>
                      <p:cNvPr id="0" name="图片 3467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99874" y="2557102"/>
                        <a:ext cx="3387234" cy="4968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7887246" y="2557030"/>
          <a:ext cx="33274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74" name="Equation" r:id="rId9" imgW="32613600" imgH="4876800" progId="Equation.DSMT4">
                  <p:embed/>
                </p:oleObj>
              </mc:Choice>
              <mc:Fallback>
                <p:oleObj name="Equation" r:id="rId9" imgW="32613600" imgH="4876800" progId="Equation.DSMT4">
                  <p:embed/>
                  <p:pic>
                    <p:nvPicPr>
                      <p:cNvPr id="0" name="图片 3467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887246" y="2557030"/>
                        <a:ext cx="3327400" cy="496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266825" y="3068927"/>
          <a:ext cx="5209435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75" name="Equation" r:id="rId11" imgW="50292000" imgH="5791200" progId="Equation.DSMT4">
                  <p:embed/>
                </p:oleObj>
              </mc:Choice>
              <mc:Fallback>
                <p:oleObj name="Equation" r:id="rId11" imgW="50292000" imgH="5791200" progId="Equation.DSMT4">
                  <p:embed/>
                  <p:pic>
                    <p:nvPicPr>
                      <p:cNvPr id="0" name="图片 3467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66825" y="3068927"/>
                        <a:ext cx="5209435" cy="614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6402120" y="3131074"/>
          <a:ext cx="4677515" cy="614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76" name="Equation" r:id="rId13" imgW="46329600" imgH="5791200" progId="Equation.DSMT4">
                  <p:embed/>
                </p:oleObj>
              </mc:Choice>
              <mc:Fallback>
                <p:oleObj name="Equation" r:id="rId13" imgW="46329600" imgH="5791200" progId="Equation.DSMT4">
                  <p:embed/>
                  <p:pic>
                    <p:nvPicPr>
                      <p:cNvPr id="0" name="图片 3467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402120" y="3131074"/>
                        <a:ext cx="4677515" cy="6145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629096" y="3096242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注：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66083" y="3572399"/>
            <a:ext cx="2084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有类似公式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1191207" y="4116727"/>
            <a:ext cx="2040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特别地，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3463318" y="4067699"/>
          <a:ext cx="6442682" cy="970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77" name="Equation" r:id="rId15" imgW="70104000" imgH="10058400" progId="Equation.DSMT4">
                  <p:embed/>
                </p:oleObj>
              </mc:Choice>
              <mc:Fallback>
                <p:oleObj name="Equation" r:id="rId15" imgW="70104000" imgH="10058400" progId="Equation.DSMT4">
                  <p:embed/>
                  <p:pic>
                    <p:nvPicPr>
                      <p:cNvPr id="0" name="图片 3467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463318" y="4067699"/>
                        <a:ext cx="6442682" cy="970602"/>
                      </a:xfrm>
                      <a:prstGeom prst="rect">
                        <a:avLst/>
                      </a:prstGeom>
                      <a:ln w="254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3444875" y="4887913"/>
          <a:ext cx="64325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78" name="Equation" r:id="rId17" imgW="68580000" imgH="10058400" progId="Equation.DSMT4">
                  <p:embed/>
                </p:oleObj>
              </mc:Choice>
              <mc:Fallback>
                <p:oleObj name="Equation" r:id="rId17" imgW="68580000" imgH="10058400" progId="Equation.DSMT4">
                  <p:embed/>
                  <p:pic>
                    <p:nvPicPr>
                      <p:cNvPr id="0" name="图片 3467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444875" y="4887913"/>
                        <a:ext cx="6432550" cy="990600"/>
                      </a:xfrm>
                      <a:prstGeom prst="rect">
                        <a:avLst/>
                      </a:prstGeom>
                      <a:ln w="254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3359150" y="5776913"/>
          <a:ext cx="6489700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79" name="Equation" r:id="rId19" imgW="69189600" imgH="9753600" progId="Equation.DSMT4">
                  <p:embed/>
                </p:oleObj>
              </mc:Choice>
              <mc:Fallback>
                <p:oleObj name="Equation" r:id="rId19" imgW="69189600" imgH="9753600" progId="Equation.DSMT4">
                  <p:embed/>
                  <p:pic>
                    <p:nvPicPr>
                      <p:cNvPr id="0" name="图片 3467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359150" y="5776913"/>
                        <a:ext cx="6489700" cy="960437"/>
                      </a:xfrm>
                      <a:prstGeom prst="rect">
                        <a:avLst/>
                      </a:prstGeom>
                      <a:ln w="254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3250593" y="4110704"/>
            <a:ext cx="6169543" cy="2582155"/>
          </a:xfrm>
          <a:prstGeom prst="rect">
            <a:avLst/>
          </a:prstGeom>
          <a:noFill/>
          <a:ln w="31750" cmpd="dbl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  <p:bldP spid="13" grpId="0"/>
      <p:bldP spid="14" grpId="0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7" name="Text Box 5"/>
          <p:cNvSpPr txBox="1">
            <a:spLocks noChangeArrowheads="1"/>
          </p:cNvSpPr>
          <p:nvPr/>
        </p:nvSpPr>
        <p:spPr bwMode="auto">
          <a:xfrm>
            <a:off x="1157242" y="5506398"/>
            <a:ext cx="165472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/>
              <a:t>曲面分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上</a:t>
            </a:r>
            <a:r>
              <a:rPr lang="zh-CN" altLang="en-US" sz="2800" b="1" dirty="0" smtClean="0"/>
              <a:t>侧</a:t>
            </a:r>
            <a:r>
              <a:rPr lang="zh-CN" altLang="en-US" sz="2800" b="1" dirty="0"/>
              <a:t>和</a:t>
            </a:r>
            <a:r>
              <a:rPr lang="zh-CN" altLang="en-US" sz="2800" b="1" dirty="0">
                <a:solidFill>
                  <a:srgbClr val="0000FF"/>
                </a:solidFill>
              </a:rPr>
              <a:t>下</a:t>
            </a:r>
            <a:r>
              <a:rPr lang="zh-CN" altLang="en-US" sz="2800" b="1" dirty="0"/>
              <a:t>侧</a:t>
            </a:r>
            <a:endParaRPr lang="zh-CN" altLang="en-US" sz="2800" b="1" dirty="0"/>
          </a:p>
        </p:txBody>
      </p:sp>
      <p:sp>
        <p:nvSpPr>
          <p:cNvPr id="407558" name="Text Box 6"/>
          <p:cNvSpPr txBox="1">
            <a:spLocks noChangeArrowheads="1"/>
          </p:cNvSpPr>
          <p:nvPr/>
        </p:nvSpPr>
        <p:spPr bwMode="auto">
          <a:xfrm>
            <a:off x="4256637" y="5548552"/>
            <a:ext cx="162695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/>
              <a:t>曲面</a:t>
            </a:r>
            <a:r>
              <a:rPr lang="zh-CN" altLang="en-US" sz="2800" b="1" dirty="0" smtClean="0"/>
              <a:t>分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内</a:t>
            </a:r>
            <a:r>
              <a:rPr lang="zh-CN" altLang="en-US" sz="2800" b="1" dirty="0" smtClean="0"/>
              <a:t>侧</a:t>
            </a:r>
            <a:r>
              <a:rPr lang="zh-CN" altLang="en-US" sz="2800" b="1" dirty="0"/>
              <a:t>和</a:t>
            </a:r>
            <a:r>
              <a:rPr lang="zh-CN" altLang="en-US" sz="2800" b="1" dirty="0">
                <a:solidFill>
                  <a:srgbClr val="0000FF"/>
                </a:solidFill>
              </a:rPr>
              <a:t>外</a:t>
            </a:r>
            <a:r>
              <a:rPr lang="zh-CN" altLang="en-US" sz="2800" b="1" dirty="0"/>
              <a:t>侧</a:t>
            </a:r>
            <a:endParaRPr lang="zh-CN" altLang="en-US" sz="2800" b="1" dirty="0"/>
          </a:p>
        </p:txBody>
      </p:sp>
      <p:sp>
        <p:nvSpPr>
          <p:cNvPr id="407559" name="Text Box 7"/>
          <p:cNvSpPr txBox="1">
            <a:spLocks noChangeArrowheads="1"/>
          </p:cNvSpPr>
          <p:nvPr/>
        </p:nvSpPr>
        <p:spPr bwMode="auto">
          <a:xfrm>
            <a:off x="3012494" y="1322034"/>
            <a:ext cx="1611950" cy="519112"/>
          </a:xfrm>
          <a:prstGeom prst="rect">
            <a:avLst/>
          </a:prstGeom>
          <a:gradFill rotWithShape="0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</a:rPr>
              <a:t>有向曲面</a:t>
            </a:r>
            <a:endParaRPr lang="zh-CN" altLang="en-US" sz="2800" b="1" dirty="0">
              <a:solidFill>
                <a:schemeClr val="tx2"/>
              </a:solidFill>
            </a:endParaRPr>
          </a:p>
        </p:txBody>
      </p:sp>
      <p:sp>
        <p:nvSpPr>
          <p:cNvPr id="407560" name="Text Box 8"/>
          <p:cNvSpPr txBox="1">
            <a:spLocks noChangeArrowheads="1"/>
          </p:cNvSpPr>
          <p:nvPr/>
        </p:nvSpPr>
        <p:spPr bwMode="auto">
          <a:xfrm>
            <a:off x="1414839" y="1993825"/>
            <a:ext cx="2164222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</a:rPr>
              <a:t>通常</a:t>
            </a:r>
            <a:r>
              <a:rPr lang="zh-CN" altLang="en-US" sz="2800" b="1" dirty="0">
                <a:solidFill>
                  <a:srgbClr val="0000FF"/>
                </a:solidFill>
              </a:rPr>
              <a:t>光滑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曲</a:t>
            </a:r>
            <a:endParaRPr lang="en-US" altLang="zh-CN" sz="2800" b="1" dirty="0" smtClean="0">
              <a:solidFill>
                <a:srgbClr val="0000FF"/>
              </a:solidFill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</a:rPr>
              <a:t>面</a:t>
            </a:r>
            <a:r>
              <a:rPr lang="zh-CN" altLang="en-US" sz="2800" b="1" dirty="0">
                <a:solidFill>
                  <a:srgbClr val="0000FF"/>
                </a:solidFill>
              </a:rPr>
              <a:t>都有两侧</a:t>
            </a:r>
            <a:r>
              <a:rPr lang="en-US" altLang="zh-CN" sz="2800" b="1" dirty="0">
                <a:solidFill>
                  <a:srgbClr val="0000FF"/>
                </a:solidFill>
              </a:rPr>
              <a:t>.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sp>
        <p:nvSpPr>
          <p:cNvPr id="35848" name="Rectangle 17"/>
          <p:cNvSpPr>
            <a:spLocks noChangeArrowheads="1"/>
          </p:cNvSpPr>
          <p:nvPr/>
        </p:nvSpPr>
        <p:spPr bwMode="auto">
          <a:xfrm>
            <a:off x="1300452" y="451722"/>
            <a:ext cx="296427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FF0000"/>
                </a:solidFill>
                <a:latin typeface="+mn-ea"/>
                <a:ea typeface="+mn-ea"/>
              </a:rPr>
              <a:t>一、预备知识</a:t>
            </a:r>
            <a:endParaRPr lang="zh-CN" altLang="en-US" sz="36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07570" name="Picture 18" descr="lc-7(3)-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418" y="3262552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7571" name="Picture 19" descr="lc-10-5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696" y="3253293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168571" y="1886104"/>
            <a:ext cx="28051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如流体从曲面的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这一侧流向另一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侧的流量问题等</a:t>
            </a:r>
            <a:r>
              <a:rPr lang="en-US" altLang="zh-CN" sz="2800" b="1" dirty="0" smtClean="0"/>
              <a:t>.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176" y="3271844"/>
            <a:ext cx="3097504" cy="2286000"/>
          </a:xfrm>
          <a:prstGeom prst="rect">
            <a:avLst/>
          </a:prstGeom>
          <a:noFill/>
        </p:spPr>
      </p:pic>
      <p:sp>
        <p:nvSpPr>
          <p:cNvPr id="4" name="文本框 3"/>
          <p:cNvSpPr txBox="1"/>
          <p:nvPr/>
        </p:nvSpPr>
        <p:spPr>
          <a:xfrm>
            <a:off x="8569367" y="5665565"/>
            <a:ext cx="12666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 smtClean="0"/>
              <a:t>曲面只</a:t>
            </a:r>
            <a:endParaRPr lang="en-US" altLang="zh-CN" sz="2800" b="1" dirty="0" smtClean="0"/>
          </a:p>
          <a:p>
            <a:pPr algn="ctr"/>
            <a:r>
              <a:rPr lang="zh-CN" altLang="en-US" sz="2800" b="1" dirty="0" smtClean="0"/>
              <a:t>有一侧</a:t>
            </a:r>
            <a:endParaRPr lang="en-US" altLang="zh-CN" sz="2800" b="1" dirty="0" smtClean="0"/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7371036" y="1181956"/>
            <a:ext cx="9624" cy="5676044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8114180" y="1329860"/>
            <a:ext cx="2348720" cy="52322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不可定向曲面</a:t>
            </a:r>
            <a:endParaRPr lang="zh-CN" altLang="en-US" sz="2800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7949585" y="2316990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 smtClean="0"/>
              <a:t>“</a:t>
            </a:r>
            <a:r>
              <a:rPr lang="zh-CN" altLang="en-US" sz="2800" b="1" dirty="0"/>
              <a:t>莫比乌斯带</a:t>
            </a:r>
            <a:r>
              <a:rPr lang="zh-CN" altLang="en-US" sz="2800" b="1" dirty="0" smtClean="0"/>
              <a:t>”</a:t>
            </a:r>
            <a:endParaRPr lang="en-US" altLang="zh-CN" sz="2800" b="1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7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7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7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7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7" grpId="0" autoUpdateAnimBg="0"/>
      <p:bldP spid="407558" grpId="0" autoUpdateAnimBg="0"/>
      <p:bldP spid="407559" grpId="0" animBg="1" autoUpdateAnimBg="0"/>
      <p:bldP spid="407560" grpId="0" autoUpdateAnimBg="0"/>
      <p:bldP spid="2" grpId="0"/>
      <p:bldP spid="4" grpId="0" build="p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2562660" y="1475668"/>
          <a:ext cx="266700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51" name="Equation" r:id="rId1" imgW="2505075" imgH="809625" progId="Equation.3">
                  <p:embed/>
                </p:oleObj>
              </mc:Choice>
              <mc:Fallback>
                <p:oleObj name="Equation" r:id="rId1" imgW="2505075" imgH="809625" progId="Equation.3">
                  <p:embed/>
                  <p:pic>
                    <p:nvPicPr>
                      <p:cNvPr id="0" name="图片 53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2660" y="1475668"/>
                        <a:ext cx="2667000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01" name="Object 3"/>
          <p:cNvGraphicFramePr>
            <a:graphicFrameLocks noChangeAspect="1"/>
          </p:cNvGraphicFramePr>
          <p:nvPr/>
        </p:nvGraphicFramePr>
        <p:xfrm>
          <a:off x="2458580" y="2357847"/>
          <a:ext cx="2062822" cy="511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52" name="Equation" r:id="rId3" imgW="20726400" imgH="5181600" progId="Equation.DSMT4">
                  <p:embed/>
                </p:oleObj>
              </mc:Choice>
              <mc:Fallback>
                <p:oleObj name="Equation" r:id="rId3" imgW="20726400" imgH="5181600" progId="Equation.DSMT4">
                  <p:embed/>
                  <p:pic>
                    <p:nvPicPr>
                      <p:cNvPr id="0" name="图片 53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8580" y="2357847"/>
                        <a:ext cx="2062822" cy="5114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02" name="Object 4"/>
          <p:cNvGraphicFramePr>
            <a:graphicFrameLocks noChangeAspect="1"/>
          </p:cNvGraphicFramePr>
          <p:nvPr/>
        </p:nvGraphicFramePr>
        <p:xfrm>
          <a:off x="2590800" y="3330323"/>
          <a:ext cx="457835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53" name="公式" r:id="rId5" imgW="1819275" imgH="428625" progId="Equation.3">
                  <p:embed/>
                </p:oleObj>
              </mc:Choice>
              <mc:Fallback>
                <p:oleObj name="公式" r:id="rId5" imgW="1819275" imgH="428625" progId="Equation.3">
                  <p:embed/>
                  <p:pic>
                    <p:nvPicPr>
                      <p:cNvPr id="0" name="图片 53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330323"/>
                        <a:ext cx="4578350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03" name="Object 5"/>
          <p:cNvGraphicFramePr>
            <a:graphicFrameLocks noChangeAspect="1"/>
          </p:cNvGraphicFramePr>
          <p:nvPr/>
        </p:nvGraphicFramePr>
        <p:xfrm>
          <a:off x="3101175" y="5245503"/>
          <a:ext cx="2729095" cy="932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54" name="Equation" r:id="rId7" imgW="26822400" imgH="9144000" progId="Equation.DSMT4">
                  <p:embed/>
                </p:oleObj>
              </mc:Choice>
              <mc:Fallback>
                <p:oleObj name="Equation" r:id="rId7" imgW="26822400" imgH="9144000" progId="Equation.DSMT4">
                  <p:embed/>
                  <p:pic>
                    <p:nvPicPr>
                      <p:cNvPr id="0" name="图片 53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1175" y="5245503"/>
                        <a:ext cx="2729095" cy="9329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/>
          <p:nvPr/>
        </p:nvGrpSpPr>
        <p:grpSpPr bwMode="auto">
          <a:xfrm>
            <a:off x="7367585" y="3201700"/>
            <a:ext cx="2514600" cy="1295400"/>
            <a:chOff x="3363" y="1624"/>
            <a:chExt cx="1584" cy="816"/>
          </a:xfrm>
        </p:grpSpPr>
        <p:sp>
          <p:nvSpPr>
            <p:cNvPr id="13329" name="AutoShape 7"/>
            <p:cNvSpPr>
              <a:spLocks noChangeArrowheads="1"/>
            </p:cNvSpPr>
            <p:nvPr/>
          </p:nvSpPr>
          <p:spPr bwMode="auto">
            <a:xfrm>
              <a:off x="3363" y="1624"/>
              <a:ext cx="1584" cy="816"/>
            </a:xfrm>
            <a:prstGeom prst="irregularSeal1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30" name="Text Box 8"/>
            <p:cNvSpPr txBox="1">
              <a:spLocks noChangeArrowheads="1"/>
            </p:cNvSpPr>
            <p:nvPr/>
          </p:nvSpPr>
          <p:spPr bwMode="auto">
            <a:xfrm>
              <a:off x="3552" y="1833"/>
              <a:ext cx="11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i="1" dirty="0">
                  <a:solidFill>
                    <a:schemeClr val="bg1"/>
                  </a:solidFill>
                </a:rPr>
                <a:t>Σ</a:t>
              </a:r>
              <a:r>
                <a:rPr lang="en-US" altLang="zh-CN" sz="2800" dirty="0">
                  <a:solidFill>
                    <a:schemeClr val="bg1"/>
                  </a:solidFill>
                </a:rPr>
                <a:t> </a:t>
              </a:r>
              <a:r>
                <a:rPr lang="zh-CN" altLang="en-US" sz="2800" dirty="0">
                  <a:solidFill>
                    <a:schemeClr val="bg1"/>
                  </a:solidFill>
                </a:rPr>
                <a:t>取</a:t>
              </a:r>
              <a:r>
                <a:rPr lang="zh-CN" altLang="en-US" sz="2800" dirty="0">
                  <a:solidFill>
                    <a:srgbClr val="FF0000"/>
                  </a:solidFill>
                </a:rPr>
                <a:t>上</a:t>
              </a:r>
              <a:r>
                <a:rPr lang="zh-CN" altLang="en-US" sz="2800" dirty="0">
                  <a:solidFill>
                    <a:schemeClr val="bg1"/>
                  </a:solidFill>
                </a:rPr>
                <a:t>侧</a:t>
              </a:r>
              <a:endParaRPr lang="zh-CN" altLang="en-US" sz="2800" dirty="0"/>
            </a:p>
          </p:txBody>
        </p:sp>
      </p:grpSp>
      <p:graphicFrame>
        <p:nvGraphicFramePr>
          <p:cNvPr id="512004" name="Object 6"/>
          <p:cNvGraphicFramePr>
            <a:graphicFrameLocks noChangeAspect="1"/>
          </p:cNvGraphicFramePr>
          <p:nvPr/>
        </p:nvGraphicFramePr>
        <p:xfrm>
          <a:off x="5327650" y="1263213"/>
          <a:ext cx="4360862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55" name="公式" r:id="rId9" imgW="1781175" imgH="428625" progId="Equation.3">
                  <p:embed/>
                </p:oleObj>
              </mc:Choice>
              <mc:Fallback>
                <p:oleObj name="公式" r:id="rId9" imgW="1781175" imgH="428625" progId="Equation.3">
                  <p:embed/>
                  <p:pic>
                    <p:nvPicPr>
                      <p:cNvPr id="0" name="图片 53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7650" y="1263213"/>
                        <a:ext cx="4360862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05" name="Object 7"/>
          <p:cNvGraphicFramePr>
            <a:graphicFrameLocks noChangeAspect="1"/>
          </p:cNvGraphicFramePr>
          <p:nvPr/>
        </p:nvGraphicFramePr>
        <p:xfrm>
          <a:off x="4652721" y="2393903"/>
          <a:ext cx="147955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56" name="Equation" r:id="rId11" imgW="14935200" imgH="4876800" progId="Equation.DSMT4">
                  <p:embed/>
                </p:oleObj>
              </mc:Choice>
              <mc:Fallback>
                <p:oleObj name="Equation" r:id="rId11" imgW="14935200" imgH="4876800" progId="Equation.DSMT4">
                  <p:embed/>
                  <p:pic>
                    <p:nvPicPr>
                      <p:cNvPr id="0" name="图片 530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2721" y="2393903"/>
                        <a:ext cx="147955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06" name="Object 8"/>
          <p:cNvGraphicFramePr>
            <a:graphicFrameLocks noChangeAspect="1"/>
          </p:cNvGraphicFramePr>
          <p:nvPr/>
        </p:nvGraphicFramePr>
        <p:xfrm>
          <a:off x="2562660" y="2884667"/>
          <a:ext cx="26670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57" name="公式" r:id="rId13" imgW="1130300" imgH="228600" progId="Equation.3">
                  <p:embed/>
                </p:oleObj>
              </mc:Choice>
              <mc:Fallback>
                <p:oleObj name="公式" r:id="rId13" imgW="1130300" imgH="228600" progId="Equation.3">
                  <p:embed/>
                  <p:pic>
                    <p:nvPicPr>
                      <p:cNvPr id="0" name="图片 530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2660" y="2884667"/>
                        <a:ext cx="26670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07" name="Object 9"/>
          <p:cNvGraphicFramePr>
            <a:graphicFrameLocks noChangeAspect="1"/>
          </p:cNvGraphicFramePr>
          <p:nvPr/>
        </p:nvGraphicFramePr>
        <p:xfrm>
          <a:off x="2660650" y="4268536"/>
          <a:ext cx="53340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58" name="公式" r:id="rId15" imgW="2171700" imgH="428625" progId="Equation.3">
                  <p:embed/>
                </p:oleObj>
              </mc:Choice>
              <mc:Fallback>
                <p:oleObj name="公式" r:id="rId15" imgW="2171700" imgH="428625" progId="Equation.3">
                  <p:embed/>
                  <p:pic>
                    <p:nvPicPr>
                      <p:cNvPr id="0" name="图片 530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0650" y="4268536"/>
                        <a:ext cx="533400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08" name="Object 10"/>
          <p:cNvGraphicFramePr>
            <a:graphicFrameLocks noChangeAspect="1"/>
          </p:cNvGraphicFramePr>
          <p:nvPr/>
        </p:nvGraphicFramePr>
        <p:xfrm>
          <a:off x="5830270" y="5241673"/>
          <a:ext cx="4051915" cy="928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59" name="Equation" r:id="rId17" imgW="39928800" imgH="9144000" progId="Equation.DSMT4">
                  <p:embed/>
                </p:oleObj>
              </mc:Choice>
              <mc:Fallback>
                <p:oleObj name="Equation" r:id="rId17" imgW="39928800" imgH="9144000" progId="Equation.DSMT4">
                  <p:embed/>
                  <p:pic>
                    <p:nvPicPr>
                      <p:cNvPr id="0" name="图片 530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0270" y="5241673"/>
                        <a:ext cx="4051915" cy="9282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3951" name="Text Box 15"/>
          <p:cNvSpPr txBox="1">
            <a:spLocks noChangeArrowheads="1"/>
          </p:cNvSpPr>
          <p:nvPr/>
        </p:nvSpPr>
        <p:spPr bwMode="auto">
          <a:xfrm>
            <a:off x="2499913" y="5368639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/>
              <a:t>即</a:t>
            </a:r>
            <a:endParaRPr lang="zh-CN" altLang="en-US" sz="2800" b="1" dirty="0"/>
          </a:p>
        </p:txBody>
      </p:sp>
      <p:graphicFrame>
        <p:nvGraphicFramePr>
          <p:cNvPr id="512009" name="Object 11"/>
          <p:cNvGraphicFramePr>
            <a:graphicFrameLocks noChangeAspect="1"/>
          </p:cNvGraphicFramePr>
          <p:nvPr/>
        </p:nvGraphicFramePr>
        <p:xfrm>
          <a:off x="6349980" y="5863425"/>
          <a:ext cx="444137" cy="42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60" name="Equation" r:id="rId19" imgW="6096000" imgH="5791200" progId="Equation.DSMT4">
                  <p:embed/>
                </p:oleObj>
              </mc:Choice>
              <mc:Fallback>
                <p:oleObj name="Equation" r:id="rId19" imgW="6096000" imgH="5791200" progId="Equation.DSMT4">
                  <p:embed/>
                  <p:pic>
                    <p:nvPicPr>
                      <p:cNvPr id="0" name="图片 530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9980" y="5863425"/>
                        <a:ext cx="444137" cy="42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10" name="Object 12"/>
          <p:cNvGraphicFramePr>
            <a:graphicFrameLocks noChangeAspect="1"/>
          </p:cNvGraphicFramePr>
          <p:nvPr/>
        </p:nvGraphicFramePr>
        <p:xfrm>
          <a:off x="7856227" y="5376356"/>
          <a:ext cx="1182140" cy="511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61" name="Equation" r:id="rId21" imgW="11277600" imgH="4876800" progId="Equation.DSMT4">
                  <p:embed/>
                </p:oleObj>
              </mc:Choice>
              <mc:Fallback>
                <p:oleObj name="Equation" r:id="rId21" imgW="11277600" imgH="4876800" progId="Equation.DSMT4">
                  <p:embed/>
                  <p:pic>
                    <p:nvPicPr>
                      <p:cNvPr id="0" name="图片 530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6227" y="5376356"/>
                        <a:ext cx="1182140" cy="5113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11" name="Object 13"/>
          <p:cNvGraphicFramePr>
            <a:graphicFrameLocks noChangeAspect="1"/>
          </p:cNvGraphicFramePr>
          <p:nvPr/>
        </p:nvGraphicFramePr>
        <p:xfrm>
          <a:off x="6145301" y="5498703"/>
          <a:ext cx="2667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62" name="Equation" r:id="rId23" imgW="3352800" imgH="3352800" progId="Equation.DSMT4">
                  <p:embed/>
                </p:oleObj>
              </mc:Choice>
              <mc:Fallback>
                <p:oleObj name="Equation" r:id="rId23" imgW="3352800" imgH="3352800" progId="Equation.DSMT4">
                  <p:embed/>
                  <p:pic>
                    <p:nvPicPr>
                      <p:cNvPr id="0" name="图片 530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5301" y="5498703"/>
                        <a:ext cx="2667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12" name="Object 14"/>
          <p:cNvGraphicFramePr>
            <a:graphicFrameLocks noChangeAspect="1"/>
          </p:cNvGraphicFramePr>
          <p:nvPr/>
        </p:nvGraphicFramePr>
        <p:xfrm>
          <a:off x="6545262" y="2313332"/>
          <a:ext cx="320833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63" name="Equation" r:id="rId25" imgW="1193800" imgH="241300" progId="Equation.DSMT4">
                  <p:embed/>
                </p:oleObj>
              </mc:Choice>
              <mc:Fallback>
                <p:oleObj name="Equation" r:id="rId25" imgW="1193800" imgH="241300" progId="Equation.DSMT4">
                  <p:embed/>
                  <p:pic>
                    <p:nvPicPr>
                      <p:cNvPr id="0" name="图片 530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5262" y="2313332"/>
                        <a:ext cx="3208338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1509801" y="308332"/>
          <a:ext cx="92710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64" name="Equation" r:id="rId27" imgW="100888800" imgH="10058400" progId="Equation.DSMT4">
                  <p:embed/>
                </p:oleObj>
              </mc:Choice>
              <mc:Fallback>
                <p:oleObj name="Equation" r:id="rId27" imgW="100888800" imgH="10058400" progId="Equation.DSMT4">
                  <p:embed/>
                  <p:pic>
                    <p:nvPicPr>
                      <p:cNvPr id="0" name="图片 53063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509801" y="308332"/>
                        <a:ext cx="9271000" cy="971550"/>
                      </a:xfrm>
                      <a:prstGeom prst="rect">
                        <a:avLst/>
                      </a:prstGeom>
                      <a:ln w="31750" cmpd="dbl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20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20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12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1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1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23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1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12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120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120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12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12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12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12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12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12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12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12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12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12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51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2811464" y="749300"/>
          <a:ext cx="188277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48" name="Equation" r:id="rId1" imgW="1854200" imgH="431800" progId="Equation.3">
                  <p:embed/>
                </p:oleObj>
              </mc:Choice>
              <mc:Fallback>
                <p:oleObj name="Equation" r:id="rId1" imgW="1854200" imgH="431800" progId="Equation.3">
                  <p:embed/>
                  <p:pic>
                    <p:nvPicPr>
                      <p:cNvPr id="0" name="图片 54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1464" y="749300"/>
                        <a:ext cx="1882775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63" name="Object 3"/>
          <p:cNvGraphicFramePr>
            <a:graphicFrameLocks noChangeAspect="1"/>
          </p:cNvGraphicFramePr>
          <p:nvPr/>
        </p:nvGraphicFramePr>
        <p:xfrm>
          <a:off x="2656822" y="1262064"/>
          <a:ext cx="2837302" cy="968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49" name="Equation" r:id="rId3" imgW="26822400" imgH="9144000" progId="Equation.DSMT4">
                  <p:embed/>
                </p:oleObj>
              </mc:Choice>
              <mc:Fallback>
                <p:oleObj name="Equation" r:id="rId3" imgW="26822400" imgH="9144000" progId="Equation.DSMT4">
                  <p:embed/>
                  <p:pic>
                    <p:nvPicPr>
                      <p:cNvPr id="0" name="图片 54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6822" y="1262064"/>
                        <a:ext cx="2837302" cy="9683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64" name="Object 4"/>
          <p:cNvGraphicFramePr>
            <a:graphicFrameLocks noChangeAspect="1"/>
          </p:cNvGraphicFramePr>
          <p:nvPr/>
        </p:nvGraphicFramePr>
        <p:xfrm>
          <a:off x="2897189" y="2319338"/>
          <a:ext cx="4262437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50" name="Equation" r:id="rId5" imgW="4546600" imgH="444500" progId="Equation.3">
                  <p:embed/>
                </p:oleObj>
              </mc:Choice>
              <mc:Fallback>
                <p:oleObj name="Equation" r:id="rId5" imgW="4546600" imgH="444500" progId="Equation.3">
                  <p:embed/>
                  <p:pic>
                    <p:nvPicPr>
                      <p:cNvPr id="0" name="图片 54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189" y="2319338"/>
                        <a:ext cx="4262437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65" name="Object 5"/>
          <p:cNvGraphicFramePr>
            <a:graphicFrameLocks noChangeAspect="1"/>
          </p:cNvGraphicFramePr>
          <p:nvPr/>
        </p:nvGraphicFramePr>
        <p:xfrm>
          <a:off x="2646324" y="2806675"/>
          <a:ext cx="2792601" cy="965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51" name="Equation" r:id="rId7" imgW="26517600" imgH="9144000" progId="Equation.DSMT4">
                  <p:embed/>
                </p:oleObj>
              </mc:Choice>
              <mc:Fallback>
                <p:oleObj name="Equation" r:id="rId7" imgW="26517600" imgH="9144000" progId="Equation.DSMT4">
                  <p:embed/>
                  <p:pic>
                    <p:nvPicPr>
                      <p:cNvPr id="0" name="图片 54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6324" y="2806675"/>
                        <a:ext cx="2792601" cy="9652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66" name="Object 6"/>
          <p:cNvGraphicFramePr>
            <a:graphicFrameLocks noChangeAspect="1"/>
          </p:cNvGraphicFramePr>
          <p:nvPr/>
        </p:nvGraphicFramePr>
        <p:xfrm>
          <a:off x="2976564" y="3898901"/>
          <a:ext cx="433387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52" name="Equation" r:id="rId9" imgW="4546600" imgH="444500" progId="Equation.3">
                  <p:embed/>
                </p:oleObj>
              </mc:Choice>
              <mc:Fallback>
                <p:oleObj name="Equation" r:id="rId9" imgW="4546600" imgH="444500" progId="Equation.3">
                  <p:embed/>
                  <p:pic>
                    <p:nvPicPr>
                      <p:cNvPr id="0" name="图片 54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6564" y="3898901"/>
                        <a:ext cx="4333875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67" name="Object 7"/>
          <p:cNvGraphicFramePr>
            <a:graphicFrameLocks noChangeAspect="1"/>
          </p:cNvGraphicFramePr>
          <p:nvPr/>
        </p:nvGraphicFramePr>
        <p:xfrm>
          <a:off x="2665850" y="4435083"/>
          <a:ext cx="2725300" cy="93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53" name="Equation" r:id="rId11" imgW="26517600" imgH="9144000" progId="Equation.DSMT4">
                  <p:embed/>
                </p:oleObj>
              </mc:Choice>
              <mc:Fallback>
                <p:oleObj name="Equation" r:id="rId11" imgW="26517600" imgH="9144000" progId="Equation.DSMT4">
                  <p:embed/>
                  <p:pic>
                    <p:nvPicPr>
                      <p:cNvPr id="0" name="图片 54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5850" y="4435083"/>
                        <a:ext cx="2725300" cy="93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4968" name="Text Box 8"/>
          <p:cNvSpPr txBox="1">
            <a:spLocks noChangeArrowheads="1"/>
          </p:cNvSpPr>
          <p:nvPr/>
        </p:nvSpPr>
        <p:spPr bwMode="auto">
          <a:xfrm>
            <a:off x="3071813" y="5373689"/>
            <a:ext cx="64770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</a:rPr>
              <a:t>第二型曲面积分</a:t>
            </a:r>
            <a:r>
              <a:rPr lang="en-US" altLang="zh-CN" sz="2800" b="1" dirty="0">
                <a:latin typeface="宋体" panose="02010600030101010101" pitchFamily="2" charset="-122"/>
              </a:rPr>
              <a:t>,</a:t>
            </a:r>
            <a:r>
              <a:rPr lang="zh-CN" altLang="en-US" sz="2800" b="1" dirty="0">
                <a:latin typeface="宋体" panose="02010600030101010101" pitchFamily="2" charset="-122"/>
              </a:rPr>
              <a:t>必须注意曲面所取的</a:t>
            </a:r>
            <a:endParaRPr lang="zh-CN" altLang="en-US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24969" name="Object 8"/>
          <p:cNvGraphicFramePr>
            <a:graphicFrameLocks noChangeAspect="1"/>
          </p:cNvGraphicFramePr>
          <p:nvPr/>
        </p:nvGraphicFramePr>
        <p:xfrm>
          <a:off x="4605695" y="688976"/>
          <a:ext cx="191381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54" name="Equation" r:id="rId13" imgW="17068800" imgH="4876800" progId="Equation.DSMT4">
                  <p:embed/>
                </p:oleObj>
              </mc:Choice>
              <mc:Fallback>
                <p:oleObj name="Equation" r:id="rId13" imgW="17068800" imgH="4876800" progId="Equation.DSMT4">
                  <p:embed/>
                  <p:pic>
                    <p:nvPicPr>
                      <p:cNvPr id="0" name="图片 54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5695" y="688976"/>
                        <a:ext cx="1913812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70" name="Object 9"/>
          <p:cNvGraphicFramePr>
            <a:graphicFrameLocks noChangeAspect="1"/>
          </p:cNvGraphicFramePr>
          <p:nvPr/>
        </p:nvGraphicFramePr>
        <p:xfrm>
          <a:off x="6383194" y="651165"/>
          <a:ext cx="3436532" cy="650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55" name="Equation" r:id="rId15" imgW="30175200" imgH="5791200" progId="Equation.DSMT4">
                  <p:embed/>
                </p:oleObj>
              </mc:Choice>
              <mc:Fallback>
                <p:oleObj name="Equation" r:id="rId15" imgW="30175200" imgH="5791200" progId="Equation.DSMT4">
                  <p:embed/>
                  <p:pic>
                    <p:nvPicPr>
                      <p:cNvPr id="0" name="图片 54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3194" y="651165"/>
                        <a:ext cx="3436532" cy="6505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71" name="Object 10"/>
          <p:cNvGraphicFramePr>
            <a:graphicFrameLocks noChangeAspect="1"/>
          </p:cNvGraphicFramePr>
          <p:nvPr/>
        </p:nvGraphicFramePr>
        <p:xfrm>
          <a:off x="5438925" y="1348805"/>
          <a:ext cx="3994716" cy="1008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56" name="Equation" r:id="rId17" imgW="39928800" imgH="10058400" progId="Equation.DSMT4">
                  <p:embed/>
                </p:oleObj>
              </mc:Choice>
              <mc:Fallback>
                <p:oleObj name="Equation" r:id="rId17" imgW="39928800" imgH="10058400" progId="Equation.DSMT4">
                  <p:embed/>
                  <p:pic>
                    <p:nvPicPr>
                      <p:cNvPr id="0" name="图片 540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8925" y="1348805"/>
                        <a:ext cx="3994716" cy="10086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72" name="Object 11"/>
          <p:cNvGraphicFramePr>
            <a:graphicFrameLocks noChangeAspect="1"/>
          </p:cNvGraphicFramePr>
          <p:nvPr/>
        </p:nvGraphicFramePr>
        <p:xfrm>
          <a:off x="5349947" y="2817279"/>
          <a:ext cx="4063856" cy="1033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57" name="Equation" r:id="rId19" imgW="39624000" imgH="10058400" progId="Equation.DSMT4">
                  <p:embed/>
                </p:oleObj>
              </mc:Choice>
              <mc:Fallback>
                <p:oleObj name="Equation" r:id="rId19" imgW="39624000" imgH="10058400" progId="Equation.DSMT4">
                  <p:embed/>
                  <p:pic>
                    <p:nvPicPr>
                      <p:cNvPr id="0" name="图片 540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947" y="2817279"/>
                        <a:ext cx="4063856" cy="10333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73" name="Object 12"/>
          <p:cNvGraphicFramePr>
            <a:graphicFrameLocks noChangeAspect="1"/>
          </p:cNvGraphicFramePr>
          <p:nvPr/>
        </p:nvGraphicFramePr>
        <p:xfrm>
          <a:off x="5420730" y="4424816"/>
          <a:ext cx="4031106" cy="99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58" name="Equation" r:id="rId21" imgW="39624000" imgH="9753600" progId="Equation.DSMT4">
                  <p:embed/>
                </p:oleObj>
              </mc:Choice>
              <mc:Fallback>
                <p:oleObj name="Equation" r:id="rId21" imgW="39624000" imgH="9753600" progId="Equation.DSMT4">
                  <p:embed/>
                  <p:pic>
                    <p:nvPicPr>
                      <p:cNvPr id="0" name="图片 540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0730" y="4424816"/>
                        <a:ext cx="4031106" cy="99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4"/>
          <p:cNvGrpSpPr/>
          <p:nvPr/>
        </p:nvGrpSpPr>
        <p:grpSpPr bwMode="auto">
          <a:xfrm>
            <a:off x="2495550" y="5373688"/>
            <a:ext cx="685800" cy="609600"/>
            <a:chOff x="624" y="3408"/>
            <a:chExt cx="432" cy="384"/>
          </a:xfrm>
        </p:grpSpPr>
        <p:sp>
          <p:nvSpPr>
            <p:cNvPr id="14355" name="Oval 15"/>
            <p:cNvSpPr>
              <a:spLocks noChangeArrowheads="1"/>
            </p:cNvSpPr>
            <p:nvPr/>
          </p:nvSpPr>
          <p:spPr bwMode="auto">
            <a:xfrm>
              <a:off x="624" y="3408"/>
              <a:ext cx="432" cy="384"/>
            </a:xfrm>
            <a:prstGeom prst="ellipse">
              <a:avLst/>
            </a:prstGeom>
            <a:gradFill rotWithShape="0">
              <a:gsLst>
                <a:gs pos="0">
                  <a:srgbClr val="000076"/>
                </a:gs>
                <a:gs pos="100000">
                  <a:srgbClr val="0000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56" name="Rectangle 16"/>
            <p:cNvSpPr>
              <a:spLocks noChangeArrowheads="1"/>
            </p:cNvSpPr>
            <p:nvPr/>
          </p:nvSpPr>
          <p:spPr bwMode="auto">
            <a:xfrm>
              <a:off x="666" y="3408"/>
              <a:ext cx="3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>
                  <a:solidFill>
                    <a:srgbClr val="FFFF66"/>
                  </a:solidFill>
                  <a:latin typeface="宋体" panose="02010600030101010101" pitchFamily="2" charset="-122"/>
                </a:rPr>
                <a:t>注</a:t>
              </a:r>
              <a:endParaRPr lang="zh-CN" altLang="en-US" sz="2800">
                <a:solidFill>
                  <a:srgbClr val="FFFF66"/>
                </a:solidFill>
                <a:latin typeface="宋体" panose="02010600030101010101" pitchFamily="2" charset="-122"/>
              </a:endParaRPr>
            </a:p>
          </p:txBody>
        </p:sp>
      </p:grpSp>
      <p:graphicFrame>
        <p:nvGraphicFramePr>
          <p:cNvPr id="424977" name="Object 13"/>
          <p:cNvGraphicFramePr>
            <a:graphicFrameLocks noChangeAspect="1"/>
          </p:cNvGraphicFramePr>
          <p:nvPr/>
        </p:nvGraphicFramePr>
        <p:xfrm>
          <a:off x="5659710" y="1611191"/>
          <a:ext cx="348874" cy="248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59" name="Equation" r:id="rId23" imgW="3352800" imgH="2438400" progId="Equation.DSMT4">
                  <p:embed/>
                </p:oleObj>
              </mc:Choice>
              <mc:Fallback>
                <p:oleObj name="Equation" r:id="rId23" imgW="3352800" imgH="2438400" progId="Equation.DSMT4">
                  <p:embed/>
                  <p:pic>
                    <p:nvPicPr>
                      <p:cNvPr id="0" name="图片 540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9710" y="1611191"/>
                        <a:ext cx="348874" cy="2483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78" name="Object 14"/>
          <p:cNvGraphicFramePr>
            <a:graphicFrameLocks noChangeAspect="1"/>
          </p:cNvGraphicFramePr>
          <p:nvPr/>
        </p:nvGraphicFramePr>
        <p:xfrm>
          <a:off x="5648902" y="2992891"/>
          <a:ext cx="3540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60" name="Equation" r:id="rId25" imgW="3352800" imgH="3657600" progId="Equation.DSMT4">
                  <p:embed/>
                </p:oleObj>
              </mc:Choice>
              <mc:Fallback>
                <p:oleObj name="Equation" r:id="rId25" imgW="3352800" imgH="3657600" progId="Equation.DSMT4">
                  <p:embed/>
                  <p:pic>
                    <p:nvPicPr>
                      <p:cNvPr id="0" name="图片 540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8902" y="2992891"/>
                        <a:ext cx="3540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79" name="Object 15"/>
          <p:cNvGraphicFramePr>
            <a:graphicFrameLocks noChangeAspect="1"/>
          </p:cNvGraphicFramePr>
          <p:nvPr/>
        </p:nvGraphicFramePr>
        <p:xfrm>
          <a:off x="5659710" y="4612107"/>
          <a:ext cx="3540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61" name="Equation" r:id="rId27" imgW="3352800" imgH="3657600" progId="Equation.DSMT4">
                  <p:embed/>
                </p:oleObj>
              </mc:Choice>
              <mc:Fallback>
                <p:oleObj name="Equation" r:id="rId27" imgW="3352800" imgH="3657600" progId="Equation.DSMT4">
                  <p:embed/>
                  <p:pic>
                    <p:nvPicPr>
                      <p:cNvPr id="0" name="图片 540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9710" y="4612107"/>
                        <a:ext cx="35401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4980" name="Rectangle 20"/>
          <p:cNvSpPr>
            <a:spLocks noChangeArrowheads="1"/>
          </p:cNvSpPr>
          <p:nvPr/>
        </p:nvSpPr>
        <p:spPr bwMode="auto">
          <a:xfrm>
            <a:off x="8975726" y="5373688"/>
            <a:ext cx="7232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侧</a:t>
            </a:r>
            <a:r>
              <a:rPr lang="en-US" altLang="zh-CN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en-US" altLang="zh-CN" sz="28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4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4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4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24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24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249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249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24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24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24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24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24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249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249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24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24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24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24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24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249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249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24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24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24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24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8" grpId="0" autoUpdateAnimBg="0"/>
      <p:bldP spid="424980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9" name="Text Box 5"/>
          <p:cNvSpPr txBox="1">
            <a:spLocks noChangeArrowheads="1"/>
          </p:cNvSpPr>
          <p:nvPr/>
        </p:nvSpPr>
        <p:spPr bwMode="auto">
          <a:xfrm>
            <a:off x="2845976" y="432564"/>
            <a:ext cx="576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FF0000"/>
                </a:solidFill>
                <a:latin typeface="+mn-ea"/>
                <a:ea typeface="+mn-ea"/>
              </a:rPr>
              <a:t>第二</a:t>
            </a: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型</a:t>
            </a:r>
            <a:r>
              <a:rPr lang="zh-CN" altLang="en-US" sz="3200" b="1" dirty="0" smtClean="0">
                <a:solidFill>
                  <a:srgbClr val="FF0000"/>
                </a:solidFill>
                <a:latin typeface="+mn-ea"/>
                <a:ea typeface="+mn-ea"/>
              </a:rPr>
              <a:t>曲面积分的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计算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(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一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)</a:t>
            </a:r>
            <a:r>
              <a:rPr lang="en-US" altLang="zh-CN" sz="32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:</a:t>
            </a:r>
            <a:endParaRPr lang="en-US" altLang="zh-CN" sz="32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702916" y="981530"/>
          <a:ext cx="8916987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59" name="Equation" r:id="rId1" imgW="89611200" imgH="9144000" progId="Equation.DSMT4">
                  <p:embed/>
                </p:oleObj>
              </mc:Choice>
              <mc:Fallback>
                <p:oleObj name="Equation" r:id="rId1" imgW="89611200" imgH="9144000" progId="Equation.DSMT4">
                  <p:embed/>
                  <p:pic>
                    <p:nvPicPr>
                      <p:cNvPr id="0" name="图片 5035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02916" y="981530"/>
                        <a:ext cx="8916987" cy="909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185863" y="1825625"/>
          <a:ext cx="6704012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60" name="Equation" r:id="rId3" imgW="67360800" imgH="6705600" progId="Equation.DSMT4">
                  <p:embed/>
                </p:oleObj>
              </mc:Choice>
              <mc:Fallback>
                <p:oleObj name="Equation" r:id="rId3" imgW="67360800" imgH="6705600" progId="Equation.DSMT4">
                  <p:embed/>
                  <p:pic>
                    <p:nvPicPr>
                      <p:cNvPr id="0" name="图片 5035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5863" y="1825625"/>
                        <a:ext cx="6704012" cy="665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7990571" y="1873247"/>
          <a:ext cx="1657351" cy="473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61" name="Equation" r:id="rId5" imgW="17068800" imgH="4876800" progId="Equation.DSMT4">
                  <p:embed/>
                </p:oleObj>
              </mc:Choice>
              <mc:Fallback>
                <p:oleObj name="Equation" r:id="rId5" imgW="17068800" imgH="4876800" progId="Equation.DSMT4">
                  <p:embed/>
                  <p:pic>
                    <p:nvPicPr>
                      <p:cNvPr id="0" name="图片 5036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90571" y="1873247"/>
                        <a:ext cx="1657351" cy="4735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2"/>
          <p:cNvGrpSpPr/>
          <p:nvPr/>
        </p:nvGrpSpPr>
        <p:grpSpPr bwMode="auto">
          <a:xfrm>
            <a:off x="863967" y="2808741"/>
            <a:ext cx="10352704" cy="3370195"/>
            <a:chOff x="432" y="240"/>
            <a:chExt cx="5184" cy="3696"/>
          </a:xfrm>
        </p:grpSpPr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432" y="240"/>
              <a:ext cx="5184" cy="3696"/>
            </a:xfrm>
            <a:prstGeom prst="rect">
              <a:avLst/>
            </a:prstGeom>
            <a:gradFill rotWithShape="0">
              <a:gsLst>
                <a:gs pos="89000">
                  <a:schemeClr val="accent2"/>
                </a:gs>
                <a:gs pos="100000">
                  <a:srgbClr val="0000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>
              <a:off x="624" y="480"/>
              <a:ext cx="4800" cy="3264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25990" name="Text Box 6"/>
          <p:cNvSpPr txBox="1">
            <a:spLocks noChangeArrowheads="1"/>
          </p:cNvSpPr>
          <p:nvPr/>
        </p:nvSpPr>
        <p:spPr bwMode="auto">
          <a:xfrm>
            <a:off x="1608667" y="3270807"/>
            <a:ext cx="8968264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14350" indent="-514350">
              <a:spcBef>
                <a:spcPct val="50000"/>
              </a:spcBef>
              <a:buAutoNum type="arabicParenBoth"/>
            </a:pPr>
            <a:r>
              <a:rPr lang="zh-CN" altLang="en-US" sz="2800" b="1" dirty="0" smtClean="0"/>
              <a:t>认定</a:t>
            </a:r>
            <a:r>
              <a:rPr lang="zh-CN" altLang="en-US" sz="2800" b="1" dirty="0"/>
              <a:t>对哪两个坐标的积分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将曲面</a:t>
            </a:r>
            <a:r>
              <a:rPr lang="en-US" altLang="zh-CN" sz="2800" b="1" i="1" dirty="0"/>
              <a:t>Σ</a:t>
            </a:r>
            <a:r>
              <a:rPr lang="zh-CN" altLang="en-US" sz="2800" b="1" dirty="0"/>
              <a:t>表</a:t>
            </a:r>
            <a:r>
              <a:rPr lang="zh-CN" altLang="en-US" sz="2800" b="1" dirty="0" smtClean="0"/>
              <a:t>为这</a:t>
            </a:r>
            <a:r>
              <a:rPr lang="zh-CN" altLang="en-US" sz="2800" b="1" dirty="0"/>
              <a:t>两个</a:t>
            </a:r>
            <a:r>
              <a:rPr lang="zh-CN" altLang="en-US" sz="2800" b="1" dirty="0" smtClean="0"/>
              <a:t>变量</a:t>
            </a:r>
            <a:endParaRPr lang="en-US" altLang="zh-CN" sz="2800" b="1" dirty="0" smtClean="0"/>
          </a:p>
          <a:p>
            <a:pPr>
              <a:spcBef>
                <a:spcPct val="50000"/>
              </a:spcBef>
            </a:pPr>
            <a:r>
              <a:rPr lang="zh-CN" altLang="en-US" sz="2800" b="1" dirty="0" smtClean="0"/>
              <a:t>     的函数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并确定</a:t>
            </a:r>
            <a:r>
              <a:rPr lang="en-US" altLang="zh-CN" sz="2800" b="1" i="1" dirty="0"/>
              <a:t>Σ</a:t>
            </a:r>
            <a:r>
              <a:rPr lang="zh-CN" altLang="en-US" sz="2800" b="1" dirty="0"/>
              <a:t>的投影域</a:t>
            </a:r>
            <a:r>
              <a:rPr lang="en-US" altLang="zh-CN" sz="2800" b="1" dirty="0"/>
              <a:t>.</a:t>
            </a:r>
            <a:endParaRPr lang="en-US" altLang="zh-CN" sz="2800" b="1" dirty="0"/>
          </a:p>
        </p:txBody>
      </p:sp>
      <p:sp>
        <p:nvSpPr>
          <p:cNvPr id="425991" name="Text Box 7"/>
          <p:cNvSpPr txBox="1">
            <a:spLocks noChangeArrowheads="1"/>
          </p:cNvSpPr>
          <p:nvPr/>
        </p:nvSpPr>
        <p:spPr bwMode="auto">
          <a:xfrm>
            <a:off x="1608667" y="4493839"/>
            <a:ext cx="91054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/>
              <a:t>(2) </a:t>
            </a:r>
            <a:r>
              <a:rPr lang="zh-CN" altLang="en-US" sz="2800" b="1" dirty="0"/>
              <a:t>将</a:t>
            </a:r>
            <a:r>
              <a:rPr lang="en-US" altLang="zh-CN" sz="2800" b="1" i="1" dirty="0"/>
              <a:t>Σ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的方程代入被积函数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化为投影域</a:t>
            </a:r>
            <a:r>
              <a:rPr lang="zh-CN" altLang="en-US" sz="2800" b="1" dirty="0" smtClean="0"/>
              <a:t>上的</a:t>
            </a:r>
            <a:r>
              <a:rPr lang="zh-CN" altLang="en-US" sz="2800" b="1" dirty="0"/>
              <a:t>二重积分</a:t>
            </a:r>
            <a:r>
              <a:rPr lang="en-US" altLang="zh-CN" sz="2800" b="1" dirty="0"/>
              <a:t>.</a:t>
            </a:r>
            <a:endParaRPr lang="en-US" altLang="zh-CN" sz="2800" b="1" dirty="0"/>
          </a:p>
        </p:txBody>
      </p:sp>
      <p:sp>
        <p:nvSpPr>
          <p:cNvPr id="425992" name="Text Box 8"/>
          <p:cNvSpPr txBox="1">
            <a:spLocks noChangeArrowheads="1"/>
          </p:cNvSpPr>
          <p:nvPr/>
        </p:nvSpPr>
        <p:spPr bwMode="auto">
          <a:xfrm>
            <a:off x="1608667" y="5134555"/>
            <a:ext cx="91054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/>
              <a:t>(3) </a:t>
            </a:r>
            <a:r>
              <a:rPr lang="zh-CN" altLang="en-US" sz="2800" b="1" dirty="0"/>
              <a:t>根据</a:t>
            </a:r>
            <a:r>
              <a:rPr lang="en-US" altLang="zh-CN" sz="2800" b="1" i="1" dirty="0"/>
              <a:t>Σ</a:t>
            </a:r>
            <a:r>
              <a:rPr lang="zh-CN" altLang="en-US" sz="2800" b="1" dirty="0"/>
              <a:t>的侧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法向量的方向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确定</a:t>
            </a:r>
            <a:r>
              <a:rPr lang="zh-CN" altLang="en-US" sz="2800" b="1" dirty="0" smtClean="0"/>
              <a:t>二重积分前</a:t>
            </a:r>
            <a:r>
              <a:rPr lang="zh-CN" altLang="en-US" sz="2800" b="1" dirty="0"/>
              <a:t>的正负号</a:t>
            </a:r>
            <a:r>
              <a:rPr lang="en-US" altLang="zh-CN" sz="2800" b="1" dirty="0"/>
              <a:t>.</a:t>
            </a:r>
            <a:endParaRPr lang="en-US" altLang="zh-CN" sz="2800" b="1" dirty="0"/>
          </a:p>
        </p:txBody>
      </p:sp>
      <p:grpSp>
        <p:nvGrpSpPr>
          <p:cNvPr id="10" name="组合 9"/>
          <p:cNvGrpSpPr/>
          <p:nvPr/>
        </p:nvGrpSpPr>
        <p:grpSpPr>
          <a:xfrm>
            <a:off x="2962781" y="1593783"/>
            <a:ext cx="7442128" cy="1821"/>
            <a:chOff x="2962781" y="1593783"/>
            <a:chExt cx="7442128" cy="1821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2962781" y="1593783"/>
              <a:ext cx="1888351" cy="57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5637000" y="1595031"/>
              <a:ext cx="1888351" cy="57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8407472" y="1593783"/>
              <a:ext cx="1997437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5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5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5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90" grpId="0" autoUpdateAnimBg="0"/>
      <p:bldP spid="425991" grpId="0" autoUpdateAnimBg="0"/>
      <p:bldP spid="425992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9" name="Text Box 5"/>
          <p:cNvSpPr txBox="1">
            <a:spLocks noChangeArrowheads="1"/>
          </p:cNvSpPr>
          <p:nvPr/>
        </p:nvSpPr>
        <p:spPr bwMode="auto">
          <a:xfrm>
            <a:off x="3179634" y="369560"/>
            <a:ext cx="53119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FF0000"/>
                </a:solidFill>
                <a:latin typeface="+mn-ea"/>
                <a:ea typeface="+mn-ea"/>
              </a:rPr>
              <a:t>第二</a:t>
            </a: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型</a:t>
            </a:r>
            <a:r>
              <a:rPr lang="zh-CN" altLang="en-US" sz="3200" b="1" dirty="0" smtClean="0">
                <a:solidFill>
                  <a:srgbClr val="FF0000"/>
                </a:solidFill>
                <a:latin typeface="+mn-ea"/>
                <a:ea typeface="+mn-ea"/>
              </a:rPr>
              <a:t>曲面积分的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计算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(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一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)</a:t>
            </a:r>
            <a:r>
              <a:rPr lang="en-US" altLang="zh-CN" sz="32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:</a:t>
            </a:r>
            <a:endParaRPr lang="en-US" altLang="zh-CN" sz="32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10197" y="1104548"/>
          <a:ext cx="11365906" cy="5219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064"/>
                <a:gridCol w="3211746"/>
                <a:gridCol w="3201896"/>
                <a:gridCol w="3159200"/>
              </a:tblGrid>
              <a:tr h="1036027"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rgbClr val="FF0000"/>
                          </a:solidFill>
                        </a:rPr>
                        <a:t>    积分</a:t>
                      </a:r>
                      <a:endParaRPr lang="en-US" altLang="zh-CN" sz="28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zh-CN" altLang="en-US" sz="2800" dirty="0" smtClean="0">
                          <a:solidFill>
                            <a:srgbClr val="FF0000"/>
                          </a:solidFill>
                        </a:rPr>
                        <a:t>    形式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1186094"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solidFill>
                            <a:srgbClr val="FF0000"/>
                          </a:solidFill>
                        </a:rPr>
                        <a:t>曲面表达、投影域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636294"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solidFill>
                            <a:srgbClr val="FF0000"/>
                          </a:solidFill>
                        </a:rPr>
                        <a:t>化为投影域上的二重积分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1361100"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solidFill>
                            <a:srgbClr val="FF0000"/>
                          </a:solidFill>
                        </a:rPr>
                        <a:t>  正负号</a:t>
                      </a:r>
                      <a:endParaRPr lang="en-US" altLang="zh-CN" sz="2800" b="1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zh-CN" altLang="en-US" sz="2800" b="1" dirty="0" smtClean="0">
                          <a:solidFill>
                            <a:srgbClr val="FF0000"/>
                          </a:solidFill>
                        </a:rPr>
                        <a:t>  的选取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444416" y="1143055"/>
          <a:ext cx="2763838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92" name="Equation" r:id="rId1" imgW="27736800" imgH="9144000" progId="Equation.DSMT4">
                  <p:embed/>
                </p:oleObj>
              </mc:Choice>
              <mc:Fallback>
                <p:oleObj name="Equation" r:id="rId1" imgW="27736800" imgH="9144000" progId="Equation.DSMT4">
                  <p:embed/>
                  <p:pic>
                    <p:nvPicPr>
                      <p:cNvPr id="0" name="图片 4999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44416" y="1143055"/>
                        <a:ext cx="2763838" cy="909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648251" y="2202905"/>
          <a:ext cx="212883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93" name="Equation" r:id="rId3" imgW="22860000" imgH="10363200" progId="Equation.DSMT4">
                  <p:embed/>
                </p:oleObj>
              </mc:Choice>
              <mc:Fallback>
                <p:oleObj name="Equation" r:id="rId3" imgW="22860000" imgH="10363200" progId="Equation.DSMT4">
                  <p:embed/>
                  <p:pic>
                    <p:nvPicPr>
                      <p:cNvPr id="0" name="图片 499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48251" y="2202905"/>
                        <a:ext cx="2128838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2291612" y="3364722"/>
          <a:ext cx="3069447" cy="1540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94" name="Equation" r:id="rId5" imgW="40233600" imgH="18592800" progId="Equation.DSMT4">
                  <p:embed/>
                </p:oleObj>
              </mc:Choice>
              <mc:Fallback>
                <p:oleObj name="Equation" r:id="rId5" imgW="40233600" imgH="18592800" progId="Equation.DSMT4">
                  <p:embed/>
                  <p:pic>
                    <p:nvPicPr>
                      <p:cNvPr id="0" name="图片 4999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91612" y="3364722"/>
                        <a:ext cx="3069447" cy="1540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291612" y="5158608"/>
          <a:ext cx="2991173" cy="968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95" name="Equation" r:id="rId7" imgW="32004000" imgH="10363200" progId="Equation.DSMT4">
                  <p:embed/>
                </p:oleObj>
              </mc:Choice>
              <mc:Fallback>
                <p:oleObj name="Equation" r:id="rId7" imgW="32004000" imgH="10363200" progId="Equation.DSMT4">
                  <p:embed/>
                  <p:pic>
                    <p:nvPicPr>
                      <p:cNvPr id="0" name="图片 4999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91612" y="5158608"/>
                        <a:ext cx="2991173" cy="968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5491163" y="3365500"/>
          <a:ext cx="3000375" cy="153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96" name="Equation" r:id="rId9" imgW="39319200" imgH="18592800" progId="Equation.DSMT4">
                  <p:embed/>
                </p:oleObj>
              </mc:Choice>
              <mc:Fallback>
                <p:oleObj name="Equation" r:id="rId9" imgW="39319200" imgH="18592800" progId="Equation.DSMT4">
                  <p:embed/>
                  <p:pic>
                    <p:nvPicPr>
                      <p:cNvPr id="0" name="图片 4999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91163" y="3365500"/>
                        <a:ext cx="3000375" cy="153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8645525" y="3365500"/>
          <a:ext cx="3022600" cy="153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97" name="Equation" r:id="rId11" imgW="39624000" imgH="18592800" progId="Equation.DSMT4">
                  <p:embed/>
                </p:oleObj>
              </mc:Choice>
              <mc:Fallback>
                <p:oleObj name="Equation" r:id="rId11" imgW="39624000" imgH="18592800" progId="Equation.DSMT4">
                  <p:embed/>
                  <p:pic>
                    <p:nvPicPr>
                      <p:cNvPr id="0" name="图片 4999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645525" y="3365500"/>
                        <a:ext cx="3022600" cy="153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5476500" y="5158608"/>
          <a:ext cx="2991173" cy="968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98" name="Equation" r:id="rId13" imgW="32004000" imgH="10363200" progId="Equation.DSMT4">
                  <p:embed/>
                </p:oleObj>
              </mc:Choice>
              <mc:Fallback>
                <p:oleObj name="Equation" r:id="rId13" imgW="32004000" imgH="10363200" progId="Equation.DSMT4">
                  <p:embed/>
                  <p:pic>
                    <p:nvPicPr>
                      <p:cNvPr id="0" name="图片 4999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476500" y="5158608"/>
                        <a:ext cx="2991173" cy="968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8661388" y="5102119"/>
          <a:ext cx="2991173" cy="968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99" name="Equation" r:id="rId15" imgW="32004000" imgH="10363200" progId="Equation.DSMT4">
                  <p:embed/>
                </p:oleObj>
              </mc:Choice>
              <mc:Fallback>
                <p:oleObj name="Equation" r:id="rId15" imgW="32004000" imgH="10363200" progId="Equation.DSMT4">
                  <p:embed/>
                  <p:pic>
                    <p:nvPicPr>
                      <p:cNvPr id="0" name="图片 4999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661388" y="5102119"/>
                        <a:ext cx="2991173" cy="968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5688013" y="2273300"/>
          <a:ext cx="2185987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00" name="Equation" r:id="rId17" imgW="23469600" imgH="10363200" progId="Equation.DSMT4">
                  <p:embed/>
                </p:oleObj>
              </mc:Choice>
              <mc:Fallback>
                <p:oleObj name="Equation" r:id="rId17" imgW="23469600" imgH="10363200" progId="Equation.DSMT4">
                  <p:embed/>
                  <p:pic>
                    <p:nvPicPr>
                      <p:cNvPr id="0" name="图片 4999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688013" y="2273300"/>
                        <a:ext cx="2185987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8934450" y="2273300"/>
          <a:ext cx="2184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01" name="Equation" r:id="rId19" imgW="23469600" imgH="10363200" progId="Equation.DSMT4">
                  <p:embed/>
                </p:oleObj>
              </mc:Choice>
              <mc:Fallback>
                <p:oleObj name="Equation" r:id="rId19" imgW="23469600" imgH="10363200" progId="Equation.DSMT4">
                  <p:embed/>
                  <p:pic>
                    <p:nvPicPr>
                      <p:cNvPr id="0" name="图片 5000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934450" y="2273300"/>
                        <a:ext cx="2184400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5565775" y="1160463"/>
          <a:ext cx="2703513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02" name="Equation" r:id="rId21" imgW="27127200" imgH="9144000" progId="Equation.DSMT4">
                  <p:embed/>
                </p:oleObj>
              </mc:Choice>
              <mc:Fallback>
                <p:oleObj name="Equation" r:id="rId21" imgW="27127200" imgH="9144000" progId="Equation.DSMT4">
                  <p:embed/>
                  <p:pic>
                    <p:nvPicPr>
                      <p:cNvPr id="0" name="图片 5000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565775" y="1160463"/>
                        <a:ext cx="2703513" cy="909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8805068" y="1143808"/>
          <a:ext cx="2703513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03" name="Equation" r:id="rId23" imgW="27127200" imgH="9144000" progId="Equation.DSMT4">
                  <p:embed/>
                </p:oleObj>
              </mc:Choice>
              <mc:Fallback>
                <p:oleObj name="Equation" r:id="rId23" imgW="27127200" imgH="9144000" progId="Equation.DSMT4">
                  <p:embed/>
                  <p:pic>
                    <p:nvPicPr>
                      <p:cNvPr id="0" name="图片 50002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8805068" y="1143808"/>
                        <a:ext cx="2703513" cy="909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9" name="Text Box 5"/>
          <p:cNvSpPr txBox="1">
            <a:spLocks noChangeArrowheads="1"/>
          </p:cNvSpPr>
          <p:nvPr/>
        </p:nvSpPr>
        <p:spPr bwMode="auto">
          <a:xfrm>
            <a:off x="3205390" y="237781"/>
            <a:ext cx="537877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FF0000"/>
                </a:solidFill>
                <a:latin typeface="+mn-ea"/>
                <a:ea typeface="+mn-ea"/>
              </a:rPr>
              <a:t>第二</a:t>
            </a: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型</a:t>
            </a:r>
            <a:r>
              <a:rPr lang="zh-CN" altLang="en-US" sz="3200" b="1" dirty="0" smtClean="0">
                <a:solidFill>
                  <a:srgbClr val="FF0000"/>
                </a:solidFill>
                <a:latin typeface="+mn-ea"/>
                <a:ea typeface="+mn-ea"/>
              </a:rPr>
              <a:t>曲面积分的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计算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(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一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)</a:t>
            </a:r>
            <a:r>
              <a:rPr lang="en-US" altLang="zh-CN" sz="32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:</a:t>
            </a:r>
            <a:endParaRPr lang="en-US" altLang="zh-CN" sz="32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74859" y="1143583"/>
          <a:ext cx="11492566" cy="4838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1593"/>
                <a:gridCol w="3227024"/>
                <a:gridCol w="3217127"/>
                <a:gridCol w="3246822"/>
              </a:tblGrid>
              <a:tr h="1214830"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rgbClr val="FF0000"/>
                          </a:solidFill>
                        </a:rPr>
                        <a:t>    曲面</a:t>
                      </a:r>
                      <a:endParaRPr lang="en-US" altLang="zh-CN" sz="28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    </a:t>
                      </a:r>
                      <a:r>
                        <a:rPr lang="zh-CN" altLang="en-US" sz="2800" dirty="0" smtClean="0">
                          <a:solidFill>
                            <a:srgbClr val="FF0000"/>
                          </a:solidFill>
                        </a:rPr>
                        <a:t>特点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987636"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solidFill>
                            <a:srgbClr val="FF0000"/>
                          </a:solidFill>
                        </a:rPr>
                        <a:t>  法向量</a:t>
                      </a:r>
                      <a:endParaRPr lang="en-US" altLang="zh-CN" sz="2800" b="1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zh-CN" altLang="en-US" sz="2800" b="1" dirty="0" smtClean="0">
                          <a:solidFill>
                            <a:srgbClr val="FF0000"/>
                          </a:solidFill>
                        </a:rPr>
                        <a:t>  的余弦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1636294"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solidFill>
                            <a:srgbClr val="FF0000"/>
                          </a:solidFill>
                        </a:rPr>
                        <a:t>化为投影域上的二重积分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999378"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solidFill>
                            <a:srgbClr val="FF0000"/>
                          </a:solidFill>
                        </a:rPr>
                        <a:t>  正负号</a:t>
                      </a:r>
                      <a:endParaRPr lang="en-US" altLang="zh-CN" sz="2800" b="1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zh-CN" altLang="en-US" sz="2800" b="1" dirty="0" smtClean="0">
                          <a:solidFill>
                            <a:srgbClr val="FF0000"/>
                          </a:solidFill>
                        </a:rPr>
                        <a:t>  的选取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270661" y="1233846"/>
          <a:ext cx="2588862" cy="104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1" name="Equation" r:id="rId1" imgW="26517600" imgH="10668000" progId="Equation.DSMT4">
                  <p:embed/>
                </p:oleObj>
              </mc:Choice>
              <mc:Fallback>
                <p:oleObj name="Equation" r:id="rId1" imgW="26517600" imgH="10668000" progId="Equation.DSMT4">
                  <p:embed/>
                  <p:pic>
                    <p:nvPicPr>
                      <p:cNvPr id="0" name="图片 519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70661" y="1233846"/>
                        <a:ext cx="2588862" cy="1042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323057" y="2366421"/>
          <a:ext cx="280987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2" name="Equation" r:id="rId3" imgW="30175200" imgH="10363200" progId="Equation.DSMT4">
                  <p:embed/>
                </p:oleObj>
              </mc:Choice>
              <mc:Fallback>
                <p:oleObj name="Equation" r:id="rId3" imgW="30175200" imgH="10363200" progId="Equation.DSMT4">
                  <p:embed/>
                  <p:pic>
                    <p:nvPicPr>
                      <p:cNvPr id="0" name="图片 519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23057" y="2366421"/>
                        <a:ext cx="2809875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2170658" y="3368249"/>
          <a:ext cx="3114675" cy="153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3" name="Equation" r:id="rId5" imgW="40843200" imgH="18592800" progId="Equation.DSMT4">
                  <p:embed/>
                </p:oleObj>
              </mc:Choice>
              <mc:Fallback>
                <p:oleObj name="Equation" r:id="rId5" imgW="40843200" imgH="18592800" progId="Equation.DSMT4">
                  <p:embed/>
                  <p:pic>
                    <p:nvPicPr>
                      <p:cNvPr id="0" name="图片 519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70658" y="3368249"/>
                        <a:ext cx="3114675" cy="153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125255" y="5014442"/>
          <a:ext cx="2991173" cy="968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4" name="Equation" r:id="rId7" imgW="32004000" imgH="10363200" progId="Equation.DSMT4">
                  <p:embed/>
                </p:oleObj>
              </mc:Choice>
              <mc:Fallback>
                <p:oleObj name="Equation" r:id="rId7" imgW="32004000" imgH="10363200" progId="Equation.DSMT4">
                  <p:embed/>
                  <p:pic>
                    <p:nvPicPr>
                      <p:cNvPr id="0" name="图片 5192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25255" y="5014442"/>
                        <a:ext cx="2991173" cy="968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5400913" y="5013151"/>
          <a:ext cx="2991173" cy="968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5" name="Equation" r:id="rId9" imgW="32004000" imgH="10363200" progId="Equation.DSMT4">
                  <p:embed/>
                </p:oleObj>
              </mc:Choice>
              <mc:Fallback>
                <p:oleObj name="Equation" r:id="rId9" imgW="32004000" imgH="10363200" progId="Equation.DSMT4">
                  <p:embed/>
                  <p:pic>
                    <p:nvPicPr>
                      <p:cNvPr id="0" name="图片 519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00913" y="5013151"/>
                        <a:ext cx="2991173" cy="968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8584169" y="5013151"/>
          <a:ext cx="2991173" cy="968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6" name="Equation" r:id="rId11" imgW="32004000" imgH="10363200" progId="Equation.DSMT4">
                  <p:embed/>
                </p:oleObj>
              </mc:Choice>
              <mc:Fallback>
                <p:oleObj name="Equation" r:id="rId11" imgW="32004000" imgH="10363200" progId="Equation.DSMT4">
                  <p:embed/>
                  <p:pic>
                    <p:nvPicPr>
                      <p:cNvPr id="0" name="图片 519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584169" y="5013151"/>
                        <a:ext cx="2991173" cy="968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5610786" y="1219922"/>
          <a:ext cx="2411665" cy="1053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7" name="Equation" r:id="rId13" imgW="24384000" imgH="10668000" progId="Equation.DSMT4">
                  <p:embed/>
                </p:oleObj>
              </mc:Choice>
              <mc:Fallback>
                <p:oleObj name="Equation" r:id="rId13" imgW="24384000" imgH="10668000" progId="Equation.DSMT4">
                  <p:embed/>
                  <p:pic>
                    <p:nvPicPr>
                      <p:cNvPr id="0" name="图片 5192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610786" y="1219922"/>
                        <a:ext cx="2411665" cy="10534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8822617" y="1233846"/>
          <a:ext cx="2460625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8" name="Equation" r:id="rId15" imgW="24688800" imgH="10668000" progId="Equation.DSMT4">
                  <p:embed/>
                </p:oleObj>
              </mc:Choice>
              <mc:Fallback>
                <p:oleObj name="Equation" r:id="rId15" imgW="24688800" imgH="10668000" progId="Equation.DSMT4">
                  <p:embed/>
                  <p:pic>
                    <p:nvPicPr>
                      <p:cNvPr id="0" name="图片 5192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822617" y="1233846"/>
                        <a:ext cx="2460625" cy="1062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5610786" y="2349697"/>
          <a:ext cx="2781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9" name="Equation" r:id="rId17" imgW="29870400" imgH="10363200" progId="Equation.DSMT4">
                  <p:embed/>
                </p:oleObj>
              </mc:Choice>
              <mc:Fallback>
                <p:oleObj name="Equation" r:id="rId17" imgW="29870400" imgH="10363200" progId="Equation.DSMT4">
                  <p:embed/>
                  <p:pic>
                    <p:nvPicPr>
                      <p:cNvPr id="0" name="图片 5192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610786" y="2349697"/>
                        <a:ext cx="2781300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8822617" y="2349697"/>
          <a:ext cx="27527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30" name="Equation" r:id="rId19" imgW="29565600" imgH="10363200" progId="Equation.DSMT4">
                  <p:embed/>
                </p:oleObj>
              </mc:Choice>
              <mc:Fallback>
                <p:oleObj name="Equation" r:id="rId19" imgW="29565600" imgH="10363200" progId="Equation.DSMT4">
                  <p:embed/>
                  <p:pic>
                    <p:nvPicPr>
                      <p:cNvPr id="0" name="图片 5192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822617" y="2349697"/>
                        <a:ext cx="2752725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5306767" y="3404877"/>
          <a:ext cx="3114675" cy="153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31" name="Equation" r:id="rId21" imgW="40843200" imgH="18592800" progId="Equation.DSMT4">
                  <p:embed/>
                </p:oleObj>
              </mc:Choice>
              <mc:Fallback>
                <p:oleObj name="Equation" r:id="rId21" imgW="40843200" imgH="18592800" progId="Equation.DSMT4">
                  <p:embed/>
                  <p:pic>
                    <p:nvPicPr>
                      <p:cNvPr id="0" name="图片 51930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306767" y="3404877"/>
                        <a:ext cx="3114675" cy="153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/>
        </p:nvGraphicFramePr>
        <p:xfrm>
          <a:off x="8537096" y="3368249"/>
          <a:ext cx="3114675" cy="153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32" name="Equation" r:id="rId23" imgW="40843200" imgH="18592800" progId="Equation.DSMT4">
                  <p:embed/>
                </p:oleObj>
              </mc:Choice>
              <mc:Fallback>
                <p:oleObj name="Equation" r:id="rId23" imgW="40843200" imgH="18592800" progId="Equation.DSMT4">
                  <p:embed/>
                  <p:pic>
                    <p:nvPicPr>
                      <p:cNvPr id="0" name="图片 5193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8537096" y="3368249"/>
                        <a:ext cx="3114675" cy="153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6"/>
          <p:cNvGrpSpPr/>
          <p:nvPr/>
        </p:nvGrpSpPr>
        <p:grpSpPr bwMode="auto">
          <a:xfrm>
            <a:off x="8116887" y="2347914"/>
            <a:ext cx="3962400" cy="3048000"/>
            <a:chOff x="-528" y="2688"/>
            <a:chExt cx="2496" cy="1920"/>
          </a:xfrm>
        </p:grpSpPr>
        <p:grpSp>
          <p:nvGrpSpPr>
            <p:cNvPr id="15413" name="Group 75"/>
            <p:cNvGrpSpPr/>
            <p:nvPr/>
          </p:nvGrpSpPr>
          <p:grpSpPr bwMode="auto">
            <a:xfrm>
              <a:off x="-528" y="2688"/>
              <a:ext cx="2496" cy="1920"/>
              <a:chOff x="-528" y="2688"/>
              <a:chExt cx="2496" cy="1920"/>
            </a:xfrm>
          </p:grpSpPr>
          <p:grpSp>
            <p:nvGrpSpPr>
              <p:cNvPr id="15414" name="Group 72"/>
              <p:cNvGrpSpPr/>
              <p:nvPr/>
            </p:nvGrpSpPr>
            <p:grpSpPr bwMode="auto">
              <a:xfrm>
                <a:off x="-528" y="2688"/>
                <a:ext cx="2496" cy="1920"/>
                <a:chOff x="-336" y="2688"/>
                <a:chExt cx="2496" cy="1920"/>
              </a:xfrm>
            </p:grpSpPr>
            <p:sp>
              <p:nvSpPr>
                <p:cNvPr id="15415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515" y="2733"/>
                  <a:ext cx="0" cy="120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416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507" y="3936"/>
                  <a:ext cx="160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5371" name="Object 11"/>
                <p:cNvGraphicFramePr>
                  <a:graphicFrameLocks noChangeAspect="1"/>
                </p:cNvGraphicFramePr>
                <p:nvPr/>
              </p:nvGraphicFramePr>
              <p:xfrm>
                <a:off x="-270" y="4432"/>
                <a:ext cx="174" cy="17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3005" name="Equation" r:id="rId1" imgW="139700" imgH="139700" progId="Equation.3">
                        <p:embed/>
                      </p:oleObj>
                    </mc:Choice>
                    <mc:Fallback>
                      <p:oleObj name="Equation" r:id="rId1" imgW="139700" imgH="139700" progId="Equation.3">
                        <p:embed/>
                        <p:pic>
                          <p:nvPicPr>
                            <p:cNvPr id="0" name="图片 7300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-270" y="4432"/>
                              <a:ext cx="174" cy="17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5372" name="Object 12"/>
                <p:cNvGraphicFramePr>
                  <a:graphicFrameLocks noChangeAspect="1"/>
                </p:cNvGraphicFramePr>
                <p:nvPr/>
              </p:nvGraphicFramePr>
              <p:xfrm>
                <a:off x="1987" y="3984"/>
                <a:ext cx="173" cy="20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3006" name="Equation" r:id="rId3" imgW="139700" imgH="165100" progId="Equation.3">
                        <p:embed/>
                      </p:oleObj>
                    </mc:Choice>
                    <mc:Fallback>
                      <p:oleObj name="Equation" r:id="rId3" imgW="139700" imgH="165100" progId="Equation.3">
                        <p:embed/>
                        <p:pic>
                          <p:nvPicPr>
                            <p:cNvPr id="0" name="图片 7300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987" y="3984"/>
                              <a:ext cx="173" cy="20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5417" name="Freeform 51"/>
                <p:cNvSpPr/>
                <p:nvPr/>
              </p:nvSpPr>
              <p:spPr bwMode="auto">
                <a:xfrm>
                  <a:off x="-336" y="3934"/>
                  <a:ext cx="855" cy="515"/>
                </a:xfrm>
                <a:custGeom>
                  <a:avLst/>
                  <a:gdLst>
                    <a:gd name="T0" fmla="*/ 1222 w 759"/>
                    <a:gd name="T1" fmla="*/ 0 h 457"/>
                    <a:gd name="T2" fmla="*/ 0 w 759"/>
                    <a:gd name="T3" fmla="*/ 737 h 457"/>
                    <a:gd name="T4" fmla="*/ 0 60000 65536"/>
                    <a:gd name="T5" fmla="*/ 0 60000 65536"/>
                    <a:gd name="T6" fmla="*/ 0 w 759"/>
                    <a:gd name="T7" fmla="*/ 0 h 457"/>
                    <a:gd name="T8" fmla="*/ 759 w 759"/>
                    <a:gd name="T9" fmla="*/ 457 h 457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759" h="457">
                      <a:moveTo>
                        <a:pt x="759" y="0"/>
                      </a:moveTo>
                      <a:lnTo>
                        <a:pt x="0" y="457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5373" name="Object 13"/>
                <p:cNvGraphicFramePr>
                  <a:graphicFrameLocks noChangeAspect="1"/>
                </p:cNvGraphicFramePr>
                <p:nvPr/>
              </p:nvGraphicFramePr>
              <p:xfrm>
                <a:off x="338" y="2688"/>
                <a:ext cx="142" cy="17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3007" name="Equation" r:id="rId5" imgW="114300" imgH="139700" progId="Equation.3">
                        <p:embed/>
                      </p:oleObj>
                    </mc:Choice>
                    <mc:Fallback>
                      <p:oleObj name="Equation" r:id="rId5" imgW="114300" imgH="139700" progId="Equation.3">
                        <p:embed/>
                        <p:pic>
                          <p:nvPicPr>
                            <p:cNvPr id="0" name="图片 7300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38" y="2688"/>
                              <a:ext cx="142" cy="17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15370" name="Object 10"/>
              <p:cNvGraphicFramePr>
                <a:graphicFrameLocks noChangeAspect="1"/>
              </p:cNvGraphicFramePr>
              <p:nvPr/>
            </p:nvGraphicFramePr>
            <p:xfrm>
              <a:off x="240" y="3936"/>
              <a:ext cx="205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008" name="Equation" r:id="rId7" imgW="165100" imgH="177800" progId="Equation.3">
                      <p:embed/>
                    </p:oleObj>
                  </mc:Choice>
                  <mc:Fallback>
                    <p:oleObj name="Equation" r:id="rId7" imgW="165100" imgH="177800" progId="Equation.3">
                      <p:embed/>
                      <p:pic>
                        <p:nvPicPr>
                          <p:cNvPr id="0" name="图片 7300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0" y="3936"/>
                            <a:ext cx="205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5367" name="Object 7"/>
            <p:cNvGraphicFramePr>
              <a:graphicFrameLocks noChangeAspect="1"/>
            </p:cNvGraphicFramePr>
            <p:nvPr/>
          </p:nvGraphicFramePr>
          <p:xfrm>
            <a:off x="-268" y="4272"/>
            <a:ext cx="460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009" name="Equation" r:id="rId9" imgW="1002665" imgH="393700" progId="Equation.3">
                    <p:embed/>
                  </p:oleObj>
                </mc:Choice>
                <mc:Fallback>
                  <p:oleObj name="Equation" r:id="rId9" imgW="1002665" imgH="393700" progId="Equation.3">
                    <p:embed/>
                    <p:pic>
                      <p:nvPicPr>
                        <p:cNvPr id="0" name="图片 730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268" y="4272"/>
                          <a:ext cx="460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8" name="Object 8"/>
            <p:cNvGraphicFramePr>
              <a:graphicFrameLocks noChangeAspect="1"/>
            </p:cNvGraphicFramePr>
            <p:nvPr/>
          </p:nvGraphicFramePr>
          <p:xfrm>
            <a:off x="1304" y="3936"/>
            <a:ext cx="472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010" name="Equation" r:id="rId11" imgW="1028065" imgH="393700" progId="Equation.3">
                    <p:embed/>
                  </p:oleObj>
                </mc:Choice>
                <mc:Fallback>
                  <p:oleObj name="Equation" r:id="rId11" imgW="1028065" imgH="393700" progId="Equation.3">
                    <p:embed/>
                    <p:pic>
                      <p:nvPicPr>
                        <p:cNvPr id="0" name="图片 730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4" y="3936"/>
                          <a:ext cx="472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9" name="Object 9"/>
            <p:cNvGraphicFramePr>
              <a:graphicFrameLocks noChangeAspect="1"/>
            </p:cNvGraphicFramePr>
            <p:nvPr/>
          </p:nvGraphicFramePr>
          <p:xfrm>
            <a:off x="336" y="2987"/>
            <a:ext cx="472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011" name="Equation" r:id="rId13" imgW="1028065" imgH="393700" progId="Equation.3">
                    <p:embed/>
                  </p:oleObj>
                </mc:Choice>
                <mc:Fallback>
                  <p:oleObj name="Equation" r:id="rId13" imgW="1028065" imgH="393700" progId="Equation.3">
                    <p:embed/>
                    <p:pic>
                      <p:nvPicPr>
                        <p:cNvPr id="0" name="图片 730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2987"/>
                          <a:ext cx="472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78"/>
          <p:cNvGrpSpPr/>
          <p:nvPr/>
        </p:nvGrpSpPr>
        <p:grpSpPr bwMode="auto">
          <a:xfrm>
            <a:off x="8572070" y="3110347"/>
            <a:ext cx="2568575" cy="1755775"/>
            <a:chOff x="254" y="2875"/>
            <a:chExt cx="1618" cy="1106"/>
          </a:xfrm>
        </p:grpSpPr>
        <p:grpSp>
          <p:nvGrpSpPr>
            <p:cNvPr id="15404" name="Group 77"/>
            <p:cNvGrpSpPr/>
            <p:nvPr/>
          </p:nvGrpSpPr>
          <p:grpSpPr bwMode="auto">
            <a:xfrm>
              <a:off x="263" y="2875"/>
              <a:ext cx="1600" cy="1106"/>
              <a:chOff x="-217" y="3163"/>
              <a:chExt cx="1600" cy="1106"/>
            </a:xfrm>
          </p:grpSpPr>
          <p:grpSp>
            <p:nvGrpSpPr>
              <p:cNvPr id="15407" name="Group 62"/>
              <p:cNvGrpSpPr/>
              <p:nvPr/>
            </p:nvGrpSpPr>
            <p:grpSpPr bwMode="auto">
              <a:xfrm>
                <a:off x="-217" y="3163"/>
                <a:ext cx="1600" cy="1106"/>
                <a:chOff x="704" y="2533"/>
                <a:chExt cx="1600" cy="1106"/>
              </a:xfrm>
            </p:grpSpPr>
            <p:grpSp>
              <p:nvGrpSpPr>
                <p:cNvPr id="15408" name="Group 61"/>
                <p:cNvGrpSpPr/>
                <p:nvPr/>
              </p:nvGrpSpPr>
              <p:grpSpPr bwMode="auto">
                <a:xfrm>
                  <a:off x="704" y="2533"/>
                  <a:ext cx="1600" cy="1099"/>
                  <a:chOff x="704" y="2533"/>
                  <a:chExt cx="1600" cy="1099"/>
                </a:xfrm>
              </p:grpSpPr>
              <p:sp>
                <p:nvSpPr>
                  <p:cNvPr id="15410" name="AutoShape 45"/>
                  <p:cNvSpPr>
                    <a:spLocks noChangeArrowheads="1"/>
                  </p:cNvSpPr>
                  <p:nvPr/>
                </p:nvSpPr>
                <p:spPr bwMode="auto">
                  <a:xfrm>
                    <a:off x="713" y="3296"/>
                    <a:ext cx="1591" cy="336"/>
                  </a:xfrm>
                  <a:prstGeom prst="parallelogram">
                    <a:avLst>
                      <a:gd name="adj" fmla="val 156544"/>
                    </a:avLst>
                  </a:prstGeom>
                  <a:solidFill>
                    <a:srgbClr val="00FF00"/>
                  </a:solidFill>
                  <a:ln w="2857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>
                    <a:lvl1pPr eaLnBrk="0" hangingPunct="0"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5411" name="Freeform 55"/>
                  <p:cNvSpPr/>
                  <p:nvPr/>
                </p:nvSpPr>
                <p:spPr bwMode="auto">
                  <a:xfrm>
                    <a:off x="704" y="2533"/>
                    <a:ext cx="544" cy="1097"/>
                  </a:xfrm>
                  <a:custGeom>
                    <a:avLst/>
                    <a:gdLst>
                      <a:gd name="T0" fmla="*/ 539 w 544"/>
                      <a:gd name="T1" fmla="*/ 0 h 1097"/>
                      <a:gd name="T2" fmla="*/ 544 w 544"/>
                      <a:gd name="T3" fmla="*/ 777 h 1097"/>
                      <a:gd name="T4" fmla="*/ 0 w 544"/>
                      <a:gd name="T5" fmla="*/ 1097 h 1097"/>
                      <a:gd name="T6" fmla="*/ 0 w 544"/>
                      <a:gd name="T7" fmla="*/ 347 h 1097"/>
                      <a:gd name="T8" fmla="*/ 539 w 544"/>
                      <a:gd name="T9" fmla="*/ 0 h 109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44"/>
                      <a:gd name="T16" fmla="*/ 0 h 1097"/>
                      <a:gd name="T17" fmla="*/ 544 w 544"/>
                      <a:gd name="T18" fmla="*/ 1097 h 109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44" h="1097">
                        <a:moveTo>
                          <a:pt x="539" y="0"/>
                        </a:moveTo>
                        <a:lnTo>
                          <a:pt x="544" y="777"/>
                        </a:lnTo>
                        <a:lnTo>
                          <a:pt x="0" y="1097"/>
                        </a:lnTo>
                        <a:lnTo>
                          <a:pt x="0" y="347"/>
                        </a:lnTo>
                        <a:lnTo>
                          <a:pt x="539" y="0"/>
                        </a:lnTo>
                        <a:close/>
                      </a:path>
                    </a:pathLst>
                  </a:custGeom>
                  <a:solidFill>
                    <a:srgbClr val="00FFFF"/>
                  </a:solidFill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12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1241" y="2544"/>
                    <a:ext cx="1063" cy="76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>
                    <a:lvl1pPr eaLnBrk="0" hangingPunct="0"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sp>
              <p:nvSpPr>
                <p:cNvPr id="15409" name="Freeform 58"/>
                <p:cNvSpPr/>
                <p:nvPr/>
              </p:nvSpPr>
              <p:spPr bwMode="auto">
                <a:xfrm>
                  <a:off x="1776" y="2533"/>
                  <a:ext cx="528" cy="1106"/>
                </a:xfrm>
                <a:custGeom>
                  <a:avLst/>
                  <a:gdLst>
                    <a:gd name="T0" fmla="*/ 528 w 528"/>
                    <a:gd name="T1" fmla="*/ 0 h 1106"/>
                    <a:gd name="T2" fmla="*/ 528 w 528"/>
                    <a:gd name="T3" fmla="*/ 768 h 1106"/>
                    <a:gd name="T4" fmla="*/ 0 w 528"/>
                    <a:gd name="T5" fmla="*/ 1106 h 1106"/>
                    <a:gd name="T6" fmla="*/ 0 w 528"/>
                    <a:gd name="T7" fmla="*/ 338 h 1106"/>
                    <a:gd name="T8" fmla="*/ 528 w 528"/>
                    <a:gd name="T9" fmla="*/ 0 h 11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28"/>
                    <a:gd name="T16" fmla="*/ 0 h 1106"/>
                    <a:gd name="T17" fmla="*/ 528 w 528"/>
                    <a:gd name="T18" fmla="*/ 1106 h 11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28" h="1106">
                      <a:moveTo>
                        <a:pt x="528" y="0"/>
                      </a:moveTo>
                      <a:lnTo>
                        <a:pt x="528" y="768"/>
                      </a:lnTo>
                      <a:lnTo>
                        <a:pt x="0" y="1106"/>
                      </a:lnTo>
                      <a:lnTo>
                        <a:pt x="0" y="338"/>
                      </a:lnTo>
                      <a:lnTo>
                        <a:pt x="528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/>
                    </a:gs>
                    <a:gs pos="50000">
                      <a:srgbClr val="00FFFF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15366" name="Object 6"/>
              <p:cNvGraphicFramePr>
                <a:graphicFrameLocks noChangeAspect="1"/>
              </p:cNvGraphicFramePr>
              <p:nvPr/>
            </p:nvGraphicFramePr>
            <p:xfrm>
              <a:off x="275" y="3936"/>
              <a:ext cx="205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012" name="Equation" r:id="rId15" imgW="165100" imgH="177800" progId="Equation.3">
                      <p:embed/>
                    </p:oleObj>
                  </mc:Choice>
                  <mc:Fallback>
                    <p:oleObj name="Equation" r:id="rId15" imgW="165100" imgH="177800" progId="Equation.3">
                      <p:embed/>
                      <p:pic>
                        <p:nvPicPr>
                          <p:cNvPr id="0" name="图片 730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5" y="3936"/>
                            <a:ext cx="205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5405" name="Rectangle 54"/>
            <p:cNvSpPr>
              <a:spLocks noChangeArrowheads="1"/>
            </p:cNvSpPr>
            <p:nvPr/>
          </p:nvSpPr>
          <p:spPr bwMode="auto">
            <a:xfrm>
              <a:off x="258" y="3216"/>
              <a:ext cx="1086" cy="762"/>
            </a:xfrm>
            <a:prstGeom prst="rect">
              <a:avLst/>
            </a:prstGeom>
            <a:solidFill>
              <a:srgbClr val="00FF99">
                <a:alpha val="50195"/>
              </a:srgbClr>
            </a:solidFill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06" name="Freeform 57"/>
            <p:cNvSpPr/>
            <p:nvPr/>
          </p:nvSpPr>
          <p:spPr bwMode="auto">
            <a:xfrm>
              <a:off x="254" y="2875"/>
              <a:ext cx="1618" cy="347"/>
            </a:xfrm>
            <a:custGeom>
              <a:avLst/>
              <a:gdLst>
                <a:gd name="T0" fmla="*/ 539 w 1618"/>
                <a:gd name="T1" fmla="*/ 0 h 347"/>
                <a:gd name="T2" fmla="*/ 0 w 1618"/>
                <a:gd name="T3" fmla="*/ 347 h 347"/>
                <a:gd name="T4" fmla="*/ 1079 w 1618"/>
                <a:gd name="T5" fmla="*/ 338 h 347"/>
                <a:gd name="T6" fmla="*/ 1618 w 1618"/>
                <a:gd name="T7" fmla="*/ 0 h 347"/>
                <a:gd name="T8" fmla="*/ 539 w 1618"/>
                <a:gd name="T9" fmla="*/ 0 h 3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18"/>
                <a:gd name="T16" fmla="*/ 0 h 347"/>
                <a:gd name="T17" fmla="*/ 1618 w 1618"/>
                <a:gd name="T18" fmla="*/ 347 h 3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18" h="347">
                  <a:moveTo>
                    <a:pt x="539" y="0"/>
                  </a:moveTo>
                  <a:lnTo>
                    <a:pt x="0" y="347"/>
                  </a:lnTo>
                  <a:lnTo>
                    <a:pt x="1079" y="338"/>
                  </a:lnTo>
                  <a:lnTo>
                    <a:pt x="1618" y="0"/>
                  </a:lnTo>
                  <a:lnTo>
                    <a:pt x="539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50000">
                  <a:srgbClr val="FF0000"/>
                </a:gs>
                <a:gs pos="100000">
                  <a:srgbClr val="FFFFFF"/>
                </a:gs>
              </a:gsLst>
              <a:lin ang="2700000" scaled="1"/>
            </a:gradFill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376" name="Text Box 7"/>
          <p:cNvSpPr txBox="1">
            <a:spLocks noChangeArrowheads="1"/>
          </p:cNvSpPr>
          <p:nvPr/>
        </p:nvSpPr>
        <p:spPr bwMode="auto">
          <a:xfrm>
            <a:off x="867195" y="703003"/>
            <a:ext cx="8397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dirty="0"/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a typeface="黑体" panose="02010609060101010101" pitchFamily="49" charset="-122"/>
              </a:rPr>
              <a:t>1</a:t>
            </a:r>
            <a:endParaRPr lang="zh-CN" altLang="en-US" sz="2800" b="1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513024" name="Object 2"/>
          <p:cNvGraphicFramePr>
            <a:graphicFrameLocks noChangeAspect="1"/>
          </p:cNvGraphicFramePr>
          <p:nvPr/>
        </p:nvGraphicFramePr>
        <p:xfrm>
          <a:off x="1569151" y="599857"/>
          <a:ext cx="7077671" cy="973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13" name="Equation" r:id="rId16" imgW="70713600" imgH="9144000" progId="Equation.DSMT4">
                  <p:embed/>
                </p:oleObj>
              </mc:Choice>
              <mc:Fallback>
                <p:oleObj name="Equation" r:id="rId16" imgW="70713600" imgH="9144000" progId="Equation.DSMT4">
                  <p:embed/>
                  <p:pic>
                    <p:nvPicPr>
                      <p:cNvPr id="0" name="图片 730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9151" y="599857"/>
                        <a:ext cx="7077671" cy="9730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065" name="Text Box 9"/>
          <p:cNvSpPr txBox="1">
            <a:spLocks noChangeArrowheads="1"/>
          </p:cNvSpPr>
          <p:nvPr/>
        </p:nvSpPr>
        <p:spPr bwMode="auto">
          <a:xfrm>
            <a:off x="8572070" y="726397"/>
            <a:ext cx="2568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/>
              <a:t>其中</a:t>
            </a:r>
            <a:r>
              <a:rPr lang="en-US" altLang="zh-CN" sz="2800" b="1" i="1" dirty="0"/>
              <a:t>Σ</a:t>
            </a:r>
            <a:r>
              <a:rPr lang="zh-CN" altLang="en-US" sz="2800" b="1" dirty="0"/>
              <a:t>是三个</a:t>
            </a:r>
            <a:r>
              <a:rPr lang="zh-CN" altLang="en-US" sz="2800" b="1" dirty="0" smtClean="0"/>
              <a:t>坐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429066" name="Text Box 10"/>
          <p:cNvSpPr txBox="1">
            <a:spLocks noChangeArrowheads="1"/>
          </p:cNvSpPr>
          <p:nvPr/>
        </p:nvSpPr>
        <p:spPr bwMode="auto">
          <a:xfrm>
            <a:off x="6396037" y="1401792"/>
            <a:ext cx="426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zh-CN" sz="2800" b="1" dirty="0"/>
              <a:t>所围成的正方体的表面的</a:t>
            </a:r>
            <a:endParaRPr lang="zh-CN" altLang="en-US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9" name="Group 11"/>
          <p:cNvGrpSpPr/>
          <p:nvPr/>
        </p:nvGrpSpPr>
        <p:grpSpPr bwMode="auto">
          <a:xfrm>
            <a:off x="10725619" y="3193113"/>
            <a:ext cx="838200" cy="533400"/>
            <a:chOff x="1776" y="2400"/>
            <a:chExt cx="528" cy="336"/>
          </a:xfrm>
        </p:grpSpPr>
        <p:sp>
          <p:nvSpPr>
            <p:cNvPr id="15402" name="Text Box 12"/>
            <p:cNvSpPr txBox="1">
              <a:spLocks noChangeArrowheads="1"/>
            </p:cNvSpPr>
            <p:nvPr/>
          </p:nvSpPr>
          <p:spPr bwMode="auto">
            <a:xfrm>
              <a:off x="1776" y="2448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i="1" dirty="0">
                  <a:solidFill>
                    <a:schemeClr val="tx2"/>
                  </a:solidFill>
                </a:rPr>
                <a:t>Σ</a:t>
              </a:r>
              <a:r>
                <a:rPr lang="en-US" altLang="zh-CN" sz="2400" baseline="-25000" dirty="0">
                  <a:solidFill>
                    <a:schemeClr val="tx2"/>
                  </a:solidFill>
                </a:rPr>
                <a:t>2</a:t>
              </a:r>
              <a:endParaRPr lang="en-US" altLang="zh-CN" sz="2800" dirty="0">
                <a:solidFill>
                  <a:schemeClr val="tx2"/>
                </a:solidFill>
              </a:endParaRPr>
            </a:p>
          </p:txBody>
        </p:sp>
        <p:sp>
          <p:nvSpPr>
            <p:cNvPr id="15403" name="Line 13"/>
            <p:cNvSpPr>
              <a:spLocks noChangeShapeType="1"/>
            </p:cNvSpPr>
            <p:nvPr/>
          </p:nvSpPr>
          <p:spPr bwMode="auto">
            <a:xfrm flipV="1">
              <a:off x="2016" y="2400"/>
              <a:ext cx="288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14"/>
          <p:cNvGrpSpPr/>
          <p:nvPr/>
        </p:nvGrpSpPr>
        <p:grpSpPr bwMode="auto">
          <a:xfrm>
            <a:off x="8178589" y="3660492"/>
            <a:ext cx="1198563" cy="457200"/>
            <a:chOff x="750" y="2307"/>
            <a:chExt cx="755" cy="288"/>
          </a:xfrm>
        </p:grpSpPr>
        <p:sp>
          <p:nvSpPr>
            <p:cNvPr id="15400" name="Text Box 15"/>
            <p:cNvSpPr txBox="1">
              <a:spLocks noChangeArrowheads="1"/>
            </p:cNvSpPr>
            <p:nvPr/>
          </p:nvSpPr>
          <p:spPr bwMode="auto">
            <a:xfrm>
              <a:off x="1073" y="2307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i="1" dirty="0">
                  <a:solidFill>
                    <a:schemeClr val="bg1"/>
                  </a:solidFill>
                </a:rPr>
                <a:t>Σ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4</a:t>
              </a:r>
              <a:endParaRPr lang="en-US" altLang="zh-CN" sz="2800" dirty="0">
                <a:solidFill>
                  <a:schemeClr val="tx2"/>
                </a:solidFill>
              </a:endParaRPr>
            </a:p>
          </p:txBody>
        </p:sp>
        <p:sp>
          <p:nvSpPr>
            <p:cNvPr id="15401" name="Line 16"/>
            <p:cNvSpPr>
              <a:spLocks noChangeShapeType="1"/>
            </p:cNvSpPr>
            <p:nvPr/>
          </p:nvSpPr>
          <p:spPr bwMode="auto">
            <a:xfrm flipH="1">
              <a:off x="750" y="2436"/>
              <a:ext cx="38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17"/>
          <p:cNvGrpSpPr/>
          <p:nvPr/>
        </p:nvGrpSpPr>
        <p:grpSpPr bwMode="auto">
          <a:xfrm>
            <a:off x="9797331" y="2736780"/>
            <a:ext cx="685800" cy="914400"/>
            <a:chOff x="4512" y="1632"/>
            <a:chExt cx="432" cy="576"/>
          </a:xfrm>
        </p:grpSpPr>
        <p:sp>
          <p:nvSpPr>
            <p:cNvPr id="15398" name="Text Box 18"/>
            <p:cNvSpPr txBox="1">
              <a:spLocks noChangeArrowheads="1"/>
            </p:cNvSpPr>
            <p:nvPr/>
          </p:nvSpPr>
          <p:spPr bwMode="auto">
            <a:xfrm>
              <a:off x="4512" y="1920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i="1" dirty="0">
                  <a:solidFill>
                    <a:srgbClr val="0066FF"/>
                  </a:solidFill>
                </a:rPr>
                <a:t>Σ</a:t>
              </a:r>
              <a:r>
                <a:rPr lang="en-US" altLang="zh-CN" sz="2400" baseline="-25000" dirty="0">
                  <a:solidFill>
                    <a:srgbClr val="0066FF"/>
                  </a:solidFill>
                </a:rPr>
                <a:t>5</a:t>
              </a:r>
              <a:endParaRPr lang="en-US" altLang="zh-CN" sz="2800" dirty="0">
                <a:solidFill>
                  <a:srgbClr val="0066FF"/>
                </a:solidFill>
              </a:endParaRPr>
            </a:p>
          </p:txBody>
        </p:sp>
        <p:sp>
          <p:nvSpPr>
            <p:cNvPr id="15399" name="Line 19"/>
            <p:cNvSpPr>
              <a:spLocks noChangeShapeType="1"/>
            </p:cNvSpPr>
            <p:nvPr/>
          </p:nvSpPr>
          <p:spPr bwMode="auto">
            <a:xfrm flipV="1">
              <a:off x="4656" y="1632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Group 20"/>
          <p:cNvGrpSpPr/>
          <p:nvPr/>
        </p:nvGrpSpPr>
        <p:grpSpPr bwMode="auto">
          <a:xfrm>
            <a:off x="9558339" y="4403006"/>
            <a:ext cx="685800" cy="838200"/>
            <a:chOff x="4704" y="2592"/>
            <a:chExt cx="432" cy="528"/>
          </a:xfrm>
        </p:grpSpPr>
        <p:sp>
          <p:nvSpPr>
            <p:cNvPr id="15396" name="Text Box 21"/>
            <p:cNvSpPr txBox="1">
              <a:spLocks noChangeArrowheads="1"/>
            </p:cNvSpPr>
            <p:nvPr/>
          </p:nvSpPr>
          <p:spPr bwMode="auto">
            <a:xfrm>
              <a:off x="4704" y="2592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i="1" dirty="0">
                  <a:solidFill>
                    <a:schemeClr val="bg1"/>
                  </a:solidFill>
                </a:rPr>
                <a:t>Σ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6</a:t>
              </a:r>
              <a:endParaRPr lang="en-US" altLang="zh-CN" sz="2800" dirty="0">
                <a:solidFill>
                  <a:schemeClr val="tx2"/>
                </a:solidFill>
              </a:endParaRPr>
            </a:p>
          </p:txBody>
        </p:sp>
        <p:sp>
          <p:nvSpPr>
            <p:cNvPr id="15397" name="Line 22"/>
            <p:cNvSpPr>
              <a:spLocks noChangeShapeType="1"/>
            </p:cNvSpPr>
            <p:nvPr/>
          </p:nvSpPr>
          <p:spPr bwMode="auto">
            <a:xfrm>
              <a:off x="4848" y="283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Group 26"/>
          <p:cNvGrpSpPr/>
          <p:nvPr/>
        </p:nvGrpSpPr>
        <p:grpSpPr bwMode="auto">
          <a:xfrm>
            <a:off x="10428979" y="3865997"/>
            <a:ext cx="931863" cy="457200"/>
            <a:chOff x="1728" y="2256"/>
            <a:chExt cx="587" cy="288"/>
          </a:xfrm>
        </p:grpSpPr>
        <p:sp>
          <p:nvSpPr>
            <p:cNvPr id="15394" name="Text Box 27"/>
            <p:cNvSpPr txBox="1">
              <a:spLocks noChangeArrowheads="1"/>
            </p:cNvSpPr>
            <p:nvPr/>
          </p:nvSpPr>
          <p:spPr bwMode="auto">
            <a:xfrm>
              <a:off x="1728" y="2256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i="1" dirty="0">
                  <a:solidFill>
                    <a:schemeClr val="tx2"/>
                  </a:solidFill>
                </a:rPr>
                <a:t>Σ</a:t>
              </a:r>
              <a:r>
                <a:rPr lang="en-US" altLang="zh-CN" sz="2400" baseline="-25000" dirty="0">
                  <a:solidFill>
                    <a:schemeClr val="tx2"/>
                  </a:solidFill>
                </a:rPr>
                <a:t>3</a:t>
              </a:r>
              <a:endParaRPr lang="en-US" altLang="zh-CN" sz="2800" dirty="0">
                <a:solidFill>
                  <a:schemeClr val="tx2"/>
                </a:solidFill>
              </a:endParaRPr>
            </a:p>
          </p:txBody>
        </p:sp>
        <p:sp>
          <p:nvSpPr>
            <p:cNvPr id="15395" name="Line 28"/>
            <p:cNvSpPr>
              <a:spLocks noChangeShapeType="1"/>
            </p:cNvSpPr>
            <p:nvPr/>
          </p:nvSpPr>
          <p:spPr bwMode="auto">
            <a:xfrm flipV="1">
              <a:off x="1968" y="2331"/>
              <a:ext cx="347" cy="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13025" name="Object 3"/>
          <p:cNvGraphicFramePr>
            <a:graphicFrameLocks noChangeAspect="1"/>
          </p:cNvGraphicFramePr>
          <p:nvPr/>
        </p:nvGraphicFramePr>
        <p:xfrm>
          <a:off x="1146174" y="4834225"/>
          <a:ext cx="6251575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14" name="Equation" r:id="rId18" imgW="61874400" imgH="4876800" progId="Equation.DSMT4">
                  <p:embed/>
                </p:oleObj>
              </mc:Choice>
              <mc:Fallback>
                <p:oleObj name="Equation" r:id="rId18" imgW="61874400" imgH="4876800" progId="Equation.DSMT4">
                  <p:embed/>
                  <p:pic>
                    <p:nvPicPr>
                      <p:cNvPr id="0" name="图片 730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174" y="4834225"/>
                        <a:ext cx="6251575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087" name="Text Box 31"/>
          <p:cNvSpPr txBox="1">
            <a:spLocks noChangeArrowheads="1"/>
          </p:cNvSpPr>
          <p:nvPr/>
        </p:nvSpPr>
        <p:spPr bwMode="auto">
          <a:xfrm>
            <a:off x="915987" y="2840166"/>
            <a:ext cx="72778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+mn-ea"/>
                <a:ea typeface="+mn-ea"/>
              </a:rPr>
              <a:t>后表面、右</a:t>
            </a:r>
            <a:r>
              <a:rPr lang="zh-CN" altLang="en-US" sz="2800" b="1" dirty="0">
                <a:latin typeface="+mn-ea"/>
                <a:ea typeface="+mn-ea"/>
              </a:rPr>
              <a:t>表面</a:t>
            </a:r>
            <a:r>
              <a:rPr lang="zh-CN" altLang="en-US" sz="2800" b="1" dirty="0" smtClean="0">
                <a:latin typeface="+mn-ea"/>
                <a:ea typeface="+mn-ea"/>
              </a:rPr>
              <a:t>、左表面、上表面、下表面</a:t>
            </a:r>
            <a:r>
              <a:rPr lang="en-US" altLang="zh-CN" sz="2800" b="1" dirty="0" smtClean="0">
                <a:latin typeface="+mn-ea"/>
                <a:ea typeface="+mn-ea"/>
              </a:rPr>
              <a:t>.</a:t>
            </a:r>
            <a:endParaRPr lang="zh-CN" altLang="en-US" sz="2800" b="1" i="1" dirty="0">
              <a:latin typeface="+mn-ea"/>
              <a:ea typeface="+mn-ea"/>
            </a:endParaRPr>
          </a:p>
        </p:txBody>
      </p:sp>
      <p:sp>
        <p:nvSpPr>
          <p:cNvPr id="429090" name="Text Box 34"/>
          <p:cNvSpPr txBox="1">
            <a:spLocks noChangeArrowheads="1"/>
          </p:cNvSpPr>
          <p:nvPr/>
        </p:nvSpPr>
        <p:spPr bwMode="auto">
          <a:xfrm>
            <a:off x="915987" y="2182133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黑体" panose="02010609060101010101" pitchFamily="49" charset="-122"/>
              </a:rPr>
              <a:t>解</a:t>
            </a:r>
            <a:endParaRPr lang="zh-CN" altLang="en-US" sz="2800" b="1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513026" name="Object 4"/>
          <p:cNvGraphicFramePr>
            <a:graphicFrameLocks noChangeAspect="1"/>
          </p:cNvGraphicFramePr>
          <p:nvPr/>
        </p:nvGraphicFramePr>
        <p:xfrm>
          <a:off x="915987" y="3492399"/>
          <a:ext cx="663416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15" name="Equation" r:id="rId20" imgW="67056000" imgH="5486400" progId="Equation.DSMT4">
                  <p:embed/>
                </p:oleObj>
              </mc:Choice>
              <mc:Fallback>
                <p:oleObj name="Equation" r:id="rId20" imgW="67056000" imgH="5486400" progId="Equation.DSMT4">
                  <p:embed/>
                  <p:pic>
                    <p:nvPicPr>
                      <p:cNvPr id="0" name="图片 730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7" y="3492399"/>
                        <a:ext cx="6634163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27" name="Object 5"/>
          <p:cNvGraphicFramePr>
            <a:graphicFrameLocks noChangeAspect="1"/>
          </p:cNvGraphicFramePr>
          <p:nvPr/>
        </p:nvGraphicFramePr>
        <p:xfrm>
          <a:off x="2838212" y="1523685"/>
          <a:ext cx="365760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16" name="Equation" r:id="rId22" imgW="3530600" imgH="393700" progId="Equation.3">
                  <p:embed/>
                </p:oleObj>
              </mc:Choice>
              <mc:Fallback>
                <p:oleObj name="Equation" r:id="rId22" imgW="3530600" imgH="393700" progId="Equation.3">
                  <p:embed/>
                  <p:pic>
                    <p:nvPicPr>
                      <p:cNvPr id="0" name="图片 730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212" y="1523685"/>
                        <a:ext cx="3657600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094" name="Rectangle 38"/>
          <p:cNvSpPr>
            <a:spLocks noChangeArrowheads="1"/>
          </p:cNvSpPr>
          <p:nvPr/>
        </p:nvSpPr>
        <p:spPr bwMode="auto">
          <a:xfrm>
            <a:off x="10285243" y="1403607"/>
            <a:ext cx="10779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800" b="1" dirty="0">
                <a:solidFill>
                  <a:srgbClr val="0000FF"/>
                </a:solidFill>
                <a:latin typeface="+mn-ea"/>
                <a:ea typeface="+mn-ea"/>
              </a:rPr>
              <a:t>外侧.</a:t>
            </a:r>
            <a:endParaRPr lang="en-US" altLang="zh-CN" sz="28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grpSp>
        <p:nvGrpSpPr>
          <p:cNvPr id="14" name="Group 106"/>
          <p:cNvGrpSpPr/>
          <p:nvPr/>
        </p:nvGrpSpPr>
        <p:grpSpPr bwMode="auto">
          <a:xfrm>
            <a:off x="8718661" y="3833965"/>
            <a:ext cx="1225550" cy="782638"/>
            <a:chOff x="3356" y="2448"/>
            <a:chExt cx="772" cy="493"/>
          </a:xfrm>
        </p:grpSpPr>
        <p:sp>
          <p:nvSpPr>
            <p:cNvPr id="15392" name="Text Box 103"/>
            <p:cNvSpPr txBox="1">
              <a:spLocks noChangeArrowheads="1"/>
            </p:cNvSpPr>
            <p:nvPr/>
          </p:nvSpPr>
          <p:spPr bwMode="auto">
            <a:xfrm>
              <a:off x="3696" y="2448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bg1"/>
                  </a:solidFill>
                </a:rPr>
                <a:t>Σ</a:t>
              </a:r>
              <a:r>
                <a:rPr lang="en-US" altLang="zh-CN" sz="2400" baseline="-25000">
                  <a:solidFill>
                    <a:schemeClr val="bg1"/>
                  </a:solidFill>
                </a:rPr>
                <a:t>1</a:t>
              </a: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15393" name="Line 105"/>
            <p:cNvSpPr>
              <a:spLocks noChangeShapeType="1"/>
            </p:cNvSpPr>
            <p:nvPr/>
          </p:nvSpPr>
          <p:spPr bwMode="auto">
            <a:xfrm flipH="1">
              <a:off x="3356" y="2656"/>
              <a:ext cx="484" cy="285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889562" y="1442670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标面与平面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569151" y="2206185"/>
          <a:ext cx="7533685" cy="549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17" name="Equation" r:id="rId24" imgW="75285600" imgH="5486400" progId="Equation.DSMT4">
                  <p:embed/>
                </p:oleObj>
              </mc:Choice>
              <mc:Fallback>
                <p:oleObj name="Equation" r:id="rId24" imgW="75285600" imgH="5486400" progId="Equation.DSMT4">
                  <p:embed/>
                  <p:pic>
                    <p:nvPicPr>
                      <p:cNvPr id="0" name="图片 73016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569151" y="2206185"/>
                        <a:ext cx="7533685" cy="5490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867195" y="4094597"/>
          <a:ext cx="2830268" cy="553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18" name="Equation" r:id="rId26" imgW="28041600" imgH="5486400" progId="Equation.DSMT4">
                  <p:embed/>
                </p:oleObj>
              </mc:Choice>
              <mc:Fallback>
                <p:oleObj name="Equation" r:id="rId26" imgW="28041600" imgH="5486400" progId="Equation.DSMT4">
                  <p:embed/>
                  <p:pic>
                    <p:nvPicPr>
                      <p:cNvPr id="0" name="图片 73017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867195" y="4094597"/>
                        <a:ext cx="2830268" cy="5537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889562" y="5513817"/>
          <a:ext cx="379571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19" name="Equation" r:id="rId28" imgW="35661600" imgH="5486400" progId="Equation.DSMT4">
                  <p:embed/>
                </p:oleObj>
              </mc:Choice>
              <mc:Fallback>
                <p:oleObj name="Equation" r:id="rId28" imgW="35661600" imgH="5486400" progId="Equation.DSMT4">
                  <p:embed/>
                  <p:pic>
                    <p:nvPicPr>
                      <p:cNvPr id="0" name="图片 73018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889562" y="5513817"/>
                        <a:ext cx="3795713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对象 61"/>
          <p:cNvGraphicFramePr>
            <a:graphicFrameLocks noChangeAspect="1"/>
          </p:cNvGraphicFramePr>
          <p:nvPr/>
        </p:nvGraphicFramePr>
        <p:xfrm>
          <a:off x="4765464" y="5512175"/>
          <a:ext cx="40227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20" name="Equation" r:id="rId30" imgW="37795200" imgH="5486400" progId="Equation.DSMT4">
                  <p:embed/>
                </p:oleObj>
              </mc:Choice>
              <mc:Fallback>
                <p:oleObj name="Equation" r:id="rId30" imgW="37795200" imgH="5486400" progId="Equation.DSMT4">
                  <p:embed/>
                  <p:pic>
                    <p:nvPicPr>
                      <p:cNvPr id="0" name="图片 73019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4765464" y="5512175"/>
                        <a:ext cx="4022725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429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1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1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87" grpId="0" autoUpdateAnimBg="0"/>
      <p:bldP spid="429090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7" name="Text Box 27"/>
          <p:cNvSpPr txBox="1">
            <a:spLocks noChangeArrowheads="1"/>
          </p:cNvSpPr>
          <p:nvPr/>
        </p:nvSpPr>
        <p:spPr bwMode="auto">
          <a:xfrm>
            <a:off x="884671" y="534845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 smtClean="0"/>
              <a:t>从而，</a:t>
            </a:r>
            <a:endParaRPr lang="en-US" altLang="zh-CN" sz="2800" b="1" dirty="0"/>
          </a:p>
        </p:txBody>
      </p:sp>
      <p:graphicFrame>
        <p:nvGraphicFramePr>
          <p:cNvPr id="430110" name="Object 3"/>
          <p:cNvGraphicFramePr>
            <a:graphicFrameLocks noChangeAspect="1"/>
          </p:cNvGraphicFramePr>
          <p:nvPr/>
        </p:nvGraphicFramePr>
        <p:xfrm>
          <a:off x="4590698" y="2155557"/>
          <a:ext cx="2340680" cy="1005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1" name="Equation" r:id="rId1" imgW="23469600" imgH="10058400" progId="Equation.DSMT4">
                  <p:embed/>
                </p:oleObj>
              </mc:Choice>
              <mc:Fallback>
                <p:oleObj name="Equation" r:id="rId1" imgW="23469600" imgH="10058400" progId="Equation.DSMT4">
                  <p:embed/>
                  <p:pic>
                    <p:nvPicPr>
                      <p:cNvPr id="0" name="图片 72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0698" y="2155557"/>
                        <a:ext cx="2340680" cy="10051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1" name="Object 4"/>
          <p:cNvGraphicFramePr>
            <a:graphicFrameLocks noChangeAspect="1"/>
          </p:cNvGraphicFramePr>
          <p:nvPr/>
        </p:nvGraphicFramePr>
        <p:xfrm>
          <a:off x="1283361" y="3892732"/>
          <a:ext cx="1542966" cy="1015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2" name="Equation" r:id="rId3" imgW="15240000" imgH="10058400" progId="Equation.DSMT4">
                  <p:embed/>
                </p:oleObj>
              </mc:Choice>
              <mc:Fallback>
                <p:oleObj name="Equation" r:id="rId3" imgW="15240000" imgH="10058400" progId="Equation.DSMT4">
                  <p:embed/>
                  <p:pic>
                    <p:nvPicPr>
                      <p:cNvPr id="0" name="图片 72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3361" y="3892732"/>
                        <a:ext cx="1542966" cy="10152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2" name="Object 5"/>
          <p:cNvGraphicFramePr>
            <a:graphicFrameLocks noChangeAspect="1"/>
          </p:cNvGraphicFramePr>
          <p:nvPr/>
        </p:nvGraphicFramePr>
        <p:xfrm>
          <a:off x="1283361" y="3100613"/>
          <a:ext cx="5145354" cy="792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3" name="Equation" r:id="rId5" imgW="51511200" imgH="7924800" progId="Equation.DSMT4">
                  <p:embed/>
                </p:oleObj>
              </mc:Choice>
              <mc:Fallback>
                <p:oleObj name="Equation" r:id="rId5" imgW="51511200" imgH="7924800" progId="Equation.DSMT4">
                  <p:embed/>
                  <p:pic>
                    <p:nvPicPr>
                      <p:cNvPr id="0" name="图片 72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3361" y="3100613"/>
                        <a:ext cx="5145354" cy="7921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5" name="Object 6"/>
          <p:cNvGraphicFramePr>
            <a:graphicFrameLocks noChangeAspect="1"/>
          </p:cNvGraphicFramePr>
          <p:nvPr/>
        </p:nvGraphicFramePr>
        <p:xfrm>
          <a:off x="1283396" y="2146300"/>
          <a:ext cx="2988307" cy="1014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4" name="Equation" r:id="rId7" imgW="29565600" imgH="10058400" progId="Equation.DSMT4">
                  <p:embed/>
                </p:oleObj>
              </mc:Choice>
              <mc:Fallback>
                <p:oleObj name="Equation" r:id="rId7" imgW="29565600" imgH="10058400" progId="Equation.DSMT4">
                  <p:embed/>
                  <p:pic>
                    <p:nvPicPr>
                      <p:cNvPr id="0" name="图片 72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3396" y="2146300"/>
                        <a:ext cx="2988307" cy="10144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6" name="Object 7"/>
          <p:cNvGraphicFramePr>
            <a:graphicFrameLocks noChangeAspect="1"/>
          </p:cNvGraphicFramePr>
          <p:nvPr/>
        </p:nvGraphicFramePr>
        <p:xfrm>
          <a:off x="1524721" y="2300146"/>
          <a:ext cx="3746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5" name="Equation" r:id="rId9" imgW="3352800" imgH="3352800" progId="Equation.DSMT4">
                  <p:embed/>
                </p:oleObj>
              </mc:Choice>
              <mc:Fallback>
                <p:oleObj name="Equation" r:id="rId9" imgW="3352800" imgH="3352800" progId="Equation.DSMT4">
                  <p:embed/>
                  <p:pic>
                    <p:nvPicPr>
                      <p:cNvPr id="0" name="图片 720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721" y="2300146"/>
                        <a:ext cx="37465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7" name="Object 8"/>
          <p:cNvGraphicFramePr>
            <a:graphicFrameLocks noChangeAspect="1"/>
          </p:cNvGraphicFramePr>
          <p:nvPr/>
        </p:nvGraphicFramePr>
        <p:xfrm>
          <a:off x="4210124" y="2381901"/>
          <a:ext cx="450850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6" name="Equation" r:id="rId11" imgW="3352800" imgH="2438400" progId="Equation.DSMT4">
                  <p:embed/>
                </p:oleObj>
              </mc:Choice>
              <mc:Fallback>
                <p:oleObj name="Equation" r:id="rId11" imgW="3352800" imgH="2438400" progId="Equation.DSMT4">
                  <p:embed/>
                  <p:pic>
                    <p:nvPicPr>
                      <p:cNvPr id="0" name="图片 72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0124" y="2381901"/>
                        <a:ext cx="450850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408" name="Group 89"/>
          <p:cNvGrpSpPr/>
          <p:nvPr/>
        </p:nvGrpSpPr>
        <p:grpSpPr bwMode="auto">
          <a:xfrm>
            <a:off x="8001000" y="255445"/>
            <a:ext cx="4038600" cy="3048000"/>
            <a:chOff x="3168" y="192"/>
            <a:chExt cx="2544" cy="1920"/>
          </a:xfrm>
        </p:grpSpPr>
        <p:grpSp>
          <p:nvGrpSpPr>
            <p:cNvPr id="16409" name="Group 47"/>
            <p:cNvGrpSpPr/>
            <p:nvPr/>
          </p:nvGrpSpPr>
          <p:grpSpPr bwMode="auto">
            <a:xfrm>
              <a:off x="3216" y="192"/>
              <a:ext cx="2496" cy="1920"/>
              <a:chOff x="-528" y="2688"/>
              <a:chExt cx="2496" cy="1920"/>
            </a:xfrm>
          </p:grpSpPr>
          <p:grpSp>
            <p:nvGrpSpPr>
              <p:cNvPr id="16438" name="Group 48"/>
              <p:cNvGrpSpPr/>
              <p:nvPr/>
            </p:nvGrpSpPr>
            <p:grpSpPr bwMode="auto">
              <a:xfrm>
                <a:off x="-528" y="2688"/>
                <a:ext cx="2496" cy="1920"/>
                <a:chOff x="-528" y="2688"/>
                <a:chExt cx="2496" cy="1920"/>
              </a:xfrm>
            </p:grpSpPr>
            <p:grpSp>
              <p:nvGrpSpPr>
                <p:cNvPr id="16439" name="Group 49"/>
                <p:cNvGrpSpPr/>
                <p:nvPr/>
              </p:nvGrpSpPr>
              <p:grpSpPr bwMode="auto">
                <a:xfrm>
                  <a:off x="-528" y="2688"/>
                  <a:ext cx="2496" cy="1920"/>
                  <a:chOff x="-336" y="2688"/>
                  <a:chExt cx="2496" cy="1920"/>
                </a:xfrm>
              </p:grpSpPr>
              <p:sp>
                <p:nvSpPr>
                  <p:cNvPr id="16440" name="Line 5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15" y="2733"/>
                    <a:ext cx="0" cy="1203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41" name="Line 5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07" y="3936"/>
                    <a:ext cx="1605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16398" name="Object 14"/>
                  <p:cNvGraphicFramePr>
                    <a:graphicFrameLocks noChangeAspect="1"/>
                  </p:cNvGraphicFramePr>
                  <p:nvPr/>
                </p:nvGraphicFramePr>
                <p:xfrm>
                  <a:off x="-270" y="4432"/>
                  <a:ext cx="174" cy="17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2047" name="Equation" r:id="rId13" imgW="139700" imgH="139700" progId="Equation.3">
                          <p:embed/>
                        </p:oleObj>
                      </mc:Choice>
                      <mc:Fallback>
                        <p:oleObj name="Equation" r:id="rId13" imgW="139700" imgH="139700" progId="Equation.3">
                          <p:embed/>
                          <p:pic>
                            <p:nvPicPr>
                              <p:cNvPr id="0" name="图片 72046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-270" y="4432"/>
                                <a:ext cx="174" cy="17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6399" name="Object 15"/>
                  <p:cNvGraphicFramePr>
                    <a:graphicFrameLocks noChangeAspect="1"/>
                  </p:cNvGraphicFramePr>
                  <p:nvPr/>
                </p:nvGraphicFramePr>
                <p:xfrm>
                  <a:off x="1987" y="3984"/>
                  <a:ext cx="173" cy="20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2048" name="Equation" r:id="rId15" imgW="139700" imgH="165100" progId="Equation.3">
                          <p:embed/>
                        </p:oleObj>
                      </mc:Choice>
                      <mc:Fallback>
                        <p:oleObj name="Equation" r:id="rId15" imgW="139700" imgH="165100" progId="Equation.3">
                          <p:embed/>
                          <p:pic>
                            <p:nvPicPr>
                              <p:cNvPr id="0" name="图片 72047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987" y="3984"/>
                                <a:ext cx="173" cy="208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16442" name="Freeform 54"/>
                  <p:cNvSpPr/>
                  <p:nvPr/>
                </p:nvSpPr>
                <p:spPr bwMode="auto">
                  <a:xfrm>
                    <a:off x="-336" y="3934"/>
                    <a:ext cx="855" cy="515"/>
                  </a:xfrm>
                  <a:custGeom>
                    <a:avLst/>
                    <a:gdLst>
                      <a:gd name="T0" fmla="*/ 1222 w 759"/>
                      <a:gd name="T1" fmla="*/ 0 h 457"/>
                      <a:gd name="T2" fmla="*/ 0 w 759"/>
                      <a:gd name="T3" fmla="*/ 737 h 457"/>
                      <a:gd name="T4" fmla="*/ 0 60000 65536"/>
                      <a:gd name="T5" fmla="*/ 0 60000 65536"/>
                      <a:gd name="T6" fmla="*/ 0 w 759"/>
                      <a:gd name="T7" fmla="*/ 0 h 457"/>
                      <a:gd name="T8" fmla="*/ 759 w 759"/>
                      <a:gd name="T9" fmla="*/ 457 h 45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759" h="457">
                        <a:moveTo>
                          <a:pt x="759" y="0"/>
                        </a:moveTo>
                        <a:lnTo>
                          <a:pt x="0" y="457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16400" name="Object 16"/>
                  <p:cNvGraphicFramePr>
                    <a:graphicFrameLocks noChangeAspect="1"/>
                  </p:cNvGraphicFramePr>
                  <p:nvPr/>
                </p:nvGraphicFramePr>
                <p:xfrm>
                  <a:off x="338" y="2688"/>
                  <a:ext cx="142" cy="17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2049" name="Equation" r:id="rId17" imgW="114300" imgH="139700" progId="Equation.3">
                          <p:embed/>
                        </p:oleObj>
                      </mc:Choice>
                      <mc:Fallback>
                        <p:oleObj name="Equation" r:id="rId17" imgW="114300" imgH="139700" progId="Equation.3">
                          <p:embed/>
                          <p:pic>
                            <p:nvPicPr>
                              <p:cNvPr id="0" name="图片 72048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38" y="2688"/>
                                <a:ext cx="142" cy="17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aphicFrame>
              <p:nvGraphicFramePr>
                <p:cNvPr id="16397" name="Object 13"/>
                <p:cNvGraphicFramePr>
                  <a:graphicFrameLocks noChangeAspect="1"/>
                </p:cNvGraphicFramePr>
                <p:nvPr/>
              </p:nvGraphicFramePr>
              <p:xfrm>
                <a:off x="240" y="3936"/>
                <a:ext cx="205" cy="22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2050" name="Equation" r:id="rId19" imgW="165100" imgH="177800" progId="Equation.3">
                        <p:embed/>
                      </p:oleObj>
                    </mc:Choice>
                    <mc:Fallback>
                      <p:oleObj name="Equation" r:id="rId19" imgW="165100" imgH="177800" progId="Equation.3">
                        <p:embed/>
                        <p:pic>
                          <p:nvPicPr>
                            <p:cNvPr id="0" name="图片 7204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0" y="3936"/>
                              <a:ext cx="205" cy="22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16394" name="Object 10"/>
              <p:cNvGraphicFramePr>
                <a:graphicFrameLocks noChangeAspect="1"/>
              </p:cNvGraphicFramePr>
              <p:nvPr/>
            </p:nvGraphicFramePr>
            <p:xfrm>
              <a:off x="-268" y="4272"/>
              <a:ext cx="460" cy="1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051" name="Equation" r:id="rId21" imgW="1002665" imgH="393700" progId="Equation.3">
                      <p:embed/>
                    </p:oleObj>
                  </mc:Choice>
                  <mc:Fallback>
                    <p:oleObj name="Equation" r:id="rId21" imgW="1002665" imgH="393700" progId="Equation.3">
                      <p:embed/>
                      <p:pic>
                        <p:nvPicPr>
                          <p:cNvPr id="0" name="图片 720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268" y="4272"/>
                            <a:ext cx="460" cy="1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395" name="Object 11"/>
              <p:cNvGraphicFramePr>
                <a:graphicFrameLocks noChangeAspect="1"/>
              </p:cNvGraphicFramePr>
              <p:nvPr/>
            </p:nvGraphicFramePr>
            <p:xfrm>
              <a:off x="1304" y="3936"/>
              <a:ext cx="472" cy="1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052" name="Equation" r:id="rId23" imgW="1028065" imgH="393700" progId="Equation.3">
                      <p:embed/>
                    </p:oleObj>
                  </mc:Choice>
                  <mc:Fallback>
                    <p:oleObj name="Equation" r:id="rId23" imgW="1028065" imgH="393700" progId="Equation.3">
                      <p:embed/>
                      <p:pic>
                        <p:nvPicPr>
                          <p:cNvPr id="0" name="图片 720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04" y="3936"/>
                            <a:ext cx="472" cy="1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396" name="Object 12"/>
              <p:cNvGraphicFramePr>
                <a:graphicFrameLocks noChangeAspect="1"/>
              </p:cNvGraphicFramePr>
              <p:nvPr/>
            </p:nvGraphicFramePr>
            <p:xfrm>
              <a:off x="336" y="2987"/>
              <a:ext cx="472" cy="1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053" name="Equation" r:id="rId25" imgW="1028065" imgH="393700" progId="Equation.3">
                      <p:embed/>
                    </p:oleObj>
                  </mc:Choice>
                  <mc:Fallback>
                    <p:oleObj name="Equation" r:id="rId25" imgW="1028065" imgH="393700" progId="Equation.3">
                      <p:embed/>
                      <p:pic>
                        <p:nvPicPr>
                          <p:cNvPr id="0" name="图片 720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6" y="2987"/>
                            <a:ext cx="472" cy="1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6410" name="Group 60"/>
            <p:cNvGrpSpPr/>
            <p:nvPr/>
          </p:nvGrpSpPr>
          <p:grpSpPr bwMode="auto">
            <a:xfrm>
              <a:off x="3504" y="667"/>
              <a:ext cx="1618" cy="1106"/>
              <a:chOff x="254" y="2875"/>
              <a:chExt cx="1618" cy="1106"/>
            </a:xfrm>
          </p:grpSpPr>
          <p:grpSp>
            <p:nvGrpSpPr>
              <p:cNvPr id="16429" name="Group 61"/>
              <p:cNvGrpSpPr/>
              <p:nvPr/>
            </p:nvGrpSpPr>
            <p:grpSpPr bwMode="auto">
              <a:xfrm>
                <a:off x="263" y="2875"/>
                <a:ext cx="1600" cy="1106"/>
                <a:chOff x="-217" y="3163"/>
                <a:chExt cx="1600" cy="1106"/>
              </a:xfrm>
            </p:grpSpPr>
            <p:grpSp>
              <p:nvGrpSpPr>
                <p:cNvPr id="16432" name="Group 62"/>
                <p:cNvGrpSpPr/>
                <p:nvPr/>
              </p:nvGrpSpPr>
              <p:grpSpPr bwMode="auto">
                <a:xfrm>
                  <a:off x="-217" y="3163"/>
                  <a:ext cx="1600" cy="1106"/>
                  <a:chOff x="704" y="2533"/>
                  <a:chExt cx="1600" cy="1106"/>
                </a:xfrm>
              </p:grpSpPr>
              <p:grpSp>
                <p:nvGrpSpPr>
                  <p:cNvPr id="16433" name="Group 63"/>
                  <p:cNvGrpSpPr/>
                  <p:nvPr/>
                </p:nvGrpSpPr>
                <p:grpSpPr bwMode="auto">
                  <a:xfrm>
                    <a:off x="704" y="2533"/>
                    <a:ext cx="1600" cy="1099"/>
                    <a:chOff x="704" y="2533"/>
                    <a:chExt cx="1600" cy="1099"/>
                  </a:xfrm>
                </p:grpSpPr>
                <p:sp>
                  <p:nvSpPr>
                    <p:cNvPr id="16435" name="AutoShape 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3" y="3296"/>
                      <a:ext cx="1591" cy="336"/>
                    </a:xfrm>
                    <a:prstGeom prst="parallelogram">
                      <a:avLst>
                        <a:gd name="adj" fmla="val 156544"/>
                      </a:avLst>
                    </a:prstGeom>
                    <a:solidFill>
                      <a:srgbClr val="00FF00"/>
                    </a:solidFill>
                    <a:ln w="28575">
                      <a:solidFill>
                        <a:schemeClr val="tx1"/>
                      </a:solidFill>
                      <a:miter lim="800000"/>
                    </a:ln>
                  </p:spPr>
                  <p:txBody>
                    <a:bodyPr wrap="none" anchor="ctr"/>
                    <a:lstStyle>
                      <a:lvl1pPr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16436" name="Freeform 65"/>
                    <p:cNvSpPr/>
                    <p:nvPr/>
                  </p:nvSpPr>
                  <p:spPr bwMode="auto">
                    <a:xfrm>
                      <a:off x="704" y="2533"/>
                      <a:ext cx="544" cy="1097"/>
                    </a:xfrm>
                    <a:custGeom>
                      <a:avLst/>
                      <a:gdLst>
                        <a:gd name="T0" fmla="*/ 539 w 544"/>
                        <a:gd name="T1" fmla="*/ 0 h 1097"/>
                        <a:gd name="T2" fmla="*/ 544 w 544"/>
                        <a:gd name="T3" fmla="*/ 777 h 1097"/>
                        <a:gd name="T4" fmla="*/ 0 w 544"/>
                        <a:gd name="T5" fmla="*/ 1097 h 1097"/>
                        <a:gd name="T6" fmla="*/ 0 w 544"/>
                        <a:gd name="T7" fmla="*/ 347 h 1097"/>
                        <a:gd name="T8" fmla="*/ 539 w 544"/>
                        <a:gd name="T9" fmla="*/ 0 h 109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544"/>
                        <a:gd name="T16" fmla="*/ 0 h 1097"/>
                        <a:gd name="T17" fmla="*/ 544 w 544"/>
                        <a:gd name="T18" fmla="*/ 1097 h 109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544" h="1097">
                          <a:moveTo>
                            <a:pt x="539" y="0"/>
                          </a:moveTo>
                          <a:lnTo>
                            <a:pt x="544" y="777"/>
                          </a:lnTo>
                          <a:lnTo>
                            <a:pt x="0" y="1097"/>
                          </a:lnTo>
                          <a:lnTo>
                            <a:pt x="0" y="347"/>
                          </a:lnTo>
                          <a:lnTo>
                            <a:pt x="539" y="0"/>
                          </a:lnTo>
                          <a:close/>
                        </a:path>
                      </a:pathLst>
                    </a:custGeom>
                    <a:solidFill>
                      <a:srgbClr val="00FFFF"/>
                    </a:solidFill>
                    <a:ln w="2857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6437" name="Rectangle 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1" y="2544"/>
                      <a:ext cx="1063" cy="762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  <a:miter lim="800000"/>
                    </a:ln>
                  </p:spPr>
                  <p:txBody>
                    <a:bodyPr wrap="none" anchor="ctr"/>
                    <a:lstStyle>
                      <a:lvl1pPr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</p:grpSp>
              <p:sp>
                <p:nvSpPr>
                  <p:cNvPr id="16434" name="Freeform 67"/>
                  <p:cNvSpPr/>
                  <p:nvPr/>
                </p:nvSpPr>
                <p:spPr bwMode="auto">
                  <a:xfrm>
                    <a:off x="1776" y="2533"/>
                    <a:ext cx="528" cy="1106"/>
                  </a:xfrm>
                  <a:custGeom>
                    <a:avLst/>
                    <a:gdLst>
                      <a:gd name="T0" fmla="*/ 528 w 528"/>
                      <a:gd name="T1" fmla="*/ 0 h 1106"/>
                      <a:gd name="T2" fmla="*/ 528 w 528"/>
                      <a:gd name="T3" fmla="*/ 768 h 1106"/>
                      <a:gd name="T4" fmla="*/ 0 w 528"/>
                      <a:gd name="T5" fmla="*/ 1106 h 1106"/>
                      <a:gd name="T6" fmla="*/ 0 w 528"/>
                      <a:gd name="T7" fmla="*/ 338 h 1106"/>
                      <a:gd name="T8" fmla="*/ 528 w 528"/>
                      <a:gd name="T9" fmla="*/ 0 h 110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8"/>
                      <a:gd name="T16" fmla="*/ 0 h 1106"/>
                      <a:gd name="T17" fmla="*/ 528 w 528"/>
                      <a:gd name="T18" fmla="*/ 1106 h 110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8" h="1106">
                        <a:moveTo>
                          <a:pt x="528" y="0"/>
                        </a:moveTo>
                        <a:lnTo>
                          <a:pt x="528" y="768"/>
                        </a:lnTo>
                        <a:lnTo>
                          <a:pt x="0" y="1106"/>
                        </a:lnTo>
                        <a:lnTo>
                          <a:pt x="0" y="338"/>
                        </a:lnTo>
                        <a:lnTo>
                          <a:pt x="528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FFFFFF"/>
                      </a:gs>
                      <a:gs pos="50000">
                        <a:srgbClr val="00FFFF"/>
                      </a:gs>
                      <a:gs pos="100000">
                        <a:srgbClr val="FFFFFF"/>
                      </a:gs>
                    </a:gsLst>
                    <a:lin ang="2700000" scaled="1"/>
                  </a:gradFill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aphicFrame>
              <p:nvGraphicFramePr>
                <p:cNvPr id="16393" name="Object 9"/>
                <p:cNvGraphicFramePr>
                  <a:graphicFrameLocks noChangeAspect="1"/>
                </p:cNvGraphicFramePr>
                <p:nvPr/>
              </p:nvGraphicFramePr>
              <p:xfrm>
                <a:off x="275" y="3936"/>
                <a:ext cx="205" cy="22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2054" name="Equation" r:id="rId27" imgW="165100" imgH="177800" progId="Equation.3">
                        <p:embed/>
                      </p:oleObj>
                    </mc:Choice>
                    <mc:Fallback>
                      <p:oleObj name="Equation" r:id="rId27" imgW="165100" imgH="177800" progId="Equation.3">
                        <p:embed/>
                        <p:pic>
                          <p:nvPicPr>
                            <p:cNvPr id="0" name="图片 7205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75" y="3936"/>
                              <a:ext cx="205" cy="22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6430" name="Rectangle 69"/>
              <p:cNvSpPr>
                <a:spLocks noChangeArrowheads="1"/>
              </p:cNvSpPr>
              <p:nvPr/>
            </p:nvSpPr>
            <p:spPr bwMode="auto">
              <a:xfrm>
                <a:off x="257" y="3211"/>
                <a:ext cx="1086" cy="762"/>
              </a:xfrm>
              <a:prstGeom prst="rect">
                <a:avLst/>
              </a:prstGeom>
              <a:solidFill>
                <a:srgbClr val="00FF99">
                  <a:alpha val="50195"/>
                </a:srgbClr>
              </a:solidFill>
              <a:ln w="2857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431" name="Freeform 70"/>
              <p:cNvSpPr/>
              <p:nvPr/>
            </p:nvSpPr>
            <p:spPr bwMode="auto">
              <a:xfrm>
                <a:off x="254" y="2875"/>
                <a:ext cx="1618" cy="347"/>
              </a:xfrm>
              <a:custGeom>
                <a:avLst/>
                <a:gdLst>
                  <a:gd name="T0" fmla="*/ 539 w 1618"/>
                  <a:gd name="T1" fmla="*/ 0 h 347"/>
                  <a:gd name="T2" fmla="*/ 0 w 1618"/>
                  <a:gd name="T3" fmla="*/ 347 h 347"/>
                  <a:gd name="T4" fmla="*/ 1079 w 1618"/>
                  <a:gd name="T5" fmla="*/ 338 h 347"/>
                  <a:gd name="T6" fmla="*/ 1618 w 1618"/>
                  <a:gd name="T7" fmla="*/ 0 h 347"/>
                  <a:gd name="T8" fmla="*/ 539 w 1618"/>
                  <a:gd name="T9" fmla="*/ 0 h 3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18"/>
                  <a:gd name="T16" fmla="*/ 0 h 347"/>
                  <a:gd name="T17" fmla="*/ 1618 w 1618"/>
                  <a:gd name="T18" fmla="*/ 347 h 3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18" h="347">
                    <a:moveTo>
                      <a:pt x="539" y="0"/>
                    </a:moveTo>
                    <a:lnTo>
                      <a:pt x="0" y="347"/>
                    </a:lnTo>
                    <a:lnTo>
                      <a:pt x="1079" y="338"/>
                    </a:lnTo>
                    <a:lnTo>
                      <a:pt x="1618" y="0"/>
                    </a:lnTo>
                    <a:lnTo>
                      <a:pt x="539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50000">
                    <a:srgbClr val="FF0000"/>
                  </a:gs>
                  <a:gs pos="100000">
                    <a:srgbClr val="FFFFFF"/>
                  </a:gs>
                </a:gsLst>
                <a:lin ang="2700000" scaled="1"/>
              </a:gradFill>
              <a:ln w="222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411" name="Group 71"/>
            <p:cNvGrpSpPr/>
            <p:nvPr/>
          </p:nvGrpSpPr>
          <p:grpSpPr bwMode="auto">
            <a:xfrm>
              <a:off x="4832" y="731"/>
              <a:ext cx="539" cy="534"/>
              <a:chOff x="1904" y="2075"/>
              <a:chExt cx="539" cy="534"/>
            </a:xfrm>
          </p:grpSpPr>
          <p:sp>
            <p:nvSpPr>
              <p:cNvPr id="16427" name="Text Box 72"/>
              <p:cNvSpPr txBox="1">
                <a:spLocks noChangeArrowheads="1"/>
              </p:cNvSpPr>
              <p:nvPr/>
            </p:nvSpPr>
            <p:spPr bwMode="auto">
              <a:xfrm>
                <a:off x="1904" y="2075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400" i="1" dirty="0">
                    <a:solidFill>
                      <a:schemeClr val="tx2"/>
                    </a:solidFill>
                  </a:rPr>
                  <a:t>Σ</a:t>
                </a:r>
                <a:r>
                  <a:rPr lang="en-US" altLang="zh-CN" sz="2400" baseline="-25000" dirty="0">
                    <a:solidFill>
                      <a:schemeClr val="tx2"/>
                    </a:solidFill>
                  </a:rPr>
                  <a:t>2</a:t>
                </a:r>
                <a:endParaRPr lang="en-US" altLang="zh-CN" sz="2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6428" name="Line 73"/>
              <p:cNvSpPr>
                <a:spLocks noChangeShapeType="1"/>
              </p:cNvSpPr>
              <p:nvPr/>
            </p:nvSpPr>
            <p:spPr bwMode="auto">
              <a:xfrm flipV="1">
                <a:off x="2020" y="2593"/>
                <a:ext cx="423" cy="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412" name="Group 74"/>
            <p:cNvGrpSpPr/>
            <p:nvPr/>
          </p:nvGrpSpPr>
          <p:grpSpPr bwMode="auto">
            <a:xfrm>
              <a:off x="3168" y="1008"/>
              <a:ext cx="768" cy="288"/>
              <a:chOff x="720" y="2304"/>
              <a:chExt cx="768" cy="288"/>
            </a:xfrm>
          </p:grpSpPr>
          <p:sp>
            <p:nvSpPr>
              <p:cNvPr id="16425" name="Text Box 75"/>
              <p:cNvSpPr txBox="1">
                <a:spLocks noChangeArrowheads="1"/>
              </p:cNvSpPr>
              <p:nvPr/>
            </p:nvSpPr>
            <p:spPr bwMode="auto">
              <a:xfrm>
                <a:off x="1056" y="2304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400" i="1" dirty="0">
                    <a:solidFill>
                      <a:schemeClr val="bg1"/>
                    </a:solidFill>
                  </a:rPr>
                  <a:t>Σ</a:t>
                </a:r>
                <a:r>
                  <a:rPr lang="en-US" altLang="zh-CN" sz="2400" baseline="-25000" dirty="0">
                    <a:solidFill>
                      <a:schemeClr val="bg1"/>
                    </a:solidFill>
                  </a:rPr>
                  <a:t>4</a:t>
                </a:r>
                <a:endParaRPr lang="en-US" altLang="zh-CN" sz="2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6426" name="Line 76"/>
              <p:cNvSpPr>
                <a:spLocks noChangeShapeType="1"/>
              </p:cNvSpPr>
              <p:nvPr/>
            </p:nvSpPr>
            <p:spPr bwMode="auto">
              <a:xfrm flipH="1">
                <a:off x="720" y="2448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413" name="Group 77"/>
            <p:cNvGrpSpPr/>
            <p:nvPr/>
          </p:nvGrpSpPr>
          <p:grpSpPr bwMode="auto">
            <a:xfrm>
              <a:off x="3792" y="432"/>
              <a:ext cx="432" cy="576"/>
              <a:chOff x="4512" y="1632"/>
              <a:chExt cx="432" cy="576"/>
            </a:xfrm>
          </p:grpSpPr>
          <p:sp>
            <p:nvSpPr>
              <p:cNvPr id="16423" name="Text Box 78"/>
              <p:cNvSpPr txBox="1">
                <a:spLocks noChangeArrowheads="1"/>
              </p:cNvSpPr>
              <p:nvPr/>
            </p:nvSpPr>
            <p:spPr bwMode="auto">
              <a:xfrm>
                <a:off x="4512" y="1920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400" i="1">
                    <a:solidFill>
                      <a:srgbClr val="0066FF"/>
                    </a:solidFill>
                  </a:rPr>
                  <a:t>Σ</a:t>
                </a:r>
                <a:r>
                  <a:rPr lang="en-US" altLang="zh-CN" sz="2400" baseline="-25000">
                    <a:solidFill>
                      <a:srgbClr val="0066FF"/>
                    </a:solidFill>
                  </a:rPr>
                  <a:t>5</a:t>
                </a:r>
                <a:endParaRPr lang="en-US" altLang="zh-CN" sz="2800">
                  <a:solidFill>
                    <a:srgbClr val="0066FF"/>
                  </a:solidFill>
                </a:endParaRPr>
              </a:p>
            </p:txBody>
          </p:sp>
          <p:sp>
            <p:nvSpPr>
              <p:cNvPr id="16424" name="Line 79"/>
              <p:cNvSpPr>
                <a:spLocks noChangeShapeType="1"/>
              </p:cNvSpPr>
              <p:nvPr/>
            </p:nvSpPr>
            <p:spPr bwMode="auto">
              <a:xfrm flipV="1">
                <a:off x="4656" y="1632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414" name="Group 80"/>
            <p:cNvGrpSpPr/>
            <p:nvPr/>
          </p:nvGrpSpPr>
          <p:grpSpPr bwMode="auto">
            <a:xfrm>
              <a:off x="4224" y="1488"/>
              <a:ext cx="432" cy="528"/>
              <a:chOff x="4704" y="2592"/>
              <a:chExt cx="432" cy="528"/>
            </a:xfrm>
          </p:grpSpPr>
          <p:sp>
            <p:nvSpPr>
              <p:cNvPr id="16421" name="Text Box 81"/>
              <p:cNvSpPr txBox="1">
                <a:spLocks noChangeArrowheads="1"/>
              </p:cNvSpPr>
              <p:nvPr/>
            </p:nvSpPr>
            <p:spPr bwMode="auto">
              <a:xfrm>
                <a:off x="4704" y="2592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400" i="1">
                    <a:solidFill>
                      <a:schemeClr val="bg1"/>
                    </a:solidFill>
                  </a:rPr>
                  <a:t>Σ</a:t>
                </a:r>
                <a:r>
                  <a:rPr lang="en-US" altLang="zh-CN" sz="2400" baseline="-25000">
                    <a:solidFill>
                      <a:schemeClr val="bg1"/>
                    </a:solidFill>
                  </a:rPr>
                  <a:t>6</a:t>
                </a:r>
                <a:endParaRPr lang="en-US" altLang="zh-CN" sz="2800">
                  <a:solidFill>
                    <a:schemeClr val="tx2"/>
                  </a:solidFill>
                </a:endParaRPr>
              </a:p>
            </p:txBody>
          </p:sp>
          <p:sp>
            <p:nvSpPr>
              <p:cNvPr id="16422" name="Line 82"/>
              <p:cNvSpPr>
                <a:spLocks noChangeShapeType="1"/>
              </p:cNvSpPr>
              <p:nvPr/>
            </p:nvSpPr>
            <p:spPr bwMode="auto">
              <a:xfrm>
                <a:off x="4848" y="283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415" name="Group 83"/>
            <p:cNvGrpSpPr/>
            <p:nvPr/>
          </p:nvGrpSpPr>
          <p:grpSpPr bwMode="auto">
            <a:xfrm>
              <a:off x="4670" y="660"/>
              <a:ext cx="660" cy="759"/>
              <a:chOff x="1646" y="2148"/>
              <a:chExt cx="660" cy="759"/>
            </a:xfrm>
          </p:grpSpPr>
          <p:sp>
            <p:nvSpPr>
              <p:cNvPr id="16419" name="Text Box 84"/>
              <p:cNvSpPr txBox="1">
                <a:spLocks noChangeArrowheads="1"/>
              </p:cNvSpPr>
              <p:nvPr/>
            </p:nvSpPr>
            <p:spPr bwMode="auto">
              <a:xfrm>
                <a:off x="1646" y="2619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400" i="1" dirty="0">
                    <a:solidFill>
                      <a:schemeClr val="tx2"/>
                    </a:solidFill>
                  </a:rPr>
                  <a:t>Σ</a:t>
                </a:r>
                <a:r>
                  <a:rPr lang="en-US" altLang="zh-CN" sz="2400" baseline="-25000" dirty="0">
                    <a:solidFill>
                      <a:schemeClr val="tx2"/>
                    </a:solidFill>
                  </a:rPr>
                  <a:t>3</a:t>
                </a:r>
                <a:endParaRPr lang="en-US" altLang="zh-CN" sz="2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6420" name="Line 85"/>
              <p:cNvSpPr>
                <a:spLocks noChangeShapeType="1"/>
              </p:cNvSpPr>
              <p:nvPr/>
            </p:nvSpPr>
            <p:spPr bwMode="auto">
              <a:xfrm flipV="1">
                <a:off x="2032" y="2148"/>
                <a:ext cx="274" cy="1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416" name="Group 86"/>
            <p:cNvGrpSpPr/>
            <p:nvPr/>
          </p:nvGrpSpPr>
          <p:grpSpPr bwMode="auto">
            <a:xfrm>
              <a:off x="3254" y="1383"/>
              <a:ext cx="875" cy="391"/>
              <a:chOff x="3254" y="2631"/>
              <a:chExt cx="875" cy="391"/>
            </a:xfrm>
          </p:grpSpPr>
          <p:sp>
            <p:nvSpPr>
              <p:cNvPr id="16417" name="Text Box 87"/>
              <p:cNvSpPr txBox="1">
                <a:spLocks noChangeArrowheads="1"/>
              </p:cNvSpPr>
              <p:nvPr/>
            </p:nvSpPr>
            <p:spPr bwMode="auto">
              <a:xfrm>
                <a:off x="3697" y="2631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400" i="1" dirty="0">
                    <a:solidFill>
                      <a:schemeClr val="bg1"/>
                    </a:solidFill>
                  </a:rPr>
                  <a:t>Σ</a:t>
                </a:r>
                <a:r>
                  <a:rPr lang="en-US" altLang="zh-CN" sz="2400" baseline="-25000" dirty="0">
                    <a:solidFill>
                      <a:schemeClr val="bg1"/>
                    </a:solidFill>
                  </a:rPr>
                  <a:t>1</a:t>
                </a:r>
                <a:endParaRPr lang="en-US" altLang="zh-CN" sz="2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6418" name="Line 88"/>
              <p:cNvSpPr>
                <a:spLocks noChangeShapeType="1"/>
              </p:cNvSpPr>
              <p:nvPr/>
            </p:nvSpPr>
            <p:spPr bwMode="auto">
              <a:xfrm flipH="1">
                <a:off x="3254" y="2726"/>
                <a:ext cx="474" cy="296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990998" y="1185142"/>
          <a:ext cx="6600427" cy="996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5" name="Equation" r:id="rId28" imgW="64617600" imgH="9753600" progId="Equation.DSMT4">
                  <p:embed/>
                </p:oleObj>
              </mc:Choice>
              <mc:Fallback>
                <p:oleObj name="Equation" r:id="rId28" imgW="64617600" imgH="9753600" progId="Equation.DSMT4">
                  <p:embed/>
                  <p:pic>
                    <p:nvPicPr>
                      <p:cNvPr id="0" name="图片 72054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990998" y="1185142"/>
                        <a:ext cx="6600427" cy="9962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4"/>
          <p:cNvGraphicFramePr>
            <a:graphicFrameLocks noChangeAspect="1"/>
          </p:cNvGraphicFramePr>
          <p:nvPr/>
        </p:nvGraphicFramePr>
        <p:xfrm>
          <a:off x="2920639" y="3892004"/>
          <a:ext cx="95726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6" name="Equation" r:id="rId30" imgW="9448800" imgH="10058400" progId="Equation.DSMT4">
                  <p:embed/>
                </p:oleObj>
              </mc:Choice>
              <mc:Fallback>
                <p:oleObj name="Equation" r:id="rId30" imgW="9448800" imgH="10058400" progId="Equation.DSMT4">
                  <p:embed/>
                  <p:pic>
                    <p:nvPicPr>
                      <p:cNvPr id="0" name="图片 720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0639" y="3892004"/>
                        <a:ext cx="957263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30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30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30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30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30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30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30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30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30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30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30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7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7" name="Text Box 27"/>
          <p:cNvSpPr txBox="1">
            <a:spLocks noChangeArrowheads="1"/>
          </p:cNvSpPr>
          <p:nvPr/>
        </p:nvSpPr>
        <p:spPr bwMode="auto">
          <a:xfrm>
            <a:off x="884671" y="534845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 smtClean="0"/>
              <a:t>同理，</a:t>
            </a:r>
            <a:endParaRPr lang="en-US" altLang="zh-CN" sz="2800" b="1" dirty="0"/>
          </a:p>
        </p:txBody>
      </p:sp>
      <p:graphicFrame>
        <p:nvGraphicFramePr>
          <p:cNvPr id="430110" name="Object 3"/>
          <p:cNvGraphicFramePr>
            <a:graphicFrameLocks noChangeAspect="1"/>
          </p:cNvGraphicFramePr>
          <p:nvPr/>
        </p:nvGraphicFramePr>
        <p:xfrm>
          <a:off x="3756685" y="2104882"/>
          <a:ext cx="160972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90" name="Equation" r:id="rId1" imgW="16154400" imgH="9753600" progId="Equation.DSMT4">
                  <p:embed/>
                </p:oleObj>
              </mc:Choice>
              <mc:Fallback>
                <p:oleObj name="Equation" r:id="rId1" imgW="16154400" imgH="9753600" progId="Equation.DSMT4">
                  <p:embed/>
                  <p:pic>
                    <p:nvPicPr>
                      <p:cNvPr id="0" name="图片 740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6685" y="2104882"/>
                        <a:ext cx="1609725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5" name="Object 6"/>
          <p:cNvGraphicFramePr>
            <a:graphicFrameLocks noChangeAspect="1"/>
          </p:cNvGraphicFramePr>
          <p:nvPr/>
        </p:nvGraphicFramePr>
        <p:xfrm>
          <a:off x="1267486" y="2142985"/>
          <a:ext cx="2189163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91" name="Equation" r:id="rId3" imgW="21640800" imgH="9753600" progId="Equation.DSMT4">
                  <p:embed/>
                </p:oleObj>
              </mc:Choice>
              <mc:Fallback>
                <p:oleObj name="Equation" r:id="rId3" imgW="21640800" imgH="9753600" progId="Equation.DSMT4">
                  <p:embed/>
                  <p:pic>
                    <p:nvPicPr>
                      <p:cNvPr id="0" name="图片 740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7486" y="2142985"/>
                        <a:ext cx="2189163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6" name="Object 7"/>
          <p:cNvGraphicFramePr>
            <a:graphicFrameLocks noChangeAspect="1"/>
          </p:cNvGraphicFramePr>
          <p:nvPr/>
        </p:nvGraphicFramePr>
        <p:xfrm>
          <a:off x="1524721" y="2300146"/>
          <a:ext cx="3746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92" name="Equation" r:id="rId5" imgW="3352800" imgH="3352800" progId="Equation.DSMT4">
                  <p:embed/>
                </p:oleObj>
              </mc:Choice>
              <mc:Fallback>
                <p:oleObj name="Equation" r:id="rId5" imgW="3352800" imgH="3352800" progId="Equation.DSMT4">
                  <p:embed/>
                  <p:pic>
                    <p:nvPicPr>
                      <p:cNvPr id="0" name="图片 740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721" y="2300146"/>
                        <a:ext cx="37465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7" name="Object 8"/>
          <p:cNvGraphicFramePr>
            <a:graphicFrameLocks noChangeAspect="1"/>
          </p:cNvGraphicFramePr>
          <p:nvPr/>
        </p:nvGraphicFramePr>
        <p:xfrm>
          <a:off x="3434424" y="2381901"/>
          <a:ext cx="450850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93" name="Equation" r:id="rId7" imgW="3352800" imgH="2438400" progId="Equation.DSMT4">
                  <p:embed/>
                </p:oleObj>
              </mc:Choice>
              <mc:Fallback>
                <p:oleObj name="Equation" r:id="rId7" imgW="3352800" imgH="2438400" progId="Equation.DSMT4">
                  <p:embed/>
                  <p:pic>
                    <p:nvPicPr>
                      <p:cNvPr id="0" name="图片 740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4424" y="2381901"/>
                        <a:ext cx="450850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408" name="Group 89"/>
          <p:cNvGrpSpPr/>
          <p:nvPr/>
        </p:nvGrpSpPr>
        <p:grpSpPr bwMode="auto">
          <a:xfrm>
            <a:off x="8001000" y="255445"/>
            <a:ext cx="4038600" cy="3048000"/>
            <a:chOff x="3168" y="192"/>
            <a:chExt cx="2544" cy="1920"/>
          </a:xfrm>
        </p:grpSpPr>
        <p:grpSp>
          <p:nvGrpSpPr>
            <p:cNvPr id="16409" name="Group 47"/>
            <p:cNvGrpSpPr/>
            <p:nvPr/>
          </p:nvGrpSpPr>
          <p:grpSpPr bwMode="auto">
            <a:xfrm>
              <a:off x="3216" y="192"/>
              <a:ext cx="2496" cy="1920"/>
              <a:chOff x="-528" y="2688"/>
              <a:chExt cx="2496" cy="1920"/>
            </a:xfrm>
          </p:grpSpPr>
          <p:grpSp>
            <p:nvGrpSpPr>
              <p:cNvPr id="16438" name="Group 48"/>
              <p:cNvGrpSpPr/>
              <p:nvPr/>
            </p:nvGrpSpPr>
            <p:grpSpPr bwMode="auto">
              <a:xfrm>
                <a:off x="-528" y="2688"/>
                <a:ext cx="2496" cy="1920"/>
                <a:chOff x="-528" y="2688"/>
                <a:chExt cx="2496" cy="1920"/>
              </a:xfrm>
            </p:grpSpPr>
            <p:grpSp>
              <p:nvGrpSpPr>
                <p:cNvPr id="16439" name="Group 49"/>
                <p:cNvGrpSpPr/>
                <p:nvPr/>
              </p:nvGrpSpPr>
              <p:grpSpPr bwMode="auto">
                <a:xfrm>
                  <a:off x="-528" y="2688"/>
                  <a:ext cx="2496" cy="1920"/>
                  <a:chOff x="-336" y="2688"/>
                  <a:chExt cx="2496" cy="1920"/>
                </a:xfrm>
              </p:grpSpPr>
              <p:sp>
                <p:nvSpPr>
                  <p:cNvPr id="16440" name="Line 5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15" y="2733"/>
                    <a:ext cx="0" cy="1203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41" name="Line 5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07" y="3936"/>
                    <a:ext cx="1605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16398" name="Object 14"/>
                  <p:cNvGraphicFramePr>
                    <a:graphicFrameLocks noChangeAspect="1"/>
                  </p:cNvGraphicFramePr>
                  <p:nvPr/>
                </p:nvGraphicFramePr>
                <p:xfrm>
                  <a:off x="-270" y="4432"/>
                  <a:ext cx="174" cy="17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4094" name="Equation" r:id="rId9" imgW="139700" imgH="139700" progId="Equation.3">
                          <p:embed/>
                        </p:oleObj>
                      </mc:Choice>
                      <mc:Fallback>
                        <p:oleObj name="Equation" r:id="rId9" imgW="139700" imgH="139700" progId="Equation.3">
                          <p:embed/>
                          <p:pic>
                            <p:nvPicPr>
                              <p:cNvPr id="0" name="图片 74093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-270" y="4432"/>
                                <a:ext cx="174" cy="17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6399" name="Object 15"/>
                  <p:cNvGraphicFramePr>
                    <a:graphicFrameLocks noChangeAspect="1"/>
                  </p:cNvGraphicFramePr>
                  <p:nvPr/>
                </p:nvGraphicFramePr>
                <p:xfrm>
                  <a:off x="1987" y="3984"/>
                  <a:ext cx="173" cy="20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4095" name="Equation" r:id="rId11" imgW="139700" imgH="165100" progId="Equation.3">
                          <p:embed/>
                        </p:oleObj>
                      </mc:Choice>
                      <mc:Fallback>
                        <p:oleObj name="Equation" r:id="rId11" imgW="139700" imgH="165100" progId="Equation.3">
                          <p:embed/>
                          <p:pic>
                            <p:nvPicPr>
                              <p:cNvPr id="0" name="图片 74094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987" y="3984"/>
                                <a:ext cx="173" cy="208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16442" name="Freeform 54"/>
                  <p:cNvSpPr/>
                  <p:nvPr/>
                </p:nvSpPr>
                <p:spPr bwMode="auto">
                  <a:xfrm>
                    <a:off x="-336" y="3934"/>
                    <a:ext cx="855" cy="515"/>
                  </a:xfrm>
                  <a:custGeom>
                    <a:avLst/>
                    <a:gdLst>
                      <a:gd name="T0" fmla="*/ 1222 w 759"/>
                      <a:gd name="T1" fmla="*/ 0 h 457"/>
                      <a:gd name="T2" fmla="*/ 0 w 759"/>
                      <a:gd name="T3" fmla="*/ 737 h 457"/>
                      <a:gd name="T4" fmla="*/ 0 60000 65536"/>
                      <a:gd name="T5" fmla="*/ 0 60000 65536"/>
                      <a:gd name="T6" fmla="*/ 0 w 759"/>
                      <a:gd name="T7" fmla="*/ 0 h 457"/>
                      <a:gd name="T8" fmla="*/ 759 w 759"/>
                      <a:gd name="T9" fmla="*/ 457 h 45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759" h="457">
                        <a:moveTo>
                          <a:pt x="759" y="0"/>
                        </a:moveTo>
                        <a:lnTo>
                          <a:pt x="0" y="457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16400" name="Object 16"/>
                  <p:cNvGraphicFramePr>
                    <a:graphicFrameLocks noChangeAspect="1"/>
                  </p:cNvGraphicFramePr>
                  <p:nvPr/>
                </p:nvGraphicFramePr>
                <p:xfrm>
                  <a:off x="338" y="2688"/>
                  <a:ext cx="142" cy="17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4096" name="Equation" r:id="rId13" imgW="114300" imgH="139700" progId="Equation.3">
                          <p:embed/>
                        </p:oleObj>
                      </mc:Choice>
                      <mc:Fallback>
                        <p:oleObj name="Equation" r:id="rId13" imgW="114300" imgH="139700" progId="Equation.3">
                          <p:embed/>
                          <p:pic>
                            <p:nvPicPr>
                              <p:cNvPr id="0" name="图片 74095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38" y="2688"/>
                                <a:ext cx="142" cy="17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aphicFrame>
              <p:nvGraphicFramePr>
                <p:cNvPr id="16397" name="Object 13"/>
                <p:cNvGraphicFramePr>
                  <a:graphicFrameLocks noChangeAspect="1"/>
                </p:cNvGraphicFramePr>
                <p:nvPr/>
              </p:nvGraphicFramePr>
              <p:xfrm>
                <a:off x="240" y="3936"/>
                <a:ext cx="205" cy="22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4097" name="Equation" r:id="rId15" imgW="165100" imgH="177800" progId="Equation.3">
                        <p:embed/>
                      </p:oleObj>
                    </mc:Choice>
                    <mc:Fallback>
                      <p:oleObj name="Equation" r:id="rId15" imgW="165100" imgH="177800" progId="Equation.3">
                        <p:embed/>
                        <p:pic>
                          <p:nvPicPr>
                            <p:cNvPr id="0" name="图片 7409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0" y="3936"/>
                              <a:ext cx="205" cy="22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16394" name="Object 10"/>
              <p:cNvGraphicFramePr>
                <a:graphicFrameLocks noChangeAspect="1"/>
              </p:cNvGraphicFramePr>
              <p:nvPr/>
            </p:nvGraphicFramePr>
            <p:xfrm>
              <a:off x="-268" y="4272"/>
              <a:ext cx="460" cy="1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098" name="Equation" r:id="rId17" imgW="1002665" imgH="393700" progId="Equation.3">
                      <p:embed/>
                    </p:oleObj>
                  </mc:Choice>
                  <mc:Fallback>
                    <p:oleObj name="Equation" r:id="rId17" imgW="1002665" imgH="393700" progId="Equation.3">
                      <p:embed/>
                      <p:pic>
                        <p:nvPicPr>
                          <p:cNvPr id="0" name="图片 7409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268" y="4272"/>
                            <a:ext cx="460" cy="1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395" name="Object 11"/>
              <p:cNvGraphicFramePr>
                <a:graphicFrameLocks noChangeAspect="1"/>
              </p:cNvGraphicFramePr>
              <p:nvPr/>
            </p:nvGraphicFramePr>
            <p:xfrm>
              <a:off x="1304" y="3936"/>
              <a:ext cx="472" cy="1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099" name="Equation" r:id="rId19" imgW="1028065" imgH="393700" progId="Equation.3">
                      <p:embed/>
                    </p:oleObj>
                  </mc:Choice>
                  <mc:Fallback>
                    <p:oleObj name="Equation" r:id="rId19" imgW="1028065" imgH="393700" progId="Equation.3">
                      <p:embed/>
                      <p:pic>
                        <p:nvPicPr>
                          <p:cNvPr id="0" name="图片 7409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04" y="3936"/>
                            <a:ext cx="472" cy="1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396" name="Object 12"/>
              <p:cNvGraphicFramePr>
                <a:graphicFrameLocks noChangeAspect="1"/>
              </p:cNvGraphicFramePr>
              <p:nvPr/>
            </p:nvGraphicFramePr>
            <p:xfrm>
              <a:off x="336" y="2987"/>
              <a:ext cx="472" cy="1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100" name="Equation" r:id="rId21" imgW="1028065" imgH="393700" progId="Equation.3">
                      <p:embed/>
                    </p:oleObj>
                  </mc:Choice>
                  <mc:Fallback>
                    <p:oleObj name="Equation" r:id="rId21" imgW="1028065" imgH="393700" progId="Equation.3">
                      <p:embed/>
                      <p:pic>
                        <p:nvPicPr>
                          <p:cNvPr id="0" name="图片 7409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6" y="2987"/>
                            <a:ext cx="472" cy="1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6410" name="Group 60"/>
            <p:cNvGrpSpPr/>
            <p:nvPr/>
          </p:nvGrpSpPr>
          <p:grpSpPr bwMode="auto">
            <a:xfrm>
              <a:off x="3504" y="667"/>
              <a:ext cx="1618" cy="1106"/>
              <a:chOff x="254" y="2875"/>
              <a:chExt cx="1618" cy="1106"/>
            </a:xfrm>
          </p:grpSpPr>
          <p:grpSp>
            <p:nvGrpSpPr>
              <p:cNvPr id="16429" name="Group 61"/>
              <p:cNvGrpSpPr/>
              <p:nvPr/>
            </p:nvGrpSpPr>
            <p:grpSpPr bwMode="auto">
              <a:xfrm>
                <a:off x="263" y="2875"/>
                <a:ext cx="1600" cy="1106"/>
                <a:chOff x="-217" y="3163"/>
                <a:chExt cx="1600" cy="1106"/>
              </a:xfrm>
            </p:grpSpPr>
            <p:grpSp>
              <p:nvGrpSpPr>
                <p:cNvPr id="16432" name="Group 62"/>
                <p:cNvGrpSpPr/>
                <p:nvPr/>
              </p:nvGrpSpPr>
              <p:grpSpPr bwMode="auto">
                <a:xfrm>
                  <a:off x="-217" y="3163"/>
                  <a:ext cx="1600" cy="1106"/>
                  <a:chOff x="704" y="2533"/>
                  <a:chExt cx="1600" cy="1106"/>
                </a:xfrm>
              </p:grpSpPr>
              <p:grpSp>
                <p:nvGrpSpPr>
                  <p:cNvPr id="16433" name="Group 63"/>
                  <p:cNvGrpSpPr/>
                  <p:nvPr/>
                </p:nvGrpSpPr>
                <p:grpSpPr bwMode="auto">
                  <a:xfrm>
                    <a:off x="704" y="2533"/>
                    <a:ext cx="1600" cy="1099"/>
                    <a:chOff x="704" y="2533"/>
                    <a:chExt cx="1600" cy="1099"/>
                  </a:xfrm>
                </p:grpSpPr>
                <p:sp>
                  <p:nvSpPr>
                    <p:cNvPr id="16435" name="AutoShape 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3" y="3296"/>
                      <a:ext cx="1591" cy="336"/>
                    </a:xfrm>
                    <a:prstGeom prst="parallelogram">
                      <a:avLst>
                        <a:gd name="adj" fmla="val 156544"/>
                      </a:avLst>
                    </a:prstGeom>
                    <a:solidFill>
                      <a:srgbClr val="00FF00"/>
                    </a:solidFill>
                    <a:ln w="28575">
                      <a:solidFill>
                        <a:schemeClr val="tx1"/>
                      </a:solidFill>
                      <a:miter lim="800000"/>
                    </a:ln>
                  </p:spPr>
                  <p:txBody>
                    <a:bodyPr wrap="none" anchor="ctr"/>
                    <a:lstStyle>
                      <a:lvl1pPr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16436" name="Freeform 65"/>
                    <p:cNvSpPr/>
                    <p:nvPr/>
                  </p:nvSpPr>
                  <p:spPr bwMode="auto">
                    <a:xfrm>
                      <a:off x="704" y="2533"/>
                      <a:ext cx="544" cy="1097"/>
                    </a:xfrm>
                    <a:custGeom>
                      <a:avLst/>
                      <a:gdLst>
                        <a:gd name="T0" fmla="*/ 539 w 544"/>
                        <a:gd name="T1" fmla="*/ 0 h 1097"/>
                        <a:gd name="T2" fmla="*/ 544 w 544"/>
                        <a:gd name="T3" fmla="*/ 777 h 1097"/>
                        <a:gd name="T4" fmla="*/ 0 w 544"/>
                        <a:gd name="T5" fmla="*/ 1097 h 1097"/>
                        <a:gd name="T6" fmla="*/ 0 w 544"/>
                        <a:gd name="T7" fmla="*/ 347 h 1097"/>
                        <a:gd name="T8" fmla="*/ 539 w 544"/>
                        <a:gd name="T9" fmla="*/ 0 h 109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544"/>
                        <a:gd name="T16" fmla="*/ 0 h 1097"/>
                        <a:gd name="T17" fmla="*/ 544 w 544"/>
                        <a:gd name="T18" fmla="*/ 1097 h 109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544" h="1097">
                          <a:moveTo>
                            <a:pt x="539" y="0"/>
                          </a:moveTo>
                          <a:lnTo>
                            <a:pt x="544" y="777"/>
                          </a:lnTo>
                          <a:lnTo>
                            <a:pt x="0" y="1097"/>
                          </a:lnTo>
                          <a:lnTo>
                            <a:pt x="0" y="347"/>
                          </a:lnTo>
                          <a:lnTo>
                            <a:pt x="539" y="0"/>
                          </a:lnTo>
                          <a:close/>
                        </a:path>
                      </a:pathLst>
                    </a:custGeom>
                    <a:solidFill>
                      <a:srgbClr val="00FFFF"/>
                    </a:solidFill>
                    <a:ln w="2857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6437" name="Rectangle 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1" y="2544"/>
                      <a:ext cx="1063" cy="762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  <a:miter lim="800000"/>
                    </a:ln>
                  </p:spPr>
                  <p:txBody>
                    <a:bodyPr wrap="none" anchor="ctr"/>
                    <a:lstStyle>
                      <a:lvl1pPr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</p:grpSp>
              <p:sp>
                <p:nvSpPr>
                  <p:cNvPr id="16434" name="Freeform 67"/>
                  <p:cNvSpPr/>
                  <p:nvPr/>
                </p:nvSpPr>
                <p:spPr bwMode="auto">
                  <a:xfrm>
                    <a:off x="1776" y="2533"/>
                    <a:ext cx="528" cy="1106"/>
                  </a:xfrm>
                  <a:custGeom>
                    <a:avLst/>
                    <a:gdLst>
                      <a:gd name="T0" fmla="*/ 528 w 528"/>
                      <a:gd name="T1" fmla="*/ 0 h 1106"/>
                      <a:gd name="T2" fmla="*/ 528 w 528"/>
                      <a:gd name="T3" fmla="*/ 768 h 1106"/>
                      <a:gd name="T4" fmla="*/ 0 w 528"/>
                      <a:gd name="T5" fmla="*/ 1106 h 1106"/>
                      <a:gd name="T6" fmla="*/ 0 w 528"/>
                      <a:gd name="T7" fmla="*/ 338 h 1106"/>
                      <a:gd name="T8" fmla="*/ 528 w 528"/>
                      <a:gd name="T9" fmla="*/ 0 h 110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8"/>
                      <a:gd name="T16" fmla="*/ 0 h 1106"/>
                      <a:gd name="T17" fmla="*/ 528 w 528"/>
                      <a:gd name="T18" fmla="*/ 1106 h 110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8" h="1106">
                        <a:moveTo>
                          <a:pt x="528" y="0"/>
                        </a:moveTo>
                        <a:lnTo>
                          <a:pt x="528" y="768"/>
                        </a:lnTo>
                        <a:lnTo>
                          <a:pt x="0" y="1106"/>
                        </a:lnTo>
                        <a:lnTo>
                          <a:pt x="0" y="338"/>
                        </a:lnTo>
                        <a:lnTo>
                          <a:pt x="528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FFFFFF"/>
                      </a:gs>
                      <a:gs pos="50000">
                        <a:srgbClr val="00FFFF"/>
                      </a:gs>
                      <a:gs pos="100000">
                        <a:srgbClr val="FFFFFF"/>
                      </a:gs>
                    </a:gsLst>
                    <a:lin ang="2700000" scaled="1"/>
                  </a:gradFill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aphicFrame>
              <p:nvGraphicFramePr>
                <p:cNvPr id="16393" name="Object 9"/>
                <p:cNvGraphicFramePr>
                  <a:graphicFrameLocks noChangeAspect="1"/>
                </p:cNvGraphicFramePr>
                <p:nvPr/>
              </p:nvGraphicFramePr>
              <p:xfrm>
                <a:off x="275" y="3936"/>
                <a:ext cx="205" cy="22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4101" name="Equation" r:id="rId23" imgW="165100" imgH="177800" progId="Equation.3">
                        <p:embed/>
                      </p:oleObj>
                    </mc:Choice>
                    <mc:Fallback>
                      <p:oleObj name="Equation" r:id="rId23" imgW="165100" imgH="177800" progId="Equation.3">
                        <p:embed/>
                        <p:pic>
                          <p:nvPicPr>
                            <p:cNvPr id="0" name="图片 7410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75" y="3936"/>
                              <a:ext cx="205" cy="22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6430" name="Rectangle 69"/>
              <p:cNvSpPr>
                <a:spLocks noChangeArrowheads="1"/>
              </p:cNvSpPr>
              <p:nvPr/>
            </p:nvSpPr>
            <p:spPr bwMode="auto">
              <a:xfrm>
                <a:off x="257" y="3211"/>
                <a:ext cx="1086" cy="762"/>
              </a:xfrm>
              <a:prstGeom prst="rect">
                <a:avLst/>
              </a:prstGeom>
              <a:solidFill>
                <a:srgbClr val="00FF99">
                  <a:alpha val="50195"/>
                </a:srgbClr>
              </a:solidFill>
              <a:ln w="2857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431" name="Freeform 70"/>
              <p:cNvSpPr/>
              <p:nvPr/>
            </p:nvSpPr>
            <p:spPr bwMode="auto">
              <a:xfrm>
                <a:off x="254" y="2875"/>
                <a:ext cx="1618" cy="347"/>
              </a:xfrm>
              <a:custGeom>
                <a:avLst/>
                <a:gdLst>
                  <a:gd name="T0" fmla="*/ 539 w 1618"/>
                  <a:gd name="T1" fmla="*/ 0 h 347"/>
                  <a:gd name="T2" fmla="*/ 0 w 1618"/>
                  <a:gd name="T3" fmla="*/ 347 h 347"/>
                  <a:gd name="T4" fmla="*/ 1079 w 1618"/>
                  <a:gd name="T5" fmla="*/ 338 h 347"/>
                  <a:gd name="T6" fmla="*/ 1618 w 1618"/>
                  <a:gd name="T7" fmla="*/ 0 h 347"/>
                  <a:gd name="T8" fmla="*/ 539 w 1618"/>
                  <a:gd name="T9" fmla="*/ 0 h 3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18"/>
                  <a:gd name="T16" fmla="*/ 0 h 347"/>
                  <a:gd name="T17" fmla="*/ 1618 w 1618"/>
                  <a:gd name="T18" fmla="*/ 347 h 3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18" h="347">
                    <a:moveTo>
                      <a:pt x="539" y="0"/>
                    </a:moveTo>
                    <a:lnTo>
                      <a:pt x="0" y="347"/>
                    </a:lnTo>
                    <a:lnTo>
                      <a:pt x="1079" y="338"/>
                    </a:lnTo>
                    <a:lnTo>
                      <a:pt x="1618" y="0"/>
                    </a:lnTo>
                    <a:lnTo>
                      <a:pt x="539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50000">
                    <a:srgbClr val="FF0000"/>
                  </a:gs>
                  <a:gs pos="100000">
                    <a:srgbClr val="FFFFFF"/>
                  </a:gs>
                </a:gsLst>
                <a:lin ang="2700000" scaled="1"/>
              </a:gradFill>
              <a:ln w="222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411" name="Group 71"/>
            <p:cNvGrpSpPr/>
            <p:nvPr/>
          </p:nvGrpSpPr>
          <p:grpSpPr bwMode="auto">
            <a:xfrm>
              <a:off x="4832" y="731"/>
              <a:ext cx="539" cy="534"/>
              <a:chOff x="1904" y="2075"/>
              <a:chExt cx="539" cy="534"/>
            </a:xfrm>
          </p:grpSpPr>
          <p:sp>
            <p:nvSpPr>
              <p:cNvPr id="16427" name="Text Box 72"/>
              <p:cNvSpPr txBox="1">
                <a:spLocks noChangeArrowheads="1"/>
              </p:cNvSpPr>
              <p:nvPr/>
            </p:nvSpPr>
            <p:spPr bwMode="auto">
              <a:xfrm>
                <a:off x="1904" y="2075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400" i="1" dirty="0">
                    <a:solidFill>
                      <a:schemeClr val="tx2"/>
                    </a:solidFill>
                  </a:rPr>
                  <a:t>Σ</a:t>
                </a:r>
                <a:r>
                  <a:rPr lang="en-US" altLang="zh-CN" sz="2400" baseline="-25000" dirty="0">
                    <a:solidFill>
                      <a:schemeClr val="tx2"/>
                    </a:solidFill>
                  </a:rPr>
                  <a:t>2</a:t>
                </a:r>
                <a:endParaRPr lang="en-US" altLang="zh-CN" sz="2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6428" name="Line 73"/>
              <p:cNvSpPr>
                <a:spLocks noChangeShapeType="1"/>
              </p:cNvSpPr>
              <p:nvPr/>
            </p:nvSpPr>
            <p:spPr bwMode="auto">
              <a:xfrm flipV="1">
                <a:off x="2020" y="2593"/>
                <a:ext cx="423" cy="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412" name="Group 74"/>
            <p:cNvGrpSpPr/>
            <p:nvPr/>
          </p:nvGrpSpPr>
          <p:grpSpPr bwMode="auto">
            <a:xfrm>
              <a:off x="3168" y="1008"/>
              <a:ext cx="768" cy="288"/>
              <a:chOff x="720" y="2304"/>
              <a:chExt cx="768" cy="288"/>
            </a:xfrm>
          </p:grpSpPr>
          <p:sp>
            <p:nvSpPr>
              <p:cNvPr id="16425" name="Text Box 75"/>
              <p:cNvSpPr txBox="1">
                <a:spLocks noChangeArrowheads="1"/>
              </p:cNvSpPr>
              <p:nvPr/>
            </p:nvSpPr>
            <p:spPr bwMode="auto">
              <a:xfrm>
                <a:off x="1056" y="2304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400" i="1" dirty="0">
                    <a:solidFill>
                      <a:schemeClr val="bg1"/>
                    </a:solidFill>
                  </a:rPr>
                  <a:t>Σ</a:t>
                </a:r>
                <a:r>
                  <a:rPr lang="en-US" altLang="zh-CN" sz="2400" baseline="-25000" dirty="0">
                    <a:solidFill>
                      <a:schemeClr val="bg1"/>
                    </a:solidFill>
                  </a:rPr>
                  <a:t>4</a:t>
                </a:r>
                <a:endParaRPr lang="en-US" altLang="zh-CN" sz="2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6426" name="Line 76"/>
              <p:cNvSpPr>
                <a:spLocks noChangeShapeType="1"/>
              </p:cNvSpPr>
              <p:nvPr/>
            </p:nvSpPr>
            <p:spPr bwMode="auto">
              <a:xfrm flipH="1">
                <a:off x="720" y="2448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413" name="Group 77"/>
            <p:cNvGrpSpPr/>
            <p:nvPr/>
          </p:nvGrpSpPr>
          <p:grpSpPr bwMode="auto">
            <a:xfrm>
              <a:off x="3792" y="432"/>
              <a:ext cx="432" cy="576"/>
              <a:chOff x="4512" y="1632"/>
              <a:chExt cx="432" cy="576"/>
            </a:xfrm>
          </p:grpSpPr>
          <p:sp>
            <p:nvSpPr>
              <p:cNvPr id="16423" name="Text Box 78"/>
              <p:cNvSpPr txBox="1">
                <a:spLocks noChangeArrowheads="1"/>
              </p:cNvSpPr>
              <p:nvPr/>
            </p:nvSpPr>
            <p:spPr bwMode="auto">
              <a:xfrm>
                <a:off x="4512" y="1920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400" i="1">
                    <a:solidFill>
                      <a:srgbClr val="0066FF"/>
                    </a:solidFill>
                  </a:rPr>
                  <a:t>Σ</a:t>
                </a:r>
                <a:r>
                  <a:rPr lang="en-US" altLang="zh-CN" sz="2400" baseline="-25000">
                    <a:solidFill>
                      <a:srgbClr val="0066FF"/>
                    </a:solidFill>
                  </a:rPr>
                  <a:t>5</a:t>
                </a:r>
                <a:endParaRPr lang="en-US" altLang="zh-CN" sz="2800">
                  <a:solidFill>
                    <a:srgbClr val="0066FF"/>
                  </a:solidFill>
                </a:endParaRPr>
              </a:p>
            </p:txBody>
          </p:sp>
          <p:sp>
            <p:nvSpPr>
              <p:cNvPr id="16424" name="Line 79"/>
              <p:cNvSpPr>
                <a:spLocks noChangeShapeType="1"/>
              </p:cNvSpPr>
              <p:nvPr/>
            </p:nvSpPr>
            <p:spPr bwMode="auto">
              <a:xfrm flipV="1">
                <a:off x="4656" y="1632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414" name="Group 80"/>
            <p:cNvGrpSpPr/>
            <p:nvPr/>
          </p:nvGrpSpPr>
          <p:grpSpPr bwMode="auto">
            <a:xfrm>
              <a:off x="4224" y="1488"/>
              <a:ext cx="432" cy="528"/>
              <a:chOff x="4704" y="2592"/>
              <a:chExt cx="432" cy="528"/>
            </a:xfrm>
          </p:grpSpPr>
          <p:sp>
            <p:nvSpPr>
              <p:cNvPr id="16421" name="Text Box 81"/>
              <p:cNvSpPr txBox="1">
                <a:spLocks noChangeArrowheads="1"/>
              </p:cNvSpPr>
              <p:nvPr/>
            </p:nvSpPr>
            <p:spPr bwMode="auto">
              <a:xfrm>
                <a:off x="4704" y="2592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400" i="1">
                    <a:solidFill>
                      <a:schemeClr val="bg1"/>
                    </a:solidFill>
                  </a:rPr>
                  <a:t>Σ</a:t>
                </a:r>
                <a:r>
                  <a:rPr lang="en-US" altLang="zh-CN" sz="2400" baseline="-25000">
                    <a:solidFill>
                      <a:schemeClr val="bg1"/>
                    </a:solidFill>
                  </a:rPr>
                  <a:t>6</a:t>
                </a:r>
                <a:endParaRPr lang="en-US" altLang="zh-CN" sz="2800">
                  <a:solidFill>
                    <a:schemeClr val="tx2"/>
                  </a:solidFill>
                </a:endParaRPr>
              </a:p>
            </p:txBody>
          </p:sp>
          <p:sp>
            <p:nvSpPr>
              <p:cNvPr id="16422" name="Line 82"/>
              <p:cNvSpPr>
                <a:spLocks noChangeShapeType="1"/>
              </p:cNvSpPr>
              <p:nvPr/>
            </p:nvSpPr>
            <p:spPr bwMode="auto">
              <a:xfrm>
                <a:off x="4848" y="283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415" name="Group 83"/>
            <p:cNvGrpSpPr/>
            <p:nvPr/>
          </p:nvGrpSpPr>
          <p:grpSpPr bwMode="auto">
            <a:xfrm>
              <a:off x="4670" y="660"/>
              <a:ext cx="660" cy="759"/>
              <a:chOff x="1646" y="2148"/>
              <a:chExt cx="660" cy="759"/>
            </a:xfrm>
          </p:grpSpPr>
          <p:sp>
            <p:nvSpPr>
              <p:cNvPr id="16419" name="Text Box 84"/>
              <p:cNvSpPr txBox="1">
                <a:spLocks noChangeArrowheads="1"/>
              </p:cNvSpPr>
              <p:nvPr/>
            </p:nvSpPr>
            <p:spPr bwMode="auto">
              <a:xfrm>
                <a:off x="1646" y="2619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400" i="1" dirty="0">
                    <a:solidFill>
                      <a:schemeClr val="tx2"/>
                    </a:solidFill>
                  </a:rPr>
                  <a:t>Σ</a:t>
                </a:r>
                <a:r>
                  <a:rPr lang="en-US" altLang="zh-CN" sz="2400" baseline="-25000" dirty="0">
                    <a:solidFill>
                      <a:schemeClr val="tx2"/>
                    </a:solidFill>
                  </a:rPr>
                  <a:t>3</a:t>
                </a:r>
                <a:endParaRPr lang="en-US" altLang="zh-CN" sz="2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6420" name="Line 85"/>
              <p:cNvSpPr>
                <a:spLocks noChangeShapeType="1"/>
              </p:cNvSpPr>
              <p:nvPr/>
            </p:nvSpPr>
            <p:spPr bwMode="auto">
              <a:xfrm flipV="1">
                <a:off x="2032" y="2148"/>
                <a:ext cx="274" cy="1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416" name="Group 86"/>
            <p:cNvGrpSpPr/>
            <p:nvPr/>
          </p:nvGrpSpPr>
          <p:grpSpPr bwMode="auto">
            <a:xfrm>
              <a:off x="3254" y="1383"/>
              <a:ext cx="875" cy="391"/>
              <a:chOff x="3254" y="2631"/>
              <a:chExt cx="875" cy="391"/>
            </a:xfrm>
          </p:grpSpPr>
          <p:sp>
            <p:nvSpPr>
              <p:cNvPr id="16417" name="Text Box 87"/>
              <p:cNvSpPr txBox="1">
                <a:spLocks noChangeArrowheads="1"/>
              </p:cNvSpPr>
              <p:nvPr/>
            </p:nvSpPr>
            <p:spPr bwMode="auto">
              <a:xfrm>
                <a:off x="3697" y="2631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400" i="1" dirty="0">
                    <a:solidFill>
                      <a:schemeClr val="bg1"/>
                    </a:solidFill>
                  </a:rPr>
                  <a:t>Σ</a:t>
                </a:r>
                <a:r>
                  <a:rPr lang="en-US" altLang="zh-CN" sz="2400" baseline="-25000" dirty="0">
                    <a:solidFill>
                      <a:schemeClr val="bg1"/>
                    </a:solidFill>
                  </a:rPr>
                  <a:t>1</a:t>
                </a:r>
                <a:endParaRPr lang="en-US" altLang="zh-CN" sz="2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6418" name="Line 88"/>
              <p:cNvSpPr>
                <a:spLocks noChangeShapeType="1"/>
              </p:cNvSpPr>
              <p:nvPr/>
            </p:nvSpPr>
            <p:spPr bwMode="auto">
              <a:xfrm flipH="1">
                <a:off x="3254" y="2726"/>
                <a:ext cx="474" cy="296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990998" y="1185142"/>
          <a:ext cx="6600427" cy="996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02" name="Equation" r:id="rId24" imgW="64617600" imgH="9753600" progId="Equation.DSMT4">
                  <p:embed/>
                </p:oleObj>
              </mc:Choice>
              <mc:Fallback>
                <p:oleObj name="Equation" r:id="rId24" imgW="64617600" imgH="9753600" progId="Equation.DSMT4">
                  <p:embed/>
                  <p:pic>
                    <p:nvPicPr>
                      <p:cNvPr id="0" name="图片 7410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990998" y="1185142"/>
                        <a:ext cx="6600427" cy="9962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5357678" y="2233470"/>
          <a:ext cx="639764" cy="447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03" name="Equation" r:id="rId26" imgW="6096000" imgH="4267200" progId="Equation.DSMT4">
                  <p:embed/>
                </p:oleObj>
              </mc:Choice>
              <mc:Fallback>
                <p:oleObj name="Equation" r:id="rId26" imgW="6096000" imgH="4267200" progId="Equation.DSMT4">
                  <p:embed/>
                  <p:pic>
                    <p:nvPicPr>
                      <p:cNvPr id="0" name="图片 74102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357678" y="2233470"/>
                        <a:ext cx="639764" cy="447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/>
          <p:cNvGraphicFramePr>
            <a:graphicFrameLocks noChangeAspect="1"/>
          </p:cNvGraphicFramePr>
          <p:nvPr/>
        </p:nvGraphicFramePr>
        <p:xfrm>
          <a:off x="884671" y="3079607"/>
          <a:ext cx="6600427" cy="996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04" name="Equation" r:id="rId28" imgW="64617600" imgH="9753600" progId="Equation.DSMT4">
                  <p:embed/>
                </p:oleObj>
              </mc:Choice>
              <mc:Fallback>
                <p:oleObj name="Equation" r:id="rId28" imgW="64617600" imgH="9753600" progId="Equation.DSMT4">
                  <p:embed/>
                  <p:pic>
                    <p:nvPicPr>
                      <p:cNvPr id="0" name="图片 74103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884671" y="3079607"/>
                        <a:ext cx="6600427" cy="9962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6"/>
          <p:cNvGraphicFramePr>
            <a:graphicFrameLocks noChangeAspect="1"/>
          </p:cNvGraphicFramePr>
          <p:nvPr/>
        </p:nvGraphicFramePr>
        <p:xfrm>
          <a:off x="1008297" y="3896186"/>
          <a:ext cx="3176587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05" name="Equation" r:id="rId30" imgW="31394400" imgH="10058400" progId="Equation.DSMT4">
                  <p:embed/>
                </p:oleObj>
              </mc:Choice>
              <mc:Fallback>
                <p:oleObj name="Equation" r:id="rId30" imgW="31394400" imgH="10058400" progId="Equation.DSMT4">
                  <p:embed/>
                  <p:pic>
                    <p:nvPicPr>
                      <p:cNvPr id="0" name="图片 74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297" y="3896186"/>
                        <a:ext cx="3176587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3"/>
          <p:cNvGraphicFramePr>
            <a:graphicFrameLocks noChangeAspect="1"/>
          </p:cNvGraphicFramePr>
          <p:nvPr/>
        </p:nvGraphicFramePr>
        <p:xfrm>
          <a:off x="4387850" y="3881438"/>
          <a:ext cx="1609725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06" name="Equation" r:id="rId32" imgW="16154400" imgH="10058400" progId="Equation.DSMT4">
                  <p:embed/>
                </p:oleObj>
              </mc:Choice>
              <mc:Fallback>
                <p:oleObj name="Equation" r:id="rId32" imgW="16154400" imgH="10058400" progId="Equation.DSMT4">
                  <p:embed/>
                  <p:pic>
                    <p:nvPicPr>
                      <p:cNvPr id="0" name="图片 74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7850" y="3881438"/>
                        <a:ext cx="1609725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7"/>
          <p:cNvGraphicFramePr>
            <a:graphicFrameLocks noChangeAspect="1"/>
          </p:cNvGraphicFramePr>
          <p:nvPr/>
        </p:nvGraphicFramePr>
        <p:xfrm>
          <a:off x="1337396" y="4029536"/>
          <a:ext cx="3746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07" name="Equation" r:id="rId34" imgW="3352800" imgH="3352800" progId="Equation.DSMT4">
                  <p:embed/>
                </p:oleObj>
              </mc:Choice>
              <mc:Fallback>
                <p:oleObj name="Equation" r:id="rId34" imgW="3352800" imgH="3352800" progId="Equation.DSMT4">
                  <p:embed/>
                  <p:pic>
                    <p:nvPicPr>
                      <p:cNvPr id="0" name="图片 74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7396" y="4029536"/>
                        <a:ext cx="37465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8"/>
          <p:cNvGraphicFramePr>
            <a:graphicFrameLocks noChangeAspect="1"/>
          </p:cNvGraphicFramePr>
          <p:nvPr/>
        </p:nvGraphicFramePr>
        <p:xfrm>
          <a:off x="4110697" y="4155113"/>
          <a:ext cx="450850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08" name="Equation" r:id="rId35" imgW="3352800" imgH="2438400" progId="Equation.DSMT4">
                  <p:embed/>
                </p:oleObj>
              </mc:Choice>
              <mc:Fallback>
                <p:oleObj name="Equation" r:id="rId35" imgW="3352800" imgH="2438400" progId="Equation.DSMT4">
                  <p:embed/>
                  <p:pic>
                    <p:nvPicPr>
                      <p:cNvPr id="0" name="图片 74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0697" y="4155113"/>
                        <a:ext cx="450850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997442" y="3852864"/>
          <a:ext cx="2360030" cy="840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09" name="Equation" r:id="rId36" imgW="22250400" imgH="7924800" progId="Equation.DSMT4">
                  <p:embed/>
                </p:oleObj>
              </mc:Choice>
              <mc:Fallback>
                <p:oleObj name="Equation" r:id="rId36" imgW="22250400" imgH="7924800" progId="Equation.DSMT4">
                  <p:embed/>
                  <p:pic>
                    <p:nvPicPr>
                      <p:cNvPr id="0" name="图片 74108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5997442" y="3852864"/>
                        <a:ext cx="2360030" cy="8405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8274386" y="3806920"/>
          <a:ext cx="923157" cy="1015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10" name="Equation" r:id="rId38" imgW="9144000" imgH="10058400" progId="Equation.DSMT4">
                  <p:embed/>
                </p:oleObj>
              </mc:Choice>
              <mc:Fallback>
                <p:oleObj name="Equation" r:id="rId38" imgW="9144000" imgH="10058400" progId="Equation.DSMT4">
                  <p:embed/>
                  <p:pic>
                    <p:nvPicPr>
                      <p:cNvPr id="0" name="图片 74109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8274386" y="3806920"/>
                        <a:ext cx="923157" cy="10154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2"/>
          <p:cNvGraphicFramePr>
            <a:graphicFrameLocks noChangeAspect="1"/>
          </p:cNvGraphicFramePr>
          <p:nvPr/>
        </p:nvGraphicFramePr>
        <p:xfrm>
          <a:off x="1756676" y="5325867"/>
          <a:ext cx="6425299" cy="906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11" name="Equation" r:id="rId40" imgW="68884800" imgH="9144000" progId="Equation.DSMT4">
                  <p:embed/>
                </p:oleObj>
              </mc:Choice>
              <mc:Fallback>
                <p:oleObj name="Equation" r:id="rId40" imgW="68884800" imgH="9144000" progId="Equation.DSMT4">
                  <p:embed/>
                  <p:pic>
                    <p:nvPicPr>
                      <p:cNvPr id="0" name="图片 74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6676" y="5325867"/>
                        <a:ext cx="6425299" cy="9069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06454" y="486022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从而，</a:t>
            </a:r>
            <a:endParaRPr lang="zh-CN" altLang="en-US" sz="2800" b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30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30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30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30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30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30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30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30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30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7" grpId="0" autoUpdateAnimBg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9"/>
          <p:cNvGrpSpPr/>
          <p:nvPr/>
        </p:nvGrpSpPr>
        <p:grpSpPr bwMode="auto">
          <a:xfrm>
            <a:off x="7467600" y="1371600"/>
            <a:ext cx="2286000" cy="2286000"/>
            <a:chOff x="1824" y="1440"/>
            <a:chExt cx="1440" cy="1440"/>
          </a:xfrm>
        </p:grpSpPr>
        <p:pic>
          <p:nvPicPr>
            <p:cNvPr id="17444" name="Picture 39" descr="lc-10-5-4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4" y="1440"/>
              <a:ext cx="1440" cy="1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7445" name="Group 58"/>
            <p:cNvGrpSpPr/>
            <p:nvPr/>
          </p:nvGrpSpPr>
          <p:grpSpPr bwMode="auto">
            <a:xfrm>
              <a:off x="2011" y="1440"/>
              <a:ext cx="1157" cy="1200"/>
              <a:chOff x="2011" y="1440"/>
              <a:chExt cx="1157" cy="1200"/>
            </a:xfrm>
          </p:grpSpPr>
          <p:sp>
            <p:nvSpPr>
              <p:cNvPr id="17446" name="Line 40"/>
              <p:cNvSpPr>
                <a:spLocks noChangeShapeType="1"/>
              </p:cNvSpPr>
              <p:nvPr/>
            </p:nvSpPr>
            <p:spPr bwMode="auto">
              <a:xfrm flipV="1">
                <a:off x="2496" y="1440"/>
                <a:ext cx="0" cy="30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7" name="Line 43"/>
              <p:cNvSpPr>
                <a:spLocks noChangeShapeType="1"/>
              </p:cNvSpPr>
              <p:nvPr/>
            </p:nvSpPr>
            <p:spPr bwMode="auto">
              <a:xfrm flipV="1">
                <a:off x="2496" y="1755"/>
                <a:ext cx="0" cy="4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8" name="Freeform 41"/>
              <p:cNvSpPr/>
              <p:nvPr/>
            </p:nvSpPr>
            <p:spPr bwMode="auto">
              <a:xfrm>
                <a:off x="2011" y="2368"/>
                <a:ext cx="192" cy="119"/>
              </a:xfrm>
              <a:custGeom>
                <a:avLst/>
                <a:gdLst>
                  <a:gd name="T0" fmla="*/ 192 w 192"/>
                  <a:gd name="T1" fmla="*/ 0 h 119"/>
                  <a:gd name="T2" fmla="*/ 0 w 192"/>
                  <a:gd name="T3" fmla="*/ 119 h 119"/>
                  <a:gd name="T4" fmla="*/ 0 60000 65536"/>
                  <a:gd name="T5" fmla="*/ 0 60000 65536"/>
                  <a:gd name="T6" fmla="*/ 0 w 192"/>
                  <a:gd name="T7" fmla="*/ 0 h 119"/>
                  <a:gd name="T8" fmla="*/ 192 w 192"/>
                  <a:gd name="T9" fmla="*/ 119 h 11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2" h="119">
                    <a:moveTo>
                      <a:pt x="192" y="0"/>
                    </a:moveTo>
                    <a:lnTo>
                      <a:pt x="0" y="119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9" name="Freeform 44"/>
              <p:cNvSpPr/>
              <p:nvPr/>
            </p:nvSpPr>
            <p:spPr bwMode="auto">
              <a:xfrm>
                <a:off x="2160" y="2194"/>
                <a:ext cx="327" cy="206"/>
              </a:xfrm>
              <a:custGeom>
                <a:avLst/>
                <a:gdLst>
                  <a:gd name="T0" fmla="*/ 327 w 327"/>
                  <a:gd name="T1" fmla="*/ 0 h 206"/>
                  <a:gd name="T2" fmla="*/ 0 w 327"/>
                  <a:gd name="T3" fmla="*/ 206 h 206"/>
                  <a:gd name="T4" fmla="*/ 0 60000 65536"/>
                  <a:gd name="T5" fmla="*/ 0 60000 65536"/>
                  <a:gd name="T6" fmla="*/ 0 w 327"/>
                  <a:gd name="T7" fmla="*/ 0 h 206"/>
                  <a:gd name="T8" fmla="*/ 327 w 327"/>
                  <a:gd name="T9" fmla="*/ 206 h 20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27" h="206">
                    <a:moveTo>
                      <a:pt x="327" y="0"/>
                    </a:moveTo>
                    <a:lnTo>
                      <a:pt x="0" y="206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50" name="Freeform 42"/>
              <p:cNvSpPr/>
              <p:nvPr/>
            </p:nvSpPr>
            <p:spPr bwMode="auto">
              <a:xfrm>
                <a:off x="2496" y="2194"/>
                <a:ext cx="385" cy="96"/>
              </a:xfrm>
              <a:custGeom>
                <a:avLst/>
                <a:gdLst>
                  <a:gd name="T0" fmla="*/ 0 w 385"/>
                  <a:gd name="T1" fmla="*/ 0 h 96"/>
                  <a:gd name="T2" fmla="*/ 385 w 385"/>
                  <a:gd name="T3" fmla="*/ 96 h 96"/>
                  <a:gd name="T4" fmla="*/ 0 60000 65536"/>
                  <a:gd name="T5" fmla="*/ 0 60000 65536"/>
                  <a:gd name="T6" fmla="*/ 0 w 385"/>
                  <a:gd name="T7" fmla="*/ 0 h 96"/>
                  <a:gd name="T8" fmla="*/ 385 w 385"/>
                  <a:gd name="T9" fmla="*/ 96 h 9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85" h="96">
                    <a:moveTo>
                      <a:pt x="0" y="0"/>
                    </a:moveTo>
                    <a:lnTo>
                      <a:pt x="385" y="96"/>
                    </a:lnTo>
                  </a:path>
                </a:pathLst>
              </a:custGeom>
              <a:noFill/>
              <a:ln w="28575" cap="flat" cmpd="sng">
                <a:solidFill>
                  <a:srgbClr val="003366"/>
                </a:solidFill>
                <a:prstDash val="dash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51" name="Freeform 47"/>
              <p:cNvSpPr/>
              <p:nvPr/>
            </p:nvSpPr>
            <p:spPr bwMode="auto">
              <a:xfrm>
                <a:off x="2884" y="2295"/>
                <a:ext cx="234" cy="73"/>
              </a:xfrm>
              <a:custGeom>
                <a:avLst/>
                <a:gdLst>
                  <a:gd name="T0" fmla="*/ 0 w 234"/>
                  <a:gd name="T1" fmla="*/ 0 h 73"/>
                  <a:gd name="T2" fmla="*/ 234 w 234"/>
                  <a:gd name="T3" fmla="*/ 73 h 73"/>
                  <a:gd name="T4" fmla="*/ 0 60000 65536"/>
                  <a:gd name="T5" fmla="*/ 0 60000 65536"/>
                  <a:gd name="T6" fmla="*/ 0 w 234"/>
                  <a:gd name="T7" fmla="*/ 0 h 73"/>
                  <a:gd name="T8" fmla="*/ 234 w 234"/>
                  <a:gd name="T9" fmla="*/ 73 h 7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34" h="73">
                    <a:moveTo>
                      <a:pt x="0" y="0"/>
                    </a:moveTo>
                    <a:lnTo>
                      <a:pt x="234" y="73"/>
                    </a:lnTo>
                  </a:path>
                </a:pathLst>
              </a:custGeom>
              <a:noFill/>
              <a:ln w="28575" cap="flat" cmpd="sng">
                <a:solidFill>
                  <a:srgbClr val="003366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7427" name="Object 19"/>
              <p:cNvGraphicFramePr>
                <a:graphicFrameLocks noChangeAspect="1"/>
              </p:cNvGraphicFramePr>
              <p:nvPr/>
            </p:nvGraphicFramePr>
            <p:xfrm>
              <a:off x="2034" y="2464"/>
              <a:ext cx="174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299" name="Equation" r:id="rId2" imgW="139700" imgH="139700" progId="Equation.3">
                      <p:embed/>
                    </p:oleObj>
                  </mc:Choice>
                  <mc:Fallback>
                    <p:oleObj name="Equation" r:id="rId2" imgW="139700" imgH="139700" progId="Equation.3">
                      <p:embed/>
                      <p:pic>
                        <p:nvPicPr>
                          <p:cNvPr id="0" name="图片 6629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34" y="2464"/>
                            <a:ext cx="174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28" name="Object 20"/>
              <p:cNvGraphicFramePr>
                <a:graphicFrameLocks noChangeAspect="1"/>
              </p:cNvGraphicFramePr>
              <p:nvPr/>
            </p:nvGraphicFramePr>
            <p:xfrm>
              <a:off x="2995" y="2400"/>
              <a:ext cx="173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300" name="Equation" r:id="rId4" imgW="139700" imgH="165100" progId="Equation.3">
                      <p:embed/>
                    </p:oleObj>
                  </mc:Choice>
                  <mc:Fallback>
                    <p:oleObj name="Equation" r:id="rId4" imgW="139700" imgH="165100" progId="Equation.3">
                      <p:embed/>
                      <p:pic>
                        <p:nvPicPr>
                          <p:cNvPr id="0" name="图片 6629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95" y="2400"/>
                            <a:ext cx="173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29" name="Object 21"/>
              <p:cNvGraphicFramePr>
                <a:graphicFrameLocks noChangeAspect="1"/>
              </p:cNvGraphicFramePr>
              <p:nvPr/>
            </p:nvGraphicFramePr>
            <p:xfrm>
              <a:off x="2546" y="1440"/>
              <a:ext cx="142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301" name="Equation" r:id="rId6" imgW="114300" imgH="139700" progId="Equation.3">
                      <p:embed/>
                    </p:oleObj>
                  </mc:Choice>
                  <mc:Fallback>
                    <p:oleObj name="Equation" r:id="rId6" imgW="114300" imgH="139700" progId="Equation.3">
                      <p:embed/>
                      <p:pic>
                        <p:nvPicPr>
                          <p:cNvPr id="0" name="图片 6630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46" y="1440"/>
                            <a:ext cx="142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30" name="Object 22"/>
              <p:cNvGraphicFramePr>
                <a:graphicFrameLocks noChangeAspect="1"/>
              </p:cNvGraphicFramePr>
              <p:nvPr/>
            </p:nvGraphicFramePr>
            <p:xfrm>
              <a:off x="2304" y="2032"/>
              <a:ext cx="204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302" name="Equation" r:id="rId8" imgW="165100" imgH="177800" progId="Equation.3">
                      <p:embed/>
                    </p:oleObj>
                  </mc:Choice>
                  <mc:Fallback>
                    <p:oleObj name="Equation" r:id="rId8" imgW="165100" imgH="177800" progId="Equation.3">
                      <p:embed/>
                      <p:pic>
                        <p:nvPicPr>
                          <p:cNvPr id="0" name="图片 6630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04" y="2032"/>
                            <a:ext cx="204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27011" name="Rectangle 3"/>
          <p:cNvSpPr>
            <a:spLocks noChangeArrowheads="1"/>
          </p:cNvSpPr>
          <p:nvPr/>
        </p:nvSpPr>
        <p:spPr bwMode="auto">
          <a:xfrm>
            <a:off x="2286000" y="19192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ea typeface="黑体" panose="02010609060101010101" pitchFamily="49" charset="-122"/>
              </a:rPr>
              <a:t>解</a:t>
            </a:r>
            <a:endParaRPr lang="zh-CN" altLang="en-US" sz="2800">
              <a:ea typeface="黑体" panose="02010609060101010101" pitchFamily="49" charset="-122"/>
            </a:endParaRPr>
          </a:p>
        </p:txBody>
      </p:sp>
      <p:graphicFrame>
        <p:nvGraphicFramePr>
          <p:cNvPr id="427012" name="Object 2"/>
          <p:cNvGraphicFramePr>
            <a:graphicFrameLocks noChangeAspect="1"/>
          </p:cNvGraphicFramePr>
          <p:nvPr/>
        </p:nvGraphicFramePr>
        <p:xfrm>
          <a:off x="2982914" y="2055813"/>
          <a:ext cx="34067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03" name="Equation" r:id="rId10" imgW="3467100" imgH="431800" progId="Equation.3">
                  <p:embed/>
                </p:oleObj>
              </mc:Choice>
              <mc:Fallback>
                <p:oleObj name="Equation" r:id="rId10" imgW="3467100" imgH="431800" progId="Equation.3">
                  <p:embed/>
                  <p:pic>
                    <p:nvPicPr>
                      <p:cNvPr id="0" name="图片 663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2914" y="2055813"/>
                        <a:ext cx="340677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13" name="Object 3"/>
          <p:cNvGraphicFramePr>
            <a:graphicFrameLocks noChangeAspect="1"/>
          </p:cNvGraphicFramePr>
          <p:nvPr/>
        </p:nvGraphicFramePr>
        <p:xfrm>
          <a:off x="2996790" y="2540000"/>
          <a:ext cx="3329791" cy="697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04" name="Equation" r:id="rId12" imgW="32004000" imgH="6705600" progId="Equation.DSMT4">
                  <p:embed/>
                </p:oleObj>
              </mc:Choice>
              <mc:Fallback>
                <p:oleObj name="Equation" r:id="rId12" imgW="32004000" imgH="6705600" progId="Equation.DSMT4">
                  <p:embed/>
                  <p:pic>
                    <p:nvPicPr>
                      <p:cNvPr id="0" name="图片 663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6790" y="2540000"/>
                        <a:ext cx="3329791" cy="6976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14" name="Object 4"/>
          <p:cNvGraphicFramePr>
            <a:graphicFrameLocks noChangeAspect="1"/>
          </p:cNvGraphicFramePr>
          <p:nvPr/>
        </p:nvGraphicFramePr>
        <p:xfrm>
          <a:off x="2993718" y="3193567"/>
          <a:ext cx="3506787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05" name="Equation" r:id="rId14" imgW="34442400" imgH="6705600" progId="Equation.DSMT4">
                  <p:embed/>
                </p:oleObj>
              </mc:Choice>
              <mc:Fallback>
                <p:oleObj name="Equation" r:id="rId14" imgW="34442400" imgH="6705600" progId="Equation.DSMT4">
                  <p:embed/>
                  <p:pic>
                    <p:nvPicPr>
                      <p:cNvPr id="0" name="图片 663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3718" y="3193567"/>
                        <a:ext cx="3506787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8"/>
          <p:cNvGrpSpPr/>
          <p:nvPr/>
        </p:nvGrpSpPr>
        <p:grpSpPr bwMode="auto">
          <a:xfrm>
            <a:off x="8615358" y="1938338"/>
            <a:ext cx="622300" cy="719137"/>
            <a:chOff x="4720" y="1066"/>
            <a:chExt cx="392" cy="453"/>
          </a:xfrm>
        </p:grpSpPr>
        <p:graphicFrame>
          <p:nvGraphicFramePr>
            <p:cNvPr id="17426" name="Object 18"/>
            <p:cNvGraphicFramePr>
              <a:graphicFrameLocks noChangeAspect="1"/>
            </p:cNvGraphicFramePr>
            <p:nvPr/>
          </p:nvGraphicFramePr>
          <p:xfrm>
            <a:off x="4720" y="1155"/>
            <a:ext cx="291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306" name="Equation" r:id="rId16" imgW="4267200" imgH="5486400" progId="Equation.DSMT4">
                    <p:embed/>
                  </p:oleObj>
                </mc:Choice>
                <mc:Fallback>
                  <p:oleObj name="Equation" r:id="rId16" imgW="4267200" imgH="5486400" progId="Equation.DSMT4">
                    <p:embed/>
                    <p:pic>
                      <p:nvPicPr>
                        <p:cNvPr id="0" name="图片 663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0" y="1155"/>
                          <a:ext cx="291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3" name="Line 9"/>
            <p:cNvSpPr>
              <a:spLocks noChangeShapeType="1"/>
            </p:cNvSpPr>
            <p:nvPr/>
          </p:nvSpPr>
          <p:spPr bwMode="auto">
            <a:xfrm flipV="1">
              <a:off x="4892" y="1066"/>
              <a:ext cx="220" cy="2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37"/>
          <p:cNvGrpSpPr/>
          <p:nvPr/>
        </p:nvGrpSpPr>
        <p:grpSpPr bwMode="auto">
          <a:xfrm>
            <a:off x="8602664" y="2870608"/>
            <a:ext cx="731838" cy="596900"/>
            <a:chOff x="4699" y="2144"/>
            <a:chExt cx="461" cy="376"/>
          </a:xfrm>
        </p:grpSpPr>
        <p:graphicFrame>
          <p:nvGraphicFramePr>
            <p:cNvPr id="17425" name="Object 17"/>
            <p:cNvGraphicFramePr>
              <a:graphicFrameLocks noChangeAspect="1"/>
            </p:cNvGraphicFramePr>
            <p:nvPr/>
          </p:nvGraphicFramePr>
          <p:xfrm>
            <a:off x="4699" y="2144"/>
            <a:ext cx="278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307" name="Equation" r:id="rId18" imgW="4572000" imgH="5486400" progId="Equation.DSMT4">
                    <p:embed/>
                  </p:oleObj>
                </mc:Choice>
                <mc:Fallback>
                  <p:oleObj name="Equation" r:id="rId18" imgW="4572000" imgH="5486400" progId="Equation.DSMT4">
                    <p:embed/>
                    <p:pic>
                      <p:nvPicPr>
                        <p:cNvPr id="0" name="图片 663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9" y="2144"/>
                          <a:ext cx="278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2" name="Line 12"/>
            <p:cNvSpPr>
              <a:spLocks noChangeShapeType="1"/>
            </p:cNvSpPr>
            <p:nvPr/>
          </p:nvSpPr>
          <p:spPr bwMode="auto">
            <a:xfrm>
              <a:off x="4941" y="2308"/>
              <a:ext cx="219" cy="2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27021" name="Object 5"/>
          <p:cNvGraphicFramePr>
            <a:graphicFrameLocks noChangeAspect="1"/>
          </p:cNvGraphicFramePr>
          <p:nvPr/>
        </p:nvGraphicFramePr>
        <p:xfrm>
          <a:off x="9150351" y="1613317"/>
          <a:ext cx="461962" cy="447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08" name="Equation" r:id="rId20" imgW="3352800" imgH="3352800" progId="Equation.DSMT4">
                  <p:embed/>
                </p:oleObj>
              </mc:Choice>
              <mc:Fallback>
                <p:oleObj name="Equation" r:id="rId20" imgW="3352800" imgH="3352800" progId="Equation.DSMT4">
                  <p:embed/>
                  <p:pic>
                    <p:nvPicPr>
                      <p:cNvPr id="0" name="图片 663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0351" y="1613317"/>
                        <a:ext cx="461962" cy="4477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22" name="Object 6"/>
          <p:cNvGraphicFramePr>
            <a:graphicFrameLocks noChangeAspect="1"/>
          </p:cNvGraphicFramePr>
          <p:nvPr/>
        </p:nvGraphicFramePr>
        <p:xfrm>
          <a:off x="9236075" y="3384550"/>
          <a:ext cx="503238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09" name="Equation" r:id="rId22" imgW="3352800" imgH="2438400" progId="Equation.DSMT4">
                  <p:embed/>
                </p:oleObj>
              </mc:Choice>
              <mc:Fallback>
                <p:oleObj name="Equation" r:id="rId22" imgW="3352800" imgH="2438400" progId="Equation.DSMT4">
                  <p:embed/>
                  <p:pic>
                    <p:nvPicPr>
                      <p:cNvPr id="0" name="图片 663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6075" y="3384550"/>
                        <a:ext cx="503238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7023" name="Text Box 15"/>
          <p:cNvSpPr txBox="1">
            <a:spLocks noChangeArrowheads="1"/>
          </p:cNvSpPr>
          <p:nvPr/>
        </p:nvSpPr>
        <p:spPr bwMode="auto">
          <a:xfrm>
            <a:off x="2711449" y="3860801"/>
            <a:ext cx="20356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/>
              <a:t>投影</a:t>
            </a:r>
            <a:r>
              <a:rPr lang="zh-CN" altLang="en-US" sz="2800" b="1" dirty="0" smtClean="0"/>
              <a:t>域皆为</a:t>
            </a:r>
            <a:endParaRPr lang="zh-CN" altLang="en-US" sz="2800" b="1" dirty="0"/>
          </a:p>
        </p:txBody>
      </p:sp>
      <p:graphicFrame>
        <p:nvGraphicFramePr>
          <p:cNvPr id="427024" name="Object 7"/>
          <p:cNvGraphicFramePr>
            <a:graphicFrameLocks noChangeAspect="1"/>
          </p:cNvGraphicFramePr>
          <p:nvPr/>
        </p:nvGraphicFramePr>
        <p:xfrm>
          <a:off x="4747111" y="3830623"/>
          <a:ext cx="4648200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10" name="公式" r:id="rId24" imgW="1866265" imgH="254000" progId="Equation.3">
                  <p:embed/>
                </p:oleObj>
              </mc:Choice>
              <mc:Fallback>
                <p:oleObj name="公式" r:id="rId24" imgW="1866265" imgH="254000" progId="Equation.3">
                  <p:embed/>
                  <p:pic>
                    <p:nvPicPr>
                      <p:cNvPr id="0" name="图片 663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7111" y="3830623"/>
                        <a:ext cx="4648200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6" name="Text Box 22"/>
          <p:cNvSpPr txBox="1">
            <a:spLocks noChangeArrowheads="1"/>
          </p:cNvSpPr>
          <p:nvPr/>
        </p:nvSpPr>
        <p:spPr bwMode="auto">
          <a:xfrm>
            <a:off x="1916113" y="601374"/>
            <a:ext cx="903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dirty="0"/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a typeface="黑体" panose="02010609060101010101" pitchFamily="49" charset="-122"/>
              </a:rPr>
              <a:t>2</a:t>
            </a:r>
            <a:endParaRPr lang="zh-CN" altLang="en-US" sz="2800" b="1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17437" name="Text Box 23"/>
          <p:cNvSpPr txBox="1">
            <a:spLocks noChangeArrowheads="1"/>
          </p:cNvSpPr>
          <p:nvPr/>
        </p:nvSpPr>
        <p:spPr bwMode="auto">
          <a:xfrm>
            <a:off x="2743200" y="595313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99"/>
                </a:solidFill>
              </a:rPr>
              <a:t>计算</a:t>
            </a:r>
            <a:endParaRPr lang="zh-CN" altLang="en-US" sz="2800" b="1" dirty="0">
              <a:solidFill>
                <a:srgbClr val="000099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3581400" y="581026"/>
          <a:ext cx="174625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11" name="Equation" r:id="rId26" imgW="1638300" imgH="809625" progId="Equation.3">
                  <p:embed/>
                </p:oleObj>
              </mc:Choice>
              <mc:Fallback>
                <p:oleObj name="Equation" r:id="rId26" imgW="1638300" imgH="809625" progId="Equation.3">
                  <p:embed/>
                  <p:pic>
                    <p:nvPicPr>
                      <p:cNvPr id="0" name="图片 663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81026"/>
                        <a:ext cx="1746250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8" name="Text Box 25"/>
          <p:cNvSpPr txBox="1">
            <a:spLocks noChangeArrowheads="1"/>
          </p:cNvSpPr>
          <p:nvPr/>
        </p:nvSpPr>
        <p:spPr bwMode="auto">
          <a:xfrm>
            <a:off x="5257800" y="595313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/>
              <a:t>其中</a:t>
            </a:r>
            <a:r>
              <a:rPr lang="en-US" altLang="zh-CN" sz="2800" b="1"/>
              <a:t>Σ</a:t>
            </a:r>
            <a:r>
              <a:rPr lang="zh-CN" altLang="en-US" sz="2800" b="1"/>
              <a:t>是球面</a:t>
            </a:r>
            <a:endParaRPr lang="zh-CN" altLang="en-US" sz="2800" b="1"/>
          </a:p>
        </p:txBody>
      </p:sp>
      <p:graphicFrame>
        <p:nvGraphicFramePr>
          <p:cNvPr id="17417" name="Object 9"/>
          <p:cNvGraphicFramePr>
            <a:graphicFrameLocks noChangeAspect="1"/>
          </p:cNvGraphicFramePr>
          <p:nvPr/>
        </p:nvGraphicFramePr>
        <p:xfrm>
          <a:off x="7556500" y="657225"/>
          <a:ext cx="2273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12" name="Equation" r:id="rId28" imgW="2273300" imgH="469900" progId="Equation.3">
                  <p:embed/>
                </p:oleObj>
              </mc:Choice>
              <mc:Fallback>
                <p:oleObj name="Equation" r:id="rId28" imgW="2273300" imgH="469900" progId="Equation.3">
                  <p:embed/>
                  <p:pic>
                    <p:nvPicPr>
                      <p:cNvPr id="0" name="图片 663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0" y="657225"/>
                        <a:ext cx="2273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9" name="Text Box 27"/>
          <p:cNvSpPr txBox="1">
            <a:spLocks noChangeArrowheads="1"/>
          </p:cNvSpPr>
          <p:nvPr/>
        </p:nvSpPr>
        <p:spPr bwMode="auto">
          <a:xfrm>
            <a:off x="2819400" y="1371601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</a:rPr>
              <a:t>外侧</a:t>
            </a:r>
            <a:r>
              <a:rPr lang="zh-CN" altLang="en-US" sz="2800" b="1" dirty="0"/>
              <a:t>在</a:t>
            </a:r>
            <a:endParaRPr lang="zh-CN" altLang="en-US" sz="2800" b="1" dirty="0"/>
          </a:p>
        </p:txBody>
      </p:sp>
      <p:graphicFrame>
        <p:nvGraphicFramePr>
          <p:cNvPr id="17418" name="Object 10"/>
          <p:cNvGraphicFramePr>
            <a:graphicFrameLocks noChangeAspect="1"/>
          </p:cNvGraphicFramePr>
          <p:nvPr/>
        </p:nvGraphicFramePr>
        <p:xfrm>
          <a:off x="4051300" y="1511300"/>
          <a:ext cx="1663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13" name="Equation" r:id="rId30" imgW="1663700" imgH="393700" progId="Equation.3">
                  <p:embed/>
                </p:oleObj>
              </mc:Choice>
              <mc:Fallback>
                <p:oleObj name="Equation" r:id="rId30" imgW="1663700" imgH="393700" progId="Equation.3">
                  <p:embed/>
                  <p:pic>
                    <p:nvPicPr>
                      <p:cNvPr id="0" name="图片 663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1300" y="1511300"/>
                        <a:ext cx="1663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40" name="Text Box 29"/>
          <p:cNvSpPr txBox="1">
            <a:spLocks noChangeArrowheads="1"/>
          </p:cNvSpPr>
          <p:nvPr/>
        </p:nvSpPr>
        <p:spPr bwMode="auto">
          <a:xfrm>
            <a:off x="5638800" y="138588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/>
              <a:t>的部分</a:t>
            </a:r>
            <a:r>
              <a:rPr lang="en-US" altLang="zh-CN" sz="2800" b="1" dirty="0"/>
              <a:t>.</a:t>
            </a:r>
            <a:endParaRPr lang="en-US" altLang="zh-CN" sz="2800" b="1" dirty="0"/>
          </a:p>
        </p:txBody>
      </p:sp>
      <p:graphicFrame>
        <p:nvGraphicFramePr>
          <p:cNvPr id="427038" name="Object 11"/>
          <p:cNvGraphicFramePr>
            <a:graphicFrameLocks noChangeAspect="1"/>
          </p:cNvGraphicFramePr>
          <p:nvPr/>
        </p:nvGraphicFramePr>
        <p:xfrm>
          <a:off x="2633271" y="4414822"/>
          <a:ext cx="3897313" cy="993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14" name="Equation" r:id="rId32" imgW="38100000" imgH="9753600" progId="Equation.DSMT4">
                  <p:embed/>
                </p:oleObj>
              </mc:Choice>
              <mc:Fallback>
                <p:oleObj name="Equation" r:id="rId32" imgW="38100000" imgH="9753600" progId="Equation.DSMT4">
                  <p:embed/>
                  <p:pic>
                    <p:nvPicPr>
                      <p:cNvPr id="0" name="图片 663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3271" y="4414822"/>
                        <a:ext cx="3897313" cy="9933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39" name="Object 12"/>
          <p:cNvGraphicFramePr>
            <a:graphicFrameLocks noChangeAspect="1"/>
          </p:cNvGraphicFramePr>
          <p:nvPr/>
        </p:nvGraphicFramePr>
        <p:xfrm>
          <a:off x="6487438" y="4379807"/>
          <a:ext cx="2189904" cy="1054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15" name="Equation" r:id="rId34" imgW="20116800" imgH="9753600" progId="Equation.DSMT4">
                  <p:embed/>
                </p:oleObj>
              </mc:Choice>
              <mc:Fallback>
                <p:oleObj name="Equation" r:id="rId34" imgW="20116800" imgH="9753600" progId="Equation.DSMT4">
                  <p:embed/>
                  <p:pic>
                    <p:nvPicPr>
                      <p:cNvPr id="0" name="图片 663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7438" y="4379807"/>
                        <a:ext cx="2189904" cy="10548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40" name="Object 13"/>
          <p:cNvGraphicFramePr>
            <a:graphicFrameLocks noChangeAspect="1"/>
          </p:cNvGraphicFramePr>
          <p:nvPr/>
        </p:nvGraphicFramePr>
        <p:xfrm>
          <a:off x="2209800" y="5330826"/>
          <a:ext cx="3881438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16" name="Equation" r:id="rId36" imgW="3797300" imgH="901700" progId="Equation.3">
                  <p:embed/>
                </p:oleObj>
              </mc:Choice>
              <mc:Fallback>
                <p:oleObj name="Equation" r:id="rId36" imgW="3797300" imgH="901700" progId="Equation.3">
                  <p:embed/>
                  <p:pic>
                    <p:nvPicPr>
                      <p:cNvPr id="0" name="图片 663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330826"/>
                        <a:ext cx="3881438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42" name="Object 14"/>
          <p:cNvGraphicFramePr>
            <a:graphicFrameLocks noChangeAspect="1"/>
          </p:cNvGraphicFramePr>
          <p:nvPr/>
        </p:nvGraphicFramePr>
        <p:xfrm>
          <a:off x="6548438" y="5308601"/>
          <a:ext cx="39624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17" name="Equation" r:id="rId38" imgW="3797300" imgH="901700" progId="Equation.3">
                  <p:embed/>
                </p:oleObj>
              </mc:Choice>
              <mc:Fallback>
                <p:oleObj name="Equation" r:id="rId38" imgW="3797300" imgH="901700" progId="Equation.3">
                  <p:embed/>
                  <p:pic>
                    <p:nvPicPr>
                      <p:cNvPr id="0" name="图片 663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8438" y="5308601"/>
                        <a:ext cx="39624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43" name="Object 15"/>
          <p:cNvGraphicFramePr>
            <a:graphicFrameLocks noChangeAspect="1"/>
          </p:cNvGraphicFramePr>
          <p:nvPr/>
        </p:nvGraphicFramePr>
        <p:xfrm>
          <a:off x="2417763" y="5413375"/>
          <a:ext cx="3746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18" name="Equation" r:id="rId40" imgW="3352800" imgH="3352800" progId="Equation.DSMT4">
                  <p:embed/>
                </p:oleObj>
              </mc:Choice>
              <mc:Fallback>
                <p:oleObj name="Equation" r:id="rId40" imgW="3352800" imgH="3352800" progId="Equation.DSMT4">
                  <p:embed/>
                  <p:pic>
                    <p:nvPicPr>
                      <p:cNvPr id="0" name="图片 663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7763" y="5413375"/>
                        <a:ext cx="37465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44" name="Object 16"/>
          <p:cNvGraphicFramePr>
            <a:graphicFrameLocks noChangeAspect="1"/>
          </p:cNvGraphicFramePr>
          <p:nvPr/>
        </p:nvGraphicFramePr>
        <p:xfrm>
          <a:off x="6173788" y="5538788"/>
          <a:ext cx="37465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19" name="Equation" r:id="rId42" imgW="3352800" imgH="2438400" progId="Equation.DSMT4">
                  <p:embed/>
                </p:oleObj>
              </mc:Choice>
              <mc:Fallback>
                <p:oleObj name="Equation" r:id="rId42" imgW="3352800" imgH="2438400" progId="Equation.DSMT4">
                  <p:embed/>
                  <p:pic>
                    <p:nvPicPr>
                      <p:cNvPr id="0" name="图片 663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3788" y="5538788"/>
                        <a:ext cx="37465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2327284" y="5408183"/>
            <a:ext cx="4340216" cy="457200"/>
            <a:chOff x="2327284" y="5408183"/>
            <a:chExt cx="4340216" cy="457200"/>
          </a:xfrm>
        </p:grpSpPr>
        <p:sp>
          <p:nvSpPr>
            <p:cNvPr id="427041" name="AutoShape 33"/>
            <p:cNvSpPr>
              <a:spLocks noChangeArrowheads="1"/>
            </p:cNvSpPr>
            <p:nvPr/>
          </p:nvSpPr>
          <p:spPr bwMode="auto">
            <a:xfrm>
              <a:off x="2327284" y="5408183"/>
              <a:ext cx="533400" cy="457200"/>
            </a:xfrm>
            <a:prstGeom prst="irregularSeal1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4" name="AutoShape 33"/>
            <p:cNvSpPr>
              <a:spLocks noChangeArrowheads="1"/>
            </p:cNvSpPr>
            <p:nvPr/>
          </p:nvSpPr>
          <p:spPr bwMode="auto">
            <a:xfrm>
              <a:off x="6134100" y="5408183"/>
              <a:ext cx="533400" cy="457200"/>
            </a:xfrm>
            <a:prstGeom prst="irregularSeal1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7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7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7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7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7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7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7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27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27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27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27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27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27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27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27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2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270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270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27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27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1" grpId="0" autoUpdateAnimBg="0"/>
      <p:bldP spid="427023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4048" name="Object 2"/>
          <p:cNvGraphicFramePr>
            <a:graphicFrameLocks noChangeAspect="1"/>
          </p:cNvGraphicFramePr>
          <p:nvPr/>
        </p:nvGraphicFramePr>
        <p:xfrm>
          <a:off x="2157413" y="2670173"/>
          <a:ext cx="4013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75" name="Equation" r:id="rId1" imgW="3784600" imgH="901700" progId="Equation.3">
                  <p:embed/>
                </p:oleObj>
              </mc:Choice>
              <mc:Fallback>
                <p:oleObj name="Equation" r:id="rId1" imgW="3784600" imgH="901700" progId="Equation.3">
                  <p:embed/>
                  <p:pic>
                    <p:nvPicPr>
                      <p:cNvPr id="0" name="图片 19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7413" y="2670173"/>
                        <a:ext cx="40132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/>
          <p:nvPr/>
        </p:nvGrpSpPr>
        <p:grpSpPr bwMode="auto">
          <a:xfrm>
            <a:off x="7772400" y="3875087"/>
            <a:ext cx="1600200" cy="533400"/>
            <a:chOff x="3312" y="2585"/>
            <a:chExt cx="1008" cy="336"/>
          </a:xfrm>
        </p:grpSpPr>
        <p:sp>
          <p:nvSpPr>
            <p:cNvPr id="18445" name="AutoShape 5"/>
            <p:cNvSpPr>
              <a:spLocks noChangeArrowheads="1"/>
            </p:cNvSpPr>
            <p:nvPr/>
          </p:nvSpPr>
          <p:spPr bwMode="auto">
            <a:xfrm rot="10800000">
              <a:off x="3312" y="2585"/>
              <a:ext cx="1008" cy="336"/>
            </a:xfrm>
            <a:prstGeom prst="homePlate">
              <a:avLst>
                <a:gd name="adj" fmla="val 75000"/>
              </a:avLst>
            </a:prstGeom>
            <a:gradFill rotWithShape="0">
              <a:gsLst>
                <a:gs pos="0">
                  <a:srgbClr val="76762F"/>
                </a:gs>
                <a:gs pos="50000">
                  <a:srgbClr val="FFFF66"/>
                </a:gs>
                <a:gs pos="100000">
                  <a:srgbClr val="76762F"/>
                </a:gs>
              </a:gsLst>
              <a:lin ang="5400000" scaled="1"/>
            </a:gradFill>
            <a:ln w="28575">
              <a:solidFill>
                <a:srgbClr val="FF0000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46" name="Text Box 6"/>
            <p:cNvSpPr txBox="1">
              <a:spLocks noChangeArrowheads="1"/>
            </p:cNvSpPr>
            <p:nvPr/>
          </p:nvSpPr>
          <p:spPr bwMode="auto">
            <a:xfrm>
              <a:off x="3504" y="2594"/>
              <a:ext cx="8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FF0000"/>
                  </a:solidFill>
                </a:rPr>
                <a:t>极坐标</a:t>
              </a:r>
              <a:endParaRPr lang="zh-CN" altLang="en-US" sz="2800" dirty="0"/>
            </a:p>
          </p:txBody>
        </p:sp>
      </p:grpSp>
      <p:graphicFrame>
        <p:nvGraphicFramePr>
          <p:cNvPr id="514050" name="Object 4"/>
          <p:cNvGraphicFramePr>
            <a:graphicFrameLocks noChangeAspect="1"/>
          </p:cNvGraphicFramePr>
          <p:nvPr/>
        </p:nvGraphicFramePr>
        <p:xfrm>
          <a:off x="2138364" y="3652836"/>
          <a:ext cx="5595937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76" name="Equation" r:id="rId3" imgW="2133600" imgH="381000" progId="Equation.DSMT4">
                  <p:embed/>
                </p:oleObj>
              </mc:Choice>
              <mc:Fallback>
                <p:oleObj name="Equation" r:id="rId3" imgW="2133600" imgH="381000" progId="Equation.DSMT4">
                  <p:embed/>
                  <p:pic>
                    <p:nvPicPr>
                      <p:cNvPr id="0" name="图片 19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8364" y="3652836"/>
                        <a:ext cx="5595937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051" name="Object 5"/>
          <p:cNvGraphicFramePr>
            <a:graphicFrameLocks noChangeAspect="1"/>
          </p:cNvGraphicFramePr>
          <p:nvPr/>
        </p:nvGraphicFramePr>
        <p:xfrm>
          <a:off x="2157413" y="4819649"/>
          <a:ext cx="8032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77" name="Equation" r:id="rId5" imgW="800100" imgH="838200" progId="Equation.3">
                  <p:embed/>
                </p:oleObj>
              </mc:Choice>
              <mc:Fallback>
                <p:oleObj name="Equation" r:id="rId5" imgW="800100" imgH="838200" progId="Equation.3">
                  <p:embed/>
                  <p:pic>
                    <p:nvPicPr>
                      <p:cNvPr id="0" name="图片 19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7413" y="4819649"/>
                        <a:ext cx="80327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 descr="蓝色砂纸"/>
          <p:cNvGraphicFramePr>
            <a:graphicFrameLocks noChangeAspect="1"/>
          </p:cNvGraphicFramePr>
          <p:nvPr/>
        </p:nvGraphicFramePr>
        <p:xfrm>
          <a:off x="6128623" y="396187"/>
          <a:ext cx="434340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78" name="公式" r:id="rId7" imgW="1866265" imgH="254000" progId="Equation.3">
                  <p:embed/>
                </p:oleObj>
              </mc:Choice>
              <mc:Fallback>
                <p:oleObj name="公式" r:id="rId7" imgW="1866265" imgH="254000" progId="Equation.3">
                  <p:embed/>
                  <p:pic>
                    <p:nvPicPr>
                      <p:cNvPr id="0" name="图片 19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8623" y="396187"/>
                        <a:ext cx="4343400" cy="585788"/>
                      </a:xfrm>
                      <a:prstGeom prst="rect">
                        <a:avLst/>
                      </a:prstGeom>
                      <a:blipFill dpi="0" rotWithShape="0">
                        <a:blip r:embed="rId9"/>
                        <a:srcRect/>
                        <a:tile tx="0" ty="0" sx="100000" sy="100000" flip="none" algn="tl"/>
                      </a:blip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2247186" y="1524599"/>
          <a:ext cx="3881437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79" name="Equation" r:id="rId10" imgW="3797300" imgH="901700" progId="Equation.3">
                  <p:embed/>
                </p:oleObj>
              </mc:Choice>
              <mc:Fallback>
                <p:oleObj name="Equation" r:id="rId10" imgW="3797300" imgH="901700" progId="Equation.3">
                  <p:embed/>
                  <p:pic>
                    <p:nvPicPr>
                      <p:cNvPr id="0" name="图片 19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186" y="1524599"/>
                        <a:ext cx="3881437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4" name="AutoShape 16"/>
          <p:cNvSpPr>
            <a:spLocks noChangeArrowheads="1"/>
          </p:cNvSpPr>
          <p:nvPr/>
        </p:nvSpPr>
        <p:spPr bwMode="auto">
          <a:xfrm>
            <a:off x="6100326" y="1552930"/>
            <a:ext cx="533400" cy="457200"/>
          </a:xfrm>
          <a:prstGeom prst="irregularSeal1">
            <a:avLst/>
          </a:prstGeom>
          <a:noFill/>
          <a:ln w="28575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8440" name="Object 8"/>
          <p:cNvGraphicFramePr>
            <a:graphicFrameLocks noChangeAspect="1"/>
          </p:cNvGraphicFramePr>
          <p:nvPr/>
        </p:nvGraphicFramePr>
        <p:xfrm>
          <a:off x="6605428" y="1396124"/>
          <a:ext cx="39624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80" name="Equation" r:id="rId12" imgW="3797300" imgH="901700" progId="Equation.3">
                  <p:embed/>
                </p:oleObj>
              </mc:Choice>
              <mc:Fallback>
                <p:oleObj name="Equation" r:id="rId12" imgW="3797300" imgH="901700" progId="Equation.3">
                  <p:embed/>
                  <p:pic>
                    <p:nvPicPr>
                      <p:cNvPr id="0" name="图片 19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5428" y="1396124"/>
                        <a:ext cx="39624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9"/>
          <p:cNvGraphicFramePr>
            <a:graphicFrameLocks noChangeAspect="1"/>
          </p:cNvGraphicFramePr>
          <p:nvPr/>
        </p:nvGraphicFramePr>
        <p:xfrm>
          <a:off x="2451101" y="1670866"/>
          <a:ext cx="3746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81" name="Equation" r:id="rId14" imgW="3352800" imgH="3352800" progId="Equation.DSMT4">
                  <p:embed/>
                </p:oleObj>
              </mc:Choice>
              <mc:Fallback>
                <p:oleObj name="Equation" r:id="rId14" imgW="3352800" imgH="3352800" progId="Equation.DSMT4">
                  <p:embed/>
                  <p:pic>
                    <p:nvPicPr>
                      <p:cNvPr id="0" name="图片 19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1" y="1670866"/>
                        <a:ext cx="37465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10"/>
          <p:cNvGraphicFramePr>
            <a:graphicFrameLocks noChangeAspect="1"/>
          </p:cNvGraphicFramePr>
          <p:nvPr/>
        </p:nvGraphicFramePr>
        <p:xfrm>
          <a:off x="6162675" y="1671197"/>
          <a:ext cx="37465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82" name="Equation" r:id="rId16" imgW="3352800" imgH="2438400" progId="Equation.DSMT4">
                  <p:embed/>
                </p:oleObj>
              </mc:Choice>
              <mc:Fallback>
                <p:oleObj name="Equation" r:id="rId16" imgW="3352800" imgH="2438400" progId="Equation.DSMT4">
                  <p:embed/>
                  <p:pic>
                    <p:nvPicPr>
                      <p:cNvPr id="0" name="图片 19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2675" y="1671197"/>
                        <a:ext cx="37465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AutoShape 16"/>
          <p:cNvSpPr>
            <a:spLocks noChangeArrowheads="1"/>
          </p:cNvSpPr>
          <p:nvPr/>
        </p:nvSpPr>
        <p:spPr bwMode="auto">
          <a:xfrm>
            <a:off x="2380266" y="1647001"/>
            <a:ext cx="533400" cy="457200"/>
          </a:xfrm>
          <a:prstGeom prst="irregularSeal1">
            <a:avLst/>
          </a:prstGeom>
          <a:noFill/>
          <a:ln w="28575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4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4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837344" y="649544"/>
            <a:ext cx="5363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      曲面定向是一个复杂的问题，</a:t>
            </a:r>
            <a:endParaRPr lang="zh-CN" altLang="en-US" sz="2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7959391" y="669738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只就比较常见，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942108" y="1258516"/>
            <a:ext cx="84411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比较基本</a:t>
            </a:r>
            <a:r>
              <a:rPr lang="zh-CN" altLang="en-US" sz="2800" b="1" dirty="0" smtClean="0"/>
              <a:t>的所谓正则曲面来谈法向量的选取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1006764" y="187972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定义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866900" y="1889125"/>
          <a:ext cx="324802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6" name="Equation" r:id="rId1" imgW="34137600" imgH="5181600" progId="Equation.DSMT4">
                  <p:embed/>
                </p:oleObj>
              </mc:Choice>
              <mc:Fallback>
                <p:oleObj name="Equation" r:id="rId1" imgW="34137600" imgH="5181600" progId="Equation.DSMT4">
                  <p:embed/>
                  <p:pic>
                    <p:nvPicPr>
                      <p:cNvPr id="0" name="图片 3125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66900" y="1889125"/>
                        <a:ext cx="3248025" cy="493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941513" y="2490788"/>
          <a:ext cx="633095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7" name="Equation" r:id="rId3" imgW="61264800" imgH="4876800" progId="Equation.DSMT4">
                  <p:embed/>
                </p:oleObj>
              </mc:Choice>
              <mc:Fallback>
                <p:oleObj name="Equation" r:id="rId3" imgW="61264800" imgH="4876800" progId="Equation.DSMT4">
                  <p:embed/>
                  <p:pic>
                    <p:nvPicPr>
                      <p:cNvPr id="0" name="图片 3125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41513" y="2490788"/>
                        <a:ext cx="6330950" cy="503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006764" y="288340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或</a:t>
            </a:r>
            <a:endParaRPr lang="zh-CN" altLang="en-US" sz="2800" b="1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933575" y="3343275"/>
          <a:ext cx="63627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8" name="Equation" r:id="rId5" imgW="61569600" imgH="4876800" progId="Equation.DSMT4">
                  <p:embed/>
                </p:oleObj>
              </mc:Choice>
              <mc:Fallback>
                <p:oleObj name="Equation" r:id="rId5" imgW="61569600" imgH="4876800" progId="Equation.DSMT4">
                  <p:embed/>
                  <p:pic>
                    <p:nvPicPr>
                      <p:cNvPr id="0" name="图片 3125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33575" y="3343275"/>
                        <a:ext cx="6362700" cy="503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925638" y="4195763"/>
          <a:ext cx="63627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9" name="Equation" r:id="rId7" imgW="61569600" imgH="4876800" progId="Equation.DSMT4">
                  <p:embed/>
                </p:oleObj>
              </mc:Choice>
              <mc:Fallback>
                <p:oleObj name="Equation" r:id="rId7" imgW="61569600" imgH="4876800" progId="Equation.DSMT4">
                  <p:embed/>
                  <p:pic>
                    <p:nvPicPr>
                      <p:cNvPr id="0" name="图片 3125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25638" y="4195763"/>
                        <a:ext cx="6362700" cy="50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996322" y="384703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或</a:t>
            </a:r>
            <a:endParaRPr lang="zh-CN" altLang="en-US" sz="2800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922429" y="4863940"/>
            <a:ext cx="4017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其中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800" b="1" dirty="0" smtClean="0"/>
              <a:t>为平面有界闭域，</a:t>
            </a:r>
            <a:endParaRPr lang="zh-CN" altLang="en-US" sz="2800" b="1" dirty="0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4631296" y="4858523"/>
          <a:ext cx="3937631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0" name="Equation" r:id="rId9" imgW="48463200" imgH="5486400" progId="Equation.DSMT4">
                  <p:embed/>
                </p:oleObj>
              </mc:Choice>
              <mc:Fallback>
                <p:oleObj name="Equation" r:id="rId9" imgW="48463200" imgH="5486400" progId="Equation.DSMT4">
                  <p:embed/>
                  <p:pic>
                    <p:nvPicPr>
                      <p:cNvPr id="0" name="图片 3125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31296" y="4858523"/>
                        <a:ext cx="3937631" cy="528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8568927" y="4885125"/>
          <a:ext cx="2826545" cy="502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1" name="Equation" r:id="rId11" imgW="31089600" imgH="5181600" progId="Equation.DSMT4">
                  <p:embed/>
                </p:oleObj>
              </mc:Choice>
              <mc:Fallback>
                <p:oleObj name="Equation" r:id="rId11" imgW="31089600" imgH="5181600" progId="Equation.DSMT4">
                  <p:embed/>
                  <p:pic>
                    <p:nvPicPr>
                      <p:cNvPr id="0" name="图片 3126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568927" y="4885125"/>
                        <a:ext cx="2826545" cy="502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1006764" y="629350"/>
            <a:ext cx="1676615" cy="519112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rgbClr val="FFC000"/>
              </a:gs>
            </a:gsLst>
            <a:lin ang="0" scaled="1"/>
          </a:gra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 smtClean="0"/>
              <a:t>曲面定向</a:t>
            </a:r>
            <a:endParaRPr lang="zh-CN" altLang="en-US" sz="28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4" grpId="0"/>
      <p:bldP spid="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1" name="Rectangle 3"/>
          <p:cNvSpPr>
            <a:spLocks noChangeArrowheads="1"/>
          </p:cNvSpPr>
          <p:nvPr/>
        </p:nvSpPr>
        <p:spPr bwMode="auto">
          <a:xfrm>
            <a:off x="1611504" y="1604977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427012" name="Object 2"/>
          <p:cNvGraphicFramePr>
            <a:graphicFrameLocks noChangeAspect="1"/>
          </p:cNvGraphicFramePr>
          <p:nvPr/>
        </p:nvGraphicFramePr>
        <p:xfrm>
          <a:off x="2353229" y="1688802"/>
          <a:ext cx="34067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06" name="Equation" r:id="rId1" imgW="3467100" imgH="431800" progId="Equation.3">
                  <p:embed/>
                </p:oleObj>
              </mc:Choice>
              <mc:Fallback>
                <p:oleObj name="Equation" r:id="rId1" imgW="3467100" imgH="431800" progId="Equation.3">
                  <p:embed/>
                  <p:pic>
                    <p:nvPicPr>
                      <p:cNvPr id="0" name="图片 76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3229" y="1688802"/>
                        <a:ext cx="340677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13" name="Object 3"/>
          <p:cNvGraphicFramePr>
            <a:graphicFrameLocks noChangeAspect="1"/>
          </p:cNvGraphicFramePr>
          <p:nvPr/>
        </p:nvGraphicFramePr>
        <p:xfrm>
          <a:off x="1685314" y="2114252"/>
          <a:ext cx="6923087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07" name="Equation" r:id="rId3" imgW="67970400" imgH="7010400" progId="Equation.DSMT4">
                  <p:embed/>
                </p:oleObj>
              </mc:Choice>
              <mc:Fallback>
                <p:oleObj name="Equation" r:id="rId3" imgW="67970400" imgH="7010400" progId="Equation.DSMT4">
                  <p:embed/>
                  <p:pic>
                    <p:nvPicPr>
                      <p:cNvPr id="0" name="图片 76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314" y="2114252"/>
                        <a:ext cx="6923087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14" name="Object 4"/>
          <p:cNvGraphicFramePr>
            <a:graphicFrameLocks noChangeAspect="1"/>
          </p:cNvGraphicFramePr>
          <p:nvPr/>
        </p:nvGraphicFramePr>
        <p:xfrm>
          <a:off x="1667429" y="2796211"/>
          <a:ext cx="73914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08" name="Equation" r:id="rId5" imgW="71018400" imgH="7010400" progId="Equation.DSMT4">
                  <p:embed/>
                </p:oleObj>
              </mc:Choice>
              <mc:Fallback>
                <p:oleObj name="Equation" r:id="rId5" imgW="71018400" imgH="7010400" progId="Equation.DSMT4">
                  <p:embed/>
                  <p:pic>
                    <p:nvPicPr>
                      <p:cNvPr id="0" name="图片 76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7429" y="2796211"/>
                        <a:ext cx="7391400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8"/>
          <p:cNvGrpSpPr/>
          <p:nvPr/>
        </p:nvGrpSpPr>
        <p:grpSpPr bwMode="auto">
          <a:xfrm>
            <a:off x="10767529" y="1760712"/>
            <a:ext cx="587375" cy="774699"/>
            <a:chOff x="4742" y="1066"/>
            <a:chExt cx="370" cy="488"/>
          </a:xfrm>
        </p:grpSpPr>
        <p:graphicFrame>
          <p:nvGraphicFramePr>
            <p:cNvPr id="17426" name="Object 18"/>
            <p:cNvGraphicFramePr>
              <a:graphicFrameLocks noChangeAspect="1"/>
            </p:cNvGraphicFramePr>
            <p:nvPr/>
          </p:nvGraphicFramePr>
          <p:xfrm>
            <a:off x="4742" y="1207"/>
            <a:ext cx="278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109" name="Equation" r:id="rId7" imgW="4267200" imgH="5486400" progId="Equation.DSMT4">
                    <p:embed/>
                  </p:oleObj>
                </mc:Choice>
                <mc:Fallback>
                  <p:oleObj name="Equation" r:id="rId7" imgW="4267200" imgH="5486400" progId="Equation.DSMT4">
                    <p:embed/>
                    <p:pic>
                      <p:nvPicPr>
                        <p:cNvPr id="0" name="图片 76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2" y="1207"/>
                          <a:ext cx="278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3" name="Line 9"/>
            <p:cNvSpPr>
              <a:spLocks noChangeShapeType="1"/>
            </p:cNvSpPr>
            <p:nvPr/>
          </p:nvSpPr>
          <p:spPr bwMode="auto">
            <a:xfrm flipV="1">
              <a:off x="4892" y="1066"/>
              <a:ext cx="220" cy="2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37"/>
          <p:cNvGrpSpPr/>
          <p:nvPr/>
        </p:nvGrpSpPr>
        <p:grpSpPr bwMode="auto">
          <a:xfrm>
            <a:off x="10767529" y="2758003"/>
            <a:ext cx="703263" cy="592138"/>
            <a:chOff x="4717" y="2147"/>
            <a:chExt cx="443" cy="373"/>
          </a:xfrm>
        </p:grpSpPr>
        <p:graphicFrame>
          <p:nvGraphicFramePr>
            <p:cNvPr id="17425" name="Object 17"/>
            <p:cNvGraphicFramePr>
              <a:graphicFrameLocks noChangeAspect="1"/>
            </p:cNvGraphicFramePr>
            <p:nvPr/>
          </p:nvGraphicFramePr>
          <p:xfrm>
            <a:off x="4717" y="2147"/>
            <a:ext cx="267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110" name="Equation" r:id="rId9" imgW="4572000" imgH="5486400" progId="Equation.DSMT4">
                    <p:embed/>
                  </p:oleObj>
                </mc:Choice>
                <mc:Fallback>
                  <p:oleObj name="Equation" r:id="rId9" imgW="4572000" imgH="5486400" progId="Equation.DSMT4">
                    <p:embed/>
                    <p:pic>
                      <p:nvPicPr>
                        <p:cNvPr id="0" name="图片 76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7" y="2147"/>
                          <a:ext cx="267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2" name="Line 12"/>
            <p:cNvSpPr>
              <a:spLocks noChangeShapeType="1"/>
            </p:cNvSpPr>
            <p:nvPr/>
          </p:nvSpPr>
          <p:spPr bwMode="auto">
            <a:xfrm>
              <a:off x="4941" y="2308"/>
              <a:ext cx="219" cy="2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27021" name="Object 5"/>
          <p:cNvGraphicFramePr>
            <a:graphicFrameLocks noChangeAspect="1"/>
          </p:cNvGraphicFramePr>
          <p:nvPr/>
        </p:nvGraphicFramePr>
        <p:xfrm>
          <a:off x="11378453" y="1484276"/>
          <a:ext cx="461962" cy="447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11" name="Equation" r:id="rId11" imgW="3352800" imgH="3352800" progId="Equation.DSMT4">
                  <p:embed/>
                </p:oleObj>
              </mc:Choice>
              <mc:Fallback>
                <p:oleObj name="Equation" r:id="rId11" imgW="3352800" imgH="3352800" progId="Equation.DSMT4">
                  <p:embed/>
                  <p:pic>
                    <p:nvPicPr>
                      <p:cNvPr id="0" name="图片 76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78453" y="1484276"/>
                        <a:ext cx="461962" cy="4477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22" name="Object 6"/>
          <p:cNvGraphicFramePr>
            <a:graphicFrameLocks noChangeAspect="1"/>
          </p:cNvGraphicFramePr>
          <p:nvPr/>
        </p:nvGraphicFramePr>
        <p:xfrm>
          <a:off x="11387717" y="3398907"/>
          <a:ext cx="503238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12" name="Equation" r:id="rId13" imgW="3352800" imgH="2438400" progId="Equation.DSMT4">
                  <p:embed/>
                </p:oleObj>
              </mc:Choice>
              <mc:Fallback>
                <p:oleObj name="Equation" r:id="rId13" imgW="3352800" imgH="2438400" progId="Equation.DSMT4">
                  <p:embed/>
                  <p:pic>
                    <p:nvPicPr>
                      <p:cNvPr id="0" name="图片 76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7717" y="3398907"/>
                        <a:ext cx="503238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7023" name="Text Box 15"/>
          <p:cNvSpPr txBox="1">
            <a:spLocks noChangeArrowheads="1"/>
          </p:cNvSpPr>
          <p:nvPr/>
        </p:nvSpPr>
        <p:spPr bwMode="auto">
          <a:xfrm>
            <a:off x="1667429" y="3505283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/>
              <a:t>投影域</a:t>
            </a:r>
            <a:endParaRPr lang="zh-CN" altLang="en-US" sz="2800" b="1" dirty="0"/>
          </a:p>
        </p:txBody>
      </p:sp>
      <p:graphicFrame>
        <p:nvGraphicFramePr>
          <p:cNvPr id="427024" name="Object 7"/>
          <p:cNvGraphicFramePr>
            <a:graphicFrameLocks noChangeAspect="1"/>
          </p:cNvGraphicFramePr>
          <p:nvPr/>
        </p:nvGraphicFramePr>
        <p:xfrm>
          <a:off x="3180264" y="3470727"/>
          <a:ext cx="2593975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13" name="Equation" r:id="rId15" imgW="24993600" imgH="6096000" progId="Equation.DSMT4">
                  <p:embed/>
                </p:oleObj>
              </mc:Choice>
              <mc:Fallback>
                <p:oleObj name="Equation" r:id="rId15" imgW="24993600" imgH="6096000" progId="Equation.DSMT4">
                  <p:embed/>
                  <p:pic>
                    <p:nvPicPr>
                      <p:cNvPr id="0" name="图片 76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0264" y="3470727"/>
                        <a:ext cx="2593975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6" name="Text Box 22"/>
          <p:cNvSpPr txBox="1">
            <a:spLocks noChangeArrowheads="1"/>
          </p:cNvSpPr>
          <p:nvPr/>
        </p:nvSpPr>
        <p:spPr bwMode="auto">
          <a:xfrm>
            <a:off x="1318561" y="582063"/>
            <a:ext cx="16827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dirty="0"/>
              <a:t> 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练习</a:t>
            </a:r>
            <a:endParaRPr lang="zh-CN" altLang="en-US" sz="2800" b="1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17437" name="Text Box 23"/>
          <p:cNvSpPr txBox="1">
            <a:spLocks noChangeArrowheads="1"/>
          </p:cNvSpPr>
          <p:nvPr/>
        </p:nvSpPr>
        <p:spPr bwMode="auto">
          <a:xfrm>
            <a:off x="2570664" y="544119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99"/>
                </a:solidFill>
              </a:rPr>
              <a:t>计算</a:t>
            </a:r>
            <a:endParaRPr lang="zh-CN" altLang="en-US" sz="2800" b="1" dirty="0">
              <a:solidFill>
                <a:srgbClr val="000099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3553629" y="448089"/>
          <a:ext cx="175895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14" name="Equation" r:id="rId17" imgW="16764000" imgH="9144000" progId="Equation.DSMT4">
                  <p:embed/>
                </p:oleObj>
              </mc:Choice>
              <mc:Fallback>
                <p:oleObj name="Equation" r:id="rId17" imgW="16764000" imgH="9144000" progId="Equation.DSMT4">
                  <p:embed/>
                  <p:pic>
                    <p:nvPicPr>
                      <p:cNvPr id="0" name="图片 76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3629" y="448089"/>
                        <a:ext cx="1758950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8" name="Text Box 25"/>
          <p:cNvSpPr txBox="1">
            <a:spLocks noChangeArrowheads="1"/>
          </p:cNvSpPr>
          <p:nvPr/>
        </p:nvSpPr>
        <p:spPr bwMode="auto">
          <a:xfrm>
            <a:off x="5257800" y="595313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/>
              <a:t>其中</a:t>
            </a:r>
            <a:r>
              <a:rPr lang="en-US" altLang="zh-CN" sz="2800" b="1" dirty="0"/>
              <a:t>Σ</a:t>
            </a:r>
            <a:r>
              <a:rPr lang="zh-CN" altLang="en-US" sz="2800" b="1" dirty="0"/>
              <a:t>是球面</a:t>
            </a:r>
            <a:endParaRPr lang="zh-CN" altLang="en-US" sz="2800" b="1" dirty="0"/>
          </a:p>
        </p:txBody>
      </p:sp>
      <p:graphicFrame>
        <p:nvGraphicFramePr>
          <p:cNvPr id="17417" name="Object 9"/>
          <p:cNvGraphicFramePr>
            <a:graphicFrameLocks noChangeAspect="1"/>
          </p:cNvGraphicFramePr>
          <p:nvPr/>
        </p:nvGraphicFramePr>
        <p:xfrm>
          <a:off x="7556500" y="657225"/>
          <a:ext cx="2273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15" name="Equation" r:id="rId19" imgW="2273300" imgH="469900" progId="Equation.3">
                  <p:embed/>
                </p:oleObj>
              </mc:Choice>
              <mc:Fallback>
                <p:oleObj name="Equation" r:id="rId19" imgW="2273300" imgH="469900" progId="Equation.3">
                  <p:embed/>
                  <p:pic>
                    <p:nvPicPr>
                      <p:cNvPr id="0" name="图片 76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0" y="657225"/>
                        <a:ext cx="2273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9" name="Text Box 27"/>
          <p:cNvSpPr txBox="1">
            <a:spLocks noChangeArrowheads="1"/>
          </p:cNvSpPr>
          <p:nvPr/>
        </p:nvSpPr>
        <p:spPr bwMode="auto">
          <a:xfrm>
            <a:off x="9821378" y="639456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/>
              <a:t>的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外侧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.</a:t>
            </a:r>
            <a:endParaRPr lang="zh-CN" altLang="en-US" sz="2800" b="1" dirty="0"/>
          </a:p>
        </p:txBody>
      </p:sp>
      <p:graphicFrame>
        <p:nvGraphicFramePr>
          <p:cNvPr id="427038" name="Object 11"/>
          <p:cNvGraphicFramePr>
            <a:graphicFrameLocks noChangeAspect="1"/>
          </p:cNvGraphicFramePr>
          <p:nvPr/>
        </p:nvGraphicFramePr>
        <p:xfrm>
          <a:off x="2089962" y="4144098"/>
          <a:ext cx="3601536" cy="1005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16" name="Equation" r:id="rId21" imgW="34747200" imgH="9753600" progId="Equation.DSMT4">
                  <p:embed/>
                </p:oleObj>
              </mc:Choice>
              <mc:Fallback>
                <p:oleObj name="Equation" r:id="rId21" imgW="34747200" imgH="9753600" progId="Equation.DSMT4">
                  <p:embed/>
                  <p:pic>
                    <p:nvPicPr>
                      <p:cNvPr id="0" name="图片 76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962" y="4144098"/>
                        <a:ext cx="3601536" cy="10059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39" name="Object 12"/>
          <p:cNvGraphicFramePr>
            <a:graphicFrameLocks noChangeAspect="1"/>
          </p:cNvGraphicFramePr>
          <p:nvPr/>
        </p:nvGraphicFramePr>
        <p:xfrm>
          <a:off x="5642768" y="4110548"/>
          <a:ext cx="2011680" cy="1070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17" name="Equation" r:id="rId23" imgW="18288000" imgH="9753600" progId="Equation.DSMT4">
                  <p:embed/>
                </p:oleObj>
              </mc:Choice>
              <mc:Fallback>
                <p:oleObj name="Equation" r:id="rId23" imgW="18288000" imgH="9753600" progId="Equation.DSMT4">
                  <p:embed/>
                  <p:pic>
                    <p:nvPicPr>
                      <p:cNvPr id="0" name="图片 76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2768" y="4110548"/>
                        <a:ext cx="2011680" cy="10707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40" name="Object 13"/>
          <p:cNvGraphicFramePr>
            <a:graphicFrameLocks noChangeAspect="1"/>
          </p:cNvGraphicFramePr>
          <p:nvPr/>
        </p:nvGraphicFramePr>
        <p:xfrm>
          <a:off x="2330077" y="5026391"/>
          <a:ext cx="2274886" cy="1065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18" name="Equation" r:id="rId25" imgW="21336000" imgH="10058400" progId="Equation.DSMT4">
                  <p:embed/>
                </p:oleObj>
              </mc:Choice>
              <mc:Fallback>
                <p:oleObj name="Equation" r:id="rId25" imgW="21336000" imgH="10058400" progId="Equation.DSMT4">
                  <p:embed/>
                  <p:pic>
                    <p:nvPicPr>
                      <p:cNvPr id="0" name="图片 76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077" y="5026391"/>
                        <a:ext cx="2274886" cy="10658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42" name="Object 14"/>
          <p:cNvGraphicFramePr>
            <a:graphicFrameLocks noChangeAspect="1"/>
          </p:cNvGraphicFramePr>
          <p:nvPr/>
        </p:nvGraphicFramePr>
        <p:xfrm>
          <a:off x="5044094" y="5013842"/>
          <a:ext cx="1775038" cy="1078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19" name="Equation" r:id="rId27" imgW="16459200" imgH="10058400" progId="Equation.DSMT4">
                  <p:embed/>
                </p:oleObj>
              </mc:Choice>
              <mc:Fallback>
                <p:oleObj name="Equation" r:id="rId27" imgW="16459200" imgH="10058400" progId="Equation.DSMT4">
                  <p:embed/>
                  <p:pic>
                    <p:nvPicPr>
                      <p:cNvPr id="0" name="图片 76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4094" y="5013842"/>
                        <a:ext cx="1775038" cy="10784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43" name="Object 15"/>
          <p:cNvGraphicFramePr>
            <a:graphicFrameLocks noChangeAspect="1"/>
          </p:cNvGraphicFramePr>
          <p:nvPr/>
        </p:nvGraphicFramePr>
        <p:xfrm>
          <a:off x="2592516" y="5178673"/>
          <a:ext cx="3746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20" name="Equation" r:id="rId29" imgW="3352800" imgH="3352800" progId="Equation.DSMT4">
                  <p:embed/>
                </p:oleObj>
              </mc:Choice>
              <mc:Fallback>
                <p:oleObj name="Equation" r:id="rId29" imgW="3352800" imgH="3352800" progId="Equation.DSMT4">
                  <p:embed/>
                  <p:pic>
                    <p:nvPicPr>
                      <p:cNvPr id="0" name="图片 76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516" y="5178673"/>
                        <a:ext cx="37465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44" name="Object 16"/>
          <p:cNvGraphicFramePr>
            <a:graphicFrameLocks noChangeAspect="1"/>
          </p:cNvGraphicFramePr>
          <p:nvPr/>
        </p:nvGraphicFramePr>
        <p:xfrm>
          <a:off x="4584568" y="5267470"/>
          <a:ext cx="502054" cy="29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21" name="Equation" r:id="rId31" imgW="3352800" imgH="2438400" progId="Equation.DSMT4">
                  <p:embed/>
                </p:oleObj>
              </mc:Choice>
              <mc:Fallback>
                <p:oleObj name="Equation" r:id="rId31" imgW="3352800" imgH="2438400" progId="Equation.DSMT4">
                  <p:embed/>
                  <p:pic>
                    <p:nvPicPr>
                      <p:cNvPr id="0" name="图片 76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568" y="5267470"/>
                        <a:ext cx="502054" cy="29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组合 43"/>
          <p:cNvGrpSpPr/>
          <p:nvPr/>
        </p:nvGrpSpPr>
        <p:grpSpPr>
          <a:xfrm>
            <a:off x="9603897" y="1406939"/>
            <a:ext cx="2324894" cy="2087343"/>
            <a:chOff x="7219091" y="2279460"/>
            <a:chExt cx="2324894" cy="2087343"/>
          </a:xfrm>
        </p:grpSpPr>
        <p:grpSp>
          <p:nvGrpSpPr>
            <p:cNvPr id="45" name="Group 96"/>
            <p:cNvGrpSpPr/>
            <p:nvPr/>
          </p:nvGrpSpPr>
          <p:grpSpPr bwMode="auto">
            <a:xfrm>
              <a:off x="7219091" y="2497208"/>
              <a:ext cx="2160588" cy="1718721"/>
              <a:chOff x="612" y="2602"/>
              <a:chExt cx="1361" cy="1083"/>
            </a:xfrm>
          </p:grpSpPr>
          <p:sp>
            <p:nvSpPr>
              <p:cNvPr id="49" name="Line 52"/>
              <p:cNvSpPr>
                <a:spLocks noChangeShapeType="1"/>
              </p:cNvSpPr>
              <p:nvPr/>
            </p:nvSpPr>
            <p:spPr bwMode="auto">
              <a:xfrm flipH="1">
                <a:off x="612" y="3203"/>
                <a:ext cx="1361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5pPr>
                <a:lvl6pPr marL="22860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6pPr>
                <a:lvl7pPr marL="27432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7pPr>
                <a:lvl8pPr marL="32004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8pPr>
                <a:lvl9pPr marL="36576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0" name="Line 54"/>
              <p:cNvSpPr>
                <a:spLocks noChangeShapeType="1"/>
              </p:cNvSpPr>
              <p:nvPr/>
            </p:nvSpPr>
            <p:spPr bwMode="auto">
              <a:xfrm>
                <a:off x="1320" y="2602"/>
                <a:ext cx="25" cy="108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5pPr>
                <a:lvl6pPr marL="22860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6pPr>
                <a:lvl7pPr marL="27432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7pPr>
                <a:lvl8pPr marL="32004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8pPr>
                <a:lvl9pPr marL="36576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1" name="Line 55"/>
              <p:cNvSpPr>
                <a:spLocks noChangeShapeType="1"/>
              </p:cNvSpPr>
              <p:nvPr/>
            </p:nvSpPr>
            <p:spPr bwMode="auto">
              <a:xfrm flipV="1">
                <a:off x="884" y="3203"/>
                <a:ext cx="454" cy="36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5pPr>
                <a:lvl6pPr marL="22860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6pPr>
                <a:lvl7pPr marL="27432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7pPr>
                <a:lvl8pPr marL="32004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8pPr>
                <a:lvl9pPr marL="36576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9pPr>
              </a:lstStyle>
              <a:p>
                <a:endParaRPr lang="zh-CN" altLang="en-US"/>
              </a:p>
            </p:txBody>
          </p:sp>
        </p:grpSp>
        <p:graphicFrame>
          <p:nvGraphicFramePr>
            <p:cNvPr id="46" name="对象 45"/>
            <p:cNvGraphicFramePr>
              <a:graphicFrameLocks noChangeAspect="1"/>
            </p:cNvGraphicFramePr>
            <p:nvPr/>
          </p:nvGraphicFramePr>
          <p:xfrm>
            <a:off x="7573558" y="4038599"/>
            <a:ext cx="328204" cy="328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122" name="Equation" r:id="rId33" imgW="3352800" imgH="3352800" progId="Equation.DSMT4">
                    <p:embed/>
                  </p:oleObj>
                </mc:Choice>
                <mc:Fallback>
                  <p:oleObj name="Equation" r:id="rId33" imgW="3352800" imgH="3352800" progId="Equation.DSMT4">
                    <p:embed/>
                    <p:pic>
                      <p:nvPicPr>
                        <p:cNvPr id="0" name="图片 76121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7573558" y="4038599"/>
                          <a:ext cx="328204" cy="32820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对象 46"/>
            <p:cNvGraphicFramePr>
              <a:graphicFrameLocks noChangeAspect="1"/>
            </p:cNvGraphicFramePr>
            <p:nvPr/>
          </p:nvGraphicFramePr>
          <p:xfrm>
            <a:off x="9215373" y="3518464"/>
            <a:ext cx="328612" cy="388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123" name="Equation" r:id="rId35" imgW="3352800" imgH="3962400" progId="Equation.DSMT4">
                    <p:embed/>
                  </p:oleObj>
                </mc:Choice>
                <mc:Fallback>
                  <p:oleObj name="Equation" r:id="rId35" imgW="3352800" imgH="3962400" progId="Equation.DSMT4">
                    <p:embed/>
                    <p:pic>
                      <p:nvPicPr>
                        <p:cNvPr id="0" name="图片 76122"/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9215373" y="3518464"/>
                          <a:ext cx="328612" cy="3889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对象 47"/>
            <p:cNvGraphicFramePr>
              <a:graphicFrameLocks noChangeAspect="1"/>
            </p:cNvGraphicFramePr>
            <p:nvPr/>
          </p:nvGraphicFramePr>
          <p:xfrm>
            <a:off x="8515175" y="2279460"/>
            <a:ext cx="240347" cy="294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124" name="Equation" r:id="rId37" imgW="2743200" imgH="3352800" progId="Equation.DSMT4">
                    <p:embed/>
                  </p:oleObj>
                </mc:Choice>
                <mc:Fallback>
                  <p:oleObj name="Equation" r:id="rId37" imgW="2743200" imgH="3352800" progId="Equation.DSMT4">
                    <p:embed/>
                    <p:pic>
                      <p:nvPicPr>
                        <p:cNvPr id="0" name="图片 76123"/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8515175" y="2279460"/>
                          <a:ext cx="240347" cy="29439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" name="组合 51"/>
          <p:cNvGrpSpPr/>
          <p:nvPr/>
        </p:nvGrpSpPr>
        <p:grpSpPr>
          <a:xfrm>
            <a:off x="9984732" y="1864533"/>
            <a:ext cx="1470463" cy="1388249"/>
            <a:chOff x="7038108" y="4144332"/>
            <a:chExt cx="1470463" cy="1388249"/>
          </a:xfrm>
        </p:grpSpPr>
        <p:sp>
          <p:nvSpPr>
            <p:cNvPr id="53" name="椭圆 52"/>
            <p:cNvSpPr/>
            <p:nvPr/>
          </p:nvSpPr>
          <p:spPr>
            <a:xfrm>
              <a:off x="7038108" y="4144332"/>
              <a:ext cx="1470463" cy="1388249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7049850" y="4609016"/>
              <a:ext cx="1446977" cy="49020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55" name="Object 8"/>
          <p:cNvGraphicFramePr>
            <a:graphicFrameLocks noChangeAspect="1"/>
          </p:cNvGraphicFramePr>
          <p:nvPr/>
        </p:nvGraphicFramePr>
        <p:xfrm>
          <a:off x="8880475" y="4933950"/>
          <a:ext cx="2074863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25" name="Equation" r:id="rId39" imgW="19812000" imgH="9144000" progId="Equation.DSMT4">
                  <p:embed/>
                </p:oleObj>
              </mc:Choice>
              <mc:Fallback>
                <p:oleObj name="Equation" r:id="rId39" imgW="19812000" imgH="9144000" progId="Equation.DSMT4">
                  <p:embed/>
                  <p:pic>
                    <p:nvPicPr>
                      <p:cNvPr id="0" name="图片 76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80475" y="4933950"/>
                        <a:ext cx="2074863" cy="95885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709471" y="5243400"/>
          <a:ext cx="573904" cy="401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26" name="Equation" r:id="rId41" imgW="6096000" imgH="4267200" progId="Equation.DSMT4">
                  <p:embed/>
                </p:oleObj>
              </mc:Choice>
              <mc:Fallback>
                <p:oleObj name="Equation" r:id="rId41" imgW="6096000" imgH="4267200" progId="Equation.DSMT4">
                  <p:embed/>
                  <p:pic>
                    <p:nvPicPr>
                      <p:cNvPr id="0" name="图片 76125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6709471" y="5243400"/>
                        <a:ext cx="573904" cy="4017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2529268" y="5150031"/>
            <a:ext cx="2544158" cy="457201"/>
            <a:chOff x="3489754" y="5464068"/>
            <a:chExt cx="2544158" cy="457201"/>
          </a:xfrm>
        </p:grpSpPr>
        <p:sp>
          <p:nvSpPr>
            <p:cNvPr id="427041" name="AutoShape 33"/>
            <p:cNvSpPr>
              <a:spLocks noChangeArrowheads="1"/>
            </p:cNvSpPr>
            <p:nvPr/>
          </p:nvSpPr>
          <p:spPr bwMode="auto">
            <a:xfrm>
              <a:off x="5500512" y="5464069"/>
              <a:ext cx="533400" cy="457200"/>
            </a:xfrm>
            <a:prstGeom prst="irregularSeal1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" name="AutoShape 33"/>
            <p:cNvSpPr>
              <a:spLocks noChangeArrowheads="1"/>
            </p:cNvSpPr>
            <p:nvPr/>
          </p:nvSpPr>
          <p:spPr bwMode="auto">
            <a:xfrm>
              <a:off x="3489754" y="5464068"/>
              <a:ext cx="533400" cy="457200"/>
            </a:xfrm>
            <a:prstGeom prst="irregularSeal1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7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7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7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7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7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7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27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27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27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27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27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27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27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27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27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2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270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270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27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27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1" grpId="0" autoUpdateAnimBg="0"/>
      <p:bldP spid="427023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9" name="Text Box 5"/>
          <p:cNvSpPr txBox="1">
            <a:spLocks noChangeArrowheads="1"/>
          </p:cNvSpPr>
          <p:nvPr/>
        </p:nvSpPr>
        <p:spPr bwMode="auto">
          <a:xfrm>
            <a:off x="3170770" y="343888"/>
            <a:ext cx="576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FF0000"/>
                </a:solidFill>
                <a:latin typeface="+mn-ea"/>
                <a:ea typeface="+mn-ea"/>
              </a:rPr>
              <a:t>第二</a:t>
            </a: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型</a:t>
            </a:r>
            <a:r>
              <a:rPr lang="zh-CN" altLang="en-US" sz="3200" b="1" dirty="0" smtClean="0">
                <a:solidFill>
                  <a:srgbClr val="FF0000"/>
                </a:solidFill>
                <a:latin typeface="+mn-ea"/>
                <a:ea typeface="+mn-ea"/>
              </a:rPr>
              <a:t>曲面积分的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计算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(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二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)</a:t>
            </a:r>
            <a:r>
              <a:rPr lang="en-US" altLang="zh-CN" sz="32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:</a:t>
            </a:r>
            <a:endParaRPr lang="en-US" altLang="zh-CN" sz="32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097088" y="981075"/>
          <a:ext cx="812800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25" name="Equation" r:id="rId1" imgW="81686400" imgH="9144000" progId="Equation.DSMT4">
                  <p:embed/>
                </p:oleObj>
              </mc:Choice>
              <mc:Fallback>
                <p:oleObj name="Equation" r:id="rId1" imgW="81686400" imgH="9144000" progId="Equation.DSMT4">
                  <p:embed/>
                  <p:pic>
                    <p:nvPicPr>
                      <p:cNvPr id="0" name="图片 546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97088" y="981075"/>
                        <a:ext cx="8128000" cy="909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989013" y="1825625"/>
          <a:ext cx="7097712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26" name="Equation" r:id="rId3" imgW="71323200" imgH="6705600" progId="Equation.DSMT4">
                  <p:embed/>
                </p:oleObj>
              </mc:Choice>
              <mc:Fallback>
                <p:oleObj name="Equation" r:id="rId3" imgW="71323200" imgH="6705600" progId="Equation.DSMT4">
                  <p:embed/>
                  <p:pic>
                    <p:nvPicPr>
                      <p:cNvPr id="0" name="图片 546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9013" y="1825625"/>
                        <a:ext cx="7097712" cy="665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8135211" y="1823118"/>
          <a:ext cx="3106737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27" name="Equation" r:id="rId5" imgW="32004000" imgH="4876800" progId="Equation.DSMT4">
                  <p:embed/>
                </p:oleObj>
              </mc:Choice>
              <mc:Fallback>
                <p:oleObj name="Equation" r:id="rId5" imgW="32004000" imgH="4876800" progId="Equation.DSMT4">
                  <p:embed/>
                  <p:pic>
                    <p:nvPicPr>
                      <p:cNvPr id="0" name="图片 546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35211" y="1823118"/>
                        <a:ext cx="3106737" cy="474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2"/>
          <p:cNvGrpSpPr/>
          <p:nvPr/>
        </p:nvGrpSpPr>
        <p:grpSpPr bwMode="auto">
          <a:xfrm>
            <a:off x="840081" y="2470664"/>
            <a:ext cx="10426108" cy="4166461"/>
            <a:chOff x="432" y="240"/>
            <a:chExt cx="5184" cy="3696"/>
          </a:xfrm>
        </p:grpSpPr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432" y="240"/>
              <a:ext cx="5184" cy="3696"/>
            </a:xfrm>
            <a:prstGeom prst="rect">
              <a:avLst/>
            </a:prstGeom>
            <a:gradFill rotWithShape="0">
              <a:gsLst>
                <a:gs pos="89000">
                  <a:schemeClr val="accent2"/>
                </a:gs>
                <a:gs pos="100000">
                  <a:srgbClr val="0000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>
              <a:off x="624" y="480"/>
              <a:ext cx="4800" cy="3264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25990" name="Text Box 6"/>
          <p:cNvSpPr txBox="1">
            <a:spLocks noChangeArrowheads="1"/>
          </p:cNvSpPr>
          <p:nvPr/>
        </p:nvSpPr>
        <p:spPr bwMode="auto">
          <a:xfrm>
            <a:off x="1504023" y="2772155"/>
            <a:ext cx="896826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14350" indent="-514350">
              <a:spcBef>
                <a:spcPct val="50000"/>
              </a:spcBef>
              <a:buAutoNum type="arabicParenBoth"/>
            </a:pPr>
            <a:r>
              <a:rPr lang="zh-CN" altLang="en-US" sz="2800" b="1" dirty="0" smtClean="0"/>
              <a:t>认定</a:t>
            </a:r>
            <a:r>
              <a:rPr lang="zh-CN" altLang="en-US" sz="2800" b="1" dirty="0"/>
              <a:t>对哪两个坐标的</a:t>
            </a:r>
            <a:r>
              <a:rPr lang="zh-CN" altLang="en-US" sz="2800" b="1" dirty="0" smtClean="0"/>
              <a:t>积分</a:t>
            </a:r>
            <a:r>
              <a:rPr lang="en-US" altLang="zh-CN" sz="2800" b="1" dirty="0" smtClean="0"/>
              <a:t>(</a:t>
            </a:r>
            <a:r>
              <a:rPr lang="zh-CN" altLang="en-US" sz="2800" b="1" dirty="0" smtClean="0"/>
              <a:t>一般</a:t>
            </a:r>
            <a:r>
              <a:rPr lang="en-US" altLang="zh-CN" sz="2800" b="1" i="1" dirty="0" smtClean="0"/>
              <a:t>x y</a:t>
            </a:r>
            <a:r>
              <a:rPr lang="en-US" altLang="zh-CN" sz="2800" b="1" dirty="0" smtClean="0"/>
              <a:t>),</a:t>
            </a:r>
            <a:r>
              <a:rPr lang="zh-CN" altLang="en-US" sz="2800" b="1" dirty="0"/>
              <a:t>将曲面</a:t>
            </a:r>
            <a:r>
              <a:rPr lang="en-US" altLang="zh-CN" sz="2800" b="1" i="1" dirty="0"/>
              <a:t>Σ</a:t>
            </a:r>
            <a:r>
              <a:rPr lang="zh-CN" altLang="en-US" sz="2800" b="1" dirty="0"/>
              <a:t>表</a:t>
            </a:r>
            <a:r>
              <a:rPr lang="zh-CN" altLang="en-US" sz="2800" b="1" dirty="0" smtClean="0"/>
              <a:t>为这</a:t>
            </a:r>
            <a:r>
              <a:rPr lang="zh-CN" altLang="en-US" sz="2800" b="1" dirty="0"/>
              <a:t>两个</a:t>
            </a:r>
            <a:r>
              <a:rPr lang="zh-CN" altLang="en-US" sz="2800" b="1" dirty="0" smtClean="0"/>
              <a:t>变量的函数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并确定</a:t>
            </a:r>
            <a:r>
              <a:rPr lang="en-US" altLang="zh-CN" sz="2800" b="1" i="1" dirty="0"/>
              <a:t>Σ</a:t>
            </a:r>
            <a:r>
              <a:rPr lang="zh-CN" altLang="en-US" sz="2800" b="1" dirty="0"/>
              <a:t>的投影域</a:t>
            </a:r>
            <a:r>
              <a:rPr lang="en-US" altLang="zh-CN" sz="2800" b="1" dirty="0"/>
              <a:t>.</a:t>
            </a:r>
            <a:endParaRPr lang="en-US" altLang="zh-CN" sz="2800" b="1" dirty="0"/>
          </a:p>
        </p:txBody>
      </p:sp>
      <p:sp>
        <p:nvSpPr>
          <p:cNvPr id="425991" name="Text Box 7"/>
          <p:cNvSpPr txBox="1">
            <a:spLocks noChangeArrowheads="1"/>
          </p:cNvSpPr>
          <p:nvPr/>
        </p:nvSpPr>
        <p:spPr bwMode="auto">
          <a:xfrm>
            <a:off x="1500392" y="4111853"/>
            <a:ext cx="91054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/>
              <a:t>(2) </a:t>
            </a:r>
            <a:r>
              <a:rPr lang="zh-CN" altLang="en-US" sz="2800" b="1" dirty="0"/>
              <a:t>将</a:t>
            </a:r>
            <a:r>
              <a:rPr lang="en-US" altLang="zh-CN" sz="2800" b="1" i="1" dirty="0"/>
              <a:t>Σ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的方程代入被积函数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化为投影域</a:t>
            </a:r>
            <a:r>
              <a:rPr lang="zh-CN" altLang="en-US" sz="2800" b="1" dirty="0" smtClean="0"/>
              <a:t>上的</a:t>
            </a:r>
            <a:r>
              <a:rPr lang="zh-CN" altLang="en-US" sz="2800" b="1" dirty="0"/>
              <a:t>二重积分</a:t>
            </a:r>
            <a:r>
              <a:rPr lang="en-US" altLang="zh-CN" sz="2800" b="1" dirty="0"/>
              <a:t>.</a:t>
            </a:r>
            <a:endParaRPr lang="en-US" altLang="zh-CN" sz="2800" b="1" dirty="0"/>
          </a:p>
        </p:txBody>
      </p:sp>
      <p:sp>
        <p:nvSpPr>
          <p:cNvPr id="425992" name="Text Box 8"/>
          <p:cNvSpPr txBox="1">
            <a:spLocks noChangeArrowheads="1"/>
          </p:cNvSpPr>
          <p:nvPr/>
        </p:nvSpPr>
        <p:spPr bwMode="auto">
          <a:xfrm>
            <a:off x="1500393" y="5888748"/>
            <a:ext cx="91054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/>
              <a:t>(3) </a:t>
            </a:r>
            <a:r>
              <a:rPr lang="zh-CN" altLang="en-US" sz="2800" b="1" dirty="0"/>
              <a:t>根据</a:t>
            </a:r>
            <a:r>
              <a:rPr lang="en-US" altLang="zh-CN" sz="2800" b="1" i="1" dirty="0"/>
              <a:t>Σ</a:t>
            </a:r>
            <a:r>
              <a:rPr lang="zh-CN" altLang="en-US" sz="2800" b="1" dirty="0"/>
              <a:t>的侧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法向量的方向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确定</a:t>
            </a:r>
            <a:r>
              <a:rPr lang="zh-CN" altLang="en-US" sz="2800" b="1" dirty="0" smtClean="0"/>
              <a:t>二重积分前</a:t>
            </a:r>
            <a:r>
              <a:rPr lang="zh-CN" altLang="en-US" sz="2800" b="1" dirty="0"/>
              <a:t>的正负号</a:t>
            </a:r>
            <a:r>
              <a:rPr lang="en-US" altLang="zh-CN" sz="2800" b="1" dirty="0"/>
              <a:t>.</a:t>
            </a:r>
            <a:endParaRPr lang="en-US" altLang="zh-CN" sz="2800" b="1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2325793" y="3726262"/>
          <a:ext cx="366236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28" name="Equation" r:id="rId7" imgW="39319200" imgH="4876800" progId="Equation.DSMT4">
                  <p:embed/>
                </p:oleObj>
              </mc:Choice>
              <mc:Fallback>
                <p:oleObj name="Equation" r:id="rId7" imgW="39319200" imgH="4876800" progId="Equation.DSMT4">
                  <p:embed/>
                  <p:pic>
                    <p:nvPicPr>
                      <p:cNvPr id="0" name="图片 546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25793" y="3726262"/>
                        <a:ext cx="3662362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1838426" y="4627014"/>
          <a:ext cx="6152146" cy="766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29" name="Equation" r:id="rId9" imgW="77114400" imgH="9144000" progId="Equation.DSMT4">
                  <p:embed/>
                </p:oleObj>
              </mc:Choice>
              <mc:Fallback>
                <p:oleObj name="Equation" r:id="rId9" imgW="77114400" imgH="9144000" progId="Equation.DSMT4">
                  <p:embed/>
                  <p:pic>
                    <p:nvPicPr>
                      <p:cNvPr id="0" name="图片 5462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38426" y="4627014"/>
                        <a:ext cx="6152146" cy="766189"/>
                      </a:xfrm>
                      <a:prstGeom prst="rect">
                        <a:avLst/>
                      </a:prstGeom>
                      <a:ln w="38100" cmpd="dbl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2178976" y="5170655"/>
          <a:ext cx="8551862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30" name="Equation" r:id="rId11" imgW="109118400" imgH="10058400" progId="Equation.DSMT4">
                  <p:embed/>
                </p:oleObj>
              </mc:Choice>
              <mc:Fallback>
                <p:oleObj name="Equation" r:id="rId11" imgW="109118400" imgH="10058400" progId="Equation.DSMT4">
                  <p:embed/>
                  <p:pic>
                    <p:nvPicPr>
                      <p:cNvPr id="0" name="图片 5462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78976" y="5170655"/>
                        <a:ext cx="8551862" cy="828675"/>
                      </a:xfrm>
                      <a:prstGeom prst="rect">
                        <a:avLst/>
                      </a:prstGeom>
                      <a:ln w="38100" cmpd="dbl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接连接符 3"/>
          <p:cNvCxnSpPr/>
          <p:nvPr/>
        </p:nvCxnSpPr>
        <p:spPr>
          <a:xfrm flipV="1">
            <a:off x="3253339" y="1561026"/>
            <a:ext cx="6718434" cy="1322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5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5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5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90" grpId="0" autoUpdateAnimBg="0"/>
      <p:bldP spid="425991" grpId="0" autoUpdateAnimBg="0"/>
      <p:bldP spid="425992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"/>
          <p:cNvGrpSpPr/>
          <p:nvPr/>
        </p:nvGrpSpPr>
        <p:grpSpPr bwMode="auto">
          <a:xfrm>
            <a:off x="394637" y="1029903"/>
            <a:ext cx="11367435" cy="5678905"/>
            <a:chOff x="432" y="240"/>
            <a:chExt cx="5184" cy="3696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432" y="240"/>
              <a:ext cx="5184" cy="3696"/>
            </a:xfrm>
            <a:prstGeom prst="rect">
              <a:avLst/>
            </a:prstGeom>
            <a:gradFill rotWithShape="0">
              <a:gsLst>
                <a:gs pos="89000">
                  <a:schemeClr val="accent2"/>
                </a:gs>
                <a:gs pos="100000">
                  <a:srgbClr val="0000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624" y="480"/>
              <a:ext cx="4800" cy="3264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223963" y="1728788"/>
          <a:ext cx="480060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70" name="Equation" r:id="rId1" imgW="46939200" imgH="5181600" progId="Equation.DSMT4">
                  <p:embed/>
                </p:oleObj>
              </mc:Choice>
              <mc:Fallback>
                <p:oleObj name="Equation" r:id="rId1" imgW="46939200" imgH="5181600" progId="Equation.DSMT4">
                  <p:embed/>
                  <p:pic>
                    <p:nvPicPr>
                      <p:cNvPr id="0" name="图片 2196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23963" y="1728788"/>
                        <a:ext cx="4800600" cy="528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163287" y="2294997"/>
          <a:ext cx="7597775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71" name="Equation" r:id="rId3" imgW="79857600" imgH="10363200" progId="Equation.DSMT4">
                  <p:embed/>
                </p:oleObj>
              </mc:Choice>
              <mc:Fallback>
                <p:oleObj name="Equation" r:id="rId3" imgW="79857600" imgH="10363200" progId="Equation.DSMT4">
                  <p:embed/>
                  <p:pic>
                    <p:nvPicPr>
                      <p:cNvPr id="0" name="图片 2197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3287" y="2294997"/>
                        <a:ext cx="7597775" cy="985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"/>
          <p:cNvGraphicFramePr>
            <a:graphicFrameLocks noChangeAspect="1"/>
          </p:cNvGraphicFramePr>
          <p:nvPr/>
        </p:nvGraphicFramePr>
        <p:xfrm>
          <a:off x="1040120" y="3329442"/>
          <a:ext cx="93027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72" name="Equation" r:id="rId5" imgW="99974400" imgH="9144000" progId="Equation.DSMT4">
                  <p:embed/>
                </p:oleObj>
              </mc:Choice>
              <mc:Fallback>
                <p:oleObj name="Equation" r:id="rId5" imgW="99974400" imgH="9144000" progId="Equation.DSMT4">
                  <p:embed/>
                  <p:pic>
                    <p:nvPicPr>
                      <p:cNvPr id="0" name="图片 219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0120" y="3329442"/>
                        <a:ext cx="930275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21" name="Object 3"/>
          <p:cNvGraphicFramePr>
            <a:graphicFrameLocks noChangeAspect="1"/>
          </p:cNvGraphicFramePr>
          <p:nvPr/>
        </p:nvGraphicFramePr>
        <p:xfrm>
          <a:off x="1058593" y="4177167"/>
          <a:ext cx="9837593" cy="995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73" name="Equation" r:id="rId7" imgW="105460800" imgH="10668000" progId="Equation.DSMT4">
                  <p:embed/>
                </p:oleObj>
              </mc:Choice>
              <mc:Fallback>
                <p:oleObj name="Equation" r:id="rId7" imgW="105460800" imgH="10668000" progId="Equation.DSMT4">
                  <p:embed/>
                  <p:pic>
                    <p:nvPicPr>
                      <p:cNvPr id="0" name="图片 219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593" y="4177167"/>
                        <a:ext cx="9837593" cy="9953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22" name="Object 4"/>
          <p:cNvGraphicFramePr>
            <a:graphicFrameLocks noChangeAspect="1"/>
          </p:cNvGraphicFramePr>
          <p:nvPr/>
        </p:nvGraphicFramePr>
        <p:xfrm>
          <a:off x="1058593" y="5172510"/>
          <a:ext cx="9856066" cy="98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74" name="Equation" r:id="rId9" imgW="106375200" imgH="10668000" progId="Equation.DSMT4">
                  <p:embed/>
                </p:oleObj>
              </mc:Choice>
              <mc:Fallback>
                <p:oleObj name="Equation" r:id="rId9" imgW="106375200" imgH="10668000" progId="Equation.DSMT4">
                  <p:embed/>
                  <p:pic>
                    <p:nvPicPr>
                      <p:cNvPr id="0" name="图片 219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593" y="5172510"/>
                        <a:ext cx="9856066" cy="98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170770" y="343888"/>
            <a:ext cx="576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FF0000"/>
                </a:solidFill>
                <a:latin typeface="+mn-ea"/>
                <a:ea typeface="+mn-ea"/>
              </a:rPr>
              <a:t>第二</a:t>
            </a: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型</a:t>
            </a:r>
            <a:r>
              <a:rPr lang="zh-CN" altLang="en-US" sz="3200" b="1" dirty="0" smtClean="0">
                <a:solidFill>
                  <a:srgbClr val="FF0000"/>
                </a:solidFill>
                <a:latin typeface="+mn-ea"/>
                <a:ea typeface="+mn-ea"/>
              </a:rPr>
              <a:t>曲面积分的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计算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(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三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)</a:t>
            </a:r>
            <a:r>
              <a:rPr lang="en-US" altLang="zh-CN" sz="32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:</a:t>
            </a:r>
            <a:endParaRPr lang="en-US" altLang="zh-CN" sz="32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1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1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8" name="Text Box 6"/>
          <p:cNvSpPr txBox="1">
            <a:spLocks noChangeArrowheads="1"/>
          </p:cNvSpPr>
          <p:nvPr/>
        </p:nvSpPr>
        <p:spPr bwMode="auto">
          <a:xfrm>
            <a:off x="2148161" y="718832"/>
            <a:ext cx="10186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dirty="0"/>
              <a:t> 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solidFill>
                <a:srgbClr val="FF0000"/>
              </a:solidFill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520192" name="Object 2"/>
          <p:cNvGraphicFramePr>
            <a:graphicFrameLocks noChangeAspect="1"/>
          </p:cNvGraphicFramePr>
          <p:nvPr/>
        </p:nvGraphicFramePr>
        <p:xfrm>
          <a:off x="2876551" y="622300"/>
          <a:ext cx="55800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70" name="Equation" r:id="rId1" imgW="5435600" imgH="812800" progId="Equation.3">
                  <p:embed/>
                </p:oleObj>
              </mc:Choice>
              <mc:Fallback>
                <p:oleObj name="Equation" r:id="rId1" imgW="5435600" imgH="812800" progId="Equation.3">
                  <p:embed/>
                  <p:pic>
                    <p:nvPicPr>
                      <p:cNvPr id="0" name="图片 588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6551" y="622300"/>
                        <a:ext cx="558006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8280" name="Text Box 8"/>
          <p:cNvSpPr txBox="1">
            <a:spLocks noChangeArrowheads="1"/>
          </p:cNvSpPr>
          <p:nvPr/>
        </p:nvSpPr>
        <p:spPr bwMode="auto">
          <a:xfrm>
            <a:off x="8382000" y="635001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/>
              <a:t>其中</a:t>
            </a:r>
            <a:r>
              <a:rPr lang="en-US" altLang="zh-CN" sz="2800" b="1" i="1" dirty="0"/>
              <a:t>Σ</a:t>
            </a:r>
            <a:endParaRPr lang="en-US" altLang="zh-CN" sz="2800" b="1" i="1" dirty="0">
              <a:solidFill>
                <a:schemeClr val="accent2"/>
              </a:solidFill>
            </a:endParaRPr>
          </a:p>
        </p:txBody>
      </p:sp>
      <p:sp>
        <p:nvSpPr>
          <p:cNvPr id="438281" name="Text Box 9"/>
          <p:cNvSpPr txBox="1">
            <a:spLocks noChangeArrowheads="1"/>
          </p:cNvSpPr>
          <p:nvPr/>
        </p:nvSpPr>
        <p:spPr bwMode="auto">
          <a:xfrm>
            <a:off x="2362200" y="19192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FF0000"/>
                </a:solidFill>
                <a:ea typeface="黑体" panose="02010609060101010101" pitchFamily="49" charset="-122"/>
              </a:rPr>
              <a:t>解</a:t>
            </a:r>
            <a:endParaRPr lang="zh-CN" altLang="en-US" sz="28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438282" name="Text Box 10"/>
          <p:cNvSpPr txBox="1">
            <a:spLocks noChangeArrowheads="1"/>
          </p:cNvSpPr>
          <p:nvPr/>
        </p:nvSpPr>
        <p:spPr bwMode="auto">
          <a:xfrm>
            <a:off x="2892425" y="1919288"/>
            <a:ext cx="901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</a:rPr>
              <a:t>法一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438283" name="Text Box 11"/>
          <p:cNvSpPr txBox="1">
            <a:spLocks noChangeArrowheads="1"/>
          </p:cNvSpPr>
          <p:nvPr/>
        </p:nvSpPr>
        <p:spPr bwMode="auto">
          <a:xfrm>
            <a:off x="3752850" y="1919288"/>
            <a:ext cx="5314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/>
              <a:t>直接用</a:t>
            </a:r>
            <a:r>
              <a:rPr lang="zh-CN" altLang="en-US" sz="2800" b="1" dirty="0">
                <a:solidFill>
                  <a:srgbClr val="0000FF"/>
                </a:solidFill>
              </a:rPr>
              <a:t>对坐标的曲面积分</a:t>
            </a:r>
            <a:r>
              <a:rPr lang="zh-CN" altLang="en-US" sz="2800" b="1" dirty="0"/>
              <a:t>计算法</a:t>
            </a:r>
            <a:r>
              <a:rPr lang="en-US" altLang="zh-CN" sz="2800" b="1" dirty="0"/>
              <a:t>.</a:t>
            </a:r>
            <a:endParaRPr lang="en-US" altLang="zh-CN" sz="2800" b="1" dirty="0"/>
          </a:p>
        </p:txBody>
      </p:sp>
      <p:sp>
        <p:nvSpPr>
          <p:cNvPr id="438284" name="Text Box 12"/>
          <p:cNvSpPr txBox="1">
            <a:spLocks noChangeArrowheads="1"/>
          </p:cNvSpPr>
          <p:nvPr/>
        </p:nvSpPr>
        <p:spPr bwMode="auto">
          <a:xfrm>
            <a:off x="4656138" y="2957192"/>
            <a:ext cx="3581400" cy="624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 b="1" dirty="0"/>
              <a:t>且其投影区域分别为</a:t>
            </a:r>
            <a:endParaRPr lang="zh-CN" altLang="en-US" sz="2800" b="1" dirty="0"/>
          </a:p>
        </p:txBody>
      </p:sp>
      <p:sp>
        <p:nvSpPr>
          <p:cNvPr id="438285" name="Text Box 13"/>
          <p:cNvSpPr txBox="1">
            <a:spLocks noChangeArrowheads="1"/>
          </p:cNvSpPr>
          <p:nvPr/>
        </p:nvSpPr>
        <p:spPr bwMode="auto">
          <a:xfrm>
            <a:off x="2895600" y="2319017"/>
            <a:ext cx="2667000" cy="624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 b="1" dirty="0"/>
              <a:t>由于</a:t>
            </a:r>
            <a:r>
              <a:rPr lang="en-US" altLang="zh-CN" sz="2800" b="1" i="1" dirty="0"/>
              <a:t>Σ</a:t>
            </a:r>
            <a:r>
              <a:rPr lang="zh-CN" altLang="en-US" sz="2800" b="1" dirty="0"/>
              <a:t>取上侧</a:t>
            </a:r>
            <a:r>
              <a:rPr lang="en-US" altLang="zh-CN" sz="2800" b="1" dirty="0"/>
              <a:t>,</a:t>
            </a:r>
            <a:endParaRPr lang="en-US" altLang="zh-CN" sz="2800" b="1" dirty="0"/>
          </a:p>
        </p:txBody>
      </p:sp>
      <p:graphicFrame>
        <p:nvGraphicFramePr>
          <p:cNvPr id="520193" name="Object 3"/>
          <p:cNvGraphicFramePr>
            <a:graphicFrameLocks noChangeAspect="1"/>
          </p:cNvGraphicFramePr>
          <p:nvPr/>
        </p:nvGraphicFramePr>
        <p:xfrm>
          <a:off x="3047999" y="3750201"/>
          <a:ext cx="4621720" cy="515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71" name="Equation" r:id="rId3" imgW="4178300" imgH="469900" progId="Equation.3">
                  <p:embed/>
                </p:oleObj>
              </mc:Choice>
              <mc:Fallback>
                <p:oleObj name="Equation" r:id="rId3" imgW="4178300" imgH="469900" progId="Equation.3">
                  <p:embed/>
                  <p:pic>
                    <p:nvPicPr>
                      <p:cNvPr id="0" name="图片 588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7999" y="3750201"/>
                        <a:ext cx="4621720" cy="5157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0194" name="Object 4"/>
          <p:cNvGraphicFramePr>
            <a:graphicFrameLocks noChangeAspect="1"/>
          </p:cNvGraphicFramePr>
          <p:nvPr/>
        </p:nvGraphicFramePr>
        <p:xfrm>
          <a:off x="2996407" y="4539662"/>
          <a:ext cx="4808140" cy="508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72" name="Equation" r:id="rId5" imgW="4178300" imgH="444500" progId="Equation.3">
                  <p:embed/>
                </p:oleObj>
              </mc:Choice>
              <mc:Fallback>
                <p:oleObj name="Equation" r:id="rId5" imgW="4178300" imgH="444500" progId="Equation.3">
                  <p:embed/>
                  <p:pic>
                    <p:nvPicPr>
                      <p:cNvPr id="0" name="图片 588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6407" y="4539662"/>
                        <a:ext cx="4808140" cy="5089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0195" name="Object 5"/>
          <p:cNvGraphicFramePr>
            <a:graphicFrameLocks noChangeAspect="1"/>
          </p:cNvGraphicFramePr>
          <p:nvPr/>
        </p:nvGraphicFramePr>
        <p:xfrm>
          <a:off x="2979606" y="5322651"/>
          <a:ext cx="4690113" cy="544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73" name="Equation" r:id="rId7" imgW="4025900" imgH="469900" progId="Equation.3">
                  <p:embed/>
                </p:oleObj>
              </mc:Choice>
              <mc:Fallback>
                <p:oleObj name="Equation" r:id="rId7" imgW="4025900" imgH="469900" progId="Equation.3">
                  <p:embed/>
                  <p:pic>
                    <p:nvPicPr>
                      <p:cNvPr id="0" name="图片 588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9606" y="5322651"/>
                        <a:ext cx="4690113" cy="5447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0196" name="Object 6"/>
          <p:cNvGraphicFramePr>
            <a:graphicFrameLocks noChangeAspect="1"/>
          </p:cNvGraphicFramePr>
          <p:nvPr/>
        </p:nvGraphicFramePr>
        <p:xfrm>
          <a:off x="2438400" y="1397000"/>
          <a:ext cx="3289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74" name="Equation" r:id="rId9" imgW="3289300" imgH="431800" progId="Equation.3">
                  <p:embed/>
                </p:oleObj>
              </mc:Choice>
              <mc:Fallback>
                <p:oleObj name="Equation" r:id="rId9" imgW="3289300" imgH="431800" progId="Equation.3">
                  <p:embed/>
                  <p:pic>
                    <p:nvPicPr>
                      <p:cNvPr id="0" name="图片 588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397000"/>
                        <a:ext cx="3289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8290" name="Rectangle 18"/>
          <p:cNvSpPr>
            <a:spLocks noChangeArrowheads="1"/>
          </p:cNvSpPr>
          <p:nvPr/>
        </p:nvSpPr>
        <p:spPr bwMode="auto">
          <a:xfrm>
            <a:off x="5638800" y="1320801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zh-CN" sz="2800" b="1" dirty="0"/>
              <a:t>在第一卦限部分的</a:t>
            </a:r>
            <a:endParaRPr lang="zh-CN" altLang="en-US" sz="2800" b="1" dirty="0"/>
          </a:p>
        </p:txBody>
      </p:sp>
      <p:sp>
        <p:nvSpPr>
          <p:cNvPr id="438291" name="Rectangle 19"/>
          <p:cNvSpPr>
            <a:spLocks noChangeArrowheads="1"/>
          </p:cNvSpPr>
          <p:nvPr/>
        </p:nvSpPr>
        <p:spPr bwMode="auto">
          <a:xfrm>
            <a:off x="8542338" y="1298576"/>
            <a:ext cx="10779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上侧</a:t>
            </a:r>
            <a:r>
              <a:rPr lang="en-US" altLang="zh-CN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en-US" altLang="zh-CN" sz="28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8292" name="Rectangle 20"/>
          <p:cNvSpPr>
            <a:spLocks noChangeArrowheads="1"/>
          </p:cNvSpPr>
          <p:nvPr/>
        </p:nvSpPr>
        <p:spPr bwMode="auto">
          <a:xfrm>
            <a:off x="8632032" y="2319017"/>
            <a:ext cx="1836737" cy="624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 b="1" dirty="0"/>
              <a:t>面的投影</a:t>
            </a:r>
            <a:endParaRPr lang="zh-CN" altLang="en-US" sz="2800" b="1" dirty="0"/>
          </a:p>
        </p:txBody>
      </p:sp>
      <p:graphicFrame>
        <p:nvGraphicFramePr>
          <p:cNvPr id="520197" name="Object 7"/>
          <p:cNvGraphicFramePr>
            <a:graphicFrameLocks noChangeAspect="1"/>
          </p:cNvGraphicFramePr>
          <p:nvPr/>
        </p:nvGraphicFramePr>
        <p:xfrm>
          <a:off x="5182176" y="2438400"/>
          <a:ext cx="3565752" cy="505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75" name="Equation" r:id="rId11" imgW="36576000" imgH="5181600" progId="Equation.DSMT4">
                  <p:embed/>
                </p:oleObj>
              </mc:Choice>
              <mc:Fallback>
                <p:oleObj name="Equation" r:id="rId11" imgW="36576000" imgH="5181600" progId="Equation.DSMT4">
                  <p:embed/>
                  <p:pic>
                    <p:nvPicPr>
                      <p:cNvPr id="0" name="图片 588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2176" y="2438400"/>
                        <a:ext cx="3565752" cy="5051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8294" name="Rectangle 22"/>
          <p:cNvSpPr>
            <a:spLocks noChangeArrowheads="1"/>
          </p:cNvSpPr>
          <p:nvPr/>
        </p:nvSpPr>
        <p:spPr bwMode="auto">
          <a:xfrm>
            <a:off x="2895600" y="2971801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/>
              <a:t>都是</a:t>
            </a:r>
            <a:endParaRPr lang="zh-CN" altLang="en-US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8295" name="Rectangle 23"/>
          <p:cNvSpPr>
            <a:spLocks noChangeArrowheads="1"/>
          </p:cNvSpPr>
          <p:nvPr/>
        </p:nvSpPr>
        <p:spPr bwMode="auto">
          <a:xfrm>
            <a:off x="3657601" y="2986088"/>
            <a:ext cx="10779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正的</a:t>
            </a:r>
            <a:r>
              <a:rPr lang="en-US" altLang="zh-CN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endParaRPr lang="en-US" altLang="zh-CN" sz="28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Group 29"/>
          <p:cNvGrpSpPr/>
          <p:nvPr/>
        </p:nvGrpSpPr>
        <p:grpSpPr bwMode="auto">
          <a:xfrm>
            <a:off x="8891588" y="3454400"/>
            <a:ext cx="3017838" cy="2413000"/>
            <a:chOff x="2928" y="2560"/>
            <a:chExt cx="1901" cy="1520"/>
          </a:xfrm>
        </p:grpSpPr>
        <p:graphicFrame>
          <p:nvGraphicFramePr>
            <p:cNvPr id="24584" name="Object 8"/>
            <p:cNvGraphicFramePr>
              <a:graphicFrameLocks noChangeAspect="1"/>
            </p:cNvGraphicFramePr>
            <p:nvPr/>
          </p:nvGraphicFramePr>
          <p:xfrm>
            <a:off x="2928" y="3904"/>
            <a:ext cx="17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876" name="Equation" r:id="rId13" imgW="139700" imgH="139700" progId="Equation.3">
                    <p:embed/>
                  </p:oleObj>
                </mc:Choice>
                <mc:Fallback>
                  <p:oleObj name="Equation" r:id="rId13" imgW="139700" imgH="139700" progId="Equation.3">
                    <p:embed/>
                    <p:pic>
                      <p:nvPicPr>
                        <p:cNvPr id="0" name="图片 588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3904"/>
                          <a:ext cx="174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5" name="Object 9"/>
            <p:cNvGraphicFramePr>
              <a:graphicFrameLocks noChangeAspect="1"/>
            </p:cNvGraphicFramePr>
            <p:nvPr/>
          </p:nvGraphicFramePr>
          <p:xfrm>
            <a:off x="4656" y="3680"/>
            <a:ext cx="173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877" name="Equation" r:id="rId15" imgW="139700" imgH="165100" progId="Equation.3">
                    <p:embed/>
                  </p:oleObj>
                </mc:Choice>
                <mc:Fallback>
                  <p:oleObj name="Equation" r:id="rId15" imgW="139700" imgH="165100" progId="Equation.3">
                    <p:embed/>
                    <p:pic>
                      <p:nvPicPr>
                        <p:cNvPr id="0" name="图片 588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3680"/>
                          <a:ext cx="173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6" name="Object 10"/>
            <p:cNvGraphicFramePr>
              <a:graphicFrameLocks noChangeAspect="1"/>
            </p:cNvGraphicFramePr>
            <p:nvPr/>
          </p:nvGraphicFramePr>
          <p:xfrm>
            <a:off x="3504" y="2560"/>
            <a:ext cx="142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878" name="Equation" r:id="rId17" imgW="114300" imgH="139700" progId="Equation.3">
                    <p:embed/>
                  </p:oleObj>
                </mc:Choice>
                <mc:Fallback>
                  <p:oleObj name="Equation" r:id="rId17" imgW="114300" imgH="139700" progId="Equation.3">
                    <p:embed/>
                    <p:pic>
                      <p:nvPicPr>
                        <p:cNvPr id="0" name="图片 588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2560"/>
                          <a:ext cx="142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03" name="Line 33"/>
            <p:cNvSpPr>
              <a:spLocks noChangeShapeType="1"/>
            </p:cNvSpPr>
            <p:nvPr/>
          </p:nvSpPr>
          <p:spPr bwMode="auto">
            <a:xfrm>
              <a:off x="3667" y="3632"/>
              <a:ext cx="113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4" name="Line 34"/>
            <p:cNvSpPr>
              <a:spLocks noChangeShapeType="1"/>
            </p:cNvSpPr>
            <p:nvPr/>
          </p:nvSpPr>
          <p:spPr bwMode="auto">
            <a:xfrm flipH="1">
              <a:off x="3072" y="3632"/>
              <a:ext cx="595" cy="3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5" name="Line 35"/>
            <p:cNvSpPr>
              <a:spLocks noChangeShapeType="1"/>
            </p:cNvSpPr>
            <p:nvPr/>
          </p:nvSpPr>
          <p:spPr bwMode="auto">
            <a:xfrm flipV="1">
              <a:off x="3667" y="2592"/>
              <a:ext cx="0" cy="10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4587" name="Object 11"/>
            <p:cNvGraphicFramePr>
              <a:graphicFrameLocks noChangeAspect="1"/>
            </p:cNvGraphicFramePr>
            <p:nvPr/>
          </p:nvGraphicFramePr>
          <p:xfrm>
            <a:off x="3600" y="3616"/>
            <a:ext cx="20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879" name="Equation" r:id="rId19" imgW="165100" imgH="177800" progId="Equation.3">
                    <p:embed/>
                  </p:oleObj>
                </mc:Choice>
                <mc:Fallback>
                  <p:oleObj name="Equation" r:id="rId19" imgW="165100" imgH="177800" progId="Equation.3">
                    <p:embed/>
                    <p:pic>
                      <p:nvPicPr>
                        <p:cNvPr id="0" name="图片 588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3616"/>
                          <a:ext cx="204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8314" name="Freeform 42"/>
          <p:cNvSpPr/>
          <p:nvPr/>
        </p:nvSpPr>
        <p:spPr bwMode="auto">
          <a:xfrm>
            <a:off x="9550401" y="3786791"/>
            <a:ext cx="1408112" cy="1741487"/>
          </a:xfrm>
          <a:custGeom>
            <a:avLst/>
            <a:gdLst>
              <a:gd name="T0" fmla="*/ 2147483647 w 887"/>
              <a:gd name="T1" fmla="*/ 0 h 1097"/>
              <a:gd name="T2" fmla="*/ 0 w 887"/>
              <a:gd name="T3" fmla="*/ 2147483647 h 1097"/>
              <a:gd name="T4" fmla="*/ 2147483647 w 887"/>
              <a:gd name="T5" fmla="*/ 2147483647 h 1097"/>
              <a:gd name="T6" fmla="*/ 2147483647 w 887"/>
              <a:gd name="T7" fmla="*/ 0 h 1097"/>
              <a:gd name="T8" fmla="*/ 0 60000 65536"/>
              <a:gd name="T9" fmla="*/ 0 60000 65536"/>
              <a:gd name="T10" fmla="*/ 0 60000 65536"/>
              <a:gd name="T11" fmla="*/ 0 60000 65536"/>
              <a:gd name="T12" fmla="*/ 0 w 887"/>
              <a:gd name="T13" fmla="*/ 0 h 1097"/>
              <a:gd name="T14" fmla="*/ 887 w 887"/>
              <a:gd name="T15" fmla="*/ 1097 h 109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87" h="1097">
                <a:moveTo>
                  <a:pt x="329" y="0"/>
                </a:moveTo>
                <a:lnTo>
                  <a:pt x="0" y="1097"/>
                </a:lnTo>
                <a:lnTo>
                  <a:pt x="887" y="868"/>
                </a:lnTo>
                <a:lnTo>
                  <a:pt x="329" y="0"/>
                </a:lnTo>
                <a:close/>
              </a:path>
            </a:pathLst>
          </a:custGeom>
          <a:solidFill>
            <a:srgbClr val="FF0000">
              <a:alpha val="50195"/>
            </a:srgbClr>
          </a:solidFill>
          <a:ln w="222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8318" name="Line 46"/>
          <p:cNvSpPr>
            <a:spLocks noChangeShapeType="1"/>
          </p:cNvSpPr>
          <p:nvPr/>
        </p:nvSpPr>
        <p:spPr bwMode="auto">
          <a:xfrm flipV="1">
            <a:off x="10302609" y="4334553"/>
            <a:ext cx="9906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43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38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38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38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38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2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38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38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38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38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38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2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2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2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81" grpId="0" autoUpdateAnimBg="0"/>
      <p:bldP spid="438282" grpId="0" autoUpdateAnimBg="0"/>
      <p:bldP spid="438283" grpId="0" autoUpdateAnimBg="0"/>
      <p:bldP spid="438284" grpId="0" autoUpdateAnimBg="0"/>
      <p:bldP spid="438285" grpId="0" autoUpdateAnimBg="0"/>
      <p:bldP spid="438292" grpId="0" autoUpdateAnimBg="0"/>
      <p:bldP spid="438294" grpId="0" autoUpdateAnimBg="0"/>
      <p:bldP spid="438295" grpId="0" autoUpdateAnimBg="0"/>
      <p:bldP spid="438314" grpId="0" animBg="1"/>
      <p:bldP spid="43831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8" name="Oval 6"/>
          <p:cNvSpPr>
            <a:spLocks noChangeArrowheads="1"/>
          </p:cNvSpPr>
          <p:nvPr/>
        </p:nvSpPr>
        <p:spPr bwMode="auto">
          <a:xfrm>
            <a:off x="7239000" y="228600"/>
            <a:ext cx="3124200" cy="457200"/>
          </a:xfrm>
          <a:prstGeom prst="ellipse">
            <a:avLst/>
          </a:prstGeom>
          <a:gradFill rotWithShape="0">
            <a:gsLst>
              <a:gs pos="0">
                <a:srgbClr val="FF66CC"/>
              </a:gs>
              <a:gs pos="50000">
                <a:srgbClr val="FFFFFF"/>
              </a:gs>
              <a:gs pos="100000">
                <a:srgbClr val="FF66C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9303" name="Rectangle 7"/>
          <p:cNvSpPr>
            <a:spLocks noChangeArrowheads="1"/>
          </p:cNvSpPr>
          <p:nvPr/>
        </p:nvSpPr>
        <p:spPr bwMode="auto">
          <a:xfrm>
            <a:off x="2705100" y="762000"/>
            <a:ext cx="4610100" cy="19050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66FF33"/>
              </a:gs>
            </a:gsLst>
            <a:lin ang="5400000" scaled="1"/>
          </a:gradFill>
          <a:ln w="28575">
            <a:solidFill>
              <a:srgbClr val="FF0000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21216" name="Object 2"/>
          <p:cNvGraphicFramePr>
            <a:graphicFrameLocks noChangeAspect="1"/>
          </p:cNvGraphicFramePr>
          <p:nvPr/>
        </p:nvGraphicFramePr>
        <p:xfrm>
          <a:off x="2963863" y="914401"/>
          <a:ext cx="42227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78" name="Equation" r:id="rId1" imgW="4178300" imgH="469900" progId="Equation.3">
                  <p:embed/>
                </p:oleObj>
              </mc:Choice>
              <mc:Fallback>
                <p:oleObj name="Equation" r:id="rId1" imgW="4178300" imgH="469900" progId="Equation.3">
                  <p:embed/>
                  <p:pic>
                    <p:nvPicPr>
                      <p:cNvPr id="0" name="图片 60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3863" y="914401"/>
                        <a:ext cx="422275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17" name="Object 3"/>
          <p:cNvGraphicFramePr>
            <a:graphicFrameLocks noChangeAspect="1"/>
          </p:cNvGraphicFramePr>
          <p:nvPr/>
        </p:nvGraphicFramePr>
        <p:xfrm>
          <a:off x="2971801" y="1524001"/>
          <a:ext cx="417036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79" name="Equation" r:id="rId3" imgW="4178300" imgH="444500" progId="Equation.3">
                  <p:embed/>
                </p:oleObj>
              </mc:Choice>
              <mc:Fallback>
                <p:oleObj name="Equation" r:id="rId3" imgW="4178300" imgH="444500" progId="Equation.3">
                  <p:embed/>
                  <p:pic>
                    <p:nvPicPr>
                      <p:cNvPr id="0" name="图片 60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1" y="1524001"/>
                        <a:ext cx="417036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18" name="Object 4"/>
          <p:cNvGraphicFramePr>
            <a:graphicFrameLocks noChangeAspect="1"/>
          </p:cNvGraphicFramePr>
          <p:nvPr/>
        </p:nvGraphicFramePr>
        <p:xfrm>
          <a:off x="2971801" y="2057401"/>
          <a:ext cx="40608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80" name="Equation" r:id="rId5" imgW="4025900" imgH="469900" progId="Equation.3">
                  <p:embed/>
                </p:oleObj>
              </mc:Choice>
              <mc:Fallback>
                <p:oleObj name="Equation" r:id="rId5" imgW="4025900" imgH="469900" progId="Equation.3">
                  <p:embed/>
                  <p:pic>
                    <p:nvPicPr>
                      <p:cNvPr id="0" name="图片 60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1" y="2057401"/>
                        <a:ext cx="406082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19" name="Object 5"/>
          <p:cNvGraphicFramePr>
            <a:graphicFrameLocks noChangeAspect="1"/>
          </p:cNvGraphicFramePr>
          <p:nvPr/>
        </p:nvGraphicFramePr>
        <p:xfrm>
          <a:off x="2314576" y="3657600"/>
          <a:ext cx="4010025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81" name="Equation" r:id="rId7" imgW="3797300" imgH="825500" progId="Equation.3">
                  <p:embed/>
                </p:oleObj>
              </mc:Choice>
              <mc:Fallback>
                <p:oleObj name="Equation" r:id="rId7" imgW="3797300" imgH="825500" progId="Equation.3">
                  <p:embed/>
                  <p:pic>
                    <p:nvPicPr>
                      <p:cNvPr id="0" name="图片 60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576" y="3657600"/>
                        <a:ext cx="4010025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20" name="Object 6"/>
          <p:cNvGraphicFramePr>
            <a:graphicFrameLocks noChangeAspect="1"/>
          </p:cNvGraphicFramePr>
          <p:nvPr/>
        </p:nvGraphicFramePr>
        <p:xfrm>
          <a:off x="6629400" y="3733801"/>
          <a:ext cx="3352800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82" name="Equation" r:id="rId9" imgW="3276600" imgH="825500" progId="Equation.3">
                  <p:embed/>
                </p:oleObj>
              </mc:Choice>
              <mc:Fallback>
                <p:oleObj name="Equation" r:id="rId9" imgW="3276600" imgH="825500" progId="Equation.3">
                  <p:embed/>
                  <p:pic>
                    <p:nvPicPr>
                      <p:cNvPr id="0" name="图片 60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733801"/>
                        <a:ext cx="3352800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21" name="Object 7"/>
          <p:cNvGraphicFramePr>
            <a:graphicFrameLocks noChangeAspect="1"/>
          </p:cNvGraphicFramePr>
          <p:nvPr/>
        </p:nvGraphicFramePr>
        <p:xfrm>
          <a:off x="7177089" y="4572000"/>
          <a:ext cx="695325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83" name="Equation" r:id="rId11" imgW="635000" imgH="837565" progId="Equation.3">
                  <p:embed/>
                </p:oleObj>
              </mc:Choice>
              <mc:Fallback>
                <p:oleObj name="Equation" r:id="rId11" imgW="635000" imgH="837565" progId="Equation.3">
                  <p:embed/>
                  <p:pic>
                    <p:nvPicPr>
                      <p:cNvPr id="0" name="图片 60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7089" y="4572000"/>
                        <a:ext cx="695325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8"/>
          <p:cNvGraphicFramePr>
            <a:graphicFrameLocks noChangeAspect="1"/>
          </p:cNvGraphicFramePr>
          <p:nvPr/>
        </p:nvGraphicFramePr>
        <p:xfrm>
          <a:off x="7259638" y="288926"/>
          <a:ext cx="2951162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84" name="Equation" r:id="rId13" imgW="2908300" imgH="393700" progId="Equation.3">
                  <p:embed/>
                </p:oleObj>
              </mc:Choice>
              <mc:Fallback>
                <p:oleObj name="Equation" r:id="rId13" imgW="2908300" imgH="393700" progId="Equation.3">
                  <p:embed/>
                  <p:pic>
                    <p:nvPicPr>
                      <p:cNvPr id="0" name="图片 60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9638" y="288926"/>
                        <a:ext cx="2951162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23" name="Object 9"/>
          <p:cNvGraphicFramePr>
            <a:graphicFrameLocks noChangeAspect="1"/>
          </p:cNvGraphicFramePr>
          <p:nvPr/>
        </p:nvGraphicFramePr>
        <p:xfrm>
          <a:off x="2577239" y="3910013"/>
          <a:ext cx="3746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85" name="Equation" r:id="rId15" imgW="3352800" imgH="3352800" progId="Equation.DSMT4">
                  <p:embed/>
                </p:oleObj>
              </mc:Choice>
              <mc:Fallback>
                <p:oleObj name="Equation" r:id="rId15" imgW="3352800" imgH="3352800" progId="Equation.DSMT4">
                  <p:embed/>
                  <p:pic>
                    <p:nvPicPr>
                      <p:cNvPr id="0" name="图片 60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7239" y="3910013"/>
                        <a:ext cx="37465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24" name="Object 10"/>
          <p:cNvGraphicFramePr>
            <a:graphicFrameLocks noChangeAspect="1"/>
          </p:cNvGraphicFramePr>
          <p:nvPr/>
        </p:nvGraphicFramePr>
        <p:xfrm>
          <a:off x="6324600" y="3962400"/>
          <a:ext cx="3746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86" name="Equation" r:id="rId17" imgW="3352800" imgH="3352800" progId="Equation.DSMT4">
                  <p:embed/>
                </p:oleObj>
              </mc:Choice>
              <mc:Fallback>
                <p:oleObj name="Equation" r:id="rId17" imgW="3352800" imgH="3352800" progId="Equation.DSMT4">
                  <p:embed/>
                  <p:pic>
                    <p:nvPicPr>
                      <p:cNvPr id="0" name="图片 601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962400"/>
                        <a:ext cx="37465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25" name="Object 11"/>
          <p:cNvGraphicFramePr>
            <a:graphicFrameLocks noChangeAspect="1"/>
          </p:cNvGraphicFramePr>
          <p:nvPr/>
        </p:nvGraphicFramePr>
        <p:xfrm>
          <a:off x="2517775" y="4788694"/>
          <a:ext cx="3746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87" name="Equation" r:id="rId19" imgW="3352800" imgH="3352800" progId="Equation.DSMT4">
                  <p:embed/>
                </p:oleObj>
              </mc:Choice>
              <mc:Fallback>
                <p:oleObj name="Equation" r:id="rId19" imgW="3352800" imgH="3352800" progId="Equation.DSMT4">
                  <p:embed/>
                  <p:pic>
                    <p:nvPicPr>
                      <p:cNvPr id="0" name="图片 60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7775" y="4788694"/>
                        <a:ext cx="37465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9316" name="Text Box 20"/>
          <p:cNvSpPr txBox="1">
            <a:spLocks noChangeArrowheads="1"/>
          </p:cNvSpPr>
          <p:nvPr/>
        </p:nvSpPr>
        <p:spPr bwMode="auto">
          <a:xfrm>
            <a:off x="8229600" y="685801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</a:rPr>
              <a:t>取上侧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521226" name="Object 12"/>
          <p:cNvGraphicFramePr>
            <a:graphicFrameLocks noChangeAspect="1"/>
          </p:cNvGraphicFramePr>
          <p:nvPr/>
        </p:nvGraphicFramePr>
        <p:xfrm>
          <a:off x="2667000" y="2895600"/>
          <a:ext cx="474503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88" name="Equation" r:id="rId21" imgW="4622800" imgH="812800" progId="Equation.3">
                  <p:embed/>
                </p:oleObj>
              </mc:Choice>
              <mc:Fallback>
                <p:oleObj name="Equation" r:id="rId21" imgW="4622800" imgH="812800" progId="Equation.3">
                  <p:embed/>
                  <p:pic>
                    <p:nvPicPr>
                      <p:cNvPr id="0" name="图片 601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895600"/>
                        <a:ext cx="474503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21" name="Group 37"/>
          <p:cNvGrpSpPr/>
          <p:nvPr/>
        </p:nvGrpSpPr>
        <p:grpSpPr bwMode="auto">
          <a:xfrm>
            <a:off x="8567807" y="1322525"/>
            <a:ext cx="3017837" cy="2413000"/>
            <a:chOff x="3763" y="768"/>
            <a:chExt cx="1901" cy="1520"/>
          </a:xfrm>
        </p:grpSpPr>
        <p:grpSp>
          <p:nvGrpSpPr>
            <p:cNvPr id="25622" name="Group 27"/>
            <p:cNvGrpSpPr/>
            <p:nvPr/>
          </p:nvGrpSpPr>
          <p:grpSpPr bwMode="auto">
            <a:xfrm>
              <a:off x="3763" y="768"/>
              <a:ext cx="1901" cy="1520"/>
              <a:chOff x="2928" y="2560"/>
              <a:chExt cx="1901" cy="1520"/>
            </a:xfrm>
          </p:grpSpPr>
          <p:graphicFrame>
            <p:nvGraphicFramePr>
              <p:cNvPr id="25614" name="Object 14"/>
              <p:cNvGraphicFramePr>
                <a:graphicFrameLocks noChangeAspect="1"/>
              </p:cNvGraphicFramePr>
              <p:nvPr/>
            </p:nvGraphicFramePr>
            <p:xfrm>
              <a:off x="2928" y="3904"/>
              <a:ext cx="174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189" name="Equation" r:id="rId23" imgW="139700" imgH="139700" progId="Equation.3">
                      <p:embed/>
                    </p:oleObj>
                  </mc:Choice>
                  <mc:Fallback>
                    <p:oleObj name="Equation" r:id="rId23" imgW="139700" imgH="139700" progId="Equation.3">
                      <p:embed/>
                      <p:pic>
                        <p:nvPicPr>
                          <p:cNvPr id="0" name="图片 6018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28" y="3904"/>
                            <a:ext cx="174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15" name="Object 15"/>
              <p:cNvGraphicFramePr>
                <a:graphicFrameLocks noChangeAspect="1"/>
              </p:cNvGraphicFramePr>
              <p:nvPr/>
            </p:nvGraphicFramePr>
            <p:xfrm>
              <a:off x="4656" y="3680"/>
              <a:ext cx="173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190" name="Equation" r:id="rId25" imgW="139700" imgH="165100" progId="Equation.3">
                      <p:embed/>
                    </p:oleObj>
                  </mc:Choice>
                  <mc:Fallback>
                    <p:oleObj name="Equation" r:id="rId25" imgW="139700" imgH="165100" progId="Equation.3">
                      <p:embed/>
                      <p:pic>
                        <p:nvPicPr>
                          <p:cNvPr id="0" name="图片 6018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6" y="3680"/>
                            <a:ext cx="173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16" name="Object 16"/>
              <p:cNvGraphicFramePr>
                <a:graphicFrameLocks noChangeAspect="1"/>
              </p:cNvGraphicFramePr>
              <p:nvPr/>
            </p:nvGraphicFramePr>
            <p:xfrm>
              <a:off x="3504" y="2560"/>
              <a:ext cx="142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191" name="Equation" r:id="rId27" imgW="114300" imgH="139700" progId="Equation.3">
                      <p:embed/>
                    </p:oleObj>
                  </mc:Choice>
                  <mc:Fallback>
                    <p:oleObj name="Equation" r:id="rId27" imgW="114300" imgH="139700" progId="Equation.3">
                      <p:embed/>
                      <p:pic>
                        <p:nvPicPr>
                          <p:cNvPr id="0" name="图片 6019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4" y="2560"/>
                            <a:ext cx="142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625" name="Line 31"/>
              <p:cNvSpPr>
                <a:spLocks noChangeShapeType="1"/>
              </p:cNvSpPr>
              <p:nvPr/>
            </p:nvSpPr>
            <p:spPr bwMode="auto">
              <a:xfrm>
                <a:off x="3667" y="3632"/>
                <a:ext cx="113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26" name="Line 32"/>
              <p:cNvSpPr>
                <a:spLocks noChangeShapeType="1"/>
              </p:cNvSpPr>
              <p:nvPr/>
            </p:nvSpPr>
            <p:spPr bwMode="auto">
              <a:xfrm flipH="1">
                <a:off x="3072" y="3632"/>
                <a:ext cx="595" cy="3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27" name="Line 33"/>
              <p:cNvSpPr>
                <a:spLocks noChangeShapeType="1"/>
              </p:cNvSpPr>
              <p:nvPr/>
            </p:nvSpPr>
            <p:spPr bwMode="auto">
              <a:xfrm flipV="1">
                <a:off x="3667" y="2592"/>
                <a:ext cx="0" cy="10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5617" name="Object 17"/>
              <p:cNvGraphicFramePr>
                <a:graphicFrameLocks noChangeAspect="1"/>
              </p:cNvGraphicFramePr>
              <p:nvPr/>
            </p:nvGraphicFramePr>
            <p:xfrm>
              <a:off x="3600" y="3616"/>
              <a:ext cx="204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192" name="Equation" r:id="rId29" imgW="165100" imgH="177800" progId="Equation.3">
                      <p:embed/>
                    </p:oleObj>
                  </mc:Choice>
                  <mc:Fallback>
                    <p:oleObj name="Equation" r:id="rId29" imgW="165100" imgH="177800" progId="Equation.3">
                      <p:embed/>
                      <p:pic>
                        <p:nvPicPr>
                          <p:cNvPr id="0" name="图片 6019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00" y="3616"/>
                            <a:ext cx="204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5623" name="Freeform 35"/>
            <p:cNvSpPr/>
            <p:nvPr/>
          </p:nvSpPr>
          <p:spPr bwMode="auto">
            <a:xfrm>
              <a:off x="4172" y="965"/>
              <a:ext cx="887" cy="1097"/>
            </a:xfrm>
            <a:custGeom>
              <a:avLst/>
              <a:gdLst>
                <a:gd name="T0" fmla="*/ 329 w 887"/>
                <a:gd name="T1" fmla="*/ 0 h 1097"/>
                <a:gd name="T2" fmla="*/ 0 w 887"/>
                <a:gd name="T3" fmla="*/ 1097 h 1097"/>
                <a:gd name="T4" fmla="*/ 887 w 887"/>
                <a:gd name="T5" fmla="*/ 868 h 1097"/>
                <a:gd name="T6" fmla="*/ 329 w 887"/>
                <a:gd name="T7" fmla="*/ 0 h 10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7"/>
                <a:gd name="T13" fmla="*/ 0 h 1097"/>
                <a:gd name="T14" fmla="*/ 887 w 887"/>
                <a:gd name="T15" fmla="*/ 1097 h 10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7" h="1097">
                  <a:moveTo>
                    <a:pt x="329" y="0"/>
                  </a:moveTo>
                  <a:lnTo>
                    <a:pt x="0" y="1097"/>
                  </a:lnTo>
                  <a:lnTo>
                    <a:pt x="887" y="868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FF0000">
                <a:alpha val="50195"/>
              </a:srgbClr>
            </a:solidFill>
            <a:ln w="222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4" name="Line 36"/>
            <p:cNvSpPr>
              <a:spLocks noChangeShapeType="1"/>
            </p:cNvSpPr>
            <p:nvPr/>
          </p:nvSpPr>
          <p:spPr bwMode="auto">
            <a:xfrm flipV="1">
              <a:off x="4579" y="1376"/>
              <a:ext cx="624" cy="24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21227" name="Object 13"/>
          <p:cNvGraphicFramePr>
            <a:graphicFrameLocks noChangeAspect="1"/>
          </p:cNvGraphicFramePr>
          <p:nvPr/>
        </p:nvGraphicFramePr>
        <p:xfrm>
          <a:off x="2776538" y="4581525"/>
          <a:ext cx="4335462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93" name="Equation" r:id="rId31" imgW="1816100" imgH="330200" progId="Equation.DSMT4">
                  <p:embed/>
                </p:oleObj>
              </mc:Choice>
              <mc:Fallback>
                <p:oleObj name="Equation" r:id="rId31" imgW="1816100" imgH="330200" progId="Equation.DSMT4">
                  <p:embed/>
                  <p:pic>
                    <p:nvPicPr>
                      <p:cNvPr id="0" name="图片 60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6538" y="4581525"/>
                        <a:ext cx="4335462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439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439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39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2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2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21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21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21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21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2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2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21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21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21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21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2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52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21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21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21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21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2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03" grpId="0" animBg="1"/>
      <p:bldP spid="439316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40" name="Object 2"/>
          <p:cNvGraphicFramePr>
            <a:graphicFrameLocks noChangeAspect="1"/>
          </p:cNvGraphicFramePr>
          <p:nvPr/>
        </p:nvGraphicFramePr>
        <p:xfrm>
          <a:off x="2455864" y="2252663"/>
          <a:ext cx="3716337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30" name="Equation" r:id="rId1" imgW="3441700" imgH="698500" progId="Equation.3">
                  <p:embed/>
                </p:oleObj>
              </mc:Choice>
              <mc:Fallback>
                <p:oleObj name="Equation" r:id="rId1" imgW="3441700" imgH="698500" progId="Equation.3">
                  <p:embed/>
                  <p:pic>
                    <p:nvPicPr>
                      <p:cNvPr id="0" name="图片 6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5864" y="2252663"/>
                        <a:ext cx="3716337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41" name="Object 3"/>
          <p:cNvGraphicFramePr>
            <a:graphicFrameLocks noChangeAspect="1"/>
          </p:cNvGraphicFramePr>
          <p:nvPr/>
        </p:nvGraphicFramePr>
        <p:xfrm>
          <a:off x="2362200" y="4184650"/>
          <a:ext cx="60325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31" name="Equation" r:id="rId3" imgW="5689600" imgH="812800" progId="Equation.3">
                  <p:embed/>
                </p:oleObj>
              </mc:Choice>
              <mc:Fallback>
                <p:oleObj name="Equation" r:id="rId3" imgW="5689600" imgH="812800" progId="Equation.3">
                  <p:embed/>
                  <p:pic>
                    <p:nvPicPr>
                      <p:cNvPr id="0" name="图片 6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184650"/>
                        <a:ext cx="60325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8" name="Text Box 9"/>
          <p:cNvSpPr txBox="1">
            <a:spLocks noChangeArrowheads="1"/>
          </p:cNvSpPr>
          <p:nvPr/>
        </p:nvSpPr>
        <p:spPr bwMode="auto">
          <a:xfrm>
            <a:off x="2169695" y="541422"/>
            <a:ext cx="901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</a:rPr>
              <a:t>法二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440330" name="Text Box 10"/>
          <p:cNvSpPr txBox="1">
            <a:spLocks noChangeArrowheads="1"/>
          </p:cNvSpPr>
          <p:nvPr/>
        </p:nvSpPr>
        <p:spPr bwMode="auto">
          <a:xfrm>
            <a:off x="3187700" y="547688"/>
            <a:ext cx="5314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/>
              <a:t>利用</a:t>
            </a:r>
            <a:r>
              <a:rPr lang="zh-CN" altLang="en-US" sz="2800" b="1" dirty="0">
                <a:solidFill>
                  <a:srgbClr val="0000FF"/>
                </a:solidFill>
              </a:rPr>
              <a:t>两类曲面积分的联系</a:t>
            </a:r>
            <a:r>
              <a:rPr lang="zh-CN" altLang="en-US" sz="2800" b="1" dirty="0"/>
              <a:t>计算</a:t>
            </a:r>
            <a:r>
              <a:rPr lang="en-US" altLang="zh-CN" sz="2800" b="1" dirty="0"/>
              <a:t>.</a:t>
            </a:r>
            <a:endParaRPr lang="en-US" altLang="zh-CN" sz="2800" b="1" dirty="0"/>
          </a:p>
        </p:txBody>
      </p:sp>
      <p:sp>
        <p:nvSpPr>
          <p:cNvPr id="440331" name="Text Box 11"/>
          <p:cNvSpPr txBox="1">
            <a:spLocks noChangeArrowheads="1"/>
          </p:cNvSpPr>
          <p:nvPr/>
        </p:nvSpPr>
        <p:spPr bwMode="auto">
          <a:xfrm>
            <a:off x="2362201" y="1143001"/>
            <a:ext cx="19288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i="1" dirty="0"/>
              <a:t>Σ</a:t>
            </a:r>
            <a:r>
              <a:rPr lang="zh-CN" altLang="en-US" sz="2800" b="1" dirty="0"/>
              <a:t>取</a:t>
            </a:r>
            <a:r>
              <a:rPr lang="zh-CN" altLang="en-US" sz="2800" b="1" dirty="0">
                <a:solidFill>
                  <a:srgbClr val="0000FF"/>
                </a:solidFill>
              </a:rPr>
              <a:t>上侧</a:t>
            </a:r>
            <a:r>
              <a:rPr lang="en-US" altLang="zh-CN" sz="2800" b="1" dirty="0"/>
              <a:t>,</a:t>
            </a:r>
            <a:endParaRPr lang="en-US" altLang="zh-CN" sz="2800" b="1" dirty="0"/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8077200" y="76201"/>
          <a:ext cx="25146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32" name="公式" r:id="rId5" imgW="977265" imgH="203200" progId="Equation.3">
                  <p:embed/>
                </p:oleObj>
              </mc:Choice>
              <mc:Fallback>
                <p:oleObj name="公式" r:id="rId5" imgW="977265" imgH="203200" progId="Equation.3">
                  <p:embed/>
                  <p:pic>
                    <p:nvPicPr>
                      <p:cNvPr id="0" name="图片 6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76201"/>
                        <a:ext cx="2514600" cy="519113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66FF33">
                              <a:gamma/>
                              <a:shade val="46275"/>
                              <a:invGamma/>
                            </a:srgbClr>
                          </a:gs>
                          <a:gs pos="50000">
                            <a:srgbClr val="66FF33"/>
                          </a:gs>
                          <a:gs pos="100000">
                            <a:srgbClr val="66FF33">
                              <a:gamma/>
                              <a:shade val="46275"/>
                              <a:invGamma/>
                            </a:srgb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43" name="Object 5"/>
          <p:cNvGraphicFramePr>
            <a:graphicFrameLocks noChangeAspect="1"/>
          </p:cNvGraphicFramePr>
          <p:nvPr/>
        </p:nvGraphicFramePr>
        <p:xfrm>
          <a:off x="6259514" y="2328863"/>
          <a:ext cx="1665287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33" name="Equation" r:id="rId7" imgW="1688465" imgH="901065" progId="Equation.3">
                  <p:embed/>
                </p:oleObj>
              </mc:Choice>
              <mc:Fallback>
                <p:oleObj name="Equation" r:id="rId7" imgW="1688465" imgH="901065" progId="Equation.3">
                  <p:embed/>
                  <p:pic>
                    <p:nvPicPr>
                      <p:cNvPr id="0" name="图片 6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9514" y="2328863"/>
                        <a:ext cx="1665287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44" name="Object 6"/>
          <p:cNvGraphicFramePr>
            <a:graphicFrameLocks noChangeAspect="1"/>
          </p:cNvGraphicFramePr>
          <p:nvPr/>
        </p:nvGraphicFramePr>
        <p:xfrm>
          <a:off x="2464253" y="1720283"/>
          <a:ext cx="2544461" cy="590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34" name="Equation" r:id="rId9" imgW="24993600" imgH="5791200" progId="Equation.DSMT4">
                  <p:embed/>
                </p:oleObj>
              </mc:Choice>
              <mc:Fallback>
                <p:oleObj name="Equation" r:id="rId9" imgW="24993600" imgH="5791200" progId="Equation.DSMT4">
                  <p:embed/>
                  <p:pic>
                    <p:nvPicPr>
                      <p:cNvPr id="0" name="图片 6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4253" y="1720283"/>
                        <a:ext cx="2544461" cy="5905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45" name="Object 7"/>
          <p:cNvGraphicFramePr>
            <a:graphicFrameLocks noChangeAspect="1"/>
          </p:cNvGraphicFramePr>
          <p:nvPr/>
        </p:nvGraphicFramePr>
        <p:xfrm>
          <a:off x="4953000" y="1795463"/>
          <a:ext cx="1295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35" name="Equation" r:id="rId11" imgW="1256665" imgH="393700" progId="Equation.3">
                  <p:embed/>
                </p:oleObj>
              </mc:Choice>
              <mc:Fallback>
                <p:oleObj name="Equation" r:id="rId11" imgW="1256665" imgH="393700" progId="Equation.3">
                  <p:embed/>
                  <p:pic>
                    <p:nvPicPr>
                      <p:cNvPr id="0" name="图片 6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795463"/>
                        <a:ext cx="1295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46" name="Object 8"/>
          <p:cNvGraphicFramePr>
            <a:graphicFrameLocks noChangeAspect="1"/>
          </p:cNvGraphicFramePr>
          <p:nvPr/>
        </p:nvGraphicFramePr>
        <p:xfrm>
          <a:off x="2362200" y="5092700"/>
          <a:ext cx="4745038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36" name="Equation" r:id="rId13" imgW="4711700" imgH="965200" progId="Equation.3">
                  <p:embed/>
                </p:oleObj>
              </mc:Choice>
              <mc:Fallback>
                <p:oleObj name="Equation" r:id="rId13" imgW="4711700" imgH="965200" progId="Equation.3">
                  <p:embed/>
                  <p:pic>
                    <p:nvPicPr>
                      <p:cNvPr id="0" name="图片 6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092700"/>
                        <a:ext cx="4745038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37" name="Rectangle 17"/>
          <p:cNvSpPr>
            <a:spLocks noChangeArrowheads="1"/>
          </p:cNvSpPr>
          <p:nvPr/>
        </p:nvSpPr>
        <p:spPr bwMode="auto">
          <a:xfrm>
            <a:off x="8607425" y="1127126"/>
            <a:ext cx="10779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锐角</a:t>
            </a:r>
            <a:r>
              <a:rPr lang="en-US" altLang="zh-CN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en-US" altLang="zh-CN" sz="28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Group 18"/>
          <p:cNvGrpSpPr/>
          <p:nvPr/>
        </p:nvGrpSpPr>
        <p:grpSpPr bwMode="auto">
          <a:xfrm>
            <a:off x="3962400" y="1143001"/>
            <a:ext cx="4965700" cy="519113"/>
            <a:chOff x="1624" y="816"/>
            <a:chExt cx="3128" cy="327"/>
          </a:xfrm>
        </p:grpSpPr>
        <p:sp>
          <p:nvSpPr>
            <p:cNvPr id="26650" name="Text Box 19"/>
            <p:cNvSpPr txBox="1">
              <a:spLocks noChangeArrowheads="1"/>
            </p:cNvSpPr>
            <p:nvPr/>
          </p:nvSpPr>
          <p:spPr bwMode="auto">
            <a:xfrm>
              <a:off x="1624" y="816"/>
              <a:ext cx="31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 b="1" dirty="0"/>
                <a:t>则法向量</a:t>
              </a:r>
              <a:r>
                <a:rPr lang="en-US" altLang="zh-CN" sz="2800" b="1" i="1" dirty="0"/>
                <a:t>n</a:t>
              </a:r>
              <a:r>
                <a:rPr lang="zh-CN" altLang="en-US" sz="2800" b="1" dirty="0"/>
                <a:t>与</a:t>
              </a:r>
              <a:r>
                <a:rPr lang="en-US" altLang="zh-CN" sz="2800" b="1" i="1" dirty="0"/>
                <a:t>z</a:t>
              </a:r>
              <a:r>
                <a:rPr lang="zh-CN" altLang="en-US" sz="2800" b="1" dirty="0"/>
                <a:t>轴正向的夹角为</a:t>
              </a:r>
              <a:endParaRPr lang="zh-CN" altLang="en-US" sz="2800" b="1" dirty="0"/>
            </a:p>
          </p:txBody>
        </p:sp>
        <p:sp>
          <p:nvSpPr>
            <p:cNvPr id="26651" name="Line 20"/>
            <p:cNvSpPr>
              <a:spLocks noChangeShapeType="1"/>
            </p:cNvSpPr>
            <p:nvPr/>
          </p:nvSpPr>
          <p:spPr bwMode="auto">
            <a:xfrm>
              <a:off x="2592" y="864"/>
              <a:ext cx="14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522247" name="Object 9"/>
          <p:cNvGraphicFramePr>
            <a:graphicFrameLocks noChangeAspect="1"/>
          </p:cNvGraphicFramePr>
          <p:nvPr/>
        </p:nvGraphicFramePr>
        <p:xfrm>
          <a:off x="2722564" y="3276600"/>
          <a:ext cx="474503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37" name="Equation" r:id="rId15" imgW="4622800" imgH="812800" progId="Equation.3">
                  <p:embed/>
                </p:oleObj>
              </mc:Choice>
              <mc:Fallback>
                <p:oleObj name="Equation" r:id="rId15" imgW="4622800" imgH="812800" progId="Equation.3">
                  <p:embed/>
                  <p:pic>
                    <p:nvPicPr>
                      <p:cNvPr id="0" name="图片 6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2564" y="3276600"/>
                        <a:ext cx="4745037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43" name="Group 27"/>
          <p:cNvGrpSpPr/>
          <p:nvPr/>
        </p:nvGrpSpPr>
        <p:grpSpPr bwMode="auto">
          <a:xfrm>
            <a:off x="8722468" y="1802489"/>
            <a:ext cx="3017838" cy="2413000"/>
            <a:chOff x="3763" y="768"/>
            <a:chExt cx="1901" cy="1520"/>
          </a:xfrm>
        </p:grpSpPr>
        <p:grpSp>
          <p:nvGrpSpPr>
            <p:cNvPr id="26644" name="Group 28"/>
            <p:cNvGrpSpPr/>
            <p:nvPr/>
          </p:nvGrpSpPr>
          <p:grpSpPr bwMode="auto">
            <a:xfrm>
              <a:off x="3763" y="768"/>
              <a:ext cx="1901" cy="1520"/>
              <a:chOff x="2928" y="2560"/>
              <a:chExt cx="1901" cy="1520"/>
            </a:xfrm>
          </p:grpSpPr>
          <p:graphicFrame>
            <p:nvGraphicFramePr>
              <p:cNvPr id="26634" name="Object 10"/>
              <p:cNvGraphicFramePr>
                <a:graphicFrameLocks noChangeAspect="1"/>
              </p:cNvGraphicFramePr>
              <p:nvPr/>
            </p:nvGraphicFramePr>
            <p:xfrm>
              <a:off x="2928" y="3904"/>
              <a:ext cx="174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038" name="Equation" r:id="rId17" imgW="139700" imgH="139700" progId="Equation.3">
                      <p:embed/>
                    </p:oleObj>
                  </mc:Choice>
                  <mc:Fallback>
                    <p:oleObj name="Equation" r:id="rId17" imgW="139700" imgH="139700" progId="Equation.3">
                      <p:embed/>
                      <p:pic>
                        <p:nvPicPr>
                          <p:cNvPr id="0" name="图片 610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28" y="3904"/>
                            <a:ext cx="174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35" name="Object 11"/>
              <p:cNvGraphicFramePr>
                <a:graphicFrameLocks noChangeAspect="1"/>
              </p:cNvGraphicFramePr>
              <p:nvPr/>
            </p:nvGraphicFramePr>
            <p:xfrm>
              <a:off x="4656" y="3680"/>
              <a:ext cx="173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039" name="Equation" r:id="rId19" imgW="139700" imgH="165100" progId="Equation.3">
                      <p:embed/>
                    </p:oleObj>
                  </mc:Choice>
                  <mc:Fallback>
                    <p:oleObj name="Equation" r:id="rId19" imgW="139700" imgH="165100" progId="Equation.3">
                      <p:embed/>
                      <p:pic>
                        <p:nvPicPr>
                          <p:cNvPr id="0" name="图片 610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6" y="3680"/>
                            <a:ext cx="173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36" name="Object 12"/>
              <p:cNvGraphicFramePr>
                <a:graphicFrameLocks noChangeAspect="1"/>
              </p:cNvGraphicFramePr>
              <p:nvPr/>
            </p:nvGraphicFramePr>
            <p:xfrm>
              <a:off x="3504" y="2560"/>
              <a:ext cx="142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040" name="Equation" r:id="rId21" imgW="114300" imgH="139700" progId="Equation.3">
                      <p:embed/>
                    </p:oleObj>
                  </mc:Choice>
                  <mc:Fallback>
                    <p:oleObj name="Equation" r:id="rId21" imgW="114300" imgH="139700" progId="Equation.3">
                      <p:embed/>
                      <p:pic>
                        <p:nvPicPr>
                          <p:cNvPr id="0" name="图片 610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4" y="2560"/>
                            <a:ext cx="142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647" name="Line 32"/>
              <p:cNvSpPr>
                <a:spLocks noChangeShapeType="1"/>
              </p:cNvSpPr>
              <p:nvPr/>
            </p:nvSpPr>
            <p:spPr bwMode="auto">
              <a:xfrm>
                <a:off x="3667" y="3632"/>
                <a:ext cx="113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8" name="Line 33"/>
              <p:cNvSpPr>
                <a:spLocks noChangeShapeType="1"/>
              </p:cNvSpPr>
              <p:nvPr/>
            </p:nvSpPr>
            <p:spPr bwMode="auto">
              <a:xfrm flipH="1">
                <a:off x="3072" y="3632"/>
                <a:ext cx="595" cy="3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9" name="Line 34"/>
              <p:cNvSpPr>
                <a:spLocks noChangeShapeType="1"/>
              </p:cNvSpPr>
              <p:nvPr/>
            </p:nvSpPr>
            <p:spPr bwMode="auto">
              <a:xfrm flipV="1">
                <a:off x="3667" y="2592"/>
                <a:ext cx="0" cy="10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6637" name="Object 13"/>
              <p:cNvGraphicFramePr>
                <a:graphicFrameLocks noChangeAspect="1"/>
              </p:cNvGraphicFramePr>
              <p:nvPr/>
            </p:nvGraphicFramePr>
            <p:xfrm>
              <a:off x="3600" y="3616"/>
              <a:ext cx="204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041" name="Equation" r:id="rId23" imgW="165100" imgH="177800" progId="Equation.3">
                      <p:embed/>
                    </p:oleObj>
                  </mc:Choice>
                  <mc:Fallback>
                    <p:oleObj name="Equation" r:id="rId23" imgW="165100" imgH="177800" progId="Equation.3">
                      <p:embed/>
                      <p:pic>
                        <p:nvPicPr>
                          <p:cNvPr id="0" name="图片 610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00" y="3616"/>
                            <a:ext cx="204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6645" name="Freeform 36"/>
            <p:cNvSpPr/>
            <p:nvPr/>
          </p:nvSpPr>
          <p:spPr bwMode="auto">
            <a:xfrm>
              <a:off x="4172" y="965"/>
              <a:ext cx="887" cy="1097"/>
            </a:xfrm>
            <a:custGeom>
              <a:avLst/>
              <a:gdLst>
                <a:gd name="T0" fmla="*/ 329 w 887"/>
                <a:gd name="T1" fmla="*/ 0 h 1097"/>
                <a:gd name="T2" fmla="*/ 0 w 887"/>
                <a:gd name="T3" fmla="*/ 1097 h 1097"/>
                <a:gd name="T4" fmla="*/ 887 w 887"/>
                <a:gd name="T5" fmla="*/ 868 h 1097"/>
                <a:gd name="T6" fmla="*/ 329 w 887"/>
                <a:gd name="T7" fmla="*/ 0 h 10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7"/>
                <a:gd name="T13" fmla="*/ 0 h 1097"/>
                <a:gd name="T14" fmla="*/ 887 w 887"/>
                <a:gd name="T15" fmla="*/ 1097 h 10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7" h="1097">
                  <a:moveTo>
                    <a:pt x="329" y="0"/>
                  </a:moveTo>
                  <a:lnTo>
                    <a:pt x="0" y="1097"/>
                  </a:lnTo>
                  <a:lnTo>
                    <a:pt x="887" y="868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FF0000">
                <a:alpha val="50195"/>
              </a:srgbClr>
            </a:solidFill>
            <a:ln w="222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6" name="Line 37"/>
            <p:cNvSpPr>
              <a:spLocks noChangeShapeType="1"/>
            </p:cNvSpPr>
            <p:nvPr/>
          </p:nvSpPr>
          <p:spPr bwMode="auto">
            <a:xfrm flipV="1">
              <a:off x="4579" y="1376"/>
              <a:ext cx="624" cy="24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0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0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2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2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2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2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22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2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22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30" grpId="0" autoUpdateAnimBg="0"/>
      <p:bldP spid="440331" grpId="0" autoUpdateAnimBg="0"/>
      <p:bldP spid="440337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3264" name="Object 2"/>
          <p:cNvGraphicFramePr>
            <a:graphicFrameLocks noChangeAspect="1"/>
          </p:cNvGraphicFramePr>
          <p:nvPr/>
        </p:nvGraphicFramePr>
        <p:xfrm>
          <a:off x="3095626" y="2797040"/>
          <a:ext cx="509905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8" name="公式" r:id="rId1" imgW="1917065" imgH="482600" progId="Equation.3">
                  <p:embed/>
                </p:oleObj>
              </mc:Choice>
              <mc:Fallback>
                <p:oleObj name="公式" r:id="rId1" imgW="1917065" imgH="482600" progId="Equation.3">
                  <p:embed/>
                  <p:pic>
                    <p:nvPicPr>
                      <p:cNvPr id="0" name="图片 617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26" y="2797040"/>
                        <a:ext cx="5099050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265" name="Object 3"/>
          <p:cNvGraphicFramePr>
            <a:graphicFrameLocks noChangeAspect="1"/>
          </p:cNvGraphicFramePr>
          <p:nvPr/>
        </p:nvGraphicFramePr>
        <p:xfrm>
          <a:off x="3095626" y="4038600"/>
          <a:ext cx="3228975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9" name="Equation" r:id="rId3" imgW="2946400" imgH="698500" progId="Equation.3">
                  <p:embed/>
                </p:oleObj>
              </mc:Choice>
              <mc:Fallback>
                <p:oleObj name="Equation" r:id="rId3" imgW="2946400" imgH="698500" progId="Equation.3">
                  <p:embed/>
                  <p:pic>
                    <p:nvPicPr>
                      <p:cNvPr id="0" name="图片 617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26" y="4038600"/>
                        <a:ext cx="3228975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266" name="Object 4"/>
          <p:cNvGraphicFramePr>
            <a:graphicFrameLocks noChangeAspect="1"/>
          </p:cNvGraphicFramePr>
          <p:nvPr/>
        </p:nvGraphicFramePr>
        <p:xfrm>
          <a:off x="8582071" y="1882276"/>
          <a:ext cx="251460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0" name="公式" r:id="rId5" imgW="977265" imgH="203200" progId="Equation.3">
                  <p:embed/>
                </p:oleObj>
              </mc:Choice>
              <mc:Fallback>
                <p:oleObj name="公式" r:id="rId5" imgW="977265" imgH="203200" progId="Equation.3">
                  <p:embed/>
                  <p:pic>
                    <p:nvPicPr>
                      <p:cNvPr id="0" name="图片 617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2071" y="1882276"/>
                        <a:ext cx="2514600" cy="519112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66FF33">
                              <a:gamma/>
                              <a:shade val="46275"/>
                              <a:invGamma/>
                            </a:srgbClr>
                          </a:gs>
                          <a:gs pos="50000">
                            <a:srgbClr val="66FF33"/>
                          </a:gs>
                          <a:gs pos="100000">
                            <a:srgbClr val="66FF33">
                              <a:gamma/>
                              <a:shade val="46275"/>
                              <a:invGamma/>
                            </a:srgb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267" name="Object 5"/>
          <p:cNvGraphicFramePr>
            <a:graphicFrameLocks noChangeAspect="1"/>
          </p:cNvGraphicFramePr>
          <p:nvPr/>
        </p:nvGraphicFramePr>
        <p:xfrm>
          <a:off x="6356350" y="4038601"/>
          <a:ext cx="654050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1" name="Equation" r:id="rId7" imgW="635000" imgH="837565" progId="Equation.3">
                  <p:embed/>
                </p:oleObj>
              </mc:Choice>
              <mc:Fallback>
                <p:oleObj name="Equation" r:id="rId7" imgW="635000" imgH="837565" progId="Equation.3">
                  <p:embed/>
                  <p:pic>
                    <p:nvPicPr>
                      <p:cNvPr id="0" name="图片 617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6350" y="4038601"/>
                        <a:ext cx="654050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268" name="Object 6"/>
          <p:cNvGraphicFramePr>
            <a:graphicFrameLocks noChangeAspect="1"/>
          </p:cNvGraphicFramePr>
          <p:nvPr/>
        </p:nvGraphicFramePr>
        <p:xfrm>
          <a:off x="5999164" y="3124201"/>
          <a:ext cx="1925637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2" name="Equation" r:id="rId9" imgW="17983200" imgH="4876800" progId="Equation.DSMT4">
                  <p:embed/>
                </p:oleObj>
              </mc:Choice>
              <mc:Fallback>
                <p:oleObj name="Equation" r:id="rId9" imgW="17983200" imgH="4876800" progId="Equation.DSMT4">
                  <p:embed/>
                  <p:pic>
                    <p:nvPicPr>
                      <p:cNvPr id="0" name="图片 617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9164" y="3124201"/>
                        <a:ext cx="1925637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66FF33">
                                    <a:gamma/>
                                    <a:shade val="46275"/>
                                    <a:invGamma/>
                                  </a:srgbClr>
                                </a:gs>
                                <a:gs pos="50000">
                                  <a:srgbClr val="66FF33"/>
                                </a:gs>
                                <a:gs pos="100000">
                                  <a:srgbClr val="66FF33">
                                    <a:gamma/>
                                    <a:shade val="46275"/>
                                    <a:invGamma/>
                                  </a:srgbClr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269" name="Object 7"/>
          <p:cNvGraphicFramePr>
            <a:graphicFrameLocks noChangeAspect="1"/>
          </p:cNvGraphicFramePr>
          <p:nvPr/>
        </p:nvGraphicFramePr>
        <p:xfrm>
          <a:off x="8072392" y="3184114"/>
          <a:ext cx="1019358" cy="45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3" name="Equation" r:id="rId11" imgW="10668000" imgH="4876800" progId="Equation.DSMT4">
                  <p:embed/>
                </p:oleObj>
              </mc:Choice>
              <mc:Fallback>
                <p:oleObj name="Equation" r:id="rId11" imgW="10668000" imgH="4876800" progId="Equation.DSMT4">
                  <p:embed/>
                  <p:pic>
                    <p:nvPicPr>
                      <p:cNvPr id="0" name="图片 617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2392" y="3184114"/>
                        <a:ext cx="1019358" cy="45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3143250" y="1765300"/>
          <a:ext cx="470535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4" name="Equation" r:id="rId13" imgW="4673600" imgH="965200" progId="Equation.3">
                  <p:embed/>
                </p:oleObj>
              </mc:Choice>
              <mc:Fallback>
                <p:oleObj name="Equation" r:id="rId13" imgW="4673600" imgH="965200" progId="Equation.3">
                  <p:embed/>
                  <p:pic>
                    <p:nvPicPr>
                      <p:cNvPr id="0" name="图片 617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1765300"/>
                        <a:ext cx="470535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3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23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3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3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3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23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23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41" name="Object 3"/>
          <p:cNvGraphicFramePr>
            <a:graphicFrameLocks noChangeAspect="1"/>
          </p:cNvGraphicFramePr>
          <p:nvPr/>
        </p:nvGraphicFramePr>
        <p:xfrm>
          <a:off x="1951570" y="2946400"/>
          <a:ext cx="6609720" cy="974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73" name="Equation" r:id="rId1" imgW="62179200" imgH="9144000" progId="Equation.DSMT4">
                  <p:embed/>
                </p:oleObj>
              </mc:Choice>
              <mc:Fallback>
                <p:oleObj name="Equation" r:id="rId1" imgW="62179200" imgH="9144000" progId="Equation.DSMT4">
                  <p:embed/>
                  <p:pic>
                    <p:nvPicPr>
                      <p:cNvPr id="0" name="图片 650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1570" y="2946400"/>
                        <a:ext cx="6609720" cy="9742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8" name="Text Box 9"/>
          <p:cNvSpPr txBox="1">
            <a:spLocks noChangeArrowheads="1"/>
          </p:cNvSpPr>
          <p:nvPr/>
        </p:nvSpPr>
        <p:spPr bwMode="auto">
          <a:xfrm>
            <a:off x="1744318" y="818047"/>
            <a:ext cx="901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</a:rPr>
              <a:t>法三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522244" name="Object 6"/>
          <p:cNvGraphicFramePr>
            <a:graphicFrameLocks noChangeAspect="1"/>
          </p:cNvGraphicFramePr>
          <p:nvPr/>
        </p:nvGraphicFramePr>
        <p:xfrm>
          <a:off x="3006202" y="854279"/>
          <a:ext cx="5214396" cy="548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74" name="Equation" r:id="rId3" imgW="46329600" imgH="4876800" progId="Equation.DSMT4">
                  <p:embed/>
                </p:oleObj>
              </mc:Choice>
              <mc:Fallback>
                <p:oleObj name="Equation" r:id="rId3" imgW="46329600" imgH="4876800" progId="Equation.DSMT4">
                  <p:embed/>
                  <p:pic>
                    <p:nvPicPr>
                      <p:cNvPr id="0" name="图片 650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6202" y="854279"/>
                        <a:ext cx="5214396" cy="5480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47" name="Object 9"/>
          <p:cNvGraphicFramePr>
            <a:graphicFrameLocks noChangeAspect="1"/>
          </p:cNvGraphicFramePr>
          <p:nvPr/>
        </p:nvGraphicFramePr>
        <p:xfrm>
          <a:off x="2019758" y="2075613"/>
          <a:ext cx="474503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75" name="Equation" r:id="rId5" imgW="4622800" imgH="812800" progId="Equation.3">
                  <p:embed/>
                </p:oleObj>
              </mc:Choice>
              <mc:Fallback>
                <p:oleObj name="Equation" r:id="rId5" imgW="4622800" imgH="812800" progId="Equation.3">
                  <p:embed/>
                  <p:pic>
                    <p:nvPicPr>
                      <p:cNvPr id="0" name="图片 650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758" y="2075613"/>
                        <a:ext cx="4745037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43" name="Group 27"/>
          <p:cNvGrpSpPr/>
          <p:nvPr/>
        </p:nvGrpSpPr>
        <p:grpSpPr bwMode="auto">
          <a:xfrm>
            <a:off x="9053208" y="2070100"/>
            <a:ext cx="3017838" cy="2413000"/>
            <a:chOff x="3763" y="768"/>
            <a:chExt cx="1901" cy="1520"/>
          </a:xfrm>
        </p:grpSpPr>
        <p:grpSp>
          <p:nvGrpSpPr>
            <p:cNvPr id="26644" name="Group 28"/>
            <p:cNvGrpSpPr/>
            <p:nvPr/>
          </p:nvGrpSpPr>
          <p:grpSpPr bwMode="auto">
            <a:xfrm>
              <a:off x="3763" y="768"/>
              <a:ext cx="1901" cy="1520"/>
              <a:chOff x="2928" y="2560"/>
              <a:chExt cx="1901" cy="1520"/>
            </a:xfrm>
          </p:grpSpPr>
          <p:graphicFrame>
            <p:nvGraphicFramePr>
              <p:cNvPr id="26634" name="Object 10"/>
              <p:cNvGraphicFramePr>
                <a:graphicFrameLocks noChangeAspect="1"/>
              </p:cNvGraphicFramePr>
              <p:nvPr/>
            </p:nvGraphicFramePr>
            <p:xfrm>
              <a:off x="2928" y="3904"/>
              <a:ext cx="174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076" name="Equation" r:id="rId7" imgW="139700" imgH="139700" progId="Equation.3">
                      <p:embed/>
                    </p:oleObj>
                  </mc:Choice>
                  <mc:Fallback>
                    <p:oleObj name="Equation" r:id="rId7" imgW="139700" imgH="139700" progId="Equation.3">
                      <p:embed/>
                      <p:pic>
                        <p:nvPicPr>
                          <p:cNvPr id="0" name="图片 6507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28" y="3904"/>
                            <a:ext cx="174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35" name="Object 11"/>
              <p:cNvGraphicFramePr>
                <a:graphicFrameLocks noChangeAspect="1"/>
              </p:cNvGraphicFramePr>
              <p:nvPr/>
            </p:nvGraphicFramePr>
            <p:xfrm>
              <a:off x="4656" y="3680"/>
              <a:ext cx="173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077" name="Equation" r:id="rId9" imgW="139700" imgH="165100" progId="Equation.3">
                      <p:embed/>
                    </p:oleObj>
                  </mc:Choice>
                  <mc:Fallback>
                    <p:oleObj name="Equation" r:id="rId9" imgW="139700" imgH="165100" progId="Equation.3">
                      <p:embed/>
                      <p:pic>
                        <p:nvPicPr>
                          <p:cNvPr id="0" name="图片 6507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6" y="3680"/>
                            <a:ext cx="173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36" name="Object 12"/>
              <p:cNvGraphicFramePr>
                <a:graphicFrameLocks noChangeAspect="1"/>
              </p:cNvGraphicFramePr>
              <p:nvPr/>
            </p:nvGraphicFramePr>
            <p:xfrm>
              <a:off x="3504" y="2560"/>
              <a:ext cx="142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078" name="Equation" r:id="rId11" imgW="114300" imgH="139700" progId="Equation.3">
                      <p:embed/>
                    </p:oleObj>
                  </mc:Choice>
                  <mc:Fallback>
                    <p:oleObj name="Equation" r:id="rId11" imgW="114300" imgH="139700" progId="Equation.3">
                      <p:embed/>
                      <p:pic>
                        <p:nvPicPr>
                          <p:cNvPr id="0" name="图片 6507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4" y="2560"/>
                            <a:ext cx="142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647" name="Line 32"/>
              <p:cNvSpPr>
                <a:spLocks noChangeShapeType="1"/>
              </p:cNvSpPr>
              <p:nvPr/>
            </p:nvSpPr>
            <p:spPr bwMode="auto">
              <a:xfrm>
                <a:off x="3667" y="3632"/>
                <a:ext cx="113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8" name="Line 33"/>
              <p:cNvSpPr>
                <a:spLocks noChangeShapeType="1"/>
              </p:cNvSpPr>
              <p:nvPr/>
            </p:nvSpPr>
            <p:spPr bwMode="auto">
              <a:xfrm flipH="1">
                <a:off x="3072" y="3632"/>
                <a:ext cx="595" cy="3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9" name="Line 34"/>
              <p:cNvSpPr>
                <a:spLocks noChangeShapeType="1"/>
              </p:cNvSpPr>
              <p:nvPr/>
            </p:nvSpPr>
            <p:spPr bwMode="auto">
              <a:xfrm flipV="1">
                <a:off x="3667" y="2592"/>
                <a:ext cx="0" cy="10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6637" name="Object 13"/>
              <p:cNvGraphicFramePr>
                <a:graphicFrameLocks noChangeAspect="1"/>
              </p:cNvGraphicFramePr>
              <p:nvPr/>
            </p:nvGraphicFramePr>
            <p:xfrm>
              <a:off x="3600" y="3616"/>
              <a:ext cx="204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079" name="Equation" r:id="rId13" imgW="165100" imgH="177800" progId="Equation.3">
                      <p:embed/>
                    </p:oleObj>
                  </mc:Choice>
                  <mc:Fallback>
                    <p:oleObj name="Equation" r:id="rId13" imgW="165100" imgH="177800" progId="Equation.3">
                      <p:embed/>
                      <p:pic>
                        <p:nvPicPr>
                          <p:cNvPr id="0" name="图片 6507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00" y="3616"/>
                            <a:ext cx="204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6645" name="Freeform 36"/>
            <p:cNvSpPr/>
            <p:nvPr/>
          </p:nvSpPr>
          <p:spPr bwMode="auto">
            <a:xfrm>
              <a:off x="4172" y="965"/>
              <a:ext cx="887" cy="1097"/>
            </a:xfrm>
            <a:custGeom>
              <a:avLst/>
              <a:gdLst>
                <a:gd name="T0" fmla="*/ 329 w 887"/>
                <a:gd name="T1" fmla="*/ 0 h 1097"/>
                <a:gd name="T2" fmla="*/ 0 w 887"/>
                <a:gd name="T3" fmla="*/ 1097 h 1097"/>
                <a:gd name="T4" fmla="*/ 887 w 887"/>
                <a:gd name="T5" fmla="*/ 868 h 1097"/>
                <a:gd name="T6" fmla="*/ 329 w 887"/>
                <a:gd name="T7" fmla="*/ 0 h 10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7"/>
                <a:gd name="T13" fmla="*/ 0 h 1097"/>
                <a:gd name="T14" fmla="*/ 887 w 887"/>
                <a:gd name="T15" fmla="*/ 1097 h 10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7" h="1097">
                  <a:moveTo>
                    <a:pt x="329" y="0"/>
                  </a:moveTo>
                  <a:lnTo>
                    <a:pt x="0" y="1097"/>
                  </a:lnTo>
                  <a:lnTo>
                    <a:pt x="887" y="868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FF0000">
                <a:alpha val="50195"/>
              </a:srgbClr>
            </a:solidFill>
            <a:ln w="222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6" name="Line 37"/>
            <p:cNvSpPr>
              <a:spLocks noChangeShapeType="1"/>
            </p:cNvSpPr>
            <p:nvPr/>
          </p:nvSpPr>
          <p:spPr bwMode="auto">
            <a:xfrm flipV="1">
              <a:off x="4579" y="1376"/>
              <a:ext cx="624" cy="24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050922" y="1497877"/>
          <a:ext cx="5801159" cy="509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80" name="Equation" r:id="rId15" imgW="55473600" imgH="4876800" progId="Equation.DSMT4">
                  <p:embed/>
                </p:oleObj>
              </mc:Choice>
              <mc:Fallback>
                <p:oleObj name="Equation" r:id="rId15" imgW="55473600" imgH="4876800" progId="Equation.DSMT4">
                  <p:embed/>
                  <p:pic>
                    <p:nvPicPr>
                      <p:cNvPr id="0" name="图片 6507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050922" y="1497877"/>
                        <a:ext cx="5801159" cy="5099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8220598" y="85037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取上侧</a:t>
            </a:r>
            <a:endParaRPr lang="zh-CN" altLang="en-US" sz="28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1789038" y="1464775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其中，</a:t>
            </a:r>
            <a:endParaRPr lang="zh-CN" altLang="en-US" sz="2800" b="1" dirty="0"/>
          </a:p>
        </p:txBody>
      </p:sp>
      <p:graphicFrame>
        <p:nvGraphicFramePr>
          <p:cNvPr id="31" name="Object 3"/>
          <p:cNvGraphicFramePr>
            <a:graphicFrameLocks noChangeAspect="1"/>
          </p:cNvGraphicFramePr>
          <p:nvPr/>
        </p:nvGraphicFramePr>
        <p:xfrm>
          <a:off x="1977722" y="3904344"/>
          <a:ext cx="2722562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81" name="Equation" r:id="rId17" imgW="25603200" imgH="9144000" progId="Equation.DSMT4">
                  <p:embed/>
                </p:oleObj>
              </mc:Choice>
              <mc:Fallback>
                <p:oleObj name="Equation" r:id="rId17" imgW="25603200" imgH="9144000" progId="Equation.DSMT4">
                  <p:embed/>
                  <p:pic>
                    <p:nvPicPr>
                      <p:cNvPr id="0" name="图片 650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7722" y="3904344"/>
                        <a:ext cx="2722562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"/>
          <p:cNvGraphicFramePr>
            <a:graphicFrameLocks noChangeAspect="1"/>
          </p:cNvGraphicFramePr>
          <p:nvPr/>
        </p:nvGraphicFramePr>
        <p:xfrm>
          <a:off x="2019758" y="4756082"/>
          <a:ext cx="3228975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82" name="Equation" r:id="rId19" imgW="2946400" imgH="698500" progId="Equation.3">
                  <p:embed/>
                </p:oleObj>
              </mc:Choice>
              <mc:Fallback>
                <p:oleObj name="Equation" r:id="rId19" imgW="2946400" imgH="698500" progId="Equation.3">
                  <p:embed/>
                  <p:pic>
                    <p:nvPicPr>
                      <p:cNvPr id="0" name="图片 650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758" y="4756082"/>
                        <a:ext cx="3228975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5"/>
          <p:cNvGraphicFramePr>
            <a:graphicFrameLocks noChangeAspect="1"/>
          </p:cNvGraphicFramePr>
          <p:nvPr/>
        </p:nvGraphicFramePr>
        <p:xfrm>
          <a:off x="2019758" y="5519670"/>
          <a:ext cx="654050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83" name="Equation" r:id="rId21" imgW="635000" imgH="837565" progId="Equation.3">
                  <p:embed/>
                </p:oleObj>
              </mc:Choice>
              <mc:Fallback>
                <p:oleObj name="Equation" r:id="rId21" imgW="635000" imgH="837565" progId="Equation.3">
                  <p:embed/>
                  <p:pic>
                    <p:nvPicPr>
                      <p:cNvPr id="0" name="图片 650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758" y="5519670"/>
                        <a:ext cx="654050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2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66" name="Oval 42"/>
          <p:cNvSpPr>
            <a:spLocks noChangeArrowheads="1"/>
          </p:cNvSpPr>
          <p:nvPr/>
        </p:nvSpPr>
        <p:spPr bwMode="auto">
          <a:xfrm>
            <a:off x="8077200" y="2590800"/>
            <a:ext cx="457200" cy="533400"/>
          </a:xfrm>
          <a:prstGeom prst="ellipse">
            <a:avLst/>
          </a:prstGeom>
          <a:solidFill>
            <a:srgbClr val="FF99FF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6226" name="Rectangle 2"/>
          <p:cNvSpPr>
            <a:spLocks noChangeArrowheads="1"/>
          </p:cNvSpPr>
          <p:nvPr/>
        </p:nvSpPr>
        <p:spPr bwMode="auto">
          <a:xfrm>
            <a:off x="4495800" y="2667000"/>
            <a:ext cx="762000" cy="457200"/>
          </a:xfrm>
          <a:prstGeom prst="rect">
            <a:avLst/>
          </a:prstGeom>
          <a:solidFill>
            <a:srgbClr val="00FF00"/>
          </a:solidFill>
          <a:ln w="9525">
            <a:solidFill>
              <a:srgbClr val="FF0000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6227" name="Text Box 3"/>
          <p:cNvSpPr txBox="1">
            <a:spLocks noChangeArrowheads="1"/>
          </p:cNvSpPr>
          <p:nvPr/>
        </p:nvSpPr>
        <p:spPr bwMode="auto">
          <a:xfrm>
            <a:off x="2073131" y="2566987"/>
            <a:ext cx="63990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518144" name="Object 2"/>
          <p:cNvGraphicFramePr>
            <a:graphicFrameLocks noChangeAspect="1"/>
          </p:cNvGraphicFramePr>
          <p:nvPr/>
        </p:nvGraphicFramePr>
        <p:xfrm>
          <a:off x="2895600" y="2566988"/>
          <a:ext cx="2362200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34" name="Equation" r:id="rId1" imgW="2222500" imgH="812800" progId="Equation.3">
                  <p:embed/>
                </p:oleObj>
              </mc:Choice>
              <mc:Fallback>
                <p:oleObj name="Equation" r:id="rId1" imgW="2222500" imgH="812800" progId="Equation.3">
                  <p:embed/>
                  <p:pic>
                    <p:nvPicPr>
                      <p:cNvPr id="0" name="图片 682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566988"/>
                        <a:ext cx="2362200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8145" name="Object 3"/>
          <p:cNvGraphicFramePr>
            <a:graphicFrameLocks noChangeAspect="1"/>
          </p:cNvGraphicFramePr>
          <p:nvPr/>
        </p:nvGraphicFramePr>
        <p:xfrm>
          <a:off x="6908801" y="3659188"/>
          <a:ext cx="2259013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35" name="Equation" r:id="rId3" imgW="2197100" imgH="444500" progId="Equation.3">
                  <p:embed/>
                </p:oleObj>
              </mc:Choice>
              <mc:Fallback>
                <p:oleObj name="Equation" r:id="rId3" imgW="2197100" imgH="444500" progId="Equation.3">
                  <p:embed/>
                  <p:pic>
                    <p:nvPicPr>
                      <p:cNvPr id="0" name="图片 682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8801" y="3659188"/>
                        <a:ext cx="2259013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8146" name="Object 4"/>
          <p:cNvGraphicFramePr>
            <a:graphicFrameLocks noChangeAspect="1"/>
          </p:cNvGraphicFramePr>
          <p:nvPr/>
        </p:nvGraphicFramePr>
        <p:xfrm>
          <a:off x="3219450" y="4191000"/>
          <a:ext cx="3257550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36" name="Equation" r:id="rId5" imgW="3200400" imgH="952500" progId="Equation.3">
                  <p:embed/>
                </p:oleObj>
              </mc:Choice>
              <mc:Fallback>
                <p:oleObj name="Equation" r:id="rId5" imgW="3200400" imgH="952500" progId="Equation.3">
                  <p:embed/>
                  <p:pic>
                    <p:nvPicPr>
                      <p:cNvPr id="0" name="图片 682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450" y="4191000"/>
                        <a:ext cx="3257550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6231" name="Rectangle 7"/>
          <p:cNvSpPr>
            <a:spLocks noChangeArrowheads="1"/>
          </p:cNvSpPr>
          <p:nvPr/>
        </p:nvSpPr>
        <p:spPr bwMode="auto">
          <a:xfrm>
            <a:off x="8458200" y="4343400"/>
            <a:ext cx="533400" cy="381000"/>
          </a:xfrm>
          <a:prstGeom prst="rect">
            <a:avLst/>
          </a:prstGeom>
          <a:gradFill rotWithShape="0">
            <a:gsLst>
              <a:gs pos="0">
                <a:srgbClr val="FF99CC"/>
              </a:gs>
              <a:gs pos="50000">
                <a:srgbClr val="66FF33"/>
              </a:gs>
              <a:gs pos="100000">
                <a:srgbClr val="FF99CC"/>
              </a:gs>
            </a:gsLst>
            <a:lin ang="5400000" scaled="1"/>
          </a:gradFill>
          <a:ln w="9525">
            <a:solidFill>
              <a:srgbClr val="FF0000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18147" name="Object 5"/>
          <p:cNvGraphicFramePr>
            <a:graphicFrameLocks noChangeAspect="1"/>
          </p:cNvGraphicFramePr>
          <p:nvPr/>
        </p:nvGraphicFramePr>
        <p:xfrm>
          <a:off x="5349278" y="2555234"/>
          <a:ext cx="3170237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37" name="Equation" r:id="rId7" imgW="2997200" imgH="812800" progId="Equation.3">
                  <p:embed/>
                </p:oleObj>
              </mc:Choice>
              <mc:Fallback>
                <p:oleObj name="Equation" r:id="rId7" imgW="2997200" imgH="812800" progId="Equation.3">
                  <p:embed/>
                  <p:pic>
                    <p:nvPicPr>
                      <p:cNvPr id="0" name="图片 682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278" y="2555234"/>
                        <a:ext cx="3170237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8148" name="Object 6"/>
          <p:cNvGraphicFramePr>
            <a:graphicFrameLocks noChangeAspect="1"/>
          </p:cNvGraphicFramePr>
          <p:nvPr/>
        </p:nvGraphicFramePr>
        <p:xfrm>
          <a:off x="2895600" y="3429000"/>
          <a:ext cx="287655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38" name="Equation" r:id="rId9" imgW="2603500" imgH="952500" progId="Equation.3">
                  <p:embed/>
                </p:oleObj>
              </mc:Choice>
              <mc:Fallback>
                <p:oleObj name="Equation" r:id="rId9" imgW="2603500" imgH="952500" progId="Equation.3">
                  <p:embed/>
                  <p:pic>
                    <p:nvPicPr>
                      <p:cNvPr id="0" name="图片 682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429000"/>
                        <a:ext cx="287655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8149" name="Object 7"/>
          <p:cNvGraphicFramePr>
            <a:graphicFrameLocks noChangeAspect="1"/>
          </p:cNvGraphicFramePr>
          <p:nvPr/>
        </p:nvGraphicFramePr>
        <p:xfrm>
          <a:off x="2952750" y="482600"/>
          <a:ext cx="42545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39" name="Equation" r:id="rId11" imgW="4254500" imgH="812800" progId="Equation.3">
                  <p:embed/>
                </p:oleObj>
              </mc:Choice>
              <mc:Fallback>
                <p:oleObj name="Equation" r:id="rId11" imgW="4254500" imgH="812800" progId="Equation.3">
                  <p:embed/>
                  <p:pic>
                    <p:nvPicPr>
                      <p:cNvPr id="0" name="图片 682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0" y="482600"/>
                        <a:ext cx="42545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8150" name="Object 8"/>
          <p:cNvGraphicFramePr>
            <a:graphicFrameLocks noChangeAspect="1"/>
          </p:cNvGraphicFramePr>
          <p:nvPr/>
        </p:nvGraphicFramePr>
        <p:xfrm>
          <a:off x="2438400" y="1079500"/>
          <a:ext cx="6743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40" name="Equation" r:id="rId13" imgW="6743700" imgH="825500" progId="Equation.3">
                  <p:embed/>
                </p:oleObj>
              </mc:Choice>
              <mc:Fallback>
                <p:oleObj name="Equation" r:id="rId13" imgW="6743700" imgH="825500" progId="Equation.3">
                  <p:embed/>
                  <p:pic>
                    <p:nvPicPr>
                      <p:cNvPr id="0" name="图片 682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079500"/>
                        <a:ext cx="6743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3" name="Text Box 12"/>
          <p:cNvSpPr txBox="1">
            <a:spLocks noChangeArrowheads="1"/>
          </p:cNvSpPr>
          <p:nvPr/>
        </p:nvSpPr>
        <p:spPr bwMode="auto">
          <a:xfrm>
            <a:off x="1859972" y="498804"/>
            <a:ext cx="10044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dirty="0"/>
              <a:t> 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4</a:t>
            </a:r>
            <a:endParaRPr lang="zh-CN" altLang="en-US" sz="2800" b="1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518151" name="Object 9"/>
          <p:cNvGraphicFramePr>
            <a:graphicFrameLocks noChangeAspect="1"/>
          </p:cNvGraphicFramePr>
          <p:nvPr/>
        </p:nvGraphicFramePr>
        <p:xfrm>
          <a:off x="2462213" y="1920876"/>
          <a:ext cx="42084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41" name="Equation" r:id="rId15" imgW="4051300" imgH="431800" progId="Equation.3">
                  <p:embed/>
                </p:oleObj>
              </mc:Choice>
              <mc:Fallback>
                <p:oleObj name="Equation" r:id="rId15" imgW="4051300" imgH="431800" progId="Equation.3">
                  <p:embed/>
                  <p:pic>
                    <p:nvPicPr>
                      <p:cNvPr id="0" name="图片 682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213" y="1920876"/>
                        <a:ext cx="42084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6238" name="Text Box 14"/>
          <p:cNvSpPr txBox="1">
            <a:spLocks noChangeArrowheads="1"/>
          </p:cNvSpPr>
          <p:nvPr/>
        </p:nvSpPr>
        <p:spPr bwMode="auto">
          <a:xfrm>
            <a:off x="6553200" y="1828801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下侧</a:t>
            </a:r>
            <a:r>
              <a:rPr lang="en-US" altLang="zh-CN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en-US" altLang="zh-CN" sz="28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18152" name="Object 10"/>
          <p:cNvGraphicFramePr>
            <a:graphicFrameLocks noChangeAspect="1"/>
          </p:cNvGraphicFramePr>
          <p:nvPr/>
        </p:nvGraphicFramePr>
        <p:xfrm>
          <a:off x="6629400" y="4267200"/>
          <a:ext cx="3086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42" name="Equation" r:id="rId17" imgW="3035300" imgH="952500" progId="Equation.3">
                  <p:embed/>
                </p:oleObj>
              </mc:Choice>
              <mc:Fallback>
                <p:oleObj name="Equation" r:id="rId17" imgW="3035300" imgH="952500" progId="Equation.3">
                  <p:embed/>
                  <p:pic>
                    <p:nvPicPr>
                      <p:cNvPr id="0" name="图片 682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267200"/>
                        <a:ext cx="30861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6245" name="Line 21"/>
          <p:cNvSpPr>
            <a:spLocks noChangeShapeType="1"/>
          </p:cNvSpPr>
          <p:nvPr/>
        </p:nvSpPr>
        <p:spPr bwMode="auto">
          <a:xfrm>
            <a:off x="3048000" y="3962400"/>
            <a:ext cx="0" cy="1676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18153" name="Object 11"/>
          <p:cNvGraphicFramePr>
            <a:graphicFrameLocks noChangeAspect="1"/>
          </p:cNvGraphicFramePr>
          <p:nvPr/>
        </p:nvGraphicFramePr>
        <p:xfrm>
          <a:off x="2895601" y="5430838"/>
          <a:ext cx="3579813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43" name="Equation" r:id="rId19" imgW="3238500" imgH="812800" progId="Equation.3">
                  <p:embed/>
                </p:oleObj>
              </mc:Choice>
              <mc:Fallback>
                <p:oleObj name="Equation" r:id="rId19" imgW="3238500" imgH="812800" progId="Equation.3">
                  <p:embed/>
                  <p:pic>
                    <p:nvPicPr>
                      <p:cNvPr id="0" name="图片 682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5430838"/>
                        <a:ext cx="3579813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4"/>
          <p:cNvGrpSpPr/>
          <p:nvPr/>
        </p:nvGrpSpPr>
        <p:grpSpPr bwMode="auto">
          <a:xfrm>
            <a:off x="8763000" y="1955800"/>
            <a:ext cx="1066800" cy="1218095"/>
            <a:chOff x="3599" y="672"/>
            <a:chExt cx="913" cy="1103"/>
          </a:xfrm>
        </p:grpSpPr>
        <p:sp>
          <p:nvSpPr>
            <p:cNvPr id="436249" name="AutoShape 25"/>
            <p:cNvSpPr>
              <a:spLocks noChangeArrowheads="1"/>
            </p:cNvSpPr>
            <p:nvPr/>
          </p:nvSpPr>
          <p:spPr bwMode="auto">
            <a:xfrm rot="16202681">
              <a:off x="3600" y="864"/>
              <a:ext cx="910" cy="912"/>
            </a:xfrm>
            <a:prstGeom prst="moon">
              <a:avLst>
                <a:gd name="adj" fmla="val 84630"/>
              </a:avLst>
            </a:prstGeom>
            <a:gradFill rotWithShape="0">
              <a:gsLst>
                <a:gs pos="0">
                  <a:srgbClr val="FF0066"/>
                </a:gs>
                <a:gs pos="50000">
                  <a:schemeClr val="accent2"/>
                </a:gs>
                <a:gs pos="100000">
                  <a:srgbClr val="FF0066"/>
                </a:gs>
              </a:gsLst>
              <a:lin ang="0" scaled="1"/>
            </a:gradFill>
            <a:ln w="19050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565" name="Oval 26"/>
            <p:cNvSpPr>
              <a:spLocks noChangeArrowheads="1"/>
            </p:cNvSpPr>
            <p:nvPr/>
          </p:nvSpPr>
          <p:spPr bwMode="auto">
            <a:xfrm>
              <a:off x="3600" y="672"/>
              <a:ext cx="912" cy="336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" name="Group 36"/>
          <p:cNvGrpSpPr/>
          <p:nvPr/>
        </p:nvGrpSpPr>
        <p:grpSpPr bwMode="auto">
          <a:xfrm>
            <a:off x="9601200" y="2413000"/>
            <a:ext cx="622300" cy="609600"/>
            <a:chOff x="5040" y="1392"/>
            <a:chExt cx="392" cy="384"/>
          </a:xfrm>
        </p:grpSpPr>
        <p:sp>
          <p:nvSpPr>
            <p:cNvPr id="22563" name="Line 37"/>
            <p:cNvSpPr>
              <a:spLocks noChangeShapeType="1"/>
            </p:cNvSpPr>
            <p:nvPr/>
          </p:nvSpPr>
          <p:spPr bwMode="auto">
            <a:xfrm>
              <a:off x="5040" y="1392"/>
              <a:ext cx="24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2548" name="Object 20"/>
            <p:cNvGraphicFramePr>
              <a:graphicFrameLocks noChangeAspect="1"/>
            </p:cNvGraphicFramePr>
            <p:nvPr/>
          </p:nvGraphicFramePr>
          <p:xfrm>
            <a:off x="5280" y="1584"/>
            <a:ext cx="15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244" name="Equation" r:id="rId21" imgW="241300" imgH="304800" progId="Equation.3">
                    <p:embed/>
                  </p:oleObj>
                </mc:Choice>
                <mc:Fallback>
                  <p:oleObj name="Equation" r:id="rId21" imgW="241300" imgH="304800" progId="Equation.3">
                    <p:embed/>
                    <p:pic>
                      <p:nvPicPr>
                        <p:cNvPr id="0" name="图片 682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1584"/>
                          <a:ext cx="15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8154" name="Object 12"/>
          <p:cNvGraphicFramePr>
            <a:graphicFrameLocks noChangeAspect="1"/>
          </p:cNvGraphicFramePr>
          <p:nvPr/>
        </p:nvGraphicFramePr>
        <p:xfrm>
          <a:off x="7883526" y="228601"/>
          <a:ext cx="240347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45" name="Equation" r:id="rId23" imgW="2260600" imgH="393700" progId="Equation.3">
                  <p:embed/>
                </p:oleObj>
              </mc:Choice>
              <mc:Fallback>
                <p:oleObj name="Equation" r:id="rId23" imgW="2260600" imgH="393700" progId="Equation.3">
                  <p:embed/>
                  <p:pic>
                    <p:nvPicPr>
                      <p:cNvPr id="0" name="图片 68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3526" y="228601"/>
                        <a:ext cx="2403475" cy="417513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FFFF"/>
                          </a:gs>
                          <a:gs pos="100000">
                            <a:srgbClr val="00FF00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8155" name="Object 13"/>
          <p:cNvGraphicFramePr>
            <a:graphicFrameLocks noChangeAspect="1"/>
          </p:cNvGraphicFramePr>
          <p:nvPr/>
        </p:nvGraphicFramePr>
        <p:xfrm>
          <a:off x="4953000" y="3962400"/>
          <a:ext cx="736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46" name="Equation" r:id="rId25" imgW="735965" imgH="304800" progId="Equation.3">
                  <p:embed/>
                </p:oleObj>
              </mc:Choice>
              <mc:Fallback>
                <p:oleObj name="Equation" r:id="rId25" imgW="735965" imgH="304800" progId="Equation.3">
                  <p:embed/>
                  <p:pic>
                    <p:nvPicPr>
                      <p:cNvPr id="0" name="图片 682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962400"/>
                        <a:ext cx="736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8156" name="Object 14"/>
          <p:cNvGraphicFramePr>
            <a:graphicFrameLocks noChangeAspect="1"/>
          </p:cNvGraphicFramePr>
          <p:nvPr/>
        </p:nvGraphicFramePr>
        <p:xfrm>
          <a:off x="5791200" y="3733800"/>
          <a:ext cx="774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47" name="Equation" r:id="rId27" imgW="774065" imgH="381000" progId="Equation.3">
                  <p:embed/>
                </p:oleObj>
              </mc:Choice>
              <mc:Fallback>
                <p:oleObj name="Equation" r:id="rId27" imgW="774065" imgH="381000" progId="Equation.3">
                  <p:embed/>
                  <p:pic>
                    <p:nvPicPr>
                      <p:cNvPr id="0" name="图片 682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733800"/>
                        <a:ext cx="7747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60"/>
          <p:cNvGrpSpPr/>
          <p:nvPr/>
        </p:nvGrpSpPr>
        <p:grpSpPr bwMode="auto">
          <a:xfrm>
            <a:off x="8686800" y="1651000"/>
            <a:ext cx="1676400" cy="2082800"/>
            <a:chOff x="-48" y="1248"/>
            <a:chExt cx="1056" cy="1312"/>
          </a:xfrm>
        </p:grpSpPr>
        <p:graphicFrame>
          <p:nvGraphicFramePr>
            <p:cNvPr id="22544" name="Object 16"/>
            <p:cNvGraphicFramePr>
              <a:graphicFrameLocks noChangeAspect="1"/>
            </p:cNvGraphicFramePr>
            <p:nvPr/>
          </p:nvGraphicFramePr>
          <p:xfrm>
            <a:off x="66" y="2384"/>
            <a:ext cx="17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248" name="Equation" r:id="rId29" imgW="139700" imgH="139700" progId="Equation.3">
                    <p:embed/>
                  </p:oleObj>
                </mc:Choice>
                <mc:Fallback>
                  <p:oleObj name="Equation" r:id="rId29" imgW="139700" imgH="139700" progId="Equation.3">
                    <p:embed/>
                    <p:pic>
                      <p:nvPicPr>
                        <p:cNvPr id="0" name="图片 682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" y="2384"/>
                          <a:ext cx="174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5" name="Object 17"/>
            <p:cNvGraphicFramePr>
              <a:graphicFrameLocks noChangeAspect="1"/>
            </p:cNvGraphicFramePr>
            <p:nvPr/>
          </p:nvGraphicFramePr>
          <p:xfrm>
            <a:off x="835" y="2240"/>
            <a:ext cx="173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249" name="Equation" r:id="rId31" imgW="139700" imgH="165100" progId="Equation.3">
                    <p:embed/>
                  </p:oleObj>
                </mc:Choice>
                <mc:Fallback>
                  <p:oleObj name="Equation" r:id="rId31" imgW="139700" imgH="165100" progId="Equation.3">
                    <p:embed/>
                    <p:pic>
                      <p:nvPicPr>
                        <p:cNvPr id="0" name="图片 682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5" y="2240"/>
                          <a:ext cx="173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59" name="Line 54"/>
            <p:cNvSpPr>
              <a:spLocks noChangeShapeType="1"/>
            </p:cNvSpPr>
            <p:nvPr/>
          </p:nvSpPr>
          <p:spPr bwMode="auto">
            <a:xfrm flipV="1">
              <a:off x="336" y="1539"/>
              <a:ext cx="0" cy="6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0" name="Line 55"/>
            <p:cNvSpPr>
              <a:spLocks noChangeShapeType="1"/>
            </p:cNvSpPr>
            <p:nvPr/>
          </p:nvSpPr>
          <p:spPr bwMode="auto">
            <a:xfrm flipV="1">
              <a:off x="336" y="1248"/>
              <a:ext cx="0" cy="2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2546" name="Object 18"/>
            <p:cNvGraphicFramePr>
              <a:graphicFrameLocks noChangeAspect="1"/>
            </p:cNvGraphicFramePr>
            <p:nvPr/>
          </p:nvGraphicFramePr>
          <p:xfrm>
            <a:off x="144" y="1248"/>
            <a:ext cx="142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250" name="Equation" r:id="rId33" imgW="114300" imgH="139700" progId="Equation.3">
                    <p:embed/>
                  </p:oleObj>
                </mc:Choice>
                <mc:Fallback>
                  <p:oleObj name="Equation" r:id="rId33" imgW="114300" imgH="139700" progId="Equation.3">
                    <p:embed/>
                    <p:pic>
                      <p:nvPicPr>
                        <p:cNvPr id="0" name="图片 682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" y="1248"/>
                          <a:ext cx="142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7" name="Object 19"/>
            <p:cNvGraphicFramePr>
              <a:graphicFrameLocks noChangeAspect="1"/>
            </p:cNvGraphicFramePr>
            <p:nvPr/>
          </p:nvGraphicFramePr>
          <p:xfrm>
            <a:off x="288" y="2192"/>
            <a:ext cx="163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251" name="Equation" r:id="rId35" imgW="165100" imgH="177800" progId="Equation.3">
                    <p:embed/>
                  </p:oleObj>
                </mc:Choice>
                <mc:Fallback>
                  <p:oleObj name="Equation" r:id="rId35" imgW="165100" imgH="177800" progId="Equation.3">
                    <p:embed/>
                    <p:pic>
                      <p:nvPicPr>
                        <p:cNvPr id="0" name="图片 682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2192"/>
                          <a:ext cx="163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61" name="Line 58"/>
            <p:cNvSpPr>
              <a:spLocks noChangeShapeType="1"/>
            </p:cNvSpPr>
            <p:nvPr/>
          </p:nvSpPr>
          <p:spPr bwMode="auto">
            <a:xfrm>
              <a:off x="336" y="2192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2" name="Line 59"/>
            <p:cNvSpPr>
              <a:spLocks noChangeShapeType="1"/>
            </p:cNvSpPr>
            <p:nvPr/>
          </p:nvSpPr>
          <p:spPr bwMode="auto">
            <a:xfrm flipH="1">
              <a:off x="-48" y="2192"/>
              <a:ext cx="384" cy="2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518157" name="Object 15"/>
          <p:cNvGraphicFramePr>
            <a:graphicFrameLocks noChangeAspect="1"/>
          </p:cNvGraphicFramePr>
          <p:nvPr/>
        </p:nvGraphicFramePr>
        <p:xfrm>
          <a:off x="9081681" y="1931805"/>
          <a:ext cx="271463" cy="252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52" name="Equation" r:id="rId37" imgW="4267200" imgH="3962400" progId="Equation.DSMT4">
                  <p:embed/>
                </p:oleObj>
              </mc:Choice>
              <mc:Fallback>
                <p:oleObj name="Equation" r:id="rId37" imgW="4267200" imgH="3962400" progId="Equation.DSMT4">
                  <p:embed/>
                  <p:pic>
                    <p:nvPicPr>
                      <p:cNvPr id="0" name="图片 682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1681" y="1931805"/>
                        <a:ext cx="271463" cy="2520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8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36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8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36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36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36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36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8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18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18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36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36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36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36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18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18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18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18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18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18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436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436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18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66" grpId="0" animBg="1"/>
      <p:bldP spid="436226" grpId="0" animBg="1"/>
      <p:bldP spid="436227" grpId="0" autoUpdateAnimBg="0"/>
      <p:bldP spid="436231" grpId="0" animBg="1"/>
      <p:bldP spid="43624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1891638" y="1213440"/>
          <a:ext cx="3711575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08" name="Equation" r:id="rId1" imgW="3746500" imgH="812800" progId="Equation.3">
                  <p:embed/>
                </p:oleObj>
              </mc:Choice>
              <mc:Fallback>
                <p:oleObj name="Equation" r:id="rId1" imgW="3746500" imgH="812800" progId="Equation.3">
                  <p:embed/>
                  <p:pic>
                    <p:nvPicPr>
                      <p:cNvPr id="0" name="图片 71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1638" y="1213440"/>
                        <a:ext cx="3711575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9169" name="Object 3"/>
          <p:cNvGraphicFramePr>
            <a:graphicFrameLocks noChangeAspect="1"/>
          </p:cNvGraphicFramePr>
          <p:nvPr/>
        </p:nvGraphicFramePr>
        <p:xfrm>
          <a:off x="2146300" y="3756771"/>
          <a:ext cx="3987800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09" name="Equation" r:id="rId3" imgW="3911600" imgH="1041400" progId="Equation.3">
                  <p:embed/>
                </p:oleObj>
              </mc:Choice>
              <mc:Fallback>
                <p:oleObj name="Equation" r:id="rId3" imgW="3911600" imgH="1041400" progId="Equation.3">
                  <p:embed/>
                  <p:pic>
                    <p:nvPicPr>
                      <p:cNvPr id="0" name="图片 71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3756771"/>
                        <a:ext cx="3987800" cy="1062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9170" name="Object 4"/>
          <p:cNvGraphicFramePr>
            <a:graphicFrameLocks noChangeAspect="1"/>
          </p:cNvGraphicFramePr>
          <p:nvPr/>
        </p:nvGraphicFramePr>
        <p:xfrm>
          <a:off x="2138012" y="4769047"/>
          <a:ext cx="4686300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10" name="Equation" r:id="rId5" imgW="1981200" imgH="406400" progId="Equation.DSMT4">
                  <p:embed/>
                </p:oleObj>
              </mc:Choice>
              <mc:Fallback>
                <p:oleObj name="Equation" r:id="rId5" imgW="1981200" imgH="406400" progId="Equation.DSMT4">
                  <p:embed/>
                  <p:pic>
                    <p:nvPicPr>
                      <p:cNvPr id="0" name="图片 71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8012" y="4769047"/>
                        <a:ext cx="4686300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9171" name="Object 5"/>
          <p:cNvGraphicFramePr>
            <a:graphicFrameLocks noChangeAspect="1"/>
          </p:cNvGraphicFramePr>
          <p:nvPr/>
        </p:nvGraphicFramePr>
        <p:xfrm>
          <a:off x="2146300" y="2849270"/>
          <a:ext cx="7513637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11" name="Equation" r:id="rId7" imgW="7137400" imgH="1041400" progId="Equation.3">
                  <p:embed/>
                </p:oleObj>
              </mc:Choice>
              <mc:Fallback>
                <p:oleObj name="Equation" r:id="rId7" imgW="7137400" imgH="1041400" progId="Equation.3">
                  <p:embed/>
                  <p:pic>
                    <p:nvPicPr>
                      <p:cNvPr id="0" name="图片 71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2849270"/>
                        <a:ext cx="7513637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9172" name="Object 6"/>
          <p:cNvGraphicFramePr>
            <a:graphicFrameLocks noChangeAspect="1"/>
          </p:cNvGraphicFramePr>
          <p:nvPr/>
        </p:nvGraphicFramePr>
        <p:xfrm>
          <a:off x="2145525" y="2123091"/>
          <a:ext cx="4278312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12" name="Equation" r:id="rId9" imgW="3937000" imgH="812800" progId="Equation.3">
                  <p:embed/>
                </p:oleObj>
              </mc:Choice>
              <mc:Fallback>
                <p:oleObj name="Equation" r:id="rId9" imgW="3937000" imgH="812800" progId="Equation.3">
                  <p:embed/>
                  <p:pic>
                    <p:nvPicPr>
                      <p:cNvPr id="0" name="图片 71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5525" y="2123091"/>
                        <a:ext cx="4278312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9173" name="Object 7"/>
          <p:cNvGraphicFramePr>
            <a:graphicFrameLocks noChangeAspect="1"/>
          </p:cNvGraphicFramePr>
          <p:nvPr/>
        </p:nvGraphicFramePr>
        <p:xfrm>
          <a:off x="2146300" y="5911803"/>
          <a:ext cx="762000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13" name="Equation" r:id="rId11" imgW="735965" imgH="317500" progId="Equation.3">
                  <p:embed/>
                </p:oleObj>
              </mc:Choice>
              <mc:Fallback>
                <p:oleObj name="Equation" r:id="rId11" imgW="735965" imgH="317500" progId="Equation.3">
                  <p:embed/>
                  <p:pic>
                    <p:nvPicPr>
                      <p:cNvPr id="0" name="图片 71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5911803"/>
                        <a:ext cx="762000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6679718" y="1869670"/>
          <a:ext cx="2133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14" name="Equation" r:id="rId13" imgW="2133600" imgH="825500" progId="Equation.3">
                  <p:embed/>
                </p:oleObj>
              </mc:Choice>
              <mc:Fallback>
                <p:oleObj name="Equation" r:id="rId13" imgW="2133600" imgH="825500" progId="Equation.3">
                  <p:embed/>
                  <p:pic>
                    <p:nvPicPr>
                      <p:cNvPr id="0" name="图片 71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9718" y="1869670"/>
                        <a:ext cx="2133600" cy="8255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9175" name="Object 9"/>
          <p:cNvGraphicFramePr>
            <a:graphicFrameLocks noChangeAspect="1"/>
          </p:cNvGraphicFramePr>
          <p:nvPr/>
        </p:nvGraphicFramePr>
        <p:xfrm>
          <a:off x="2334854" y="3204610"/>
          <a:ext cx="384891" cy="2799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15" name="Equation" r:id="rId15" imgW="3352800" imgH="2438400" progId="Equation.DSMT4">
                  <p:embed/>
                </p:oleObj>
              </mc:Choice>
              <mc:Fallback>
                <p:oleObj name="Equation" r:id="rId15" imgW="3352800" imgH="2438400" progId="Equation.DSMT4">
                  <p:embed/>
                  <p:pic>
                    <p:nvPicPr>
                      <p:cNvPr id="0" name="图片 71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4854" y="3204610"/>
                        <a:ext cx="384891" cy="2799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2" name="AutoShape 16"/>
          <p:cNvSpPr>
            <a:spLocks noChangeArrowheads="1"/>
          </p:cNvSpPr>
          <p:nvPr/>
        </p:nvSpPr>
        <p:spPr bwMode="auto">
          <a:xfrm>
            <a:off x="4800600" y="76200"/>
            <a:ext cx="5791200" cy="914400"/>
          </a:xfrm>
          <a:prstGeom prst="parallelogram">
            <a:avLst>
              <a:gd name="adj" fmla="val 33338"/>
            </a:avLst>
          </a:prstGeom>
          <a:gradFill rotWithShape="0">
            <a:gsLst>
              <a:gs pos="0">
                <a:srgbClr val="FFFFFF"/>
              </a:gs>
              <a:gs pos="100000">
                <a:srgbClr val="00FF00"/>
              </a:gs>
            </a:gsLst>
            <a:lin ang="5400000" scaled="1"/>
          </a:gradFill>
          <a:ln w="28575">
            <a:solidFill>
              <a:srgbClr val="FF0000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5029200" y="107950"/>
          <a:ext cx="22098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16" name="Equation" r:id="rId17" imgW="2222500" imgH="812800" progId="Equation.3">
                  <p:embed/>
                </p:oleObj>
              </mc:Choice>
              <mc:Fallback>
                <p:oleObj name="Equation" r:id="rId17" imgW="2222500" imgH="812800" progId="Equation.3">
                  <p:embed/>
                  <p:pic>
                    <p:nvPicPr>
                      <p:cNvPr id="0" name="图片 71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07950"/>
                        <a:ext cx="220980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7239000" y="114301"/>
          <a:ext cx="3276600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17" name="Equation" r:id="rId19" imgW="3238500" imgH="812800" progId="Equation.3">
                  <p:embed/>
                </p:oleObj>
              </mc:Choice>
              <mc:Fallback>
                <p:oleObj name="Equation" r:id="rId19" imgW="3238500" imgH="812800" progId="Equation.3">
                  <p:embed/>
                  <p:pic>
                    <p:nvPicPr>
                      <p:cNvPr id="0" name="图片 71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114301"/>
                        <a:ext cx="3276600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7269" name="Text Box 21"/>
          <p:cNvSpPr txBox="1">
            <a:spLocks noChangeArrowheads="1"/>
          </p:cNvSpPr>
          <p:nvPr/>
        </p:nvSpPr>
        <p:spPr bwMode="auto">
          <a:xfrm>
            <a:off x="286616" y="3398045"/>
            <a:ext cx="1704109" cy="51911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/>
              <a:t>由对称性</a:t>
            </a:r>
            <a:endParaRPr lang="zh-CN" altLang="en-US" sz="2800" b="1" dirty="0"/>
          </a:p>
        </p:txBody>
      </p:sp>
      <p:grpSp>
        <p:nvGrpSpPr>
          <p:cNvPr id="23575" name="Group 56"/>
          <p:cNvGrpSpPr/>
          <p:nvPr/>
        </p:nvGrpSpPr>
        <p:grpSpPr bwMode="auto">
          <a:xfrm>
            <a:off x="10270584" y="969965"/>
            <a:ext cx="1676400" cy="2082800"/>
            <a:chOff x="3744" y="2880"/>
            <a:chExt cx="1056" cy="1312"/>
          </a:xfrm>
        </p:grpSpPr>
        <p:grpSp>
          <p:nvGrpSpPr>
            <p:cNvPr id="23576" name="Group 40"/>
            <p:cNvGrpSpPr/>
            <p:nvPr/>
          </p:nvGrpSpPr>
          <p:grpSpPr bwMode="auto">
            <a:xfrm>
              <a:off x="3789" y="3072"/>
              <a:ext cx="672" cy="768"/>
              <a:chOff x="3598" y="672"/>
              <a:chExt cx="914" cy="1103"/>
            </a:xfrm>
          </p:grpSpPr>
          <p:sp>
            <p:nvSpPr>
              <p:cNvPr id="437289" name="AutoShape 41"/>
              <p:cNvSpPr>
                <a:spLocks noChangeArrowheads="1"/>
              </p:cNvSpPr>
              <p:nvPr/>
            </p:nvSpPr>
            <p:spPr bwMode="auto">
              <a:xfrm rot="16202681">
                <a:off x="3600" y="864"/>
                <a:ext cx="909" cy="913"/>
              </a:xfrm>
              <a:prstGeom prst="moon">
                <a:avLst>
                  <a:gd name="adj" fmla="val 84630"/>
                </a:avLst>
              </a:prstGeom>
              <a:gradFill rotWithShape="0">
                <a:gsLst>
                  <a:gs pos="0">
                    <a:srgbClr val="FF0066"/>
                  </a:gs>
                  <a:gs pos="50000">
                    <a:schemeClr val="accent2"/>
                  </a:gs>
                  <a:gs pos="100000">
                    <a:srgbClr val="FF0066"/>
                  </a:gs>
                </a:gsLst>
                <a:lin ang="0" scaled="1"/>
              </a:gradFill>
              <a:ln w="19050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3585" name="Oval 42"/>
              <p:cNvSpPr>
                <a:spLocks noChangeArrowheads="1"/>
              </p:cNvSpPr>
              <p:nvPr/>
            </p:nvSpPr>
            <p:spPr bwMode="auto">
              <a:xfrm>
                <a:off x="3600" y="672"/>
                <a:ext cx="912" cy="336"/>
              </a:xfrm>
              <a:prstGeom prst="ellipse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23577" name="Group 43"/>
            <p:cNvGrpSpPr/>
            <p:nvPr/>
          </p:nvGrpSpPr>
          <p:grpSpPr bwMode="auto">
            <a:xfrm>
              <a:off x="4320" y="3360"/>
              <a:ext cx="392" cy="384"/>
              <a:chOff x="5040" y="1392"/>
              <a:chExt cx="392" cy="384"/>
            </a:xfrm>
          </p:grpSpPr>
          <p:sp>
            <p:nvSpPr>
              <p:cNvPr id="23583" name="Line 44"/>
              <p:cNvSpPr>
                <a:spLocks noChangeShapeType="1"/>
              </p:cNvSpPr>
              <p:nvPr/>
            </p:nvSpPr>
            <p:spPr bwMode="auto">
              <a:xfrm>
                <a:off x="5040" y="1392"/>
                <a:ext cx="240" cy="24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3571" name="Object 19"/>
              <p:cNvGraphicFramePr>
                <a:graphicFrameLocks noChangeAspect="1"/>
              </p:cNvGraphicFramePr>
              <p:nvPr/>
            </p:nvGraphicFramePr>
            <p:xfrm>
              <a:off x="5280" y="1584"/>
              <a:ext cx="15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118" name="Equation" r:id="rId21" imgW="241300" imgH="304800" progId="Equation.3">
                      <p:embed/>
                    </p:oleObj>
                  </mc:Choice>
                  <mc:Fallback>
                    <p:oleObj name="Equation" r:id="rId21" imgW="241300" imgH="304800" progId="Equation.3">
                      <p:embed/>
                      <p:pic>
                        <p:nvPicPr>
                          <p:cNvPr id="0" name="图片 711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0" y="1584"/>
                            <a:ext cx="152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3578" name="Group 46"/>
            <p:cNvGrpSpPr/>
            <p:nvPr/>
          </p:nvGrpSpPr>
          <p:grpSpPr bwMode="auto">
            <a:xfrm>
              <a:off x="3744" y="2880"/>
              <a:ext cx="1056" cy="1312"/>
              <a:chOff x="-48" y="1248"/>
              <a:chExt cx="1056" cy="1312"/>
            </a:xfrm>
          </p:grpSpPr>
          <p:graphicFrame>
            <p:nvGraphicFramePr>
              <p:cNvPr id="23567" name="Object 15"/>
              <p:cNvGraphicFramePr>
                <a:graphicFrameLocks noChangeAspect="1"/>
              </p:cNvGraphicFramePr>
              <p:nvPr/>
            </p:nvGraphicFramePr>
            <p:xfrm>
              <a:off x="66" y="2384"/>
              <a:ext cx="174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119" name="Equation" r:id="rId23" imgW="139700" imgH="139700" progId="Equation.3">
                      <p:embed/>
                    </p:oleObj>
                  </mc:Choice>
                  <mc:Fallback>
                    <p:oleObj name="Equation" r:id="rId23" imgW="139700" imgH="139700" progId="Equation.3">
                      <p:embed/>
                      <p:pic>
                        <p:nvPicPr>
                          <p:cNvPr id="0" name="图片 711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6" y="2384"/>
                            <a:ext cx="174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568" name="Object 16"/>
              <p:cNvGraphicFramePr>
                <a:graphicFrameLocks noChangeAspect="1"/>
              </p:cNvGraphicFramePr>
              <p:nvPr/>
            </p:nvGraphicFramePr>
            <p:xfrm>
              <a:off x="835" y="2240"/>
              <a:ext cx="173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120" name="Equation" r:id="rId25" imgW="139700" imgH="165100" progId="Equation.3">
                      <p:embed/>
                    </p:oleObj>
                  </mc:Choice>
                  <mc:Fallback>
                    <p:oleObj name="Equation" r:id="rId25" imgW="139700" imgH="165100" progId="Equation.3">
                      <p:embed/>
                      <p:pic>
                        <p:nvPicPr>
                          <p:cNvPr id="0" name="图片 711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35" y="2240"/>
                            <a:ext cx="173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579" name="Line 49"/>
              <p:cNvSpPr>
                <a:spLocks noChangeShapeType="1"/>
              </p:cNvSpPr>
              <p:nvPr/>
            </p:nvSpPr>
            <p:spPr bwMode="auto">
              <a:xfrm flipV="1">
                <a:off x="336" y="1539"/>
                <a:ext cx="0" cy="6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0" name="Line 50"/>
              <p:cNvSpPr>
                <a:spLocks noChangeShapeType="1"/>
              </p:cNvSpPr>
              <p:nvPr/>
            </p:nvSpPr>
            <p:spPr bwMode="auto">
              <a:xfrm flipV="1">
                <a:off x="336" y="1248"/>
                <a:ext cx="0" cy="2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3569" name="Object 17"/>
              <p:cNvGraphicFramePr>
                <a:graphicFrameLocks noChangeAspect="1"/>
              </p:cNvGraphicFramePr>
              <p:nvPr/>
            </p:nvGraphicFramePr>
            <p:xfrm>
              <a:off x="144" y="1248"/>
              <a:ext cx="142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121" name="Equation" r:id="rId27" imgW="114300" imgH="139700" progId="Equation.3">
                      <p:embed/>
                    </p:oleObj>
                  </mc:Choice>
                  <mc:Fallback>
                    <p:oleObj name="Equation" r:id="rId27" imgW="114300" imgH="139700" progId="Equation.3">
                      <p:embed/>
                      <p:pic>
                        <p:nvPicPr>
                          <p:cNvPr id="0" name="图片 711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4" y="1248"/>
                            <a:ext cx="142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570" name="Object 18"/>
              <p:cNvGraphicFramePr>
                <a:graphicFrameLocks noChangeAspect="1"/>
              </p:cNvGraphicFramePr>
              <p:nvPr/>
            </p:nvGraphicFramePr>
            <p:xfrm>
              <a:off x="288" y="2192"/>
              <a:ext cx="163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122" name="Equation" r:id="rId29" imgW="165100" imgH="177800" progId="Equation.3">
                      <p:embed/>
                    </p:oleObj>
                  </mc:Choice>
                  <mc:Fallback>
                    <p:oleObj name="Equation" r:id="rId29" imgW="165100" imgH="177800" progId="Equation.3">
                      <p:embed/>
                      <p:pic>
                        <p:nvPicPr>
                          <p:cNvPr id="0" name="图片 711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" y="2192"/>
                            <a:ext cx="163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581" name="Line 53"/>
              <p:cNvSpPr>
                <a:spLocks noChangeShapeType="1"/>
              </p:cNvSpPr>
              <p:nvPr/>
            </p:nvSpPr>
            <p:spPr bwMode="auto">
              <a:xfrm>
                <a:off x="336" y="2192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2" name="Line 54"/>
              <p:cNvSpPr>
                <a:spLocks noChangeShapeType="1"/>
              </p:cNvSpPr>
              <p:nvPr/>
            </p:nvSpPr>
            <p:spPr bwMode="auto">
              <a:xfrm flipH="1">
                <a:off x="-48" y="2192"/>
                <a:ext cx="384" cy="2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23566" name="Object 14"/>
            <p:cNvGraphicFramePr>
              <a:graphicFrameLocks noChangeAspect="1"/>
            </p:cNvGraphicFramePr>
            <p:nvPr/>
          </p:nvGraphicFramePr>
          <p:xfrm>
            <a:off x="3982" y="3040"/>
            <a:ext cx="192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123" name="Equation" r:id="rId31" imgW="4267200" imgH="3962400" progId="Equation.DSMT4">
                    <p:embed/>
                  </p:oleObj>
                </mc:Choice>
                <mc:Fallback>
                  <p:oleObj name="Equation" r:id="rId31" imgW="4267200" imgH="3962400" progId="Equation.DSMT4">
                    <p:embed/>
                    <p:pic>
                      <p:nvPicPr>
                        <p:cNvPr id="0" name="图片 711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2" y="3040"/>
                          <a:ext cx="192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19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9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9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19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37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19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1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19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69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991176" y="824924"/>
          <a:ext cx="4702214" cy="551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24" name="Equation" r:id="rId1" imgW="44196000" imgH="5181600" progId="Equation.DSMT4">
                  <p:embed/>
                </p:oleObj>
              </mc:Choice>
              <mc:Fallback>
                <p:oleObj name="Equation" r:id="rId1" imgW="44196000" imgH="5181600" progId="Equation.DSMT4">
                  <p:embed/>
                  <p:pic>
                    <p:nvPicPr>
                      <p:cNvPr id="0" name="图片 7702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91176" y="824924"/>
                        <a:ext cx="4702214" cy="5512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607175" y="322263"/>
          <a:ext cx="510381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25" name="Equation" r:id="rId3" imgW="49377600" imgH="4876800" progId="Equation.DSMT4">
                  <p:embed/>
                </p:oleObj>
              </mc:Choice>
              <mc:Fallback>
                <p:oleObj name="Equation" r:id="rId3" imgW="49377600" imgH="4876800" progId="Equation.DSMT4">
                  <p:embed/>
                  <p:pic>
                    <p:nvPicPr>
                      <p:cNvPr id="0" name="图片 77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07175" y="322263"/>
                        <a:ext cx="5103813" cy="503237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496359" y="869805"/>
          <a:ext cx="589121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26" name="Equation" r:id="rId5" imgW="60350400" imgH="5181600" progId="Equation.DSMT4">
                  <p:embed/>
                </p:oleObj>
              </mc:Choice>
              <mc:Fallback>
                <p:oleObj name="Equation" r:id="rId5" imgW="60350400" imgH="5181600" progId="Equation.DSMT4">
                  <p:embed/>
                  <p:pic>
                    <p:nvPicPr>
                      <p:cNvPr id="0" name="图片 77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96359" y="869805"/>
                        <a:ext cx="5891212" cy="506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983168" y="1376218"/>
          <a:ext cx="2260600" cy="495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27" name="Equation" r:id="rId7" imgW="23164800" imgH="4876800" progId="Equation.DSMT4">
                  <p:embed/>
                </p:oleObj>
              </mc:Choice>
              <mc:Fallback>
                <p:oleObj name="Equation" r:id="rId7" imgW="23164800" imgH="4876800" progId="Equation.DSMT4">
                  <p:embed/>
                  <p:pic>
                    <p:nvPicPr>
                      <p:cNvPr id="0" name="图片 7702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83168" y="1376218"/>
                        <a:ext cx="2260600" cy="4954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875649" y="1729127"/>
          <a:ext cx="5053013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28" name="Equation" r:id="rId9" imgW="54864000" imgH="13716000" progId="Equation.DSMT4">
                  <p:embed/>
                </p:oleObj>
              </mc:Choice>
              <mc:Fallback>
                <p:oleObj name="Equation" r:id="rId9" imgW="54864000" imgH="13716000" progId="Equation.DSMT4">
                  <p:embed/>
                  <p:pic>
                    <p:nvPicPr>
                      <p:cNvPr id="0" name="图片 7702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75649" y="1729127"/>
                        <a:ext cx="5053013" cy="1263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839374" y="3028140"/>
          <a:ext cx="5593701" cy="54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29" name="Equation" r:id="rId11" imgW="53340000" imgH="5181600" progId="Equation.DSMT4">
                  <p:embed/>
                </p:oleObj>
              </mc:Choice>
              <mc:Fallback>
                <p:oleObj name="Equation" r:id="rId11" imgW="53340000" imgH="5181600" progId="Equation.DSMT4">
                  <p:embed/>
                  <p:pic>
                    <p:nvPicPr>
                      <p:cNvPr id="0" name="图片 7702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39374" y="3028140"/>
                        <a:ext cx="5593701" cy="543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470524" y="3591915"/>
          <a:ext cx="3789362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30" name="Equation" r:id="rId13" imgW="41148000" imgH="13716000" progId="Equation.DSMT4">
                  <p:embed/>
                </p:oleObj>
              </mc:Choice>
              <mc:Fallback>
                <p:oleObj name="Equation" r:id="rId13" imgW="41148000" imgH="13716000" progId="Equation.DSMT4">
                  <p:embed/>
                  <p:pic>
                    <p:nvPicPr>
                      <p:cNvPr id="0" name="图片 7702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470524" y="3591915"/>
                        <a:ext cx="3789362" cy="1263650"/>
                      </a:xfrm>
                      <a:prstGeom prst="rect">
                        <a:avLst/>
                      </a:prstGeom>
                      <a:ln w="34925" cmpd="dbl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7722098" y="2797017"/>
            <a:ext cx="3060551" cy="2182044"/>
            <a:chOff x="7236554" y="2160845"/>
            <a:chExt cx="3060551" cy="2182044"/>
          </a:xfrm>
        </p:grpSpPr>
        <p:grpSp>
          <p:nvGrpSpPr>
            <p:cNvPr id="11" name="Group 96"/>
            <p:cNvGrpSpPr/>
            <p:nvPr/>
          </p:nvGrpSpPr>
          <p:grpSpPr bwMode="auto">
            <a:xfrm>
              <a:off x="7236554" y="2182982"/>
              <a:ext cx="3001963" cy="2159907"/>
              <a:chOff x="623" y="2404"/>
              <a:chExt cx="1891" cy="1361"/>
            </a:xfrm>
          </p:grpSpPr>
          <p:sp>
            <p:nvSpPr>
              <p:cNvPr id="15" name="Line 52"/>
              <p:cNvSpPr>
                <a:spLocks noChangeShapeType="1"/>
              </p:cNvSpPr>
              <p:nvPr/>
            </p:nvSpPr>
            <p:spPr bwMode="auto">
              <a:xfrm flipH="1">
                <a:off x="793" y="3203"/>
                <a:ext cx="172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5pPr>
                <a:lvl6pPr marL="22860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6pPr>
                <a:lvl7pPr marL="27432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7pPr>
                <a:lvl8pPr marL="32004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8pPr>
                <a:lvl9pPr marL="36576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" name="Line 54"/>
              <p:cNvSpPr>
                <a:spLocks noChangeShapeType="1"/>
              </p:cNvSpPr>
              <p:nvPr/>
            </p:nvSpPr>
            <p:spPr bwMode="auto">
              <a:xfrm>
                <a:off x="1338" y="2404"/>
                <a:ext cx="14" cy="11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5pPr>
                <a:lvl6pPr marL="22860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6pPr>
                <a:lvl7pPr marL="27432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7pPr>
                <a:lvl8pPr marL="32004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8pPr>
                <a:lvl9pPr marL="36576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" name="Line 55"/>
              <p:cNvSpPr>
                <a:spLocks noChangeShapeType="1"/>
              </p:cNvSpPr>
              <p:nvPr/>
            </p:nvSpPr>
            <p:spPr bwMode="auto">
              <a:xfrm flipV="1">
                <a:off x="623" y="3203"/>
                <a:ext cx="715" cy="5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5pPr>
                <a:lvl6pPr marL="22860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6pPr>
                <a:lvl7pPr marL="27432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7pPr>
                <a:lvl8pPr marL="32004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8pPr>
                <a:lvl9pPr marL="36576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9pPr>
              </a:lstStyle>
              <a:p>
                <a:endParaRPr lang="zh-CN" altLang="en-US"/>
              </a:p>
            </p:txBody>
          </p:sp>
        </p:grpSp>
        <p:graphicFrame>
          <p:nvGraphicFramePr>
            <p:cNvPr id="12" name="对象 11"/>
            <p:cNvGraphicFramePr>
              <a:graphicFrameLocks noChangeAspect="1"/>
            </p:cNvGraphicFramePr>
            <p:nvPr/>
          </p:nvGraphicFramePr>
          <p:xfrm>
            <a:off x="7762991" y="3906165"/>
            <a:ext cx="328204" cy="328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031" name="Equation" r:id="rId15" imgW="3352800" imgH="3352800" progId="Equation.DSMT4">
                    <p:embed/>
                  </p:oleObj>
                </mc:Choice>
                <mc:Fallback>
                  <p:oleObj name="Equation" r:id="rId15" imgW="3352800" imgH="3352800" progId="Equation.DSMT4">
                    <p:embed/>
                    <p:pic>
                      <p:nvPicPr>
                        <p:cNvPr id="0" name="图片 77030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7762991" y="3906165"/>
                          <a:ext cx="328204" cy="32820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/>
            <p:cNvGraphicFramePr>
              <a:graphicFrameLocks noChangeAspect="1"/>
            </p:cNvGraphicFramePr>
            <p:nvPr/>
          </p:nvGraphicFramePr>
          <p:xfrm>
            <a:off x="9968493" y="3450995"/>
            <a:ext cx="328612" cy="388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032" name="Equation" r:id="rId17" imgW="3352800" imgH="3962400" progId="Equation.DSMT4">
                    <p:embed/>
                  </p:oleObj>
                </mc:Choice>
                <mc:Fallback>
                  <p:oleObj name="Equation" r:id="rId17" imgW="3352800" imgH="3962400" progId="Equation.DSMT4">
                    <p:embed/>
                    <p:pic>
                      <p:nvPicPr>
                        <p:cNvPr id="0" name="图片 77031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9968493" y="3450995"/>
                          <a:ext cx="328612" cy="3889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/>
            <p:cNvGraphicFramePr>
              <a:graphicFrameLocks noChangeAspect="1"/>
            </p:cNvGraphicFramePr>
            <p:nvPr/>
          </p:nvGraphicFramePr>
          <p:xfrm>
            <a:off x="8511018" y="2160845"/>
            <a:ext cx="240347" cy="294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033" name="Equation" r:id="rId19" imgW="2743200" imgH="3352800" progId="Equation.DSMT4">
                    <p:embed/>
                  </p:oleObj>
                </mc:Choice>
                <mc:Fallback>
                  <p:oleObj name="Equation" r:id="rId19" imgW="2743200" imgH="3352800" progId="Equation.DSMT4">
                    <p:embed/>
                    <p:pic>
                      <p:nvPicPr>
                        <p:cNvPr id="0" name="图片 77032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8511018" y="2160845"/>
                          <a:ext cx="240347" cy="29439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" name="组合 28"/>
          <p:cNvGrpSpPr/>
          <p:nvPr/>
        </p:nvGrpSpPr>
        <p:grpSpPr>
          <a:xfrm>
            <a:off x="9142993" y="2669588"/>
            <a:ext cx="1415912" cy="2358160"/>
            <a:chOff x="9222414" y="2611178"/>
            <a:chExt cx="1415912" cy="2358160"/>
          </a:xfrm>
        </p:grpSpPr>
        <p:grpSp>
          <p:nvGrpSpPr>
            <p:cNvPr id="28" name="组合 27"/>
            <p:cNvGrpSpPr/>
            <p:nvPr/>
          </p:nvGrpSpPr>
          <p:grpSpPr>
            <a:xfrm>
              <a:off x="9222414" y="2860414"/>
              <a:ext cx="1283723" cy="2108924"/>
              <a:chOff x="9215892" y="2841435"/>
              <a:chExt cx="1283723" cy="2108924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9279337" y="4518394"/>
                <a:ext cx="1158389" cy="431965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" name="直接连接符 19"/>
              <p:cNvCxnSpPr>
                <a:endCxn id="18" idx="6"/>
              </p:cNvCxnSpPr>
              <p:nvPr/>
            </p:nvCxnSpPr>
            <p:spPr>
              <a:xfrm>
                <a:off x="10437726" y="2841435"/>
                <a:ext cx="0" cy="1892942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9279337" y="3450142"/>
                <a:ext cx="0" cy="127405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椭圆 23"/>
              <p:cNvSpPr/>
              <p:nvPr/>
            </p:nvSpPr>
            <p:spPr>
              <a:xfrm rot="19840311">
                <a:off x="9215892" y="2969810"/>
                <a:ext cx="1283723" cy="392401"/>
              </a:xfrm>
              <a:prstGeom prst="ellipse">
                <a:avLst/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7" name="弧形 26"/>
            <p:cNvSpPr/>
            <p:nvPr/>
          </p:nvSpPr>
          <p:spPr>
            <a:xfrm rot="16386290">
              <a:off x="9039772" y="2857278"/>
              <a:ext cx="1844654" cy="1352454"/>
            </a:xfrm>
            <a:prstGeom prst="arc">
              <a:avLst>
                <a:gd name="adj1" fmla="val 16200000"/>
                <a:gd name="adj2" fmla="val 186892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" name="直接箭头连接符 30"/>
          <p:cNvCxnSpPr/>
          <p:nvPr/>
        </p:nvCxnSpPr>
        <p:spPr>
          <a:xfrm flipH="1" flipV="1">
            <a:off x="9305796" y="2244376"/>
            <a:ext cx="382853" cy="443024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9716975" y="2726727"/>
            <a:ext cx="374404" cy="418764"/>
          </a:xfrm>
          <a:prstGeom prst="straightConnector1">
            <a:avLst/>
          </a:prstGeom>
          <a:ln w="158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 flipV="1">
            <a:off x="9716975" y="2022359"/>
            <a:ext cx="1" cy="67718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弧形 38"/>
          <p:cNvSpPr/>
          <p:nvPr/>
        </p:nvSpPr>
        <p:spPr>
          <a:xfrm rot="17669279">
            <a:off x="9492061" y="2398915"/>
            <a:ext cx="333087" cy="271000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0" name="对象 39"/>
          <p:cNvGraphicFramePr>
            <a:graphicFrameLocks noChangeAspect="1"/>
          </p:cNvGraphicFramePr>
          <p:nvPr/>
        </p:nvGraphicFramePr>
        <p:xfrm>
          <a:off x="9305796" y="1812334"/>
          <a:ext cx="365574" cy="432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34" name="Equation" r:id="rId21" imgW="3352800" imgH="3962400" progId="Equation.DSMT4">
                  <p:embed/>
                </p:oleObj>
              </mc:Choice>
              <mc:Fallback>
                <p:oleObj name="Equation" r:id="rId21" imgW="3352800" imgH="3962400" progId="Equation.DSMT4">
                  <p:embed/>
                  <p:pic>
                    <p:nvPicPr>
                      <p:cNvPr id="0" name="图片 77033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305796" y="1812334"/>
                        <a:ext cx="365574" cy="4320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/>
        </p:nvGraphicFramePr>
        <p:xfrm>
          <a:off x="9293096" y="2854008"/>
          <a:ext cx="378274" cy="349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35" name="Equation" r:id="rId23" imgW="3962400" imgH="3657600" progId="Equation.DSMT4">
                  <p:embed/>
                </p:oleObj>
              </mc:Choice>
              <mc:Fallback>
                <p:oleObj name="Equation" r:id="rId23" imgW="3962400" imgH="3657600" progId="Equation.DSMT4">
                  <p:embed/>
                  <p:pic>
                    <p:nvPicPr>
                      <p:cNvPr id="0" name="图片 77034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9293096" y="2854008"/>
                        <a:ext cx="378274" cy="349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801016" y="4768749"/>
          <a:ext cx="6223238" cy="957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36" name="Equation" r:id="rId25" imgW="63398400" imgH="9753600" progId="Equation.DSMT4">
                  <p:embed/>
                </p:oleObj>
              </mc:Choice>
              <mc:Fallback>
                <p:oleObj name="Equation" r:id="rId25" imgW="63398400" imgH="9753600" progId="Equation.DSMT4">
                  <p:embed/>
                  <p:pic>
                    <p:nvPicPr>
                      <p:cNvPr id="0" name="图片 77035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801016" y="4768749"/>
                        <a:ext cx="6223238" cy="9574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839374" y="5551212"/>
          <a:ext cx="6162675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37" name="Equation" r:id="rId27" imgW="62788800" imgH="9753600" progId="Equation.DSMT4">
                  <p:embed/>
                </p:oleObj>
              </mc:Choice>
              <mc:Fallback>
                <p:oleObj name="Equation" r:id="rId27" imgW="62788800" imgH="9753600" progId="Equation.DSMT4">
                  <p:embed/>
                  <p:pic>
                    <p:nvPicPr>
                      <p:cNvPr id="0" name="图片 77036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839374" y="5551212"/>
                        <a:ext cx="6162675" cy="957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7503908" y="5518712"/>
          <a:ext cx="4426134" cy="437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38" name="Equation" r:id="rId29" imgW="49377600" imgH="4876800" progId="Equation.DSMT4">
                  <p:embed/>
                </p:oleObj>
              </mc:Choice>
              <mc:Fallback>
                <p:oleObj name="Equation" r:id="rId29" imgW="49377600" imgH="4876800" progId="Equation.DSMT4">
                  <p:embed/>
                  <p:pic>
                    <p:nvPicPr>
                      <p:cNvPr id="0" name="图片 77037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7503908" y="5518712"/>
                        <a:ext cx="4426134" cy="437149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2344606" y="1486621"/>
          <a:ext cx="3711575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6" name="Equation" r:id="rId1" imgW="3746500" imgH="812800" progId="Equation.3">
                  <p:embed/>
                </p:oleObj>
              </mc:Choice>
              <mc:Fallback>
                <p:oleObj name="Equation" r:id="rId1" imgW="3746500" imgH="812800" progId="Equation.3">
                  <p:embed/>
                  <p:pic>
                    <p:nvPicPr>
                      <p:cNvPr id="0" name="图片 829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4606" y="1486621"/>
                        <a:ext cx="3711575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9169" name="Object 3"/>
          <p:cNvGraphicFramePr>
            <a:graphicFrameLocks noChangeAspect="1"/>
          </p:cNvGraphicFramePr>
          <p:nvPr/>
        </p:nvGraphicFramePr>
        <p:xfrm>
          <a:off x="2529333" y="3894089"/>
          <a:ext cx="3806878" cy="1013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7" name="Equation" r:id="rId3" imgW="3911600" imgH="1041400" progId="Equation.3">
                  <p:embed/>
                </p:oleObj>
              </mc:Choice>
              <mc:Fallback>
                <p:oleObj name="Equation" r:id="rId3" imgW="3911600" imgH="1041400" progId="Equation.3">
                  <p:embed/>
                  <p:pic>
                    <p:nvPicPr>
                      <p:cNvPr id="0" name="图片 829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9333" y="3894089"/>
                        <a:ext cx="3806878" cy="10138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9170" name="Object 4"/>
          <p:cNvGraphicFramePr>
            <a:graphicFrameLocks noChangeAspect="1"/>
          </p:cNvGraphicFramePr>
          <p:nvPr/>
        </p:nvGraphicFramePr>
        <p:xfrm>
          <a:off x="2529627" y="4987640"/>
          <a:ext cx="4554664" cy="930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8" name="Equation" r:id="rId5" imgW="1981200" imgH="406400" progId="Equation.DSMT4">
                  <p:embed/>
                </p:oleObj>
              </mc:Choice>
              <mc:Fallback>
                <p:oleObj name="Equation" r:id="rId5" imgW="1981200" imgH="406400" progId="Equation.DSMT4">
                  <p:embed/>
                  <p:pic>
                    <p:nvPicPr>
                      <p:cNvPr id="0" name="图片 829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9627" y="4987640"/>
                        <a:ext cx="4554664" cy="9303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9171" name="Object 5"/>
          <p:cNvGraphicFramePr>
            <a:graphicFrameLocks noChangeAspect="1"/>
          </p:cNvGraphicFramePr>
          <p:nvPr/>
        </p:nvGraphicFramePr>
        <p:xfrm>
          <a:off x="2529333" y="2996969"/>
          <a:ext cx="6616780" cy="1061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9" name="Equation" r:id="rId7" imgW="72237600" imgH="11582400" progId="Equation.DSMT4">
                  <p:embed/>
                </p:oleObj>
              </mc:Choice>
              <mc:Fallback>
                <p:oleObj name="Equation" r:id="rId7" imgW="72237600" imgH="11582400" progId="Equation.DSMT4">
                  <p:embed/>
                  <p:pic>
                    <p:nvPicPr>
                      <p:cNvPr id="0" name="图片 829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9333" y="2996969"/>
                        <a:ext cx="6616780" cy="10616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9173" name="Object 7"/>
          <p:cNvGraphicFramePr>
            <a:graphicFrameLocks noChangeAspect="1"/>
          </p:cNvGraphicFramePr>
          <p:nvPr/>
        </p:nvGraphicFramePr>
        <p:xfrm>
          <a:off x="2567614" y="6023988"/>
          <a:ext cx="778215" cy="33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0" name="Equation" r:id="rId9" imgW="735965" imgH="317500" progId="Equation.3">
                  <p:embed/>
                </p:oleObj>
              </mc:Choice>
              <mc:Fallback>
                <p:oleObj name="Equation" r:id="rId9" imgW="735965" imgH="317500" progId="Equation.3">
                  <p:embed/>
                  <p:pic>
                    <p:nvPicPr>
                      <p:cNvPr id="0" name="图片 829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7614" y="6023988"/>
                        <a:ext cx="778215" cy="332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2303543" y="508010"/>
          <a:ext cx="9082724" cy="978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1" name="Equation" r:id="rId11" imgW="90525600" imgH="9753600" progId="Equation.DSMT4">
                  <p:embed/>
                </p:oleObj>
              </mc:Choice>
              <mc:Fallback>
                <p:oleObj name="Equation" r:id="rId11" imgW="90525600" imgH="9753600" progId="Equation.DSMT4">
                  <p:embed/>
                  <p:pic>
                    <p:nvPicPr>
                      <p:cNvPr id="0" name="图片 829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543" y="508010"/>
                        <a:ext cx="9082724" cy="978610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9175" name="Object 9"/>
          <p:cNvGraphicFramePr>
            <a:graphicFrameLocks noChangeAspect="1"/>
          </p:cNvGraphicFramePr>
          <p:nvPr/>
        </p:nvGraphicFramePr>
        <p:xfrm>
          <a:off x="2742923" y="3403495"/>
          <a:ext cx="384891" cy="2799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2" name="Equation" r:id="rId13" imgW="3352800" imgH="2438400" progId="Equation.DSMT4">
                  <p:embed/>
                </p:oleObj>
              </mc:Choice>
              <mc:Fallback>
                <p:oleObj name="Equation" r:id="rId13" imgW="3352800" imgH="2438400" progId="Equation.DSMT4">
                  <p:embed/>
                  <p:pic>
                    <p:nvPicPr>
                      <p:cNvPr id="0" name="图片 829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2923" y="3403495"/>
                        <a:ext cx="384891" cy="2799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75" name="Group 56"/>
          <p:cNvGrpSpPr/>
          <p:nvPr/>
        </p:nvGrpSpPr>
        <p:grpSpPr bwMode="auto">
          <a:xfrm>
            <a:off x="9987099" y="2293071"/>
            <a:ext cx="1676400" cy="2082800"/>
            <a:chOff x="3744" y="2880"/>
            <a:chExt cx="1056" cy="1312"/>
          </a:xfrm>
        </p:grpSpPr>
        <p:grpSp>
          <p:nvGrpSpPr>
            <p:cNvPr id="23576" name="Group 40"/>
            <p:cNvGrpSpPr/>
            <p:nvPr/>
          </p:nvGrpSpPr>
          <p:grpSpPr bwMode="auto">
            <a:xfrm>
              <a:off x="3789" y="3072"/>
              <a:ext cx="672" cy="768"/>
              <a:chOff x="3598" y="672"/>
              <a:chExt cx="914" cy="1103"/>
            </a:xfrm>
          </p:grpSpPr>
          <p:sp>
            <p:nvSpPr>
              <p:cNvPr id="437289" name="AutoShape 41"/>
              <p:cNvSpPr>
                <a:spLocks noChangeArrowheads="1"/>
              </p:cNvSpPr>
              <p:nvPr/>
            </p:nvSpPr>
            <p:spPr bwMode="auto">
              <a:xfrm rot="16202681">
                <a:off x="3600" y="864"/>
                <a:ext cx="909" cy="913"/>
              </a:xfrm>
              <a:prstGeom prst="moon">
                <a:avLst>
                  <a:gd name="adj" fmla="val 84630"/>
                </a:avLst>
              </a:prstGeom>
              <a:gradFill rotWithShape="0">
                <a:gsLst>
                  <a:gs pos="0">
                    <a:srgbClr val="FF0066"/>
                  </a:gs>
                  <a:gs pos="50000">
                    <a:schemeClr val="accent2"/>
                  </a:gs>
                  <a:gs pos="100000">
                    <a:srgbClr val="FF0066"/>
                  </a:gs>
                </a:gsLst>
                <a:lin ang="0" scaled="1"/>
              </a:gradFill>
              <a:ln w="19050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3585" name="Oval 42"/>
              <p:cNvSpPr>
                <a:spLocks noChangeArrowheads="1"/>
              </p:cNvSpPr>
              <p:nvPr/>
            </p:nvSpPr>
            <p:spPr bwMode="auto">
              <a:xfrm>
                <a:off x="3600" y="672"/>
                <a:ext cx="912" cy="336"/>
              </a:xfrm>
              <a:prstGeom prst="ellipse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23577" name="Group 43"/>
            <p:cNvGrpSpPr/>
            <p:nvPr/>
          </p:nvGrpSpPr>
          <p:grpSpPr bwMode="auto">
            <a:xfrm>
              <a:off x="4320" y="3360"/>
              <a:ext cx="392" cy="384"/>
              <a:chOff x="5040" y="1392"/>
              <a:chExt cx="392" cy="384"/>
            </a:xfrm>
          </p:grpSpPr>
          <p:sp>
            <p:nvSpPr>
              <p:cNvPr id="23583" name="Line 44"/>
              <p:cNvSpPr>
                <a:spLocks noChangeShapeType="1"/>
              </p:cNvSpPr>
              <p:nvPr/>
            </p:nvSpPr>
            <p:spPr bwMode="auto">
              <a:xfrm>
                <a:off x="5040" y="1392"/>
                <a:ext cx="240" cy="24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3571" name="Object 19"/>
              <p:cNvGraphicFramePr>
                <a:graphicFrameLocks noChangeAspect="1"/>
              </p:cNvGraphicFramePr>
              <p:nvPr/>
            </p:nvGraphicFramePr>
            <p:xfrm>
              <a:off x="5280" y="1584"/>
              <a:ext cx="15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963" name="Equation" r:id="rId15" imgW="241300" imgH="304800" progId="Equation.3">
                      <p:embed/>
                    </p:oleObj>
                  </mc:Choice>
                  <mc:Fallback>
                    <p:oleObj name="Equation" r:id="rId15" imgW="241300" imgH="304800" progId="Equation.3">
                      <p:embed/>
                      <p:pic>
                        <p:nvPicPr>
                          <p:cNvPr id="0" name="图片 829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0" y="1584"/>
                            <a:ext cx="152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3578" name="Group 46"/>
            <p:cNvGrpSpPr/>
            <p:nvPr/>
          </p:nvGrpSpPr>
          <p:grpSpPr bwMode="auto">
            <a:xfrm>
              <a:off x="3744" y="2880"/>
              <a:ext cx="1056" cy="1312"/>
              <a:chOff x="-48" y="1248"/>
              <a:chExt cx="1056" cy="1312"/>
            </a:xfrm>
          </p:grpSpPr>
          <p:graphicFrame>
            <p:nvGraphicFramePr>
              <p:cNvPr id="23567" name="Object 15"/>
              <p:cNvGraphicFramePr>
                <a:graphicFrameLocks noChangeAspect="1"/>
              </p:cNvGraphicFramePr>
              <p:nvPr/>
            </p:nvGraphicFramePr>
            <p:xfrm>
              <a:off x="66" y="2384"/>
              <a:ext cx="174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964" name="Equation" r:id="rId17" imgW="139700" imgH="139700" progId="Equation.3">
                      <p:embed/>
                    </p:oleObj>
                  </mc:Choice>
                  <mc:Fallback>
                    <p:oleObj name="Equation" r:id="rId17" imgW="139700" imgH="139700" progId="Equation.3">
                      <p:embed/>
                      <p:pic>
                        <p:nvPicPr>
                          <p:cNvPr id="0" name="图片 829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6" y="2384"/>
                            <a:ext cx="174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568" name="Object 16"/>
              <p:cNvGraphicFramePr>
                <a:graphicFrameLocks noChangeAspect="1"/>
              </p:cNvGraphicFramePr>
              <p:nvPr/>
            </p:nvGraphicFramePr>
            <p:xfrm>
              <a:off x="835" y="2240"/>
              <a:ext cx="173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965" name="Equation" r:id="rId19" imgW="139700" imgH="165100" progId="Equation.3">
                      <p:embed/>
                    </p:oleObj>
                  </mc:Choice>
                  <mc:Fallback>
                    <p:oleObj name="Equation" r:id="rId19" imgW="139700" imgH="165100" progId="Equation.3">
                      <p:embed/>
                      <p:pic>
                        <p:nvPicPr>
                          <p:cNvPr id="0" name="图片 8296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35" y="2240"/>
                            <a:ext cx="173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579" name="Line 49"/>
              <p:cNvSpPr>
                <a:spLocks noChangeShapeType="1"/>
              </p:cNvSpPr>
              <p:nvPr/>
            </p:nvSpPr>
            <p:spPr bwMode="auto">
              <a:xfrm flipV="1">
                <a:off x="336" y="1539"/>
                <a:ext cx="0" cy="6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0" name="Line 50"/>
              <p:cNvSpPr>
                <a:spLocks noChangeShapeType="1"/>
              </p:cNvSpPr>
              <p:nvPr/>
            </p:nvSpPr>
            <p:spPr bwMode="auto">
              <a:xfrm flipV="1">
                <a:off x="336" y="1248"/>
                <a:ext cx="0" cy="2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3569" name="Object 17"/>
              <p:cNvGraphicFramePr>
                <a:graphicFrameLocks noChangeAspect="1"/>
              </p:cNvGraphicFramePr>
              <p:nvPr/>
            </p:nvGraphicFramePr>
            <p:xfrm>
              <a:off x="144" y="1248"/>
              <a:ext cx="142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966" name="Equation" r:id="rId21" imgW="114300" imgH="139700" progId="Equation.3">
                      <p:embed/>
                    </p:oleObj>
                  </mc:Choice>
                  <mc:Fallback>
                    <p:oleObj name="Equation" r:id="rId21" imgW="114300" imgH="139700" progId="Equation.3">
                      <p:embed/>
                      <p:pic>
                        <p:nvPicPr>
                          <p:cNvPr id="0" name="图片 8296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4" y="1248"/>
                            <a:ext cx="142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570" name="Object 18"/>
              <p:cNvGraphicFramePr>
                <a:graphicFrameLocks noChangeAspect="1"/>
              </p:cNvGraphicFramePr>
              <p:nvPr/>
            </p:nvGraphicFramePr>
            <p:xfrm>
              <a:off x="288" y="2192"/>
              <a:ext cx="163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967" name="Equation" r:id="rId23" imgW="165100" imgH="177800" progId="Equation.3">
                      <p:embed/>
                    </p:oleObj>
                  </mc:Choice>
                  <mc:Fallback>
                    <p:oleObj name="Equation" r:id="rId23" imgW="165100" imgH="177800" progId="Equation.3">
                      <p:embed/>
                      <p:pic>
                        <p:nvPicPr>
                          <p:cNvPr id="0" name="图片 8296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" y="2192"/>
                            <a:ext cx="163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581" name="Line 53"/>
              <p:cNvSpPr>
                <a:spLocks noChangeShapeType="1"/>
              </p:cNvSpPr>
              <p:nvPr/>
            </p:nvSpPr>
            <p:spPr bwMode="auto">
              <a:xfrm>
                <a:off x="336" y="2192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2" name="Line 54"/>
              <p:cNvSpPr>
                <a:spLocks noChangeShapeType="1"/>
              </p:cNvSpPr>
              <p:nvPr/>
            </p:nvSpPr>
            <p:spPr bwMode="auto">
              <a:xfrm flipH="1">
                <a:off x="-48" y="2192"/>
                <a:ext cx="384" cy="2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23566" name="Object 14"/>
            <p:cNvGraphicFramePr>
              <a:graphicFrameLocks noChangeAspect="1"/>
            </p:cNvGraphicFramePr>
            <p:nvPr/>
          </p:nvGraphicFramePr>
          <p:xfrm>
            <a:off x="3982" y="3040"/>
            <a:ext cx="192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68" name="Equation" r:id="rId25" imgW="4267200" imgH="3962400" progId="Equation.DSMT4">
                    <p:embed/>
                  </p:oleObj>
                </mc:Choice>
                <mc:Fallback>
                  <p:oleObj name="Equation" r:id="rId25" imgW="4267200" imgH="3962400" progId="Equation.DSMT4">
                    <p:embed/>
                    <p:pic>
                      <p:nvPicPr>
                        <p:cNvPr id="0" name="图片 829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2" y="3040"/>
                          <a:ext cx="192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" name="Object 5"/>
          <p:cNvGraphicFramePr>
            <a:graphicFrameLocks noChangeAspect="1"/>
          </p:cNvGraphicFramePr>
          <p:nvPr/>
        </p:nvGraphicFramePr>
        <p:xfrm>
          <a:off x="2418497" y="2100519"/>
          <a:ext cx="7001851" cy="1108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9" name="Equation" r:id="rId27" imgW="73152000" imgH="11582400" progId="Equation.DSMT4">
                  <p:embed/>
                </p:oleObj>
              </mc:Choice>
              <mc:Fallback>
                <p:oleObj name="Equation" r:id="rId27" imgW="73152000" imgH="11582400" progId="Equation.DSMT4">
                  <p:embed/>
                  <p:pic>
                    <p:nvPicPr>
                      <p:cNvPr id="0" name="图片 829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8497" y="2100519"/>
                        <a:ext cx="7001851" cy="11086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9"/>
          <p:cNvGraphicFramePr>
            <a:graphicFrameLocks noChangeAspect="1"/>
          </p:cNvGraphicFramePr>
          <p:nvPr/>
        </p:nvGraphicFramePr>
        <p:xfrm>
          <a:off x="2742923" y="2508481"/>
          <a:ext cx="376960" cy="274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0" name="Equation" r:id="rId29" imgW="3352800" imgH="2438400" progId="Equation.DSMT4">
                  <p:embed/>
                </p:oleObj>
              </mc:Choice>
              <mc:Fallback>
                <p:oleObj name="Equation" r:id="rId29" imgW="3352800" imgH="2438400" progId="Equation.DSMT4">
                  <p:embed/>
                  <p:pic>
                    <p:nvPicPr>
                      <p:cNvPr id="0" name="图片 829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2923" y="2508481"/>
                        <a:ext cx="376960" cy="2741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969819" y="737780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解法二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1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19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19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19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19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19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1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19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6003635" y="2767340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2800">
              <a:solidFill>
                <a:schemeClr val="tx2"/>
              </a:solidFill>
            </a:endParaRPr>
          </a:p>
        </p:txBody>
      </p:sp>
      <p:graphicFrame>
        <p:nvGraphicFramePr>
          <p:cNvPr id="18436" name="Object 3"/>
          <p:cNvGraphicFramePr>
            <a:graphicFrameLocks noChangeAspect="1"/>
          </p:cNvGraphicFramePr>
          <p:nvPr/>
        </p:nvGraphicFramePr>
        <p:xfrm>
          <a:off x="2781216" y="364789"/>
          <a:ext cx="6444838" cy="85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8" name="Equation" r:id="rId1" imgW="68580000" imgH="9144000" progId="Equation.DSMT4">
                  <p:embed/>
                </p:oleObj>
              </mc:Choice>
              <mc:Fallback>
                <p:oleObj name="Equation" r:id="rId1" imgW="68580000" imgH="9144000" progId="Equation.DSMT4">
                  <p:embed/>
                  <p:pic>
                    <p:nvPicPr>
                      <p:cNvPr id="0" name="图片 809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216" y="364789"/>
                        <a:ext cx="6444838" cy="85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5219700" y="3792538"/>
            <a:ext cx="2222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100" b="1">
                <a:latin typeface="Arial" panose="020B0604020202020204" pitchFamily="34" charset="0"/>
                <a:ea typeface="新宋体" panose="02010609030101010101" pitchFamily="49" charset="-122"/>
              </a:rPr>
              <a:t> </a:t>
            </a:r>
            <a:endParaRPr lang="en-US" altLang="zh-CN" sz="2400">
              <a:ea typeface="新宋体" panose="02010609030101010101" pitchFamily="49" charset="-122"/>
            </a:endParaRPr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1144427" y="427069"/>
            <a:ext cx="24368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 dirty="0" smtClean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例</a:t>
            </a:r>
            <a:r>
              <a:rPr kumimoji="0" lang="en-US" altLang="zh-CN" sz="2800" b="1" dirty="0" smtClean="0">
                <a:solidFill>
                  <a:srgbClr val="FF0000"/>
                </a:solidFill>
                <a:ea typeface="新宋体" panose="02010609030101010101" pitchFamily="49" charset="-122"/>
                <a:cs typeface="Times New Roman" panose="02020603050405020304" pitchFamily="18" charset="0"/>
              </a:rPr>
              <a:t>5</a:t>
            </a:r>
            <a:r>
              <a:rPr kumimoji="0" lang="zh-CN" altLang="en-US" sz="2800" b="1" dirty="0" smtClean="0">
                <a:latin typeface="Arial" panose="020B0604020202020204" pitchFamily="34" charset="0"/>
              </a:rPr>
              <a:t>  计算</a:t>
            </a:r>
            <a:endParaRPr kumimoji="0" lang="zh-CN" altLang="en-US" sz="2800" b="1" dirty="0">
              <a:latin typeface="Arial" panose="020B0604020202020204" pitchFamily="34" charset="0"/>
            </a:endParaRPr>
          </a:p>
        </p:txBody>
      </p:sp>
      <p:graphicFrame>
        <p:nvGraphicFramePr>
          <p:cNvPr id="18440" name="Object 7"/>
          <p:cNvGraphicFramePr>
            <a:graphicFrameLocks noChangeAspect="1"/>
          </p:cNvGraphicFramePr>
          <p:nvPr/>
        </p:nvGraphicFramePr>
        <p:xfrm>
          <a:off x="1226005" y="1134432"/>
          <a:ext cx="7954962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9" name="Equation" r:id="rId3" imgW="83210400" imgH="6096000" progId="Equation.DSMT4">
                  <p:embed/>
                </p:oleObj>
              </mc:Choice>
              <mc:Fallback>
                <p:oleObj name="Equation" r:id="rId3" imgW="83210400" imgH="6096000" progId="Equation.DSMT4">
                  <p:embed/>
                  <p:pic>
                    <p:nvPicPr>
                      <p:cNvPr id="0" name="图片 809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6005" y="1134432"/>
                        <a:ext cx="7954962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/>
          <p:nvPr/>
        </p:nvGrpSpPr>
        <p:grpSpPr bwMode="auto">
          <a:xfrm>
            <a:off x="10388457" y="4469177"/>
            <a:ext cx="812721" cy="704077"/>
            <a:chOff x="4417" y="2914"/>
            <a:chExt cx="659" cy="374"/>
          </a:xfrm>
        </p:grpSpPr>
        <p:graphicFrame>
          <p:nvGraphicFramePr>
            <p:cNvPr id="18495" name="Object 11"/>
            <p:cNvGraphicFramePr>
              <a:graphicFrameLocks noChangeAspect="1"/>
            </p:cNvGraphicFramePr>
            <p:nvPr/>
          </p:nvGraphicFramePr>
          <p:xfrm>
            <a:off x="4771" y="3106"/>
            <a:ext cx="305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60" name="Equation" r:id="rId5" imgW="3962400" imgH="3962400" progId="Equation.DSMT4">
                    <p:embed/>
                  </p:oleObj>
                </mc:Choice>
                <mc:Fallback>
                  <p:oleObj name="Equation" r:id="rId5" imgW="3962400" imgH="3962400" progId="Equation.DSMT4">
                    <p:embed/>
                    <p:pic>
                      <p:nvPicPr>
                        <p:cNvPr id="0" name="图片 809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1" y="3106"/>
                          <a:ext cx="305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96" name="Line 12"/>
            <p:cNvSpPr>
              <a:spLocks noChangeShapeType="1"/>
            </p:cNvSpPr>
            <p:nvPr/>
          </p:nvSpPr>
          <p:spPr bwMode="auto">
            <a:xfrm flipH="1" flipV="1">
              <a:off x="4417" y="2914"/>
              <a:ext cx="434" cy="19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882745" name="Object 57"/>
          <p:cNvGraphicFramePr>
            <a:graphicFrameLocks noChangeAspect="1"/>
          </p:cNvGraphicFramePr>
          <p:nvPr/>
        </p:nvGraphicFramePr>
        <p:xfrm>
          <a:off x="1166718" y="5329776"/>
          <a:ext cx="2309812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61" name="Equation" r:id="rId7" imgW="24688800" imgH="9144000" progId="Equation.DSMT4">
                  <p:embed/>
                </p:oleObj>
              </mc:Choice>
              <mc:Fallback>
                <p:oleObj name="Equation" r:id="rId7" imgW="24688800" imgH="9144000" progId="Equation.DSMT4">
                  <p:embed/>
                  <p:pic>
                    <p:nvPicPr>
                      <p:cNvPr id="0" name="图片 809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718" y="5329776"/>
                        <a:ext cx="2309812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144427" y="182940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72" name="Object 48"/>
          <p:cNvGraphicFramePr>
            <a:graphicFrameLocks noChangeAspect="1"/>
          </p:cNvGraphicFramePr>
          <p:nvPr/>
        </p:nvGraphicFramePr>
        <p:xfrm>
          <a:off x="1938169" y="1846236"/>
          <a:ext cx="39655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62" name="Equation" r:id="rId9" imgW="38100000" imgH="5486400" progId="Equation.DSMT4">
                  <p:embed/>
                </p:oleObj>
              </mc:Choice>
              <mc:Fallback>
                <p:oleObj name="Equation" r:id="rId9" imgW="38100000" imgH="5486400" progId="Equation.DSMT4">
                  <p:embed/>
                  <p:pic>
                    <p:nvPicPr>
                      <p:cNvPr id="0" name="图片 809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8169" y="1846236"/>
                        <a:ext cx="396557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48"/>
          <p:cNvGraphicFramePr>
            <a:graphicFrameLocks noChangeAspect="1"/>
          </p:cNvGraphicFramePr>
          <p:nvPr/>
        </p:nvGraphicFramePr>
        <p:xfrm>
          <a:off x="1392718" y="2580799"/>
          <a:ext cx="7058263" cy="519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63" name="Equation" r:id="rId11" imgW="62484000" imgH="4876800" progId="Equation.DSMT4">
                  <p:embed/>
                </p:oleObj>
              </mc:Choice>
              <mc:Fallback>
                <p:oleObj name="Equation" r:id="rId11" imgW="62484000" imgH="4876800" progId="Equation.DSMT4">
                  <p:embed/>
                  <p:pic>
                    <p:nvPicPr>
                      <p:cNvPr id="0" name="图片 809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2718" y="2580799"/>
                        <a:ext cx="7058263" cy="5195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48"/>
          <p:cNvGraphicFramePr>
            <a:graphicFrameLocks noChangeAspect="1"/>
          </p:cNvGraphicFramePr>
          <p:nvPr/>
        </p:nvGraphicFramePr>
        <p:xfrm>
          <a:off x="1166719" y="3238422"/>
          <a:ext cx="7682810" cy="577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64" name="Equation" r:id="rId13" imgW="72542400" imgH="5791200" progId="Equation.DSMT4">
                  <p:embed/>
                </p:oleObj>
              </mc:Choice>
              <mc:Fallback>
                <p:oleObj name="Equation" r:id="rId13" imgW="72542400" imgH="5791200" progId="Equation.DSMT4">
                  <p:embed/>
                  <p:pic>
                    <p:nvPicPr>
                      <p:cNvPr id="0" name="图片 809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719" y="3238422"/>
                        <a:ext cx="7682810" cy="5773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141587" y="3874004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所以，</a:t>
            </a:r>
            <a:endParaRPr lang="zh-CN" altLang="en-US" sz="2800" b="1" dirty="0"/>
          </a:p>
        </p:txBody>
      </p:sp>
      <p:graphicFrame>
        <p:nvGraphicFramePr>
          <p:cNvPr id="76" name="Object 3"/>
          <p:cNvGraphicFramePr>
            <a:graphicFrameLocks noChangeAspect="1"/>
          </p:cNvGraphicFramePr>
          <p:nvPr/>
        </p:nvGraphicFramePr>
        <p:xfrm>
          <a:off x="1209564" y="4390568"/>
          <a:ext cx="6163623" cy="958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65" name="Equation" r:id="rId15" imgW="62788800" imgH="9753600" progId="Equation.DSMT4">
                  <p:embed/>
                </p:oleObj>
              </mc:Choice>
              <mc:Fallback>
                <p:oleObj name="Equation" r:id="rId15" imgW="62788800" imgH="9753600" progId="Equation.DSMT4">
                  <p:embed/>
                  <p:pic>
                    <p:nvPicPr>
                      <p:cNvPr id="0" name="图片 809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564" y="4390568"/>
                        <a:ext cx="6163623" cy="9584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3476530" y="5469188"/>
          <a:ext cx="662333" cy="463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66" name="Equation" r:id="rId17" imgW="6096000" imgH="4267200" progId="Equation.DSMT4">
                  <p:embed/>
                </p:oleObj>
              </mc:Choice>
              <mc:Fallback>
                <p:oleObj name="Equation" r:id="rId17" imgW="6096000" imgH="4267200" progId="Equation.DSMT4">
                  <p:embed/>
                  <p:pic>
                    <p:nvPicPr>
                      <p:cNvPr id="0" name="图片 8096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476530" y="5469188"/>
                        <a:ext cx="662333" cy="4636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0"/>
          <p:cNvGrpSpPr/>
          <p:nvPr/>
        </p:nvGrpSpPr>
        <p:grpSpPr bwMode="auto">
          <a:xfrm>
            <a:off x="10461592" y="1667584"/>
            <a:ext cx="1054101" cy="1235075"/>
            <a:chOff x="4442" y="1073"/>
            <a:chExt cx="664" cy="778"/>
          </a:xfrm>
        </p:grpSpPr>
        <p:graphicFrame>
          <p:nvGraphicFramePr>
            <p:cNvPr id="18467" name="Object 41"/>
            <p:cNvGraphicFramePr>
              <a:graphicFrameLocks noChangeAspect="1"/>
            </p:cNvGraphicFramePr>
            <p:nvPr/>
          </p:nvGraphicFramePr>
          <p:xfrm>
            <a:off x="4834" y="1073"/>
            <a:ext cx="272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67" name="Equation" r:id="rId19" imgW="4267200" imgH="5486400" progId="Equation.DSMT4">
                    <p:embed/>
                  </p:oleObj>
                </mc:Choice>
                <mc:Fallback>
                  <p:oleObj name="Equation" r:id="rId19" imgW="4267200" imgH="5486400" progId="Equation.DSMT4">
                    <p:embed/>
                    <p:pic>
                      <p:nvPicPr>
                        <p:cNvPr id="0" name="图片 809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4" y="1073"/>
                          <a:ext cx="272" cy="3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68" name="Line 42"/>
            <p:cNvSpPr>
              <a:spLocks noChangeShapeType="1"/>
            </p:cNvSpPr>
            <p:nvPr/>
          </p:nvSpPr>
          <p:spPr bwMode="auto">
            <a:xfrm flipH="1">
              <a:off x="4442" y="1322"/>
              <a:ext cx="405" cy="52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6" name="Group 40"/>
          <p:cNvGrpSpPr/>
          <p:nvPr/>
        </p:nvGrpSpPr>
        <p:grpSpPr bwMode="auto">
          <a:xfrm>
            <a:off x="10863627" y="2632777"/>
            <a:ext cx="1020762" cy="677864"/>
            <a:chOff x="4535" y="1919"/>
            <a:chExt cx="643" cy="427"/>
          </a:xfrm>
        </p:grpSpPr>
        <p:graphicFrame>
          <p:nvGraphicFramePr>
            <p:cNvPr id="67" name="Object 41"/>
            <p:cNvGraphicFramePr>
              <a:graphicFrameLocks noChangeAspect="1"/>
            </p:cNvGraphicFramePr>
            <p:nvPr/>
          </p:nvGraphicFramePr>
          <p:xfrm>
            <a:off x="4933" y="1919"/>
            <a:ext cx="245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68" name="Equation" r:id="rId21" imgW="4572000" imgH="5486400" progId="Equation.DSMT4">
                    <p:embed/>
                  </p:oleObj>
                </mc:Choice>
                <mc:Fallback>
                  <p:oleObj name="Equation" r:id="rId21" imgW="4572000" imgH="5486400" progId="Equation.DSMT4">
                    <p:embed/>
                    <p:pic>
                      <p:nvPicPr>
                        <p:cNvPr id="0" name="图片 809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3" y="1919"/>
                          <a:ext cx="245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" name="Line 42"/>
            <p:cNvSpPr>
              <a:spLocks noChangeShapeType="1"/>
            </p:cNvSpPr>
            <p:nvPr/>
          </p:nvSpPr>
          <p:spPr bwMode="auto">
            <a:xfrm flipH="1">
              <a:off x="4535" y="2154"/>
              <a:ext cx="422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266941" y="1922701"/>
            <a:ext cx="2654300" cy="3208811"/>
            <a:chOff x="9460617" y="2256761"/>
            <a:chExt cx="2654300" cy="3208811"/>
          </a:xfrm>
        </p:grpSpPr>
        <p:graphicFrame>
          <p:nvGraphicFramePr>
            <p:cNvPr id="18442" name="Object 9"/>
            <p:cNvGraphicFramePr>
              <a:graphicFrameLocks noChangeAspect="1"/>
            </p:cNvGraphicFramePr>
            <p:nvPr/>
          </p:nvGraphicFramePr>
          <p:xfrm>
            <a:off x="9736318" y="5135372"/>
            <a:ext cx="314325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69" name="Equation" r:id="rId23" imgW="3352800" imgH="3352800" progId="Equation.DSMT4">
                    <p:embed/>
                  </p:oleObj>
                </mc:Choice>
                <mc:Fallback>
                  <p:oleObj name="Equation" r:id="rId23" imgW="3352800" imgH="3352800" progId="Equation.DSMT4">
                    <p:embed/>
                    <p:pic>
                      <p:nvPicPr>
                        <p:cNvPr id="0" name="图片 809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36318" y="5135372"/>
                          <a:ext cx="314325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" name="组合 8"/>
            <p:cNvGrpSpPr/>
            <p:nvPr/>
          </p:nvGrpSpPr>
          <p:grpSpPr>
            <a:xfrm>
              <a:off x="9460617" y="2256761"/>
              <a:ext cx="2654300" cy="3101975"/>
              <a:chOff x="9291743" y="2094787"/>
              <a:chExt cx="2654300" cy="3101975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9291743" y="2094787"/>
                <a:ext cx="2654300" cy="3101975"/>
                <a:chOff x="9558282" y="2107017"/>
                <a:chExt cx="2654300" cy="3101975"/>
              </a:xfrm>
            </p:grpSpPr>
            <p:grpSp>
              <p:nvGrpSpPr>
                <p:cNvPr id="3" name="Group 13"/>
                <p:cNvGrpSpPr/>
                <p:nvPr/>
              </p:nvGrpSpPr>
              <p:grpSpPr bwMode="auto">
                <a:xfrm>
                  <a:off x="9558282" y="2107017"/>
                  <a:ext cx="2654300" cy="3101975"/>
                  <a:chOff x="3630" y="1299"/>
                  <a:chExt cx="1672" cy="1954"/>
                </a:xfrm>
              </p:grpSpPr>
              <p:sp>
                <p:nvSpPr>
                  <p:cNvPr id="18469" name="Line 1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14" y="2814"/>
                    <a:ext cx="539" cy="439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8470" name="Group 15"/>
                  <p:cNvGrpSpPr/>
                  <p:nvPr/>
                </p:nvGrpSpPr>
                <p:grpSpPr bwMode="auto">
                  <a:xfrm>
                    <a:off x="3630" y="1299"/>
                    <a:ext cx="1672" cy="1836"/>
                    <a:chOff x="3634" y="1307"/>
                    <a:chExt cx="1672" cy="1836"/>
                  </a:xfrm>
                </p:grpSpPr>
                <p:sp>
                  <p:nvSpPr>
                    <p:cNvPr id="18471" name="Oval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34" y="1715"/>
                      <a:ext cx="1238" cy="338"/>
                    </a:xfrm>
                    <a:prstGeom prst="ellipse">
                      <a:avLst/>
                    </a:prstGeom>
                    <a:solidFill>
                      <a:srgbClr val="99CC00"/>
                    </a:solidFill>
                    <a:ln w="25400">
                      <a:solidFill>
                        <a:schemeClr val="tx1"/>
                      </a:solidFill>
                      <a:miter lim="800000"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FontTx/>
                        <a:buNone/>
                      </a:pPr>
                      <a:endParaRPr lang="zh-CN" altLang="en-US" sz="2800">
                        <a:solidFill>
                          <a:schemeClr val="tx2"/>
                        </a:solidFill>
                      </a:endParaRPr>
                    </a:p>
                  </p:txBody>
                </p:sp>
                <p:sp>
                  <p:nvSpPr>
                    <p:cNvPr id="18472" name="Oval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34" y="2645"/>
                      <a:ext cx="1238" cy="338"/>
                    </a:xfrm>
                    <a:prstGeom prst="ellipse">
                      <a:avLst/>
                    </a:prstGeom>
                    <a:solidFill>
                      <a:srgbClr val="FF00FF">
                        <a:alpha val="44000"/>
                      </a:srgbClr>
                    </a:solidFill>
                    <a:ln w="25400">
                      <a:solidFill>
                        <a:schemeClr val="tx1"/>
                      </a:solidFill>
                      <a:miter lim="800000"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FontTx/>
                        <a:buNone/>
                      </a:pPr>
                      <a:endParaRPr lang="zh-CN" altLang="en-US" sz="2800">
                        <a:solidFill>
                          <a:schemeClr val="tx2"/>
                        </a:solidFill>
                      </a:endParaRPr>
                    </a:p>
                  </p:txBody>
                </p:sp>
                <p:sp>
                  <p:nvSpPr>
                    <p:cNvPr id="18473" name="Line 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86" y="2814"/>
                      <a:ext cx="98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474" name="Line 1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253" y="1307"/>
                      <a:ext cx="0" cy="150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prstDash val="dash"/>
                      <a:miter lim="800000"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475" name="Line 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34" y="1881"/>
                      <a:ext cx="619" cy="933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miter lim="800000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482" name="Line 2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253" y="1307"/>
                      <a:ext cx="0" cy="51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490" name="Line 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60" y="1902"/>
                      <a:ext cx="0" cy="959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prstDash val="dash"/>
                      <a:miter lim="800000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491" name="Line 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38" y="2052"/>
                      <a:ext cx="0" cy="958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prstDash val="dash"/>
                      <a:miter lim="800000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graphicFrame>
                  <p:nvGraphicFramePr>
                    <p:cNvPr id="18492" name="Object 37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5092" y="2876"/>
                    <a:ext cx="214" cy="267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80970" name="Equation" r:id="rId25" imgW="3352800" imgH="3962400" progId="Equation.DSMT4">
                            <p:embed/>
                          </p:oleObj>
                        </mc:Choice>
                        <mc:Fallback>
                          <p:oleObj name="Equation" r:id="rId25" imgW="3352800" imgH="3962400" progId="Equation.DSMT4">
                            <p:embed/>
                            <p:pic>
                              <p:nvPicPr>
                                <p:cNvPr id="0" name="图片 80969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26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5092" y="2876"/>
                                  <a:ext cx="214" cy="267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18493" name="Object 38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4330" y="1328"/>
                    <a:ext cx="174" cy="226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80971" name="Equation" r:id="rId27" imgW="2743200" imgH="3352800" progId="Equation.DSMT4">
                            <p:embed/>
                          </p:oleObj>
                        </mc:Choice>
                        <mc:Fallback>
                          <p:oleObj name="Equation" r:id="rId27" imgW="2743200" imgH="3352800" progId="Equation.DSMT4">
                            <p:embed/>
                            <p:pic>
                              <p:nvPicPr>
                                <p:cNvPr id="0" name="图片 80970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28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4330" y="1328"/>
                                  <a:ext cx="174" cy="226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18494" name="Object 39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4530" y="2539"/>
                    <a:ext cx="193" cy="289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80972" name="Equation" r:id="rId29" imgW="3048000" imgH="4267200" progId="Equation.DSMT4">
                            <p:embed/>
                          </p:oleObj>
                        </mc:Choice>
                        <mc:Fallback>
                          <p:oleObj name="Equation" r:id="rId29" imgW="3048000" imgH="4267200" progId="Equation.DSMT4">
                            <p:embed/>
                            <p:pic>
                              <p:nvPicPr>
                                <p:cNvPr id="0" name="图片 80971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30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4530" y="2539"/>
                                  <a:ext cx="193" cy="289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00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</p:grpSp>
            <p:sp>
              <p:nvSpPr>
                <p:cNvPr id="64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10563405" y="3058168"/>
                  <a:ext cx="957262" cy="141700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5" name="Line 35"/>
                <p:cNvSpPr>
                  <a:spLocks noChangeShapeType="1"/>
                </p:cNvSpPr>
                <p:nvPr/>
              </p:nvSpPr>
              <p:spPr bwMode="auto">
                <a:xfrm>
                  <a:off x="9559128" y="3032450"/>
                  <a:ext cx="0" cy="152241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69" name="Object 39"/>
              <p:cNvGraphicFramePr>
                <a:graphicFrameLocks noChangeAspect="1"/>
              </p:cNvGraphicFramePr>
              <p:nvPr/>
            </p:nvGraphicFramePr>
            <p:xfrm>
              <a:off x="11147530" y="3596823"/>
              <a:ext cx="306388" cy="4587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0973" name="Equation" r:id="rId31" imgW="3048000" imgH="4267200" progId="Equation.DSMT4">
                      <p:embed/>
                    </p:oleObj>
                  </mc:Choice>
                  <mc:Fallback>
                    <p:oleObj name="Equation" r:id="rId31" imgW="3048000" imgH="4267200" progId="Equation.DSMT4">
                      <p:embed/>
                      <p:pic>
                        <p:nvPicPr>
                          <p:cNvPr id="0" name="图片 8097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147530" y="3596823"/>
                            <a:ext cx="306388" cy="4587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79" name="Line 44"/>
          <p:cNvSpPr>
            <a:spLocks noChangeShapeType="1"/>
          </p:cNvSpPr>
          <p:nvPr/>
        </p:nvSpPr>
        <p:spPr bwMode="auto">
          <a:xfrm flipH="1" flipV="1">
            <a:off x="9896649" y="2459095"/>
            <a:ext cx="20784" cy="50468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" name="Line 44"/>
          <p:cNvSpPr>
            <a:spLocks noChangeShapeType="1"/>
          </p:cNvSpPr>
          <p:nvPr/>
        </p:nvSpPr>
        <p:spPr bwMode="auto">
          <a:xfrm flipH="1">
            <a:off x="9342580" y="3648933"/>
            <a:ext cx="509844" cy="35498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8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79" grpId="0" animBg="1"/>
      <p:bldP spid="8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9152124" y="156923"/>
            <a:ext cx="2702962" cy="3498915"/>
            <a:chOff x="9114459" y="1846199"/>
            <a:chExt cx="2702962" cy="3498915"/>
          </a:xfrm>
        </p:grpSpPr>
        <p:graphicFrame>
          <p:nvGraphicFramePr>
            <p:cNvPr id="5" name="Object 9"/>
            <p:cNvGraphicFramePr>
              <a:graphicFrameLocks noChangeAspect="1"/>
            </p:cNvGraphicFramePr>
            <p:nvPr/>
          </p:nvGraphicFramePr>
          <p:xfrm>
            <a:off x="9448627" y="5014914"/>
            <a:ext cx="314325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995" name="Equation" r:id="rId1" imgW="3352800" imgH="3352800" progId="Equation.DSMT4">
                    <p:embed/>
                  </p:oleObj>
                </mc:Choice>
                <mc:Fallback>
                  <p:oleObj name="Equation" r:id="rId1" imgW="3352800" imgH="3352800" progId="Equation.DSMT4">
                    <p:embed/>
                    <p:pic>
                      <p:nvPicPr>
                        <p:cNvPr id="0" name="图片 749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48627" y="5014914"/>
                          <a:ext cx="314325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" name="Group 13"/>
            <p:cNvGrpSpPr/>
            <p:nvPr/>
          </p:nvGrpSpPr>
          <p:grpSpPr bwMode="auto">
            <a:xfrm>
              <a:off x="9114459" y="2078038"/>
              <a:ext cx="2654300" cy="3101975"/>
              <a:chOff x="3630" y="1299"/>
              <a:chExt cx="1672" cy="1954"/>
            </a:xfrm>
          </p:grpSpPr>
          <p:sp>
            <p:nvSpPr>
              <p:cNvPr id="16" name="Line 14"/>
              <p:cNvSpPr>
                <a:spLocks noChangeShapeType="1"/>
              </p:cNvSpPr>
              <p:nvPr/>
            </p:nvSpPr>
            <p:spPr bwMode="auto">
              <a:xfrm flipH="1">
                <a:off x="3714" y="2814"/>
                <a:ext cx="539" cy="43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17" name="Group 15"/>
              <p:cNvGrpSpPr/>
              <p:nvPr/>
            </p:nvGrpSpPr>
            <p:grpSpPr bwMode="auto">
              <a:xfrm>
                <a:off x="3630" y="1299"/>
                <a:ext cx="1672" cy="1836"/>
                <a:chOff x="3634" y="1307"/>
                <a:chExt cx="1672" cy="1836"/>
              </a:xfrm>
            </p:grpSpPr>
            <p:sp>
              <p:nvSpPr>
                <p:cNvPr id="18" name="Oval 16"/>
                <p:cNvSpPr>
                  <a:spLocks noChangeArrowheads="1"/>
                </p:cNvSpPr>
                <p:nvPr/>
              </p:nvSpPr>
              <p:spPr bwMode="auto">
                <a:xfrm>
                  <a:off x="3634" y="1715"/>
                  <a:ext cx="1238" cy="338"/>
                </a:xfrm>
                <a:prstGeom prst="ellipse">
                  <a:avLst/>
                </a:prstGeom>
                <a:solidFill>
                  <a:srgbClr val="99CC00"/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9" name="Oval 17"/>
                <p:cNvSpPr>
                  <a:spLocks noChangeArrowheads="1"/>
                </p:cNvSpPr>
                <p:nvPr/>
              </p:nvSpPr>
              <p:spPr bwMode="auto">
                <a:xfrm>
                  <a:off x="3634" y="2645"/>
                  <a:ext cx="1238" cy="338"/>
                </a:xfrm>
                <a:prstGeom prst="ellipse">
                  <a:avLst/>
                </a:prstGeom>
                <a:solidFill>
                  <a:srgbClr val="FF00FF">
                    <a:alpha val="44000"/>
                  </a:srgbClr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20" name="Line 18"/>
                <p:cNvSpPr>
                  <a:spLocks noChangeShapeType="1"/>
                </p:cNvSpPr>
                <p:nvPr/>
              </p:nvSpPr>
              <p:spPr bwMode="auto">
                <a:xfrm>
                  <a:off x="4286" y="2814"/>
                  <a:ext cx="98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4253" y="1307"/>
                  <a:ext cx="0" cy="150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  <a:miter lim="800000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2" name="Line 20"/>
                <p:cNvSpPr>
                  <a:spLocks noChangeShapeType="1"/>
                </p:cNvSpPr>
                <p:nvPr/>
              </p:nvSpPr>
              <p:spPr bwMode="auto">
                <a:xfrm>
                  <a:off x="3634" y="1881"/>
                  <a:ext cx="619" cy="93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3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4253" y="1307"/>
                  <a:ext cx="0" cy="51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4" name="Line 35"/>
                <p:cNvSpPr>
                  <a:spLocks noChangeShapeType="1"/>
                </p:cNvSpPr>
                <p:nvPr/>
              </p:nvSpPr>
              <p:spPr bwMode="auto">
                <a:xfrm>
                  <a:off x="4860" y="1902"/>
                  <a:ext cx="0" cy="95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5" name="Line 36"/>
                <p:cNvSpPr>
                  <a:spLocks noChangeShapeType="1"/>
                </p:cNvSpPr>
                <p:nvPr/>
              </p:nvSpPr>
              <p:spPr bwMode="auto">
                <a:xfrm>
                  <a:off x="4038" y="2052"/>
                  <a:ext cx="0" cy="9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26" name="Object 37"/>
                <p:cNvGraphicFramePr>
                  <a:graphicFrameLocks noChangeAspect="1"/>
                </p:cNvGraphicFramePr>
                <p:nvPr/>
              </p:nvGraphicFramePr>
              <p:xfrm>
                <a:off x="5092" y="2876"/>
                <a:ext cx="214" cy="26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4996" name="Equation" r:id="rId3" imgW="3352800" imgH="3962400" progId="Equation.DSMT4">
                        <p:embed/>
                      </p:oleObj>
                    </mc:Choice>
                    <mc:Fallback>
                      <p:oleObj name="Equation" r:id="rId3" imgW="3352800" imgH="3962400" progId="Equation.DSMT4">
                        <p:embed/>
                        <p:pic>
                          <p:nvPicPr>
                            <p:cNvPr id="0" name="图片 7499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092" y="2876"/>
                              <a:ext cx="214" cy="26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7" name="Object 38"/>
                <p:cNvGraphicFramePr>
                  <a:graphicFrameLocks noChangeAspect="1"/>
                </p:cNvGraphicFramePr>
                <p:nvPr/>
              </p:nvGraphicFramePr>
              <p:xfrm>
                <a:off x="4330" y="1328"/>
                <a:ext cx="174" cy="22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4997" name="Equation" r:id="rId5" imgW="2743200" imgH="3352800" progId="Equation.DSMT4">
                        <p:embed/>
                      </p:oleObj>
                    </mc:Choice>
                    <mc:Fallback>
                      <p:oleObj name="Equation" r:id="rId5" imgW="2743200" imgH="3352800" progId="Equation.DSMT4">
                        <p:embed/>
                        <p:pic>
                          <p:nvPicPr>
                            <p:cNvPr id="0" name="图片 7499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30" y="1328"/>
                              <a:ext cx="174" cy="22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8" name="Object 39"/>
                <p:cNvGraphicFramePr>
                  <a:graphicFrameLocks noChangeAspect="1"/>
                </p:cNvGraphicFramePr>
                <p:nvPr/>
              </p:nvGraphicFramePr>
              <p:xfrm>
                <a:off x="4522" y="2500"/>
                <a:ext cx="193" cy="28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4998" name="Equation" r:id="rId7" imgW="3048000" imgH="4267200" progId="Equation.DSMT4">
                        <p:embed/>
                      </p:oleObj>
                    </mc:Choice>
                    <mc:Fallback>
                      <p:oleObj name="Equation" r:id="rId7" imgW="3048000" imgH="4267200" progId="Equation.DSMT4">
                        <p:embed/>
                        <p:pic>
                          <p:nvPicPr>
                            <p:cNvPr id="0" name="图片 7499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22" y="2500"/>
                              <a:ext cx="193" cy="28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00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7" name="Group 40"/>
            <p:cNvGrpSpPr/>
            <p:nvPr/>
          </p:nvGrpSpPr>
          <p:grpSpPr bwMode="auto">
            <a:xfrm>
              <a:off x="10344154" y="1846199"/>
              <a:ext cx="838200" cy="987425"/>
              <a:chOff x="4417" y="1339"/>
              <a:chExt cx="528" cy="622"/>
            </a:xfrm>
          </p:grpSpPr>
          <p:graphicFrame>
            <p:nvGraphicFramePr>
              <p:cNvPr id="14" name="Object 41"/>
              <p:cNvGraphicFramePr>
                <a:graphicFrameLocks noChangeAspect="1"/>
              </p:cNvGraphicFramePr>
              <p:nvPr/>
            </p:nvGraphicFramePr>
            <p:xfrm>
              <a:off x="4673" y="1339"/>
              <a:ext cx="272" cy="3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999" name="Equation" r:id="rId9" imgW="4267200" imgH="5486400" progId="Equation.DSMT4">
                      <p:embed/>
                    </p:oleObj>
                  </mc:Choice>
                  <mc:Fallback>
                    <p:oleObj name="Equation" r:id="rId9" imgW="4267200" imgH="5486400" progId="Equation.DSMT4">
                      <p:embed/>
                      <p:pic>
                        <p:nvPicPr>
                          <p:cNvPr id="0" name="图片 7499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73" y="1339"/>
                            <a:ext cx="272" cy="37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" name="Line 42"/>
              <p:cNvSpPr>
                <a:spLocks noChangeShapeType="1"/>
              </p:cNvSpPr>
              <p:nvPr/>
            </p:nvSpPr>
            <p:spPr bwMode="auto">
              <a:xfrm flipH="1">
                <a:off x="4417" y="1543"/>
                <a:ext cx="306" cy="41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8" name="Line 20"/>
            <p:cNvSpPr>
              <a:spLocks noChangeShapeType="1"/>
            </p:cNvSpPr>
            <p:nvPr/>
          </p:nvSpPr>
          <p:spPr bwMode="auto">
            <a:xfrm flipH="1">
              <a:off x="10103470" y="3061125"/>
              <a:ext cx="957262" cy="14170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Line 35"/>
            <p:cNvSpPr>
              <a:spLocks noChangeShapeType="1"/>
            </p:cNvSpPr>
            <p:nvPr/>
          </p:nvSpPr>
          <p:spPr bwMode="auto">
            <a:xfrm>
              <a:off x="9124134" y="3046413"/>
              <a:ext cx="0" cy="15224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0" name="Group 40"/>
            <p:cNvGrpSpPr/>
            <p:nvPr/>
          </p:nvGrpSpPr>
          <p:grpSpPr bwMode="auto">
            <a:xfrm>
              <a:off x="10750622" y="2718600"/>
              <a:ext cx="1066799" cy="811214"/>
              <a:chOff x="4535" y="1835"/>
              <a:chExt cx="672" cy="511"/>
            </a:xfrm>
          </p:grpSpPr>
          <p:graphicFrame>
            <p:nvGraphicFramePr>
              <p:cNvPr id="12" name="Object 41"/>
              <p:cNvGraphicFramePr>
                <a:graphicFrameLocks noChangeAspect="1"/>
              </p:cNvGraphicFramePr>
              <p:nvPr/>
            </p:nvGraphicFramePr>
            <p:xfrm>
              <a:off x="4962" y="1835"/>
              <a:ext cx="245" cy="3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000" name="Equation" r:id="rId11" imgW="4572000" imgH="5486400" progId="Equation.DSMT4">
                      <p:embed/>
                    </p:oleObj>
                  </mc:Choice>
                  <mc:Fallback>
                    <p:oleObj name="Equation" r:id="rId11" imgW="4572000" imgH="5486400" progId="Equation.DSMT4">
                      <p:embed/>
                      <p:pic>
                        <p:nvPicPr>
                          <p:cNvPr id="0" name="图片 7499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62" y="1835"/>
                            <a:ext cx="245" cy="3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" name="Line 42"/>
              <p:cNvSpPr>
                <a:spLocks noChangeShapeType="1"/>
              </p:cNvSpPr>
              <p:nvPr/>
            </p:nvSpPr>
            <p:spPr bwMode="auto">
              <a:xfrm flipH="1">
                <a:off x="4535" y="2107"/>
                <a:ext cx="422" cy="239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aphicFrame>
          <p:nvGraphicFramePr>
            <p:cNvPr id="11" name="Object 39"/>
            <p:cNvGraphicFramePr>
              <a:graphicFrameLocks noChangeAspect="1"/>
            </p:cNvGraphicFramePr>
            <p:nvPr/>
          </p:nvGraphicFramePr>
          <p:xfrm>
            <a:off x="11098717" y="3495689"/>
            <a:ext cx="306388" cy="458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01" name="Equation" r:id="rId13" imgW="3048000" imgH="4267200" progId="Equation.DSMT4">
                    <p:embed/>
                  </p:oleObj>
                </mc:Choice>
                <mc:Fallback>
                  <p:oleObj name="Equation" r:id="rId13" imgW="3048000" imgH="4267200" progId="Equation.DSMT4">
                    <p:embed/>
                    <p:pic>
                      <p:nvPicPr>
                        <p:cNvPr id="0" name="图片 750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98717" y="3495689"/>
                          <a:ext cx="306388" cy="4587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" name="Group 10"/>
          <p:cNvGrpSpPr/>
          <p:nvPr/>
        </p:nvGrpSpPr>
        <p:grpSpPr bwMode="auto">
          <a:xfrm>
            <a:off x="10474988" y="2907106"/>
            <a:ext cx="812721" cy="704077"/>
            <a:chOff x="4417" y="2914"/>
            <a:chExt cx="659" cy="374"/>
          </a:xfrm>
        </p:grpSpPr>
        <p:graphicFrame>
          <p:nvGraphicFramePr>
            <p:cNvPr id="30" name="Object 11"/>
            <p:cNvGraphicFramePr>
              <a:graphicFrameLocks noChangeAspect="1"/>
            </p:cNvGraphicFramePr>
            <p:nvPr/>
          </p:nvGraphicFramePr>
          <p:xfrm>
            <a:off x="4771" y="3106"/>
            <a:ext cx="305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02" name="Equation" r:id="rId15" imgW="3962400" imgH="3962400" progId="Equation.DSMT4">
                    <p:embed/>
                  </p:oleObj>
                </mc:Choice>
                <mc:Fallback>
                  <p:oleObj name="Equation" r:id="rId15" imgW="3962400" imgH="3962400" progId="Equation.DSMT4">
                    <p:embed/>
                    <p:pic>
                      <p:nvPicPr>
                        <p:cNvPr id="0" name="图片 750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1" y="3106"/>
                          <a:ext cx="305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Line 12"/>
            <p:cNvSpPr>
              <a:spLocks noChangeShapeType="1"/>
            </p:cNvSpPr>
            <p:nvPr/>
          </p:nvSpPr>
          <p:spPr bwMode="auto">
            <a:xfrm flipH="1" flipV="1">
              <a:off x="4417" y="2914"/>
              <a:ext cx="434" cy="19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1089259" y="648501"/>
          <a:ext cx="5922589" cy="651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03" name="Equation" r:id="rId17" imgW="60960000" imgH="6705600" progId="Equation.DSMT4">
                  <p:embed/>
                </p:oleObj>
              </mc:Choice>
              <mc:Fallback>
                <p:oleObj name="Equation" r:id="rId17" imgW="60960000" imgH="6705600" progId="Equation.DSMT4">
                  <p:embed/>
                  <p:pic>
                    <p:nvPicPr>
                      <p:cNvPr id="0" name="图片 7500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089259" y="648501"/>
                        <a:ext cx="5922589" cy="651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/>
        </p:nvGraphicFramePr>
        <p:xfrm>
          <a:off x="1146175" y="1377950"/>
          <a:ext cx="5049838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04" name="Equation" r:id="rId19" imgW="49987200" imgH="11582400" progId="Equation.DSMT4">
                  <p:embed/>
                </p:oleObj>
              </mc:Choice>
              <mc:Fallback>
                <p:oleObj name="Equation" r:id="rId19" imgW="49987200" imgH="11582400" progId="Equation.DSMT4">
                  <p:embed/>
                  <p:pic>
                    <p:nvPicPr>
                      <p:cNvPr id="0" name="图片 7500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146175" y="1377950"/>
                        <a:ext cx="5049838" cy="1169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文本框 33"/>
          <p:cNvSpPr txBox="1"/>
          <p:nvPr/>
        </p:nvSpPr>
        <p:spPr>
          <a:xfrm>
            <a:off x="1038951" y="2470672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于是，</a:t>
            </a:r>
            <a:endParaRPr lang="zh-CN" altLang="en-US" sz="2800" b="1" dirty="0"/>
          </a:p>
        </p:txBody>
      </p:sp>
      <p:graphicFrame>
        <p:nvGraphicFramePr>
          <p:cNvPr id="35" name="Object 3"/>
          <p:cNvGraphicFramePr>
            <a:graphicFrameLocks noChangeAspect="1"/>
          </p:cNvGraphicFramePr>
          <p:nvPr/>
        </p:nvGraphicFramePr>
        <p:xfrm>
          <a:off x="1146175" y="3040122"/>
          <a:ext cx="6163623" cy="958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05" name="Equation" r:id="rId21" imgW="62788800" imgH="9753600" progId="Equation.DSMT4">
                  <p:embed/>
                </p:oleObj>
              </mc:Choice>
              <mc:Fallback>
                <p:oleObj name="Equation" r:id="rId21" imgW="62788800" imgH="9753600" progId="Equation.DSMT4">
                  <p:embed/>
                  <p:pic>
                    <p:nvPicPr>
                      <p:cNvPr id="0" name="图片 750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175" y="3040122"/>
                        <a:ext cx="6163623" cy="9584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/>
        </p:nvGraphicFramePr>
        <p:xfrm>
          <a:off x="875045" y="3766964"/>
          <a:ext cx="10106518" cy="1294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06" name="Equation" r:id="rId23" imgW="113995200" imgH="13411200" progId="Equation.DSMT4">
                  <p:embed/>
                </p:oleObj>
              </mc:Choice>
              <mc:Fallback>
                <p:oleObj name="Equation" r:id="rId23" imgW="113995200" imgH="13411200" progId="Equation.DSMT4">
                  <p:embed/>
                  <p:pic>
                    <p:nvPicPr>
                      <p:cNvPr id="0" name="图片 7500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875045" y="3766964"/>
                        <a:ext cx="10106518" cy="1294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/>
        </p:nvGraphicFramePr>
        <p:xfrm>
          <a:off x="807668" y="4984415"/>
          <a:ext cx="2426419" cy="84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07" name="Equation" r:id="rId25" imgW="26212800" imgH="9144000" progId="Equation.DSMT4">
                  <p:embed/>
                </p:oleObj>
              </mc:Choice>
              <mc:Fallback>
                <p:oleObj name="Equation" r:id="rId25" imgW="26212800" imgH="9144000" progId="Equation.DSMT4">
                  <p:embed/>
                  <p:pic>
                    <p:nvPicPr>
                      <p:cNvPr id="0" name="图片 75006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807668" y="4984415"/>
                        <a:ext cx="2426419" cy="846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/>
        </p:nvGraphicFramePr>
        <p:xfrm>
          <a:off x="3166710" y="5107474"/>
          <a:ext cx="657130" cy="459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08" name="Equation" r:id="rId27" imgW="6096000" imgH="4267200" progId="Equation.DSMT4">
                  <p:embed/>
                </p:oleObj>
              </mc:Choice>
              <mc:Fallback>
                <p:oleObj name="Equation" r:id="rId27" imgW="6096000" imgH="4267200" progId="Equation.DSMT4">
                  <p:embed/>
                  <p:pic>
                    <p:nvPicPr>
                      <p:cNvPr id="0" name="图片 75007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166710" y="5107474"/>
                        <a:ext cx="657130" cy="4599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/>
        </p:nvGraphicFramePr>
        <p:xfrm>
          <a:off x="1146175" y="5934869"/>
          <a:ext cx="1876158" cy="531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09" name="Equation" r:id="rId29" imgW="18288000" imgH="5181600" progId="Equation.DSMT4">
                  <p:embed/>
                </p:oleObj>
              </mc:Choice>
              <mc:Fallback>
                <p:oleObj name="Equation" r:id="rId29" imgW="18288000" imgH="5181600" progId="Equation.DSMT4">
                  <p:embed/>
                  <p:pic>
                    <p:nvPicPr>
                      <p:cNvPr id="0" name="图片 75008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146175" y="5934869"/>
                        <a:ext cx="1876158" cy="5315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Line 44"/>
          <p:cNvSpPr>
            <a:spLocks noChangeShapeType="1"/>
          </p:cNvSpPr>
          <p:nvPr/>
        </p:nvSpPr>
        <p:spPr bwMode="auto">
          <a:xfrm flipH="1" flipV="1">
            <a:off x="9657352" y="663543"/>
            <a:ext cx="20784" cy="50468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Line 44"/>
          <p:cNvSpPr>
            <a:spLocks noChangeShapeType="1"/>
          </p:cNvSpPr>
          <p:nvPr/>
        </p:nvSpPr>
        <p:spPr bwMode="auto">
          <a:xfrm flipH="1">
            <a:off x="9222715" y="1827647"/>
            <a:ext cx="509844" cy="35498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6003635" y="2767340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2800">
              <a:solidFill>
                <a:schemeClr val="tx2"/>
              </a:solidFill>
            </a:endParaRP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5219700" y="3792538"/>
            <a:ext cx="2222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100" b="1">
                <a:latin typeface="Arial" panose="020B0604020202020204" pitchFamily="34" charset="0"/>
                <a:ea typeface="新宋体" panose="02010609030101010101" pitchFamily="49" charset="-122"/>
              </a:rPr>
              <a:t> </a:t>
            </a:r>
            <a:endParaRPr lang="en-US" altLang="zh-CN" sz="2400">
              <a:ea typeface="新宋体" panose="02010609030101010101" pitchFamily="49" charset="-122"/>
            </a:endParaRPr>
          </a:p>
        </p:txBody>
      </p:sp>
      <p:grpSp>
        <p:nvGrpSpPr>
          <p:cNvPr id="2" name="Group 10"/>
          <p:cNvGrpSpPr/>
          <p:nvPr/>
        </p:nvGrpSpPr>
        <p:grpSpPr bwMode="auto">
          <a:xfrm>
            <a:off x="10450372" y="3060972"/>
            <a:ext cx="812721" cy="704077"/>
            <a:chOff x="4417" y="2914"/>
            <a:chExt cx="659" cy="374"/>
          </a:xfrm>
        </p:grpSpPr>
        <p:graphicFrame>
          <p:nvGraphicFramePr>
            <p:cNvPr id="18495" name="Object 11"/>
            <p:cNvGraphicFramePr>
              <a:graphicFrameLocks noChangeAspect="1"/>
            </p:cNvGraphicFramePr>
            <p:nvPr/>
          </p:nvGraphicFramePr>
          <p:xfrm>
            <a:off x="4771" y="3106"/>
            <a:ext cx="305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982" name="Equation" r:id="rId1" imgW="3962400" imgH="3962400" progId="Equation.DSMT4">
                    <p:embed/>
                  </p:oleObj>
                </mc:Choice>
                <mc:Fallback>
                  <p:oleObj name="Equation" r:id="rId1" imgW="3962400" imgH="3962400" progId="Equation.DSMT4">
                    <p:embed/>
                    <p:pic>
                      <p:nvPicPr>
                        <p:cNvPr id="0" name="图片 839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1" y="3106"/>
                          <a:ext cx="305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96" name="Line 12"/>
            <p:cNvSpPr>
              <a:spLocks noChangeShapeType="1"/>
            </p:cNvSpPr>
            <p:nvPr/>
          </p:nvSpPr>
          <p:spPr bwMode="auto">
            <a:xfrm flipH="1" flipV="1">
              <a:off x="4417" y="2914"/>
              <a:ext cx="434" cy="19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882745" name="Object 57"/>
          <p:cNvGraphicFramePr>
            <a:graphicFrameLocks noChangeAspect="1"/>
          </p:cNvGraphicFramePr>
          <p:nvPr/>
        </p:nvGraphicFramePr>
        <p:xfrm>
          <a:off x="1610002" y="5652065"/>
          <a:ext cx="2309812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3" name="Equation" r:id="rId3" imgW="24688800" imgH="9144000" progId="Equation.DSMT4">
                  <p:embed/>
                </p:oleObj>
              </mc:Choice>
              <mc:Fallback>
                <p:oleObj name="Equation" r:id="rId3" imgW="24688800" imgH="9144000" progId="Equation.DSMT4">
                  <p:embed/>
                  <p:pic>
                    <p:nvPicPr>
                      <p:cNvPr id="0" name="图片 839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0002" y="5652065"/>
                        <a:ext cx="2309812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937694" y="597372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解法二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72" name="Object 48"/>
          <p:cNvGraphicFramePr>
            <a:graphicFrameLocks noChangeAspect="1"/>
          </p:cNvGraphicFramePr>
          <p:nvPr/>
        </p:nvGraphicFramePr>
        <p:xfrm>
          <a:off x="2222791" y="628557"/>
          <a:ext cx="39655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4" name="Equation" r:id="rId5" imgW="38100000" imgH="5486400" progId="Equation.DSMT4">
                  <p:embed/>
                </p:oleObj>
              </mc:Choice>
              <mc:Fallback>
                <p:oleObj name="Equation" r:id="rId5" imgW="38100000" imgH="5486400" progId="Equation.DSMT4">
                  <p:embed/>
                  <p:pic>
                    <p:nvPicPr>
                      <p:cNvPr id="0" name="图片 839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791" y="628557"/>
                        <a:ext cx="396557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48"/>
          <p:cNvGraphicFramePr>
            <a:graphicFrameLocks noChangeAspect="1"/>
          </p:cNvGraphicFramePr>
          <p:nvPr/>
        </p:nvGraphicFramePr>
        <p:xfrm>
          <a:off x="2309813" y="1300163"/>
          <a:ext cx="48879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5" name="Equation" r:id="rId7" imgW="43281600" imgH="4876800" progId="Equation.DSMT4">
                  <p:embed/>
                </p:oleObj>
              </mc:Choice>
              <mc:Fallback>
                <p:oleObj name="Equation" r:id="rId7" imgW="43281600" imgH="4876800" progId="Equation.DSMT4">
                  <p:embed/>
                  <p:pic>
                    <p:nvPicPr>
                      <p:cNvPr id="0" name="图片 839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813" y="1300163"/>
                        <a:ext cx="488791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48"/>
          <p:cNvGraphicFramePr>
            <a:graphicFrameLocks noChangeAspect="1"/>
          </p:cNvGraphicFramePr>
          <p:nvPr/>
        </p:nvGraphicFramePr>
        <p:xfrm>
          <a:off x="937693" y="1928124"/>
          <a:ext cx="7532539" cy="603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6" name="Equation" r:id="rId9" imgW="71018400" imgH="5791200" progId="Equation.DSMT4">
                  <p:embed/>
                </p:oleObj>
              </mc:Choice>
              <mc:Fallback>
                <p:oleObj name="Equation" r:id="rId9" imgW="71018400" imgH="5791200" progId="Equation.DSMT4">
                  <p:embed/>
                  <p:pic>
                    <p:nvPicPr>
                      <p:cNvPr id="0" name="图片 839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7693" y="1928124"/>
                        <a:ext cx="7532539" cy="6033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880728" y="2493013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所以，</a:t>
            </a:r>
            <a:endParaRPr lang="zh-CN" altLang="en-US" sz="2800" b="1" dirty="0"/>
          </a:p>
        </p:txBody>
      </p:sp>
      <p:graphicFrame>
        <p:nvGraphicFramePr>
          <p:cNvPr id="76" name="Object 3"/>
          <p:cNvGraphicFramePr>
            <a:graphicFrameLocks noChangeAspect="1"/>
          </p:cNvGraphicFramePr>
          <p:nvPr/>
        </p:nvGraphicFramePr>
        <p:xfrm>
          <a:off x="1662719" y="2997901"/>
          <a:ext cx="6163623" cy="958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7" name="Equation" r:id="rId11" imgW="62788800" imgH="9753600" progId="Equation.DSMT4">
                  <p:embed/>
                </p:oleObj>
              </mc:Choice>
              <mc:Fallback>
                <p:oleObj name="Equation" r:id="rId11" imgW="62788800" imgH="9753600" progId="Equation.DSMT4">
                  <p:embed/>
                  <p:pic>
                    <p:nvPicPr>
                      <p:cNvPr id="0" name="图片 839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719" y="2997901"/>
                        <a:ext cx="6163623" cy="9584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3845277" y="5798114"/>
          <a:ext cx="662333" cy="463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8" name="Equation" r:id="rId13" imgW="6096000" imgH="4267200" progId="Equation.DSMT4">
                  <p:embed/>
                </p:oleObj>
              </mc:Choice>
              <mc:Fallback>
                <p:oleObj name="Equation" r:id="rId13" imgW="6096000" imgH="4267200" progId="Equation.DSMT4">
                  <p:embed/>
                  <p:pic>
                    <p:nvPicPr>
                      <p:cNvPr id="0" name="图片 8398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845277" y="5798114"/>
                        <a:ext cx="662333" cy="4636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9330968" y="293623"/>
            <a:ext cx="2656929" cy="3498915"/>
            <a:chOff x="9325158" y="1864836"/>
            <a:chExt cx="2656929" cy="3498915"/>
          </a:xfrm>
        </p:grpSpPr>
        <p:grpSp>
          <p:nvGrpSpPr>
            <p:cNvPr id="4" name="组合 3"/>
            <p:cNvGrpSpPr/>
            <p:nvPr/>
          </p:nvGrpSpPr>
          <p:grpSpPr>
            <a:xfrm>
              <a:off x="9325158" y="1864836"/>
              <a:ext cx="2656929" cy="3498915"/>
              <a:chOff x="9114459" y="1846199"/>
              <a:chExt cx="2656929" cy="3498915"/>
            </a:xfrm>
          </p:grpSpPr>
          <p:graphicFrame>
            <p:nvGraphicFramePr>
              <p:cNvPr id="18442" name="Object 9"/>
              <p:cNvGraphicFramePr>
                <a:graphicFrameLocks noChangeAspect="1"/>
              </p:cNvGraphicFramePr>
              <p:nvPr/>
            </p:nvGraphicFramePr>
            <p:xfrm>
              <a:off x="9448627" y="5014914"/>
              <a:ext cx="314325" cy="330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989" name="Equation" r:id="rId15" imgW="3352800" imgH="3352800" progId="Equation.DSMT4">
                      <p:embed/>
                    </p:oleObj>
                  </mc:Choice>
                  <mc:Fallback>
                    <p:oleObj name="Equation" r:id="rId15" imgW="3352800" imgH="3352800" progId="Equation.DSMT4">
                      <p:embed/>
                      <p:pic>
                        <p:nvPicPr>
                          <p:cNvPr id="0" name="图片 8398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448627" y="5014914"/>
                            <a:ext cx="314325" cy="330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" name="Group 13"/>
              <p:cNvGrpSpPr/>
              <p:nvPr/>
            </p:nvGrpSpPr>
            <p:grpSpPr bwMode="auto">
              <a:xfrm>
                <a:off x="9114459" y="2078038"/>
                <a:ext cx="2654300" cy="3101975"/>
                <a:chOff x="3630" y="1299"/>
                <a:chExt cx="1672" cy="1954"/>
              </a:xfrm>
            </p:grpSpPr>
            <p:sp>
              <p:nvSpPr>
                <p:cNvPr id="18469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3714" y="2814"/>
                  <a:ext cx="539" cy="43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18470" name="Group 15"/>
                <p:cNvGrpSpPr/>
                <p:nvPr/>
              </p:nvGrpSpPr>
              <p:grpSpPr bwMode="auto">
                <a:xfrm>
                  <a:off x="3630" y="1299"/>
                  <a:ext cx="1672" cy="1836"/>
                  <a:chOff x="3634" y="1307"/>
                  <a:chExt cx="1672" cy="1836"/>
                </a:xfrm>
              </p:grpSpPr>
              <p:sp>
                <p:nvSpPr>
                  <p:cNvPr id="18471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3634" y="1715"/>
                    <a:ext cx="1238" cy="338"/>
                  </a:xfrm>
                  <a:prstGeom prst="ellipse">
                    <a:avLst/>
                  </a:prstGeom>
                  <a:solidFill>
                    <a:srgbClr val="99CC00"/>
                  </a:solidFill>
                  <a:ln w="25400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80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18472" name="Oval 17"/>
                  <p:cNvSpPr>
                    <a:spLocks noChangeArrowheads="1"/>
                  </p:cNvSpPr>
                  <p:nvPr/>
                </p:nvSpPr>
                <p:spPr bwMode="auto">
                  <a:xfrm>
                    <a:off x="3634" y="2645"/>
                    <a:ext cx="1238" cy="338"/>
                  </a:xfrm>
                  <a:prstGeom prst="ellipse">
                    <a:avLst/>
                  </a:prstGeom>
                  <a:solidFill>
                    <a:srgbClr val="FF00FF">
                      <a:alpha val="44000"/>
                    </a:srgbClr>
                  </a:solidFill>
                  <a:ln w="25400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80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18473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4286" y="2814"/>
                    <a:ext cx="98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74" name="Line 1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253" y="1307"/>
                    <a:ext cx="0" cy="1507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prstDash val="dash"/>
                    <a:miter lim="800000"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75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3634" y="1881"/>
                    <a:ext cx="619" cy="933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82" name="Line 2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253" y="1307"/>
                    <a:ext cx="0" cy="51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90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4860" y="1902"/>
                    <a:ext cx="0" cy="959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dash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91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4038" y="2052"/>
                    <a:ext cx="0" cy="958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dash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18492" name="Object 37"/>
                  <p:cNvGraphicFramePr>
                    <a:graphicFrameLocks noChangeAspect="1"/>
                  </p:cNvGraphicFramePr>
                  <p:nvPr/>
                </p:nvGraphicFramePr>
                <p:xfrm>
                  <a:off x="5092" y="2876"/>
                  <a:ext cx="214" cy="26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83990" name="Equation" r:id="rId17" imgW="3352800" imgH="3962400" progId="Equation.DSMT4">
                          <p:embed/>
                        </p:oleObj>
                      </mc:Choice>
                      <mc:Fallback>
                        <p:oleObj name="Equation" r:id="rId17" imgW="3352800" imgH="3962400" progId="Equation.DSMT4">
                          <p:embed/>
                          <p:pic>
                            <p:nvPicPr>
                              <p:cNvPr id="0" name="图片 83989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8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092" y="2876"/>
                                <a:ext cx="214" cy="267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8493" name="Object 38"/>
                  <p:cNvGraphicFramePr>
                    <a:graphicFrameLocks noChangeAspect="1"/>
                  </p:cNvGraphicFramePr>
                  <p:nvPr/>
                </p:nvGraphicFramePr>
                <p:xfrm>
                  <a:off x="4330" y="1328"/>
                  <a:ext cx="174" cy="22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83991" name="Equation" r:id="rId19" imgW="2743200" imgH="3352800" progId="Equation.DSMT4">
                          <p:embed/>
                        </p:oleObj>
                      </mc:Choice>
                      <mc:Fallback>
                        <p:oleObj name="Equation" r:id="rId19" imgW="2743200" imgH="3352800" progId="Equation.DSMT4">
                          <p:embed/>
                          <p:pic>
                            <p:nvPicPr>
                              <p:cNvPr id="0" name="图片 83990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0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330" y="1328"/>
                                <a:ext cx="174" cy="22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8494" name="Object 39"/>
                  <p:cNvGraphicFramePr>
                    <a:graphicFrameLocks noChangeAspect="1"/>
                  </p:cNvGraphicFramePr>
                  <p:nvPr/>
                </p:nvGraphicFramePr>
                <p:xfrm>
                  <a:off x="4522" y="2500"/>
                  <a:ext cx="193" cy="289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83992" name="Equation" r:id="rId21" imgW="3048000" imgH="4267200" progId="Equation.DSMT4">
                          <p:embed/>
                        </p:oleObj>
                      </mc:Choice>
                      <mc:Fallback>
                        <p:oleObj name="Equation" r:id="rId21" imgW="3048000" imgH="4267200" progId="Equation.DSMT4">
                          <p:embed/>
                          <p:pic>
                            <p:nvPicPr>
                              <p:cNvPr id="0" name="图片 83991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2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522" y="2500"/>
                                <a:ext cx="193" cy="289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00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grpSp>
            <p:nvGrpSpPr>
              <p:cNvPr id="5" name="Group 40"/>
              <p:cNvGrpSpPr/>
              <p:nvPr/>
            </p:nvGrpSpPr>
            <p:grpSpPr bwMode="auto">
              <a:xfrm>
                <a:off x="10344154" y="1846199"/>
                <a:ext cx="838200" cy="987425"/>
                <a:chOff x="4417" y="1339"/>
                <a:chExt cx="528" cy="622"/>
              </a:xfrm>
            </p:grpSpPr>
            <p:graphicFrame>
              <p:nvGraphicFramePr>
                <p:cNvPr id="18467" name="Object 41"/>
                <p:cNvGraphicFramePr>
                  <a:graphicFrameLocks noChangeAspect="1"/>
                </p:cNvGraphicFramePr>
                <p:nvPr/>
              </p:nvGraphicFramePr>
              <p:xfrm>
                <a:off x="4673" y="1339"/>
                <a:ext cx="272" cy="37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3993" name="Equation" r:id="rId23" imgW="4267200" imgH="5486400" progId="Equation.DSMT4">
                        <p:embed/>
                      </p:oleObj>
                    </mc:Choice>
                    <mc:Fallback>
                      <p:oleObj name="Equation" r:id="rId23" imgW="4267200" imgH="5486400" progId="Equation.DSMT4">
                        <p:embed/>
                        <p:pic>
                          <p:nvPicPr>
                            <p:cNvPr id="0" name="图片 8399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4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73" y="1339"/>
                              <a:ext cx="272" cy="37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8468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4417" y="1543"/>
                  <a:ext cx="306" cy="418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64" name="Line 20"/>
              <p:cNvSpPr>
                <a:spLocks noChangeShapeType="1"/>
              </p:cNvSpPr>
              <p:nvPr/>
            </p:nvSpPr>
            <p:spPr bwMode="auto">
              <a:xfrm flipH="1">
                <a:off x="10103470" y="3061125"/>
                <a:ext cx="957262" cy="141700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" name="Line 35"/>
              <p:cNvSpPr>
                <a:spLocks noChangeShapeType="1"/>
              </p:cNvSpPr>
              <p:nvPr/>
            </p:nvSpPr>
            <p:spPr bwMode="auto">
              <a:xfrm>
                <a:off x="9124134" y="3046413"/>
                <a:ext cx="0" cy="152241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66" name="Group 40"/>
              <p:cNvGrpSpPr/>
              <p:nvPr/>
            </p:nvGrpSpPr>
            <p:grpSpPr bwMode="auto">
              <a:xfrm>
                <a:off x="10750626" y="2851951"/>
                <a:ext cx="1020762" cy="677864"/>
                <a:chOff x="4535" y="1919"/>
                <a:chExt cx="643" cy="427"/>
              </a:xfrm>
            </p:grpSpPr>
            <p:graphicFrame>
              <p:nvGraphicFramePr>
                <p:cNvPr id="67" name="Object 41"/>
                <p:cNvGraphicFramePr>
                  <a:graphicFrameLocks noChangeAspect="1"/>
                </p:cNvGraphicFramePr>
                <p:nvPr/>
              </p:nvGraphicFramePr>
              <p:xfrm>
                <a:off x="4933" y="1919"/>
                <a:ext cx="245" cy="37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3994" name="Equation" r:id="rId25" imgW="4572000" imgH="5486400" progId="Equation.DSMT4">
                        <p:embed/>
                      </p:oleObj>
                    </mc:Choice>
                    <mc:Fallback>
                      <p:oleObj name="Equation" r:id="rId25" imgW="4572000" imgH="5486400" progId="Equation.DSMT4">
                        <p:embed/>
                        <p:pic>
                          <p:nvPicPr>
                            <p:cNvPr id="0" name="图片 8399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6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33" y="1919"/>
                              <a:ext cx="245" cy="37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68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4535" y="2154"/>
                  <a:ext cx="422" cy="192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69" name="Object 39"/>
              <p:cNvGraphicFramePr>
                <a:graphicFrameLocks noChangeAspect="1"/>
              </p:cNvGraphicFramePr>
              <p:nvPr/>
            </p:nvGraphicFramePr>
            <p:xfrm>
              <a:off x="11079782" y="3508470"/>
              <a:ext cx="306388" cy="4587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995" name="Equation" r:id="rId27" imgW="3048000" imgH="4267200" progId="Equation.DSMT4">
                      <p:embed/>
                    </p:oleObj>
                  </mc:Choice>
                  <mc:Fallback>
                    <p:oleObj name="Equation" r:id="rId27" imgW="3048000" imgH="4267200" progId="Equation.DSMT4">
                      <p:embed/>
                      <p:pic>
                        <p:nvPicPr>
                          <p:cNvPr id="0" name="图片 8399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079782" y="3508470"/>
                            <a:ext cx="306388" cy="4587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9" name="Line 44"/>
            <p:cNvSpPr>
              <a:spLocks noChangeShapeType="1"/>
            </p:cNvSpPr>
            <p:nvPr/>
          </p:nvSpPr>
          <p:spPr bwMode="auto">
            <a:xfrm flipH="1" flipV="1">
              <a:off x="9875947" y="2452053"/>
              <a:ext cx="20784" cy="5046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44"/>
            <p:cNvSpPr>
              <a:spLocks noChangeShapeType="1"/>
            </p:cNvSpPr>
            <p:nvPr/>
          </p:nvSpPr>
          <p:spPr bwMode="auto">
            <a:xfrm flipH="1">
              <a:off x="9353881" y="3519024"/>
              <a:ext cx="509844" cy="3549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46" name="Object 3"/>
          <p:cNvGraphicFramePr>
            <a:graphicFrameLocks noChangeAspect="1"/>
          </p:cNvGraphicFramePr>
          <p:nvPr/>
        </p:nvGraphicFramePr>
        <p:xfrm>
          <a:off x="1662719" y="3918081"/>
          <a:ext cx="73025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6" name="Equation" r:id="rId29" imgW="74371200" imgH="9753600" progId="Equation.DSMT4">
                  <p:embed/>
                </p:oleObj>
              </mc:Choice>
              <mc:Fallback>
                <p:oleObj name="Equation" r:id="rId29" imgW="74371200" imgH="9753600" progId="Equation.DSMT4">
                  <p:embed/>
                  <p:pic>
                    <p:nvPicPr>
                      <p:cNvPr id="0" name="图片 839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719" y="3918081"/>
                        <a:ext cx="7302500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3"/>
          <p:cNvGraphicFramePr>
            <a:graphicFrameLocks noChangeAspect="1"/>
          </p:cNvGraphicFramePr>
          <p:nvPr/>
        </p:nvGraphicFramePr>
        <p:xfrm>
          <a:off x="1635822" y="4766186"/>
          <a:ext cx="2871788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7" name="Equation" r:id="rId31" imgW="29260800" imgH="9753600" progId="Equation.DSMT4">
                  <p:embed/>
                </p:oleObj>
              </mc:Choice>
              <mc:Fallback>
                <p:oleObj name="Equation" r:id="rId31" imgW="29260800" imgH="9753600" progId="Equation.DSMT4">
                  <p:embed/>
                  <p:pic>
                    <p:nvPicPr>
                      <p:cNvPr id="0" name="图片 839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822" y="4766186"/>
                        <a:ext cx="2871788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3"/>
          <p:cNvGraphicFramePr>
            <a:graphicFrameLocks noChangeAspect="1"/>
          </p:cNvGraphicFramePr>
          <p:nvPr/>
        </p:nvGraphicFramePr>
        <p:xfrm>
          <a:off x="4376041" y="4791501"/>
          <a:ext cx="2424113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8" name="Equation" r:id="rId33" imgW="24688800" imgH="9753600" progId="Equation.DSMT4">
                  <p:embed/>
                </p:oleObj>
              </mc:Choice>
              <mc:Fallback>
                <p:oleObj name="Equation" r:id="rId33" imgW="24688800" imgH="9753600" progId="Equation.DSMT4">
                  <p:embed/>
                  <p:pic>
                    <p:nvPicPr>
                      <p:cNvPr id="0" name="图片 839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6041" y="4791501"/>
                        <a:ext cx="2424113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8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9152124" y="156923"/>
            <a:ext cx="2702962" cy="3498915"/>
            <a:chOff x="9114459" y="1846199"/>
            <a:chExt cx="2702962" cy="3498915"/>
          </a:xfrm>
        </p:grpSpPr>
        <p:graphicFrame>
          <p:nvGraphicFramePr>
            <p:cNvPr id="5" name="Object 9"/>
            <p:cNvGraphicFramePr>
              <a:graphicFrameLocks noChangeAspect="1"/>
            </p:cNvGraphicFramePr>
            <p:nvPr/>
          </p:nvGraphicFramePr>
          <p:xfrm>
            <a:off x="9448627" y="5014914"/>
            <a:ext cx="314325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64" name="Equation" r:id="rId1" imgW="3352800" imgH="3352800" progId="Equation.DSMT4">
                    <p:embed/>
                  </p:oleObj>
                </mc:Choice>
                <mc:Fallback>
                  <p:oleObj name="Equation" r:id="rId1" imgW="3352800" imgH="3352800" progId="Equation.DSMT4">
                    <p:embed/>
                    <p:pic>
                      <p:nvPicPr>
                        <p:cNvPr id="0" name="图片 799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48627" y="5014914"/>
                          <a:ext cx="314325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" name="Group 13"/>
            <p:cNvGrpSpPr/>
            <p:nvPr/>
          </p:nvGrpSpPr>
          <p:grpSpPr bwMode="auto">
            <a:xfrm>
              <a:off x="9114459" y="2078038"/>
              <a:ext cx="2654300" cy="3101975"/>
              <a:chOff x="3630" y="1299"/>
              <a:chExt cx="1672" cy="1954"/>
            </a:xfrm>
          </p:grpSpPr>
          <p:sp>
            <p:nvSpPr>
              <p:cNvPr id="16" name="Line 14"/>
              <p:cNvSpPr>
                <a:spLocks noChangeShapeType="1"/>
              </p:cNvSpPr>
              <p:nvPr/>
            </p:nvSpPr>
            <p:spPr bwMode="auto">
              <a:xfrm flipH="1">
                <a:off x="3714" y="2814"/>
                <a:ext cx="539" cy="43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17" name="Group 15"/>
              <p:cNvGrpSpPr/>
              <p:nvPr/>
            </p:nvGrpSpPr>
            <p:grpSpPr bwMode="auto">
              <a:xfrm>
                <a:off x="3630" y="1299"/>
                <a:ext cx="1672" cy="1836"/>
                <a:chOff x="3634" y="1307"/>
                <a:chExt cx="1672" cy="1836"/>
              </a:xfrm>
            </p:grpSpPr>
            <p:sp>
              <p:nvSpPr>
                <p:cNvPr id="18" name="Oval 16"/>
                <p:cNvSpPr>
                  <a:spLocks noChangeArrowheads="1"/>
                </p:cNvSpPr>
                <p:nvPr/>
              </p:nvSpPr>
              <p:spPr bwMode="auto">
                <a:xfrm>
                  <a:off x="3634" y="1715"/>
                  <a:ext cx="1238" cy="338"/>
                </a:xfrm>
                <a:prstGeom prst="ellipse">
                  <a:avLst/>
                </a:prstGeom>
                <a:solidFill>
                  <a:srgbClr val="99CC00"/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9" name="Oval 17"/>
                <p:cNvSpPr>
                  <a:spLocks noChangeArrowheads="1"/>
                </p:cNvSpPr>
                <p:nvPr/>
              </p:nvSpPr>
              <p:spPr bwMode="auto">
                <a:xfrm>
                  <a:off x="3634" y="2645"/>
                  <a:ext cx="1238" cy="338"/>
                </a:xfrm>
                <a:prstGeom prst="ellipse">
                  <a:avLst/>
                </a:prstGeom>
                <a:solidFill>
                  <a:srgbClr val="FF00FF">
                    <a:alpha val="44000"/>
                  </a:srgbClr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20" name="Line 18"/>
                <p:cNvSpPr>
                  <a:spLocks noChangeShapeType="1"/>
                </p:cNvSpPr>
                <p:nvPr/>
              </p:nvSpPr>
              <p:spPr bwMode="auto">
                <a:xfrm>
                  <a:off x="4286" y="2814"/>
                  <a:ext cx="98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4253" y="1307"/>
                  <a:ext cx="0" cy="150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  <a:miter lim="800000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2" name="Line 20"/>
                <p:cNvSpPr>
                  <a:spLocks noChangeShapeType="1"/>
                </p:cNvSpPr>
                <p:nvPr/>
              </p:nvSpPr>
              <p:spPr bwMode="auto">
                <a:xfrm>
                  <a:off x="3634" y="1881"/>
                  <a:ext cx="619" cy="93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3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4253" y="1307"/>
                  <a:ext cx="0" cy="51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4" name="Line 35"/>
                <p:cNvSpPr>
                  <a:spLocks noChangeShapeType="1"/>
                </p:cNvSpPr>
                <p:nvPr/>
              </p:nvSpPr>
              <p:spPr bwMode="auto">
                <a:xfrm>
                  <a:off x="4860" y="1902"/>
                  <a:ext cx="0" cy="95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5" name="Line 36"/>
                <p:cNvSpPr>
                  <a:spLocks noChangeShapeType="1"/>
                </p:cNvSpPr>
                <p:nvPr/>
              </p:nvSpPr>
              <p:spPr bwMode="auto">
                <a:xfrm>
                  <a:off x="4038" y="2052"/>
                  <a:ext cx="0" cy="9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26" name="Object 37"/>
                <p:cNvGraphicFramePr>
                  <a:graphicFrameLocks noChangeAspect="1"/>
                </p:cNvGraphicFramePr>
                <p:nvPr/>
              </p:nvGraphicFramePr>
              <p:xfrm>
                <a:off x="5092" y="2876"/>
                <a:ext cx="214" cy="26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9965" name="Equation" r:id="rId3" imgW="3352800" imgH="3962400" progId="Equation.DSMT4">
                        <p:embed/>
                      </p:oleObj>
                    </mc:Choice>
                    <mc:Fallback>
                      <p:oleObj name="Equation" r:id="rId3" imgW="3352800" imgH="3962400" progId="Equation.DSMT4">
                        <p:embed/>
                        <p:pic>
                          <p:nvPicPr>
                            <p:cNvPr id="0" name="图片 7996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092" y="2876"/>
                              <a:ext cx="214" cy="26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7" name="Object 38"/>
                <p:cNvGraphicFramePr>
                  <a:graphicFrameLocks noChangeAspect="1"/>
                </p:cNvGraphicFramePr>
                <p:nvPr/>
              </p:nvGraphicFramePr>
              <p:xfrm>
                <a:off x="4330" y="1328"/>
                <a:ext cx="174" cy="22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9966" name="Equation" r:id="rId5" imgW="2743200" imgH="3352800" progId="Equation.DSMT4">
                        <p:embed/>
                      </p:oleObj>
                    </mc:Choice>
                    <mc:Fallback>
                      <p:oleObj name="Equation" r:id="rId5" imgW="2743200" imgH="3352800" progId="Equation.DSMT4">
                        <p:embed/>
                        <p:pic>
                          <p:nvPicPr>
                            <p:cNvPr id="0" name="图片 7996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30" y="1328"/>
                              <a:ext cx="174" cy="22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8" name="Object 39"/>
                <p:cNvGraphicFramePr>
                  <a:graphicFrameLocks noChangeAspect="1"/>
                </p:cNvGraphicFramePr>
                <p:nvPr/>
              </p:nvGraphicFramePr>
              <p:xfrm>
                <a:off x="4522" y="2500"/>
                <a:ext cx="193" cy="28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9967" name="Equation" r:id="rId7" imgW="3048000" imgH="4267200" progId="Equation.DSMT4">
                        <p:embed/>
                      </p:oleObj>
                    </mc:Choice>
                    <mc:Fallback>
                      <p:oleObj name="Equation" r:id="rId7" imgW="3048000" imgH="4267200" progId="Equation.DSMT4">
                        <p:embed/>
                        <p:pic>
                          <p:nvPicPr>
                            <p:cNvPr id="0" name="图片 7996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22" y="2500"/>
                              <a:ext cx="193" cy="28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00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7" name="Group 40"/>
            <p:cNvGrpSpPr/>
            <p:nvPr/>
          </p:nvGrpSpPr>
          <p:grpSpPr bwMode="auto">
            <a:xfrm>
              <a:off x="10344154" y="1846199"/>
              <a:ext cx="838200" cy="987425"/>
              <a:chOff x="4417" y="1339"/>
              <a:chExt cx="528" cy="622"/>
            </a:xfrm>
          </p:grpSpPr>
          <p:graphicFrame>
            <p:nvGraphicFramePr>
              <p:cNvPr id="14" name="Object 41"/>
              <p:cNvGraphicFramePr>
                <a:graphicFrameLocks noChangeAspect="1"/>
              </p:cNvGraphicFramePr>
              <p:nvPr/>
            </p:nvGraphicFramePr>
            <p:xfrm>
              <a:off x="4673" y="1339"/>
              <a:ext cx="272" cy="3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968" name="Equation" r:id="rId9" imgW="4267200" imgH="5486400" progId="Equation.DSMT4">
                      <p:embed/>
                    </p:oleObj>
                  </mc:Choice>
                  <mc:Fallback>
                    <p:oleObj name="Equation" r:id="rId9" imgW="4267200" imgH="5486400" progId="Equation.DSMT4">
                      <p:embed/>
                      <p:pic>
                        <p:nvPicPr>
                          <p:cNvPr id="0" name="图片 7996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73" y="1339"/>
                            <a:ext cx="272" cy="37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" name="Line 42"/>
              <p:cNvSpPr>
                <a:spLocks noChangeShapeType="1"/>
              </p:cNvSpPr>
              <p:nvPr/>
            </p:nvSpPr>
            <p:spPr bwMode="auto">
              <a:xfrm flipH="1">
                <a:off x="4417" y="1543"/>
                <a:ext cx="306" cy="41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8" name="Line 20"/>
            <p:cNvSpPr>
              <a:spLocks noChangeShapeType="1"/>
            </p:cNvSpPr>
            <p:nvPr/>
          </p:nvSpPr>
          <p:spPr bwMode="auto">
            <a:xfrm flipH="1">
              <a:off x="10103470" y="3061125"/>
              <a:ext cx="957262" cy="14170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Line 35"/>
            <p:cNvSpPr>
              <a:spLocks noChangeShapeType="1"/>
            </p:cNvSpPr>
            <p:nvPr/>
          </p:nvSpPr>
          <p:spPr bwMode="auto">
            <a:xfrm>
              <a:off x="9124134" y="3046413"/>
              <a:ext cx="0" cy="15224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0" name="Group 40"/>
            <p:cNvGrpSpPr/>
            <p:nvPr/>
          </p:nvGrpSpPr>
          <p:grpSpPr bwMode="auto">
            <a:xfrm>
              <a:off x="10750622" y="2718600"/>
              <a:ext cx="1066799" cy="811214"/>
              <a:chOff x="4535" y="1835"/>
              <a:chExt cx="672" cy="511"/>
            </a:xfrm>
          </p:grpSpPr>
          <p:graphicFrame>
            <p:nvGraphicFramePr>
              <p:cNvPr id="12" name="Object 41"/>
              <p:cNvGraphicFramePr>
                <a:graphicFrameLocks noChangeAspect="1"/>
              </p:cNvGraphicFramePr>
              <p:nvPr/>
            </p:nvGraphicFramePr>
            <p:xfrm>
              <a:off x="4962" y="1835"/>
              <a:ext cx="245" cy="3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969" name="Equation" r:id="rId11" imgW="4572000" imgH="5486400" progId="Equation.DSMT4">
                      <p:embed/>
                    </p:oleObj>
                  </mc:Choice>
                  <mc:Fallback>
                    <p:oleObj name="Equation" r:id="rId11" imgW="4572000" imgH="5486400" progId="Equation.DSMT4">
                      <p:embed/>
                      <p:pic>
                        <p:nvPicPr>
                          <p:cNvPr id="0" name="图片 7996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62" y="1835"/>
                            <a:ext cx="245" cy="3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" name="Line 42"/>
              <p:cNvSpPr>
                <a:spLocks noChangeShapeType="1"/>
              </p:cNvSpPr>
              <p:nvPr/>
            </p:nvSpPr>
            <p:spPr bwMode="auto">
              <a:xfrm flipH="1">
                <a:off x="4535" y="2107"/>
                <a:ext cx="422" cy="239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aphicFrame>
          <p:nvGraphicFramePr>
            <p:cNvPr id="11" name="Object 39"/>
            <p:cNvGraphicFramePr>
              <a:graphicFrameLocks noChangeAspect="1"/>
            </p:cNvGraphicFramePr>
            <p:nvPr/>
          </p:nvGraphicFramePr>
          <p:xfrm>
            <a:off x="11098717" y="3495689"/>
            <a:ext cx="306388" cy="458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70" name="Equation" r:id="rId13" imgW="3048000" imgH="4267200" progId="Equation.DSMT4">
                    <p:embed/>
                  </p:oleObj>
                </mc:Choice>
                <mc:Fallback>
                  <p:oleObj name="Equation" r:id="rId13" imgW="3048000" imgH="4267200" progId="Equation.DSMT4">
                    <p:embed/>
                    <p:pic>
                      <p:nvPicPr>
                        <p:cNvPr id="0" name="图片 799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98717" y="3495689"/>
                          <a:ext cx="306388" cy="4587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" name="Group 10"/>
          <p:cNvGrpSpPr/>
          <p:nvPr/>
        </p:nvGrpSpPr>
        <p:grpSpPr bwMode="auto">
          <a:xfrm>
            <a:off x="10474988" y="2907106"/>
            <a:ext cx="812721" cy="704077"/>
            <a:chOff x="4417" y="2914"/>
            <a:chExt cx="659" cy="374"/>
          </a:xfrm>
        </p:grpSpPr>
        <p:graphicFrame>
          <p:nvGraphicFramePr>
            <p:cNvPr id="30" name="Object 11"/>
            <p:cNvGraphicFramePr>
              <a:graphicFrameLocks noChangeAspect="1"/>
            </p:cNvGraphicFramePr>
            <p:nvPr/>
          </p:nvGraphicFramePr>
          <p:xfrm>
            <a:off x="4771" y="3106"/>
            <a:ext cx="305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71" name="Equation" r:id="rId15" imgW="3962400" imgH="3962400" progId="Equation.DSMT4">
                    <p:embed/>
                  </p:oleObj>
                </mc:Choice>
                <mc:Fallback>
                  <p:oleObj name="Equation" r:id="rId15" imgW="3962400" imgH="3962400" progId="Equation.DSMT4">
                    <p:embed/>
                    <p:pic>
                      <p:nvPicPr>
                        <p:cNvPr id="0" name="图片 799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1" y="3106"/>
                          <a:ext cx="305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Line 12"/>
            <p:cNvSpPr>
              <a:spLocks noChangeShapeType="1"/>
            </p:cNvSpPr>
            <p:nvPr/>
          </p:nvSpPr>
          <p:spPr bwMode="auto">
            <a:xfrm flipH="1" flipV="1">
              <a:off x="4417" y="2914"/>
              <a:ext cx="434" cy="19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1245656" y="413282"/>
          <a:ext cx="5922589" cy="651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72" name="Equation" r:id="rId17" imgW="60960000" imgH="6705600" progId="Equation.DSMT4">
                  <p:embed/>
                </p:oleObj>
              </mc:Choice>
              <mc:Fallback>
                <p:oleObj name="Equation" r:id="rId17" imgW="60960000" imgH="6705600" progId="Equation.DSMT4">
                  <p:embed/>
                  <p:pic>
                    <p:nvPicPr>
                      <p:cNvPr id="0" name="图片 7997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245656" y="413282"/>
                        <a:ext cx="5922589" cy="651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/>
        </p:nvGraphicFramePr>
        <p:xfrm>
          <a:off x="1554967" y="964899"/>
          <a:ext cx="3479800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73" name="Equation" r:id="rId19" imgW="34442400" imgH="10363200" progId="Equation.DSMT4">
                  <p:embed/>
                </p:oleObj>
              </mc:Choice>
              <mc:Fallback>
                <p:oleObj name="Equation" r:id="rId19" imgW="34442400" imgH="10363200" progId="Equation.DSMT4">
                  <p:embed/>
                  <p:pic>
                    <p:nvPicPr>
                      <p:cNvPr id="0" name="图片 7997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54967" y="964899"/>
                        <a:ext cx="3479800" cy="1046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文本框 33"/>
          <p:cNvSpPr txBox="1"/>
          <p:nvPr/>
        </p:nvSpPr>
        <p:spPr>
          <a:xfrm>
            <a:off x="1162114" y="1967838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于是，</a:t>
            </a:r>
            <a:endParaRPr lang="zh-CN" altLang="en-US" sz="2800" b="1" dirty="0"/>
          </a:p>
        </p:txBody>
      </p:sp>
      <p:graphicFrame>
        <p:nvGraphicFramePr>
          <p:cNvPr id="35" name="Object 3"/>
          <p:cNvGraphicFramePr>
            <a:graphicFrameLocks noChangeAspect="1"/>
          </p:cNvGraphicFramePr>
          <p:nvPr/>
        </p:nvGraphicFramePr>
        <p:xfrm>
          <a:off x="1245656" y="2501774"/>
          <a:ext cx="6163623" cy="958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74" name="Equation" r:id="rId21" imgW="62788800" imgH="9753600" progId="Equation.DSMT4">
                  <p:embed/>
                </p:oleObj>
              </mc:Choice>
              <mc:Fallback>
                <p:oleObj name="Equation" r:id="rId21" imgW="62788800" imgH="9753600" progId="Equation.DSMT4">
                  <p:embed/>
                  <p:pic>
                    <p:nvPicPr>
                      <p:cNvPr id="0" name="图片 799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5656" y="2501774"/>
                        <a:ext cx="6163623" cy="9584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/>
        </p:nvGraphicFramePr>
        <p:xfrm>
          <a:off x="1162114" y="5079606"/>
          <a:ext cx="23241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75" name="Equation" r:id="rId23" imgW="26212800" imgH="9753600" progId="Equation.DSMT4">
                  <p:embed/>
                </p:oleObj>
              </mc:Choice>
              <mc:Fallback>
                <p:oleObj name="Equation" r:id="rId23" imgW="26212800" imgH="9753600" progId="Equation.DSMT4">
                  <p:embed/>
                  <p:pic>
                    <p:nvPicPr>
                      <p:cNvPr id="0" name="图片 79974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162114" y="5079606"/>
                        <a:ext cx="2324100" cy="93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/>
        </p:nvGraphicFramePr>
        <p:xfrm>
          <a:off x="3582033" y="5126294"/>
          <a:ext cx="2426419" cy="84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76" name="Equation" r:id="rId25" imgW="26212800" imgH="9144000" progId="Equation.DSMT4">
                  <p:embed/>
                </p:oleObj>
              </mc:Choice>
              <mc:Fallback>
                <p:oleObj name="Equation" r:id="rId25" imgW="26212800" imgH="9144000" progId="Equation.DSMT4">
                  <p:embed/>
                  <p:pic>
                    <p:nvPicPr>
                      <p:cNvPr id="0" name="图片 79975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582033" y="5126294"/>
                        <a:ext cx="2426419" cy="846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/>
        </p:nvGraphicFramePr>
        <p:xfrm>
          <a:off x="5917811" y="5271568"/>
          <a:ext cx="657130" cy="459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77" name="Equation" r:id="rId27" imgW="6096000" imgH="4267200" progId="Equation.DSMT4">
                  <p:embed/>
                </p:oleObj>
              </mc:Choice>
              <mc:Fallback>
                <p:oleObj name="Equation" r:id="rId27" imgW="6096000" imgH="4267200" progId="Equation.DSMT4">
                  <p:embed/>
                  <p:pic>
                    <p:nvPicPr>
                      <p:cNvPr id="0" name="图片 79976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917811" y="5271568"/>
                        <a:ext cx="657130" cy="4599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/>
        </p:nvGraphicFramePr>
        <p:xfrm>
          <a:off x="1245656" y="5972719"/>
          <a:ext cx="1876158" cy="531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78" name="Equation" r:id="rId29" imgW="18288000" imgH="5181600" progId="Equation.DSMT4">
                  <p:embed/>
                </p:oleObj>
              </mc:Choice>
              <mc:Fallback>
                <p:oleObj name="Equation" r:id="rId29" imgW="18288000" imgH="5181600" progId="Equation.DSMT4">
                  <p:embed/>
                  <p:pic>
                    <p:nvPicPr>
                      <p:cNvPr id="0" name="图片 79977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245656" y="5972719"/>
                        <a:ext cx="1876158" cy="5315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Line 44"/>
          <p:cNvSpPr>
            <a:spLocks noChangeShapeType="1"/>
          </p:cNvSpPr>
          <p:nvPr/>
        </p:nvSpPr>
        <p:spPr bwMode="auto">
          <a:xfrm flipH="1" flipV="1">
            <a:off x="9657352" y="663543"/>
            <a:ext cx="20784" cy="50468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Line 44"/>
          <p:cNvSpPr>
            <a:spLocks noChangeShapeType="1"/>
          </p:cNvSpPr>
          <p:nvPr/>
        </p:nvSpPr>
        <p:spPr bwMode="auto">
          <a:xfrm flipH="1">
            <a:off x="9222715" y="1827647"/>
            <a:ext cx="509844" cy="35498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157040" y="1732327"/>
          <a:ext cx="5847532" cy="1037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79" name="Equation" r:id="rId31" imgW="56692800" imgH="10058400" progId="Equation.DSMT4">
                  <p:embed/>
                </p:oleObj>
              </mc:Choice>
              <mc:Fallback>
                <p:oleObj name="Equation" r:id="rId31" imgW="56692800" imgH="10058400" progId="Equation.DSMT4">
                  <p:embed/>
                  <p:pic>
                    <p:nvPicPr>
                      <p:cNvPr id="0" name="图片 79978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2157040" y="1732327"/>
                        <a:ext cx="5847532" cy="10374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3"/>
          <p:cNvGraphicFramePr>
            <a:graphicFrameLocks noChangeAspect="1"/>
          </p:cNvGraphicFramePr>
          <p:nvPr/>
        </p:nvGraphicFramePr>
        <p:xfrm>
          <a:off x="1245656" y="3407246"/>
          <a:ext cx="73025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80" name="Equation" r:id="rId33" imgW="74371200" imgH="9753600" progId="Equation.DSMT4">
                  <p:embed/>
                </p:oleObj>
              </mc:Choice>
              <mc:Fallback>
                <p:oleObj name="Equation" r:id="rId33" imgW="74371200" imgH="9753600" progId="Equation.DSMT4">
                  <p:embed/>
                  <p:pic>
                    <p:nvPicPr>
                      <p:cNvPr id="0" name="图片 799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5656" y="3407246"/>
                        <a:ext cx="7302500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3"/>
          <p:cNvGraphicFramePr>
            <a:graphicFrameLocks noChangeAspect="1"/>
          </p:cNvGraphicFramePr>
          <p:nvPr/>
        </p:nvGraphicFramePr>
        <p:xfrm>
          <a:off x="1162114" y="4097681"/>
          <a:ext cx="6643688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81" name="Equation" r:id="rId35" imgW="67665600" imgH="11277600" progId="Equation.DSMT4">
                  <p:embed/>
                </p:oleObj>
              </mc:Choice>
              <mc:Fallback>
                <p:oleObj name="Equation" r:id="rId35" imgW="67665600" imgH="11277600" progId="Equation.DSMT4">
                  <p:embed/>
                  <p:pic>
                    <p:nvPicPr>
                      <p:cNvPr id="0" name="图片 799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114" y="4097681"/>
                        <a:ext cx="6643688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1" name="Rectangle 3"/>
          <p:cNvSpPr>
            <a:spLocks noChangeArrowheads="1"/>
          </p:cNvSpPr>
          <p:nvPr/>
        </p:nvSpPr>
        <p:spPr bwMode="auto">
          <a:xfrm>
            <a:off x="1418667" y="1969699"/>
            <a:ext cx="13219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解法一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427012" name="Object 2"/>
          <p:cNvGraphicFramePr>
            <a:graphicFrameLocks noChangeAspect="1"/>
          </p:cNvGraphicFramePr>
          <p:nvPr/>
        </p:nvGraphicFramePr>
        <p:xfrm>
          <a:off x="2982914" y="2055813"/>
          <a:ext cx="34067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55" name="Equation" r:id="rId1" imgW="3467100" imgH="431800" progId="Equation.3">
                  <p:embed/>
                </p:oleObj>
              </mc:Choice>
              <mc:Fallback>
                <p:oleObj name="Equation" r:id="rId1" imgW="3467100" imgH="431800" progId="Equation.3">
                  <p:embed/>
                  <p:pic>
                    <p:nvPicPr>
                      <p:cNvPr id="0" name="图片 56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2914" y="2055813"/>
                        <a:ext cx="340677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13" name="Object 3"/>
          <p:cNvGraphicFramePr>
            <a:graphicFrameLocks noChangeAspect="1"/>
          </p:cNvGraphicFramePr>
          <p:nvPr/>
        </p:nvGraphicFramePr>
        <p:xfrm>
          <a:off x="1460500" y="2527300"/>
          <a:ext cx="736282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56" name="Equation" r:id="rId3" imgW="82296000" imgH="7010400" progId="Equation.DSMT4">
                  <p:embed/>
                </p:oleObj>
              </mc:Choice>
              <mc:Fallback>
                <p:oleObj name="Equation" r:id="rId3" imgW="82296000" imgH="7010400" progId="Equation.DSMT4">
                  <p:embed/>
                  <p:pic>
                    <p:nvPicPr>
                      <p:cNvPr id="0" name="图片 56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2527300"/>
                        <a:ext cx="7362825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14" name="Object 4"/>
          <p:cNvGraphicFramePr>
            <a:graphicFrameLocks noChangeAspect="1"/>
          </p:cNvGraphicFramePr>
          <p:nvPr/>
        </p:nvGraphicFramePr>
        <p:xfrm>
          <a:off x="1481138" y="3090863"/>
          <a:ext cx="7386637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57" name="Equation" r:id="rId5" imgW="85648800" imgH="7010400" progId="Equation.DSMT4">
                  <p:embed/>
                </p:oleObj>
              </mc:Choice>
              <mc:Fallback>
                <p:oleObj name="Equation" r:id="rId5" imgW="85648800" imgH="7010400" progId="Equation.DSMT4">
                  <p:embed/>
                  <p:pic>
                    <p:nvPicPr>
                      <p:cNvPr id="0" name="图片 56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1138" y="3090863"/>
                        <a:ext cx="7386637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8"/>
          <p:cNvGrpSpPr/>
          <p:nvPr/>
        </p:nvGrpSpPr>
        <p:grpSpPr bwMode="auto">
          <a:xfrm>
            <a:off x="10825565" y="1633645"/>
            <a:ext cx="587375" cy="774699"/>
            <a:chOff x="4742" y="1066"/>
            <a:chExt cx="370" cy="488"/>
          </a:xfrm>
        </p:grpSpPr>
        <p:graphicFrame>
          <p:nvGraphicFramePr>
            <p:cNvPr id="17426" name="Object 18"/>
            <p:cNvGraphicFramePr>
              <a:graphicFrameLocks noChangeAspect="1"/>
            </p:cNvGraphicFramePr>
            <p:nvPr/>
          </p:nvGraphicFramePr>
          <p:xfrm>
            <a:off x="4742" y="1207"/>
            <a:ext cx="278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158" name="Equation" r:id="rId7" imgW="4267200" imgH="5486400" progId="Equation.DSMT4">
                    <p:embed/>
                  </p:oleObj>
                </mc:Choice>
                <mc:Fallback>
                  <p:oleObj name="Equation" r:id="rId7" imgW="4267200" imgH="5486400" progId="Equation.DSMT4">
                    <p:embed/>
                    <p:pic>
                      <p:nvPicPr>
                        <p:cNvPr id="0" name="图片 561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2" y="1207"/>
                          <a:ext cx="278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3" name="Line 9"/>
            <p:cNvSpPr>
              <a:spLocks noChangeShapeType="1"/>
            </p:cNvSpPr>
            <p:nvPr/>
          </p:nvSpPr>
          <p:spPr bwMode="auto">
            <a:xfrm flipV="1">
              <a:off x="4892" y="1066"/>
              <a:ext cx="220" cy="2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37"/>
          <p:cNvGrpSpPr/>
          <p:nvPr/>
        </p:nvGrpSpPr>
        <p:grpSpPr bwMode="auto">
          <a:xfrm>
            <a:off x="10788696" y="2904186"/>
            <a:ext cx="703263" cy="592138"/>
            <a:chOff x="4717" y="2147"/>
            <a:chExt cx="443" cy="373"/>
          </a:xfrm>
        </p:grpSpPr>
        <p:graphicFrame>
          <p:nvGraphicFramePr>
            <p:cNvPr id="17425" name="Object 17"/>
            <p:cNvGraphicFramePr>
              <a:graphicFrameLocks noChangeAspect="1"/>
            </p:cNvGraphicFramePr>
            <p:nvPr/>
          </p:nvGraphicFramePr>
          <p:xfrm>
            <a:off x="4717" y="2147"/>
            <a:ext cx="267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159" name="Equation" r:id="rId9" imgW="4572000" imgH="5486400" progId="Equation.DSMT4">
                    <p:embed/>
                  </p:oleObj>
                </mc:Choice>
                <mc:Fallback>
                  <p:oleObj name="Equation" r:id="rId9" imgW="4572000" imgH="5486400" progId="Equation.DSMT4">
                    <p:embed/>
                    <p:pic>
                      <p:nvPicPr>
                        <p:cNvPr id="0" name="图片 561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7" y="2147"/>
                          <a:ext cx="267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2" name="Line 12"/>
            <p:cNvSpPr>
              <a:spLocks noChangeShapeType="1"/>
            </p:cNvSpPr>
            <p:nvPr/>
          </p:nvSpPr>
          <p:spPr bwMode="auto">
            <a:xfrm>
              <a:off x="4941" y="2308"/>
              <a:ext cx="219" cy="2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27021" name="Object 5"/>
          <p:cNvGraphicFramePr>
            <a:graphicFrameLocks noChangeAspect="1"/>
          </p:cNvGraphicFramePr>
          <p:nvPr/>
        </p:nvGraphicFramePr>
        <p:xfrm>
          <a:off x="11436483" y="1295260"/>
          <a:ext cx="461962" cy="447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60" name="Equation" r:id="rId11" imgW="3352800" imgH="3352800" progId="Equation.DSMT4">
                  <p:embed/>
                </p:oleObj>
              </mc:Choice>
              <mc:Fallback>
                <p:oleObj name="Equation" r:id="rId11" imgW="3352800" imgH="3352800" progId="Equation.DSMT4">
                  <p:embed/>
                  <p:pic>
                    <p:nvPicPr>
                      <p:cNvPr id="0" name="图片 56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6483" y="1295260"/>
                        <a:ext cx="461962" cy="4477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22" name="Object 6"/>
          <p:cNvGraphicFramePr>
            <a:graphicFrameLocks noChangeAspect="1"/>
          </p:cNvGraphicFramePr>
          <p:nvPr/>
        </p:nvGraphicFramePr>
        <p:xfrm>
          <a:off x="11512866" y="3574172"/>
          <a:ext cx="503238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61" name="Equation" r:id="rId13" imgW="3352800" imgH="2438400" progId="Equation.DSMT4">
                  <p:embed/>
                </p:oleObj>
              </mc:Choice>
              <mc:Fallback>
                <p:oleObj name="Equation" r:id="rId13" imgW="3352800" imgH="2438400" progId="Equation.DSMT4">
                  <p:embed/>
                  <p:pic>
                    <p:nvPicPr>
                      <p:cNvPr id="0" name="图片 56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12866" y="3574172"/>
                        <a:ext cx="503238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7023" name="Text Box 15"/>
          <p:cNvSpPr txBox="1">
            <a:spLocks noChangeArrowheads="1"/>
          </p:cNvSpPr>
          <p:nvPr/>
        </p:nvSpPr>
        <p:spPr bwMode="auto">
          <a:xfrm>
            <a:off x="1418667" y="3867223"/>
            <a:ext cx="22293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 smtClean="0"/>
              <a:t>其中投影</a:t>
            </a:r>
            <a:r>
              <a:rPr lang="zh-CN" altLang="en-US" sz="2800" b="1" dirty="0"/>
              <a:t>域</a:t>
            </a:r>
            <a:endParaRPr lang="zh-CN" altLang="en-US" sz="2800" b="1" dirty="0"/>
          </a:p>
        </p:txBody>
      </p:sp>
      <p:graphicFrame>
        <p:nvGraphicFramePr>
          <p:cNvPr id="427024" name="Object 7"/>
          <p:cNvGraphicFramePr>
            <a:graphicFrameLocks noChangeAspect="1"/>
          </p:cNvGraphicFramePr>
          <p:nvPr/>
        </p:nvGraphicFramePr>
        <p:xfrm>
          <a:off x="3438525" y="3848100"/>
          <a:ext cx="2973388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62" name="Equation" r:id="rId15" imgW="28651200" imgH="6096000" progId="Equation.DSMT4">
                  <p:embed/>
                </p:oleObj>
              </mc:Choice>
              <mc:Fallback>
                <p:oleObj name="Equation" r:id="rId15" imgW="28651200" imgH="6096000" progId="Equation.DSMT4">
                  <p:embed/>
                  <p:pic>
                    <p:nvPicPr>
                      <p:cNvPr id="0" name="图片 56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8525" y="3848100"/>
                        <a:ext cx="2973388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6" name="Text Box 22"/>
          <p:cNvSpPr txBox="1">
            <a:spLocks noChangeArrowheads="1"/>
          </p:cNvSpPr>
          <p:nvPr/>
        </p:nvSpPr>
        <p:spPr bwMode="auto">
          <a:xfrm>
            <a:off x="1318561" y="582063"/>
            <a:ext cx="11071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dirty="0"/>
              <a:t> 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6</a:t>
            </a:r>
            <a:endParaRPr lang="zh-CN" altLang="en-US" sz="2800" b="1" dirty="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437" name="Text Box 23"/>
          <p:cNvSpPr txBox="1">
            <a:spLocks noChangeArrowheads="1"/>
          </p:cNvSpPr>
          <p:nvPr/>
        </p:nvSpPr>
        <p:spPr bwMode="auto">
          <a:xfrm>
            <a:off x="2308815" y="61373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/>
              <a:t>计算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3267068" y="515416"/>
          <a:ext cx="4757825" cy="915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63" name="Equation" r:id="rId17" imgW="47548800" imgH="9144000" progId="Equation.DSMT4">
                  <p:embed/>
                </p:oleObj>
              </mc:Choice>
              <mc:Fallback>
                <p:oleObj name="Equation" r:id="rId17" imgW="47548800" imgH="9144000" progId="Equation.DSMT4">
                  <p:embed/>
                  <p:pic>
                    <p:nvPicPr>
                      <p:cNvPr id="0" name="图片 56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7068" y="515416"/>
                        <a:ext cx="4757825" cy="9151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1395360" y="1357313"/>
            <a:ext cx="7406854" cy="557948"/>
            <a:chOff x="1395360" y="1357313"/>
            <a:chExt cx="7406854" cy="557948"/>
          </a:xfrm>
        </p:grpSpPr>
        <p:sp>
          <p:nvSpPr>
            <p:cNvPr id="17438" name="Text Box 25"/>
            <p:cNvSpPr txBox="1">
              <a:spLocks noChangeArrowheads="1"/>
            </p:cNvSpPr>
            <p:nvPr/>
          </p:nvSpPr>
          <p:spPr bwMode="auto">
            <a:xfrm>
              <a:off x="1395360" y="1357334"/>
              <a:ext cx="2514600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 b="1" dirty="0"/>
                <a:t>其中</a:t>
              </a:r>
              <a:r>
                <a:rPr lang="en-US" altLang="zh-CN" sz="2800" b="1" dirty="0"/>
                <a:t>Σ</a:t>
              </a:r>
              <a:r>
                <a:rPr lang="zh-CN" altLang="en-US" sz="2800" b="1" dirty="0"/>
                <a:t>是球面</a:t>
              </a:r>
              <a:endParaRPr lang="zh-CN" altLang="en-US" sz="2800" b="1" dirty="0"/>
            </a:p>
          </p:txBody>
        </p:sp>
        <p:graphicFrame>
          <p:nvGraphicFramePr>
            <p:cNvPr id="17417" name="Object 9"/>
            <p:cNvGraphicFramePr>
              <a:graphicFrameLocks noChangeAspect="1"/>
            </p:cNvGraphicFramePr>
            <p:nvPr/>
          </p:nvGraphicFramePr>
          <p:xfrm>
            <a:off x="3459163" y="1357313"/>
            <a:ext cx="3862387" cy="555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164" name="Equation" r:id="rId19" imgW="38100000" imgH="5486400" progId="Equation.DSMT4">
                    <p:embed/>
                  </p:oleObj>
                </mc:Choice>
                <mc:Fallback>
                  <p:oleObj name="Equation" r:id="rId19" imgW="38100000" imgH="5486400" progId="Equation.DSMT4">
                    <p:embed/>
                    <p:pic>
                      <p:nvPicPr>
                        <p:cNvPr id="0" name="图片 561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9163" y="1357313"/>
                          <a:ext cx="3862387" cy="555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39" name="Text Box 27"/>
            <p:cNvSpPr txBox="1">
              <a:spLocks noChangeArrowheads="1"/>
            </p:cNvSpPr>
            <p:nvPr/>
          </p:nvSpPr>
          <p:spPr bwMode="auto">
            <a:xfrm>
              <a:off x="7278214" y="1396148"/>
              <a:ext cx="15240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</a:rPr>
                <a:t>外</a:t>
              </a:r>
              <a:r>
                <a:rPr lang="zh-CN" altLang="en-US" sz="2800" b="1" dirty="0" smtClean="0">
                  <a:solidFill>
                    <a:srgbClr val="0000FF"/>
                  </a:solidFill>
                </a:rPr>
                <a:t>侧</a:t>
              </a:r>
              <a:r>
                <a:rPr lang="en-US" altLang="zh-CN" sz="2800" b="1" dirty="0" smtClean="0">
                  <a:solidFill>
                    <a:srgbClr val="0000FF"/>
                  </a:solidFill>
                </a:rPr>
                <a:t>.</a:t>
              </a:r>
              <a:endParaRPr lang="zh-CN" altLang="en-US" sz="2800" b="1" dirty="0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9603897" y="1406939"/>
            <a:ext cx="2324894" cy="2166584"/>
            <a:chOff x="7219091" y="2279460"/>
            <a:chExt cx="2324894" cy="2166584"/>
          </a:xfrm>
        </p:grpSpPr>
        <p:grpSp>
          <p:nvGrpSpPr>
            <p:cNvPr id="45" name="Group 96"/>
            <p:cNvGrpSpPr/>
            <p:nvPr/>
          </p:nvGrpSpPr>
          <p:grpSpPr bwMode="auto">
            <a:xfrm>
              <a:off x="7219091" y="2294072"/>
              <a:ext cx="2160588" cy="2151972"/>
              <a:chOff x="612" y="2474"/>
              <a:chExt cx="1361" cy="1356"/>
            </a:xfrm>
          </p:grpSpPr>
          <p:sp>
            <p:nvSpPr>
              <p:cNvPr id="49" name="Line 52"/>
              <p:cNvSpPr>
                <a:spLocks noChangeShapeType="1"/>
              </p:cNvSpPr>
              <p:nvPr/>
            </p:nvSpPr>
            <p:spPr bwMode="auto">
              <a:xfrm flipH="1">
                <a:off x="612" y="3203"/>
                <a:ext cx="1361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5pPr>
                <a:lvl6pPr marL="22860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6pPr>
                <a:lvl7pPr marL="27432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7pPr>
                <a:lvl8pPr marL="32004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8pPr>
                <a:lvl9pPr marL="36576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0" name="Line 54"/>
              <p:cNvSpPr>
                <a:spLocks noChangeShapeType="1"/>
              </p:cNvSpPr>
              <p:nvPr/>
            </p:nvSpPr>
            <p:spPr bwMode="auto">
              <a:xfrm>
                <a:off x="1338" y="2474"/>
                <a:ext cx="11" cy="13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5pPr>
                <a:lvl6pPr marL="22860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6pPr>
                <a:lvl7pPr marL="27432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7pPr>
                <a:lvl8pPr marL="32004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8pPr>
                <a:lvl9pPr marL="36576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1" name="Line 55"/>
              <p:cNvSpPr>
                <a:spLocks noChangeShapeType="1"/>
              </p:cNvSpPr>
              <p:nvPr/>
            </p:nvSpPr>
            <p:spPr bwMode="auto">
              <a:xfrm flipV="1">
                <a:off x="767" y="3203"/>
                <a:ext cx="571" cy="42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5pPr>
                <a:lvl6pPr marL="22860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6pPr>
                <a:lvl7pPr marL="27432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7pPr>
                <a:lvl8pPr marL="32004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8pPr>
                <a:lvl9pPr marL="36576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9pPr>
              </a:lstStyle>
              <a:p>
                <a:endParaRPr lang="zh-CN" altLang="en-US"/>
              </a:p>
            </p:txBody>
          </p:sp>
        </p:grpSp>
        <p:graphicFrame>
          <p:nvGraphicFramePr>
            <p:cNvPr id="46" name="对象 45"/>
            <p:cNvGraphicFramePr>
              <a:graphicFrameLocks noChangeAspect="1"/>
            </p:cNvGraphicFramePr>
            <p:nvPr/>
          </p:nvGraphicFramePr>
          <p:xfrm>
            <a:off x="7514018" y="4039234"/>
            <a:ext cx="328204" cy="328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165" name="Equation" r:id="rId21" imgW="3352800" imgH="3352800" progId="Equation.DSMT4">
                    <p:embed/>
                  </p:oleObj>
                </mc:Choice>
                <mc:Fallback>
                  <p:oleObj name="Equation" r:id="rId21" imgW="3352800" imgH="3352800" progId="Equation.DSMT4">
                    <p:embed/>
                    <p:pic>
                      <p:nvPicPr>
                        <p:cNvPr id="0" name="图片 56164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7514018" y="4039234"/>
                          <a:ext cx="328204" cy="32820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对象 46"/>
            <p:cNvGraphicFramePr>
              <a:graphicFrameLocks noChangeAspect="1"/>
            </p:cNvGraphicFramePr>
            <p:nvPr/>
          </p:nvGraphicFramePr>
          <p:xfrm>
            <a:off x="9215373" y="3518464"/>
            <a:ext cx="328612" cy="388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166" name="Equation" r:id="rId23" imgW="3352800" imgH="3962400" progId="Equation.DSMT4">
                    <p:embed/>
                  </p:oleObj>
                </mc:Choice>
                <mc:Fallback>
                  <p:oleObj name="Equation" r:id="rId23" imgW="3352800" imgH="3962400" progId="Equation.DSMT4">
                    <p:embed/>
                    <p:pic>
                      <p:nvPicPr>
                        <p:cNvPr id="0" name="图片 56165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9215373" y="3518464"/>
                          <a:ext cx="328612" cy="3889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对象 47"/>
            <p:cNvGraphicFramePr>
              <a:graphicFrameLocks noChangeAspect="1"/>
            </p:cNvGraphicFramePr>
            <p:nvPr/>
          </p:nvGraphicFramePr>
          <p:xfrm>
            <a:off x="8515175" y="2279460"/>
            <a:ext cx="240347" cy="294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167" name="Equation" r:id="rId25" imgW="2743200" imgH="3352800" progId="Equation.DSMT4">
                    <p:embed/>
                  </p:oleObj>
                </mc:Choice>
                <mc:Fallback>
                  <p:oleObj name="Equation" r:id="rId25" imgW="2743200" imgH="3352800" progId="Equation.DSMT4">
                    <p:embed/>
                    <p:pic>
                      <p:nvPicPr>
                        <p:cNvPr id="0" name="图片 56166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8515175" y="2279460"/>
                          <a:ext cx="240347" cy="29439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" name="组合 51"/>
          <p:cNvGrpSpPr/>
          <p:nvPr/>
        </p:nvGrpSpPr>
        <p:grpSpPr>
          <a:xfrm>
            <a:off x="9835632" y="1655705"/>
            <a:ext cx="1779753" cy="1788406"/>
            <a:chOff x="7038108" y="4144332"/>
            <a:chExt cx="1470463" cy="1388249"/>
          </a:xfrm>
        </p:grpSpPr>
        <p:sp>
          <p:nvSpPr>
            <p:cNvPr id="53" name="椭圆 52"/>
            <p:cNvSpPr/>
            <p:nvPr/>
          </p:nvSpPr>
          <p:spPr>
            <a:xfrm>
              <a:off x="7038108" y="4144332"/>
              <a:ext cx="1470463" cy="1388249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7049850" y="4609016"/>
              <a:ext cx="1446977" cy="49020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57" name="Object 8"/>
          <p:cNvGraphicFramePr>
            <a:graphicFrameLocks noChangeAspect="1"/>
          </p:cNvGraphicFramePr>
          <p:nvPr/>
        </p:nvGraphicFramePr>
        <p:xfrm>
          <a:off x="1874839" y="4544932"/>
          <a:ext cx="5403376" cy="1937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68" name="Equation" r:id="rId27" imgW="57912000" imgH="19202400" progId="Equation.DSMT4">
                  <p:embed/>
                </p:oleObj>
              </mc:Choice>
              <mc:Fallback>
                <p:oleObj name="Equation" r:id="rId27" imgW="57912000" imgH="19202400" progId="Equation.DSMT4">
                  <p:embed/>
                  <p:pic>
                    <p:nvPicPr>
                      <p:cNvPr id="0" name="图片 56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839" y="4544932"/>
                        <a:ext cx="5403376" cy="19374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546527" y="3894648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于是，</a:t>
            </a:r>
            <a:endParaRPr lang="zh-CN" altLang="en-US" sz="28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7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7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7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7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7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7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27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27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1" grpId="0" autoUpdateAnimBg="0"/>
      <p:bldP spid="427023" grpId="0" autoUpdateAnimBg="0"/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8"/>
          <p:cNvGrpSpPr/>
          <p:nvPr/>
        </p:nvGrpSpPr>
        <p:grpSpPr bwMode="auto">
          <a:xfrm>
            <a:off x="11047568" y="2768394"/>
            <a:ext cx="587375" cy="774699"/>
            <a:chOff x="4742" y="1066"/>
            <a:chExt cx="370" cy="488"/>
          </a:xfrm>
        </p:grpSpPr>
        <p:graphicFrame>
          <p:nvGraphicFramePr>
            <p:cNvPr id="17426" name="Object 18"/>
            <p:cNvGraphicFramePr>
              <a:graphicFrameLocks noChangeAspect="1"/>
            </p:cNvGraphicFramePr>
            <p:nvPr/>
          </p:nvGraphicFramePr>
          <p:xfrm>
            <a:off x="4742" y="1207"/>
            <a:ext cx="278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45" name="Equation" r:id="rId1" imgW="4267200" imgH="5486400" progId="Equation.DSMT4">
                    <p:embed/>
                  </p:oleObj>
                </mc:Choice>
                <mc:Fallback>
                  <p:oleObj name="Equation" r:id="rId1" imgW="4267200" imgH="5486400" progId="Equation.DSMT4">
                    <p:embed/>
                    <p:pic>
                      <p:nvPicPr>
                        <p:cNvPr id="0" name="图片 819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2" y="1207"/>
                          <a:ext cx="278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3" name="Line 9"/>
            <p:cNvSpPr>
              <a:spLocks noChangeShapeType="1"/>
            </p:cNvSpPr>
            <p:nvPr/>
          </p:nvSpPr>
          <p:spPr bwMode="auto">
            <a:xfrm flipV="1">
              <a:off x="4892" y="1066"/>
              <a:ext cx="220" cy="2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37"/>
          <p:cNvGrpSpPr/>
          <p:nvPr/>
        </p:nvGrpSpPr>
        <p:grpSpPr bwMode="auto">
          <a:xfrm>
            <a:off x="11003907" y="4115189"/>
            <a:ext cx="723901" cy="687388"/>
            <a:chOff x="4704" y="2087"/>
            <a:chExt cx="456" cy="433"/>
          </a:xfrm>
        </p:grpSpPr>
        <p:graphicFrame>
          <p:nvGraphicFramePr>
            <p:cNvPr id="17425" name="Object 17"/>
            <p:cNvGraphicFramePr>
              <a:graphicFrameLocks noChangeAspect="1"/>
            </p:cNvGraphicFramePr>
            <p:nvPr/>
          </p:nvGraphicFramePr>
          <p:xfrm>
            <a:off x="4704" y="2087"/>
            <a:ext cx="267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46" name="Equation" r:id="rId3" imgW="4572000" imgH="5486400" progId="Equation.DSMT4">
                    <p:embed/>
                  </p:oleObj>
                </mc:Choice>
                <mc:Fallback>
                  <p:oleObj name="Equation" r:id="rId3" imgW="4572000" imgH="5486400" progId="Equation.DSMT4">
                    <p:embed/>
                    <p:pic>
                      <p:nvPicPr>
                        <p:cNvPr id="0" name="图片 819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2087"/>
                          <a:ext cx="267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2" name="Line 12"/>
            <p:cNvSpPr>
              <a:spLocks noChangeShapeType="1"/>
            </p:cNvSpPr>
            <p:nvPr/>
          </p:nvSpPr>
          <p:spPr bwMode="auto">
            <a:xfrm>
              <a:off x="4941" y="2308"/>
              <a:ext cx="219" cy="2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27021" name="Object 5"/>
          <p:cNvGraphicFramePr>
            <a:graphicFrameLocks noChangeAspect="1"/>
          </p:cNvGraphicFramePr>
          <p:nvPr/>
        </p:nvGraphicFramePr>
        <p:xfrm>
          <a:off x="11507612" y="2430279"/>
          <a:ext cx="461962" cy="447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7" name="Equation" r:id="rId5" imgW="3352800" imgH="3352800" progId="Equation.DSMT4">
                  <p:embed/>
                </p:oleObj>
              </mc:Choice>
              <mc:Fallback>
                <p:oleObj name="Equation" r:id="rId5" imgW="3352800" imgH="3352800" progId="Equation.DSMT4">
                  <p:embed/>
                  <p:pic>
                    <p:nvPicPr>
                      <p:cNvPr id="0" name="图片 819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7612" y="2430279"/>
                        <a:ext cx="461962" cy="4477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22" name="Object 6"/>
          <p:cNvGraphicFramePr>
            <a:graphicFrameLocks noChangeAspect="1"/>
          </p:cNvGraphicFramePr>
          <p:nvPr/>
        </p:nvGraphicFramePr>
        <p:xfrm>
          <a:off x="11644681" y="4755613"/>
          <a:ext cx="503238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8" name="Equation" r:id="rId7" imgW="3352800" imgH="2438400" progId="Equation.DSMT4">
                  <p:embed/>
                </p:oleObj>
              </mc:Choice>
              <mc:Fallback>
                <p:oleObj name="Equation" r:id="rId7" imgW="3352800" imgH="2438400" progId="Equation.DSMT4">
                  <p:embed/>
                  <p:pic>
                    <p:nvPicPr>
                      <p:cNvPr id="0" name="图片 819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44681" y="4755613"/>
                        <a:ext cx="503238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40" name="Object 13"/>
          <p:cNvGraphicFramePr>
            <a:graphicFrameLocks noChangeAspect="1"/>
          </p:cNvGraphicFramePr>
          <p:nvPr/>
        </p:nvGraphicFramePr>
        <p:xfrm>
          <a:off x="1516478" y="1512563"/>
          <a:ext cx="4682958" cy="1024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9" name="Equation" r:id="rId9" imgW="45720000" imgH="10058400" progId="Equation.DSMT4">
                  <p:embed/>
                </p:oleObj>
              </mc:Choice>
              <mc:Fallback>
                <p:oleObj name="Equation" r:id="rId9" imgW="45720000" imgH="10058400" progId="Equation.DSMT4">
                  <p:embed/>
                  <p:pic>
                    <p:nvPicPr>
                      <p:cNvPr id="0" name="图片 819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478" y="1512563"/>
                        <a:ext cx="4682958" cy="10247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43" name="Object 15"/>
          <p:cNvGraphicFramePr>
            <a:graphicFrameLocks noChangeAspect="1"/>
          </p:cNvGraphicFramePr>
          <p:nvPr/>
        </p:nvGraphicFramePr>
        <p:xfrm>
          <a:off x="1901564" y="1736905"/>
          <a:ext cx="3746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0" name="Equation" r:id="rId11" imgW="3352800" imgH="3352800" progId="Equation.DSMT4">
                  <p:embed/>
                </p:oleObj>
              </mc:Choice>
              <mc:Fallback>
                <p:oleObj name="Equation" r:id="rId11" imgW="3352800" imgH="3352800" progId="Equation.DSMT4">
                  <p:embed/>
                  <p:pic>
                    <p:nvPicPr>
                      <p:cNvPr id="0" name="图片 819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1564" y="1736905"/>
                        <a:ext cx="37465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44" name="Object 16"/>
          <p:cNvGraphicFramePr>
            <a:graphicFrameLocks noChangeAspect="1"/>
          </p:cNvGraphicFramePr>
          <p:nvPr/>
        </p:nvGraphicFramePr>
        <p:xfrm>
          <a:off x="3140726" y="2428178"/>
          <a:ext cx="502054" cy="29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1" name="Equation" r:id="rId13" imgW="3352800" imgH="2438400" progId="Equation.DSMT4">
                  <p:embed/>
                </p:oleObj>
              </mc:Choice>
              <mc:Fallback>
                <p:oleObj name="Equation" r:id="rId13" imgW="3352800" imgH="2438400" progId="Equation.DSMT4">
                  <p:embed/>
                  <p:pic>
                    <p:nvPicPr>
                      <p:cNvPr id="0" name="图片 819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0726" y="2428178"/>
                        <a:ext cx="502054" cy="29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组合 43"/>
          <p:cNvGrpSpPr/>
          <p:nvPr/>
        </p:nvGrpSpPr>
        <p:grpSpPr>
          <a:xfrm>
            <a:off x="9678729" y="2692481"/>
            <a:ext cx="2324894" cy="2166584"/>
            <a:chOff x="7219091" y="2279460"/>
            <a:chExt cx="2324894" cy="2166584"/>
          </a:xfrm>
        </p:grpSpPr>
        <p:grpSp>
          <p:nvGrpSpPr>
            <p:cNvPr id="45" name="Group 96"/>
            <p:cNvGrpSpPr/>
            <p:nvPr/>
          </p:nvGrpSpPr>
          <p:grpSpPr bwMode="auto">
            <a:xfrm>
              <a:off x="7219091" y="2294072"/>
              <a:ext cx="2290763" cy="2151972"/>
              <a:chOff x="612" y="2474"/>
              <a:chExt cx="1443" cy="1356"/>
            </a:xfrm>
          </p:grpSpPr>
          <p:sp>
            <p:nvSpPr>
              <p:cNvPr id="49" name="Line 52"/>
              <p:cNvSpPr>
                <a:spLocks noChangeShapeType="1"/>
              </p:cNvSpPr>
              <p:nvPr/>
            </p:nvSpPr>
            <p:spPr bwMode="auto">
              <a:xfrm flipH="1" flipV="1">
                <a:off x="612" y="3204"/>
                <a:ext cx="1443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5pPr>
                <a:lvl6pPr marL="22860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6pPr>
                <a:lvl7pPr marL="27432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7pPr>
                <a:lvl8pPr marL="32004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8pPr>
                <a:lvl9pPr marL="36576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0" name="Line 54"/>
              <p:cNvSpPr>
                <a:spLocks noChangeShapeType="1"/>
              </p:cNvSpPr>
              <p:nvPr/>
            </p:nvSpPr>
            <p:spPr bwMode="auto">
              <a:xfrm>
                <a:off x="1338" y="2474"/>
                <a:ext cx="11" cy="13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5pPr>
                <a:lvl6pPr marL="22860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6pPr>
                <a:lvl7pPr marL="27432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7pPr>
                <a:lvl8pPr marL="32004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8pPr>
                <a:lvl9pPr marL="36576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1" name="Line 55"/>
              <p:cNvSpPr>
                <a:spLocks noChangeShapeType="1"/>
              </p:cNvSpPr>
              <p:nvPr/>
            </p:nvSpPr>
            <p:spPr bwMode="auto">
              <a:xfrm flipV="1">
                <a:off x="767" y="3203"/>
                <a:ext cx="571" cy="42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5pPr>
                <a:lvl6pPr marL="22860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6pPr>
                <a:lvl7pPr marL="27432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7pPr>
                <a:lvl8pPr marL="32004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8pPr>
                <a:lvl9pPr marL="36576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9pPr>
              </a:lstStyle>
              <a:p>
                <a:endParaRPr lang="zh-CN" altLang="en-US"/>
              </a:p>
            </p:txBody>
          </p:sp>
        </p:grpSp>
        <p:graphicFrame>
          <p:nvGraphicFramePr>
            <p:cNvPr id="46" name="对象 45"/>
            <p:cNvGraphicFramePr>
              <a:graphicFrameLocks noChangeAspect="1"/>
            </p:cNvGraphicFramePr>
            <p:nvPr/>
          </p:nvGraphicFramePr>
          <p:xfrm>
            <a:off x="7514018" y="4039234"/>
            <a:ext cx="328204" cy="328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52" name="Equation" r:id="rId15" imgW="3352800" imgH="3352800" progId="Equation.DSMT4">
                    <p:embed/>
                  </p:oleObj>
                </mc:Choice>
                <mc:Fallback>
                  <p:oleObj name="Equation" r:id="rId15" imgW="3352800" imgH="3352800" progId="Equation.DSMT4">
                    <p:embed/>
                    <p:pic>
                      <p:nvPicPr>
                        <p:cNvPr id="0" name="图片 81951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7514018" y="4039234"/>
                          <a:ext cx="328204" cy="32820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对象 46"/>
            <p:cNvGraphicFramePr>
              <a:graphicFrameLocks noChangeAspect="1"/>
            </p:cNvGraphicFramePr>
            <p:nvPr/>
          </p:nvGraphicFramePr>
          <p:xfrm>
            <a:off x="9215373" y="3518464"/>
            <a:ext cx="328612" cy="388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53" name="Equation" r:id="rId17" imgW="3352800" imgH="3962400" progId="Equation.DSMT4">
                    <p:embed/>
                  </p:oleObj>
                </mc:Choice>
                <mc:Fallback>
                  <p:oleObj name="Equation" r:id="rId17" imgW="3352800" imgH="3962400" progId="Equation.DSMT4">
                    <p:embed/>
                    <p:pic>
                      <p:nvPicPr>
                        <p:cNvPr id="0" name="图片 81952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9215373" y="3518464"/>
                          <a:ext cx="328612" cy="3889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对象 47"/>
            <p:cNvGraphicFramePr>
              <a:graphicFrameLocks noChangeAspect="1"/>
            </p:cNvGraphicFramePr>
            <p:nvPr/>
          </p:nvGraphicFramePr>
          <p:xfrm>
            <a:off x="8515175" y="2279460"/>
            <a:ext cx="240347" cy="294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54" name="Equation" r:id="rId19" imgW="2743200" imgH="3352800" progId="Equation.DSMT4">
                    <p:embed/>
                  </p:oleObj>
                </mc:Choice>
                <mc:Fallback>
                  <p:oleObj name="Equation" r:id="rId19" imgW="2743200" imgH="3352800" progId="Equation.DSMT4">
                    <p:embed/>
                    <p:pic>
                      <p:nvPicPr>
                        <p:cNvPr id="0" name="图片 81953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8515175" y="2279460"/>
                          <a:ext cx="240347" cy="29439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" name="组合 51"/>
          <p:cNvGrpSpPr/>
          <p:nvPr/>
        </p:nvGrpSpPr>
        <p:grpSpPr>
          <a:xfrm>
            <a:off x="9958840" y="2904186"/>
            <a:ext cx="1779753" cy="1788406"/>
            <a:chOff x="7038108" y="4144332"/>
            <a:chExt cx="1470463" cy="1388249"/>
          </a:xfrm>
        </p:grpSpPr>
        <p:sp>
          <p:nvSpPr>
            <p:cNvPr id="53" name="椭圆 52"/>
            <p:cNvSpPr/>
            <p:nvPr/>
          </p:nvSpPr>
          <p:spPr>
            <a:xfrm>
              <a:off x="7038108" y="4144332"/>
              <a:ext cx="1470463" cy="1388249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7049850" y="4609016"/>
              <a:ext cx="1446977" cy="49020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7041" name="AutoShape 33"/>
          <p:cNvSpPr>
            <a:spLocks noChangeArrowheads="1"/>
          </p:cNvSpPr>
          <p:nvPr/>
        </p:nvSpPr>
        <p:spPr bwMode="auto">
          <a:xfrm>
            <a:off x="3059441" y="2305372"/>
            <a:ext cx="534496" cy="446354"/>
          </a:xfrm>
          <a:prstGeom prst="irregularSeal1">
            <a:avLst/>
          </a:prstGeom>
          <a:noFill/>
          <a:ln w="28575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" name="AutoShape 33"/>
          <p:cNvSpPr>
            <a:spLocks noChangeArrowheads="1"/>
          </p:cNvSpPr>
          <p:nvPr/>
        </p:nvSpPr>
        <p:spPr bwMode="auto">
          <a:xfrm>
            <a:off x="1805236" y="1722365"/>
            <a:ext cx="567306" cy="427725"/>
          </a:xfrm>
          <a:prstGeom prst="irregularSeal1">
            <a:avLst/>
          </a:prstGeom>
          <a:noFill/>
          <a:ln w="28575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7" name="Object 8"/>
          <p:cNvGraphicFramePr>
            <a:graphicFrameLocks noChangeAspect="1"/>
          </p:cNvGraphicFramePr>
          <p:nvPr/>
        </p:nvGraphicFramePr>
        <p:xfrm>
          <a:off x="961054" y="616565"/>
          <a:ext cx="5238750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5" name="Equation" r:id="rId21" imgW="53949600" imgH="9753600" progId="Equation.DSMT4">
                  <p:embed/>
                </p:oleObj>
              </mc:Choice>
              <mc:Fallback>
                <p:oleObj name="Equation" r:id="rId21" imgW="53949600" imgH="9753600" progId="Equation.DSMT4">
                  <p:embed/>
                  <p:pic>
                    <p:nvPicPr>
                      <p:cNvPr id="0" name="图片 819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1054" y="616565"/>
                        <a:ext cx="5238750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13"/>
          <p:cNvGraphicFramePr>
            <a:graphicFrameLocks noChangeAspect="1"/>
          </p:cNvGraphicFramePr>
          <p:nvPr/>
        </p:nvGraphicFramePr>
        <p:xfrm>
          <a:off x="3515189" y="2111555"/>
          <a:ext cx="4051142" cy="102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6" name="Equation" r:id="rId23" imgW="39624000" imgH="10058400" progId="Equation.DSMT4">
                  <p:embed/>
                </p:oleObj>
              </mc:Choice>
              <mc:Fallback>
                <p:oleObj name="Equation" r:id="rId23" imgW="39624000" imgH="10058400" progId="Equation.DSMT4">
                  <p:embed/>
                  <p:pic>
                    <p:nvPicPr>
                      <p:cNvPr id="0" name="图片 819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5189" y="2111555"/>
                        <a:ext cx="4051142" cy="102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3"/>
          <p:cNvGraphicFramePr>
            <a:graphicFrameLocks noChangeAspect="1"/>
          </p:cNvGraphicFramePr>
          <p:nvPr/>
        </p:nvGraphicFramePr>
        <p:xfrm>
          <a:off x="8106310" y="194397"/>
          <a:ext cx="3897313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7" name="Equation" r:id="rId25" imgW="51206400" imgH="12801600" progId="Equation.DSMT4">
                  <p:embed/>
                </p:oleObj>
              </mc:Choice>
              <mc:Fallback>
                <p:oleObj name="Equation" r:id="rId25" imgW="51206400" imgH="12801600" progId="Equation.DSMT4">
                  <p:embed/>
                  <p:pic>
                    <p:nvPicPr>
                      <p:cNvPr id="0" name="图片 819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6310" y="194397"/>
                        <a:ext cx="3897313" cy="1047750"/>
                      </a:xfrm>
                      <a:prstGeom prst="rect">
                        <a:avLst/>
                      </a:prstGeom>
                      <a:solidFill>
                        <a:srgbClr val="3333FF">
                          <a:alpha val="47000"/>
                        </a:srgb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"/>
          <p:cNvGraphicFramePr>
            <a:graphicFrameLocks noChangeAspect="1"/>
          </p:cNvGraphicFramePr>
          <p:nvPr/>
        </p:nvGraphicFramePr>
        <p:xfrm>
          <a:off x="8341261" y="1374142"/>
          <a:ext cx="3662362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8" name="Equation" r:id="rId27" imgW="53644800" imgH="12801600" progId="Equation.DSMT4">
                  <p:embed/>
                </p:oleObj>
              </mc:Choice>
              <mc:Fallback>
                <p:oleObj name="Equation" r:id="rId27" imgW="53644800" imgH="12801600" progId="Equation.DSMT4">
                  <p:embed/>
                  <p:pic>
                    <p:nvPicPr>
                      <p:cNvPr id="0" name="图片 819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41261" y="1374142"/>
                        <a:ext cx="3662362" cy="1028700"/>
                      </a:xfrm>
                      <a:prstGeom prst="rect">
                        <a:avLst/>
                      </a:prstGeom>
                      <a:solidFill>
                        <a:srgbClr val="3333FF">
                          <a:alpha val="41000"/>
                        </a:srgb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13"/>
          <p:cNvGraphicFramePr>
            <a:graphicFrameLocks noChangeAspect="1"/>
          </p:cNvGraphicFramePr>
          <p:nvPr/>
        </p:nvGraphicFramePr>
        <p:xfrm>
          <a:off x="1065213" y="2849563"/>
          <a:ext cx="8424862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9" name="Equation" r:id="rId29" imgW="101498400" imgH="11582400" progId="Equation.DSMT4">
                  <p:embed/>
                </p:oleObj>
              </mc:Choice>
              <mc:Fallback>
                <p:oleObj name="Equation" r:id="rId29" imgW="101498400" imgH="11582400" progId="Equation.DSMT4">
                  <p:embed/>
                  <p:pic>
                    <p:nvPicPr>
                      <p:cNvPr id="0" name="图片 819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213" y="2849563"/>
                        <a:ext cx="8424862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13"/>
          <p:cNvGraphicFramePr>
            <a:graphicFrameLocks noChangeAspect="1"/>
          </p:cNvGraphicFramePr>
          <p:nvPr/>
        </p:nvGraphicFramePr>
        <p:xfrm>
          <a:off x="1447868" y="3798389"/>
          <a:ext cx="7920038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0" name="Equation" r:id="rId31" imgW="97231200" imgH="11582400" progId="Equation.DSMT4">
                  <p:embed/>
                </p:oleObj>
              </mc:Choice>
              <mc:Fallback>
                <p:oleObj name="Equation" r:id="rId31" imgW="97231200" imgH="11582400" progId="Equation.DSMT4">
                  <p:embed/>
                  <p:pic>
                    <p:nvPicPr>
                      <p:cNvPr id="0" name="图片 819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68" y="3798389"/>
                        <a:ext cx="7920038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216034" y="5008064"/>
          <a:ext cx="3686814" cy="1213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1" name="Equation" r:id="rId33" imgW="35356800" imgH="11582400" progId="Equation.DSMT4">
                  <p:embed/>
                </p:oleObj>
              </mc:Choice>
              <mc:Fallback>
                <p:oleObj name="Equation" r:id="rId33" imgW="35356800" imgH="11582400" progId="Equation.DSMT4">
                  <p:embed/>
                  <p:pic>
                    <p:nvPicPr>
                      <p:cNvPr id="0" name="图片 81960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216034" y="5008064"/>
                        <a:ext cx="3686814" cy="12138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/>
          <p:cNvGraphicFramePr>
            <a:graphicFrameLocks noChangeAspect="1"/>
          </p:cNvGraphicFramePr>
          <p:nvPr/>
        </p:nvGraphicFramePr>
        <p:xfrm>
          <a:off x="4902848" y="5069098"/>
          <a:ext cx="3757190" cy="107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2" name="Equation" r:id="rId35" imgW="37490400" imgH="10668000" progId="Equation.DSMT4">
                  <p:embed/>
                </p:oleObj>
              </mc:Choice>
              <mc:Fallback>
                <p:oleObj name="Equation" r:id="rId35" imgW="37490400" imgH="10668000" progId="Equation.DSMT4">
                  <p:embed/>
                  <p:pic>
                    <p:nvPicPr>
                      <p:cNvPr id="0" name="图片 81961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4902848" y="5069098"/>
                        <a:ext cx="3757190" cy="1073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8641947" y="5291219"/>
          <a:ext cx="1338753" cy="522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3" name="Equation" r:id="rId37" imgW="12496800" imgH="4876800" progId="Equation.DSMT4">
                  <p:embed/>
                </p:oleObj>
              </mc:Choice>
              <mc:Fallback>
                <p:oleObj name="Equation" r:id="rId37" imgW="12496800" imgH="4876800" progId="Equation.DSMT4">
                  <p:embed/>
                  <p:pic>
                    <p:nvPicPr>
                      <p:cNvPr id="0" name="图片 81962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8641947" y="5291219"/>
                        <a:ext cx="1338753" cy="522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AutoShape 33"/>
          <p:cNvSpPr>
            <a:spLocks noChangeArrowheads="1"/>
          </p:cNvSpPr>
          <p:nvPr/>
        </p:nvSpPr>
        <p:spPr bwMode="auto">
          <a:xfrm>
            <a:off x="1247835" y="3145287"/>
            <a:ext cx="567306" cy="427725"/>
          </a:xfrm>
          <a:prstGeom prst="irregularSeal1">
            <a:avLst/>
          </a:prstGeom>
          <a:noFill/>
          <a:ln w="28575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" name="AutoShape 33"/>
          <p:cNvSpPr>
            <a:spLocks noChangeArrowheads="1"/>
          </p:cNvSpPr>
          <p:nvPr/>
        </p:nvSpPr>
        <p:spPr bwMode="auto">
          <a:xfrm>
            <a:off x="1292678" y="4107372"/>
            <a:ext cx="567306" cy="427725"/>
          </a:xfrm>
          <a:prstGeom prst="irregularSeal1">
            <a:avLst/>
          </a:prstGeom>
          <a:noFill/>
          <a:ln w="28575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7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27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27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27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27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270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270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27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27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427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41" grpId="0" animBg="1"/>
      <p:bldP spid="56" grpId="0" animBg="1"/>
      <p:bldP spid="35" grpId="0" animBg="1"/>
      <p:bldP spid="3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1" name="Rectangle 3"/>
          <p:cNvSpPr>
            <a:spLocks noChangeArrowheads="1"/>
          </p:cNvSpPr>
          <p:nvPr/>
        </p:nvSpPr>
        <p:spPr bwMode="auto">
          <a:xfrm>
            <a:off x="1262473" y="471176"/>
            <a:ext cx="13219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解法二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7443" name="Line 9"/>
          <p:cNvSpPr>
            <a:spLocks noChangeShapeType="1"/>
          </p:cNvSpPr>
          <p:nvPr/>
        </p:nvSpPr>
        <p:spPr bwMode="auto">
          <a:xfrm flipV="1">
            <a:off x="11157459" y="1604898"/>
            <a:ext cx="442720" cy="3891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42" name="Line 12"/>
          <p:cNvSpPr>
            <a:spLocks noChangeShapeType="1"/>
          </p:cNvSpPr>
          <p:nvPr/>
        </p:nvSpPr>
        <p:spPr bwMode="auto">
          <a:xfrm>
            <a:off x="11080910" y="3203693"/>
            <a:ext cx="347663" cy="3365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9603897" y="1406939"/>
            <a:ext cx="2324894" cy="2166584"/>
            <a:chOff x="7219091" y="2279460"/>
            <a:chExt cx="2324894" cy="2166584"/>
          </a:xfrm>
        </p:grpSpPr>
        <p:grpSp>
          <p:nvGrpSpPr>
            <p:cNvPr id="45" name="Group 96"/>
            <p:cNvGrpSpPr/>
            <p:nvPr/>
          </p:nvGrpSpPr>
          <p:grpSpPr bwMode="auto">
            <a:xfrm>
              <a:off x="7219091" y="2294072"/>
              <a:ext cx="2160588" cy="2151972"/>
              <a:chOff x="612" y="2474"/>
              <a:chExt cx="1361" cy="1356"/>
            </a:xfrm>
          </p:grpSpPr>
          <p:sp>
            <p:nvSpPr>
              <p:cNvPr id="49" name="Line 52"/>
              <p:cNvSpPr>
                <a:spLocks noChangeShapeType="1"/>
              </p:cNvSpPr>
              <p:nvPr/>
            </p:nvSpPr>
            <p:spPr bwMode="auto">
              <a:xfrm flipH="1">
                <a:off x="612" y="3203"/>
                <a:ext cx="1361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5pPr>
                <a:lvl6pPr marL="22860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6pPr>
                <a:lvl7pPr marL="27432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7pPr>
                <a:lvl8pPr marL="32004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8pPr>
                <a:lvl9pPr marL="36576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0" name="Line 54"/>
              <p:cNvSpPr>
                <a:spLocks noChangeShapeType="1"/>
              </p:cNvSpPr>
              <p:nvPr/>
            </p:nvSpPr>
            <p:spPr bwMode="auto">
              <a:xfrm>
                <a:off x="1338" y="2474"/>
                <a:ext cx="11" cy="13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5pPr>
                <a:lvl6pPr marL="22860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6pPr>
                <a:lvl7pPr marL="27432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7pPr>
                <a:lvl8pPr marL="32004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8pPr>
                <a:lvl9pPr marL="36576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1" name="Line 55"/>
              <p:cNvSpPr>
                <a:spLocks noChangeShapeType="1"/>
              </p:cNvSpPr>
              <p:nvPr/>
            </p:nvSpPr>
            <p:spPr bwMode="auto">
              <a:xfrm flipV="1">
                <a:off x="767" y="3203"/>
                <a:ext cx="571" cy="42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5pPr>
                <a:lvl6pPr marL="22860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6pPr>
                <a:lvl7pPr marL="27432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7pPr>
                <a:lvl8pPr marL="32004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8pPr>
                <a:lvl9pPr marL="36576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9pPr>
              </a:lstStyle>
              <a:p>
                <a:endParaRPr lang="zh-CN" altLang="en-US"/>
              </a:p>
            </p:txBody>
          </p:sp>
        </p:grpSp>
        <p:graphicFrame>
          <p:nvGraphicFramePr>
            <p:cNvPr id="46" name="对象 45"/>
            <p:cNvGraphicFramePr>
              <a:graphicFrameLocks noChangeAspect="1"/>
            </p:cNvGraphicFramePr>
            <p:nvPr/>
          </p:nvGraphicFramePr>
          <p:xfrm>
            <a:off x="7514018" y="4039234"/>
            <a:ext cx="328204" cy="328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021" name="Equation" r:id="rId1" imgW="3352800" imgH="3352800" progId="Equation.DSMT4">
                    <p:embed/>
                  </p:oleObj>
                </mc:Choice>
                <mc:Fallback>
                  <p:oleObj name="Equation" r:id="rId1" imgW="3352800" imgH="3352800" progId="Equation.DSMT4">
                    <p:embed/>
                    <p:pic>
                      <p:nvPicPr>
                        <p:cNvPr id="0" name="图片 5802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7514018" y="4039234"/>
                          <a:ext cx="328204" cy="32820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对象 46"/>
            <p:cNvGraphicFramePr>
              <a:graphicFrameLocks noChangeAspect="1"/>
            </p:cNvGraphicFramePr>
            <p:nvPr/>
          </p:nvGraphicFramePr>
          <p:xfrm>
            <a:off x="9215373" y="3518464"/>
            <a:ext cx="328612" cy="388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022" name="Equation" r:id="rId3" imgW="3352800" imgH="3962400" progId="Equation.DSMT4">
                    <p:embed/>
                  </p:oleObj>
                </mc:Choice>
                <mc:Fallback>
                  <p:oleObj name="Equation" r:id="rId3" imgW="3352800" imgH="3962400" progId="Equation.DSMT4">
                    <p:embed/>
                    <p:pic>
                      <p:nvPicPr>
                        <p:cNvPr id="0" name="图片 5802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9215373" y="3518464"/>
                          <a:ext cx="328612" cy="3889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对象 47"/>
            <p:cNvGraphicFramePr>
              <a:graphicFrameLocks noChangeAspect="1"/>
            </p:cNvGraphicFramePr>
            <p:nvPr/>
          </p:nvGraphicFramePr>
          <p:xfrm>
            <a:off x="8515175" y="2279460"/>
            <a:ext cx="240347" cy="294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023" name="Equation" r:id="rId5" imgW="2743200" imgH="3352800" progId="Equation.DSMT4">
                    <p:embed/>
                  </p:oleObj>
                </mc:Choice>
                <mc:Fallback>
                  <p:oleObj name="Equation" r:id="rId5" imgW="2743200" imgH="3352800" progId="Equation.DSMT4">
                    <p:embed/>
                    <p:pic>
                      <p:nvPicPr>
                        <p:cNvPr id="0" name="图片 5802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515175" y="2279460"/>
                          <a:ext cx="240347" cy="29439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" name="组合 51"/>
          <p:cNvGrpSpPr/>
          <p:nvPr/>
        </p:nvGrpSpPr>
        <p:grpSpPr>
          <a:xfrm>
            <a:off x="9835632" y="1655705"/>
            <a:ext cx="1779753" cy="1788406"/>
            <a:chOff x="7038108" y="4144332"/>
            <a:chExt cx="1470463" cy="1388249"/>
          </a:xfrm>
        </p:grpSpPr>
        <p:sp>
          <p:nvSpPr>
            <p:cNvPr id="53" name="椭圆 52"/>
            <p:cNvSpPr/>
            <p:nvPr/>
          </p:nvSpPr>
          <p:spPr>
            <a:xfrm>
              <a:off x="7038108" y="4144332"/>
              <a:ext cx="1470463" cy="1388249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7049850" y="4609016"/>
              <a:ext cx="1446977" cy="49020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461225" y="488358"/>
            <a:ext cx="4007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在</a:t>
            </a:r>
            <a:r>
              <a:rPr lang="el-GR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上任一点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 y, z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处有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375665" y="991656"/>
          <a:ext cx="5240337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24" name="Equation" r:id="rId7" imgW="51511200" imgH="10668000" progId="Equation.DSMT4">
                  <p:embed/>
                </p:oleObj>
              </mc:Choice>
              <mc:Fallback>
                <p:oleObj name="Equation" r:id="rId7" imgW="51511200" imgH="10668000" progId="Equation.DSMT4">
                  <p:embed/>
                  <p:pic>
                    <p:nvPicPr>
                      <p:cNvPr id="0" name="图片 5802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75665" y="991656"/>
                        <a:ext cx="5240337" cy="1084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8"/>
          <p:cNvGraphicFramePr>
            <a:graphicFrameLocks noChangeAspect="1"/>
          </p:cNvGraphicFramePr>
          <p:nvPr/>
        </p:nvGraphicFramePr>
        <p:xfrm>
          <a:off x="1327975" y="1875319"/>
          <a:ext cx="498475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25" name="Equation" r:id="rId9" imgW="47548800" imgH="9144000" progId="Equation.DSMT4">
                  <p:embed/>
                </p:oleObj>
              </mc:Choice>
              <mc:Fallback>
                <p:oleObj name="Equation" r:id="rId9" imgW="47548800" imgH="9144000" progId="Equation.DSMT4">
                  <p:embed/>
                  <p:pic>
                    <p:nvPicPr>
                      <p:cNvPr id="0" name="图片 58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975" y="1875319"/>
                        <a:ext cx="4984750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8"/>
          <p:cNvGraphicFramePr>
            <a:graphicFrameLocks noChangeAspect="1"/>
          </p:cNvGraphicFramePr>
          <p:nvPr/>
        </p:nvGraphicFramePr>
        <p:xfrm>
          <a:off x="1624211" y="2726313"/>
          <a:ext cx="555942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26" name="Equation" r:id="rId11" imgW="53035200" imgH="9144000" progId="Equation.DSMT4">
                  <p:embed/>
                </p:oleObj>
              </mc:Choice>
              <mc:Fallback>
                <p:oleObj name="Equation" r:id="rId11" imgW="53035200" imgH="9144000" progId="Equation.DSMT4">
                  <p:embed/>
                  <p:pic>
                    <p:nvPicPr>
                      <p:cNvPr id="0" name="图片 58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4211" y="2726313"/>
                        <a:ext cx="5559425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8"/>
          <p:cNvGraphicFramePr>
            <a:graphicFrameLocks noChangeAspect="1"/>
          </p:cNvGraphicFramePr>
          <p:nvPr/>
        </p:nvGraphicFramePr>
        <p:xfrm>
          <a:off x="1584526" y="3409989"/>
          <a:ext cx="4697412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27" name="Equation" r:id="rId13" imgW="44805600" imgH="10972800" progId="Equation.DSMT4">
                  <p:embed/>
                </p:oleObj>
              </mc:Choice>
              <mc:Fallback>
                <p:oleObj name="Equation" r:id="rId13" imgW="44805600" imgH="10972800" progId="Equation.DSMT4">
                  <p:embed/>
                  <p:pic>
                    <p:nvPicPr>
                      <p:cNvPr id="0" name="图片 58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526" y="3409989"/>
                        <a:ext cx="4697412" cy="1150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8"/>
          <p:cNvGraphicFramePr>
            <a:graphicFrameLocks noChangeAspect="1"/>
          </p:cNvGraphicFramePr>
          <p:nvPr/>
        </p:nvGraphicFramePr>
        <p:xfrm>
          <a:off x="1577201" y="4419400"/>
          <a:ext cx="3865563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28" name="Equation" r:id="rId15" imgW="36880800" imgH="10668000" progId="Equation.DSMT4">
                  <p:embed/>
                </p:oleObj>
              </mc:Choice>
              <mc:Fallback>
                <p:oleObj name="Equation" r:id="rId15" imgW="36880800" imgH="10668000" progId="Equation.DSMT4">
                  <p:embed/>
                  <p:pic>
                    <p:nvPicPr>
                      <p:cNvPr id="0" name="图片 58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7201" y="4419400"/>
                        <a:ext cx="3865563" cy="111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8"/>
          <p:cNvGraphicFramePr>
            <a:graphicFrameLocks noChangeAspect="1"/>
          </p:cNvGraphicFramePr>
          <p:nvPr/>
        </p:nvGraphicFramePr>
        <p:xfrm>
          <a:off x="1556789" y="5424705"/>
          <a:ext cx="162877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29" name="Equation" r:id="rId17" imgW="15544800" imgH="9144000" progId="Equation.DSMT4">
                  <p:embed/>
                </p:oleObj>
              </mc:Choice>
              <mc:Fallback>
                <p:oleObj name="Equation" r:id="rId17" imgW="15544800" imgH="9144000" progId="Equation.DSMT4">
                  <p:embed/>
                  <p:pic>
                    <p:nvPicPr>
                      <p:cNvPr id="0" name="图片 58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6789" y="5424705"/>
                        <a:ext cx="1628775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868956" y="123086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所以，</a:t>
            </a:r>
            <a:endParaRPr lang="zh-CN" altLang="en-US" sz="2800" b="1" dirty="0"/>
          </a:p>
        </p:txBody>
      </p:sp>
      <p:sp>
        <p:nvSpPr>
          <p:cNvPr id="43" name="Line 9"/>
          <p:cNvSpPr>
            <a:spLocks noChangeShapeType="1"/>
          </p:cNvSpPr>
          <p:nvPr/>
        </p:nvSpPr>
        <p:spPr bwMode="auto">
          <a:xfrm flipH="1" flipV="1">
            <a:off x="10003791" y="1578353"/>
            <a:ext cx="400671" cy="411414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Line 9"/>
          <p:cNvSpPr>
            <a:spLocks noChangeShapeType="1"/>
          </p:cNvSpPr>
          <p:nvPr/>
        </p:nvSpPr>
        <p:spPr bwMode="auto">
          <a:xfrm flipH="1">
            <a:off x="10013465" y="3186537"/>
            <a:ext cx="334774" cy="358486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6146800" y="3352800"/>
          <a:ext cx="914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30" name="Equation" r:id="rId19" imgW="2743200" imgH="4267200" progId="Equation.DSMT4">
                  <p:embed/>
                </p:oleObj>
              </mc:Choice>
              <mc:Fallback>
                <p:oleObj name="Equation" r:id="rId19" imgW="2743200" imgH="4267200" progId="Equation.DSMT4">
                  <p:embed/>
                  <p:pic>
                    <p:nvPicPr>
                      <p:cNvPr id="0" name="图片 5802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对象 55"/>
          <p:cNvGraphicFramePr>
            <a:graphicFrameLocks noChangeAspect="1"/>
          </p:cNvGraphicFramePr>
          <p:nvPr/>
        </p:nvGraphicFramePr>
        <p:xfrm>
          <a:off x="3163533" y="5538587"/>
          <a:ext cx="1240390" cy="484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31" name="Equation" r:id="rId21" imgW="12496800" imgH="4876800" progId="Equation.DSMT4">
                  <p:embed/>
                </p:oleObj>
              </mc:Choice>
              <mc:Fallback>
                <p:oleObj name="Equation" r:id="rId21" imgW="12496800" imgH="4876800" progId="Equation.DSMT4">
                  <p:embed/>
                  <p:pic>
                    <p:nvPicPr>
                      <p:cNvPr id="0" name="图片 58030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163533" y="5538587"/>
                        <a:ext cx="1240390" cy="4840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8"/>
          <p:cNvGraphicFramePr>
            <a:graphicFrameLocks noChangeAspect="1"/>
          </p:cNvGraphicFramePr>
          <p:nvPr/>
        </p:nvGraphicFramePr>
        <p:xfrm>
          <a:off x="6312725" y="5349758"/>
          <a:ext cx="5115848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32" name="Equation" r:id="rId23" imgW="52730400" imgH="9144000" progId="Equation.DSMT4">
                  <p:embed/>
                </p:oleObj>
              </mc:Choice>
              <mc:Fallback>
                <p:oleObj name="Equation" r:id="rId23" imgW="52730400" imgH="9144000" progId="Equation.DSMT4">
                  <p:embed/>
                  <p:pic>
                    <p:nvPicPr>
                      <p:cNvPr id="0" name="图片 58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2725" y="5349758"/>
                        <a:ext cx="5115848" cy="887413"/>
                      </a:xfrm>
                      <a:prstGeom prst="rect">
                        <a:avLst/>
                      </a:prstGeom>
                      <a:noFill/>
                      <a:ln w="15875">
                        <a:solidFill>
                          <a:srgbClr val="0000FF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7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1" grpId="0" autoUpdateAnimBg="0"/>
      <p:bldP spid="2" grpId="0"/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1" name="Rectangle 3"/>
          <p:cNvSpPr>
            <a:spLocks noChangeArrowheads="1"/>
          </p:cNvSpPr>
          <p:nvPr/>
        </p:nvSpPr>
        <p:spPr bwMode="auto">
          <a:xfrm>
            <a:off x="948593" y="1596690"/>
            <a:ext cx="7148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7443" name="Line 9"/>
          <p:cNvSpPr>
            <a:spLocks noChangeShapeType="1"/>
          </p:cNvSpPr>
          <p:nvPr/>
        </p:nvSpPr>
        <p:spPr bwMode="auto">
          <a:xfrm flipV="1">
            <a:off x="11118103" y="1585807"/>
            <a:ext cx="397207" cy="37280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42" name="Line 12"/>
          <p:cNvSpPr>
            <a:spLocks noChangeShapeType="1"/>
          </p:cNvSpPr>
          <p:nvPr/>
        </p:nvSpPr>
        <p:spPr bwMode="auto">
          <a:xfrm>
            <a:off x="11144302" y="3159771"/>
            <a:ext cx="347663" cy="3365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9078590" y="1332248"/>
            <a:ext cx="2969136" cy="2653946"/>
            <a:chOff x="7219091" y="1792098"/>
            <a:chExt cx="2969136" cy="2653946"/>
          </a:xfrm>
        </p:grpSpPr>
        <p:grpSp>
          <p:nvGrpSpPr>
            <p:cNvPr id="45" name="Group 96"/>
            <p:cNvGrpSpPr/>
            <p:nvPr/>
          </p:nvGrpSpPr>
          <p:grpSpPr bwMode="auto">
            <a:xfrm>
              <a:off x="7219091" y="1940171"/>
              <a:ext cx="2895601" cy="2505873"/>
              <a:chOff x="612" y="2251"/>
              <a:chExt cx="1824" cy="1579"/>
            </a:xfrm>
          </p:grpSpPr>
          <p:sp>
            <p:nvSpPr>
              <p:cNvPr id="49" name="Line 52"/>
              <p:cNvSpPr>
                <a:spLocks noChangeShapeType="1"/>
              </p:cNvSpPr>
              <p:nvPr/>
            </p:nvSpPr>
            <p:spPr bwMode="auto">
              <a:xfrm flipH="1">
                <a:off x="612" y="3185"/>
                <a:ext cx="1824" cy="1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5pPr>
                <a:lvl6pPr marL="22860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6pPr>
                <a:lvl7pPr marL="27432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7pPr>
                <a:lvl8pPr marL="32004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8pPr>
                <a:lvl9pPr marL="36576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0" name="Line 54"/>
              <p:cNvSpPr>
                <a:spLocks noChangeShapeType="1"/>
              </p:cNvSpPr>
              <p:nvPr/>
            </p:nvSpPr>
            <p:spPr bwMode="auto">
              <a:xfrm flipH="1">
                <a:off x="1349" y="2251"/>
                <a:ext cx="1" cy="157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5pPr>
                <a:lvl6pPr marL="22860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6pPr>
                <a:lvl7pPr marL="27432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7pPr>
                <a:lvl8pPr marL="32004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8pPr>
                <a:lvl9pPr marL="36576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1" name="Line 55"/>
              <p:cNvSpPr>
                <a:spLocks noChangeShapeType="1"/>
              </p:cNvSpPr>
              <p:nvPr/>
            </p:nvSpPr>
            <p:spPr bwMode="auto">
              <a:xfrm flipV="1">
                <a:off x="767" y="3203"/>
                <a:ext cx="571" cy="42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5pPr>
                <a:lvl6pPr marL="22860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6pPr>
                <a:lvl7pPr marL="27432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7pPr>
                <a:lvl8pPr marL="32004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8pPr>
                <a:lvl9pPr marL="36576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9pPr>
              </a:lstStyle>
              <a:p>
                <a:endParaRPr lang="zh-CN" altLang="en-US"/>
              </a:p>
            </p:txBody>
          </p:sp>
        </p:grpSp>
        <p:graphicFrame>
          <p:nvGraphicFramePr>
            <p:cNvPr id="46" name="对象 45"/>
            <p:cNvGraphicFramePr>
              <a:graphicFrameLocks noChangeAspect="1"/>
            </p:cNvGraphicFramePr>
            <p:nvPr/>
          </p:nvGraphicFramePr>
          <p:xfrm>
            <a:off x="7514018" y="4039234"/>
            <a:ext cx="328204" cy="328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71" name="Equation" r:id="rId1" imgW="3352800" imgH="3352800" progId="Equation.DSMT4">
                    <p:embed/>
                  </p:oleObj>
                </mc:Choice>
                <mc:Fallback>
                  <p:oleObj name="Equation" r:id="rId1" imgW="3352800" imgH="3352800" progId="Equation.DSMT4">
                    <p:embed/>
                    <p:pic>
                      <p:nvPicPr>
                        <p:cNvPr id="0" name="图片 6297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7514018" y="4039234"/>
                          <a:ext cx="328204" cy="32820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对象 46"/>
            <p:cNvGraphicFramePr>
              <a:graphicFrameLocks noChangeAspect="1"/>
            </p:cNvGraphicFramePr>
            <p:nvPr/>
          </p:nvGraphicFramePr>
          <p:xfrm>
            <a:off x="9859615" y="3450068"/>
            <a:ext cx="328612" cy="388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72" name="Equation" r:id="rId3" imgW="3352800" imgH="3962400" progId="Equation.DSMT4">
                    <p:embed/>
                  </p:oleObj>
                </mc:Choice>
                <mc:Fallback>
                  <p:oleObj name="Equation" r:id="rId3" imgW="3352800" imgH="3962400" progId="Equation.DSMT4">
                    <p:embed/>
                    <p:pic>
                      <p:nvPicPr>
                        <p:cNvPr id="0" name="图片 6297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9859615" y="3450068"/>
                          <a:ext cx="328612" cy="3889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对象 47"/>
            <p:cNvGraphicFramePr>
              <a:graphicFrameLocks noChangeAspect="1"/>
            </p:cNvGraphicFramePr>
            <p:nvPr/>
          </p:nvGraphicFramePr>
          <p:xfrm>
            <a:off x="8474825" y="1792098"/>
            <a:ext cx="240347" cy="294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73" name="Equation" r:id="rId5" imgW="2743200" imgH="3352800" progId="Equation.DSMT4">
                    <p:embed/>
                  </p:oleObj>
                </mc:Choice>
                <mc:Fallback>
                  <p:oleObj name="Equation" r:id="rId5" imgW="2743200" imgH="3352800" progId="Equation.DSMT4">
                    <p:embed/>
                    <p:pic>
                      <p:nvPicPr>
                        <p:cNvPr id="0" name="图片 6297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474825" y="1792098"/>
                          <a:ext cx="240347" cy="29439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" name="组合 51"/>
          <p:cNvGrpSpPr/>
          <p:nvPr/>
        </p:nvGrpSpPr>
        <p:grpSpPr>
          <a:xfrm>
            <a:off x="9835632" y="1655705"/>
            <a:ext cx="1779753" cy="1788406"/>
            <a:chOff x="7038108" y="4144332"/>
            <a:chExt cx="1470463" cy="1388249"/>
          </a:xfrm>
        </p:grpSpPr>
        <p:sp>
          <p:nvSpPr>
            <p:cNvPr id="53" name="椭圆 52"/>
            <p:cNvSpPr/>
            <p:nvPr/>
          </p:nvSpPr>
          <p:spPr>
            <a:xfrm>
              <a:off x="7038108" y="4144332"/>
              <a:ext cx="1470463" cy="1388249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7049850" y="4609016"/>
              <a:ext cx="1446977" cy="49020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525476" y="1596690"/>
            <a:ext cx="4007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在</a:t>
            </a:r>
            <a:r>
              <a:rPr lang="el-GR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上任一点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 y, z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处有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083505" y="2167112"/>
          <a:ext cx="6391914" cy="1044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74" name="Equation" r:id="rId7" imgW="65227200" imgH="10668000" progId="Equation.DSMT4">
                  <p:embed/>
                </p:oleObj>
              </mc:Choice>
              <mc:Fallback>
                <p:oleObj name="Equation" r:id="rId7" imgW="65227200" imgH="10668000" progId="Equation.DSMT4">
                  <p:embed/>
                  <p:pic>
                    <p:nvPicPr>
                      <p:cNvPr id="0" name="图片 6297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83505" y="2167112"/>
                        <a:ext cx="6391914" cy="1044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8"/>
          <p:cNvGraphicFramePr>
            <a:graphicFrameLocks noChangeAspect="1"/>
          </p:cNvGraphicFramePr>
          <p:nvPr/>
        </p:nvGraphicFramePr>
        <p:xfrm>
          <a:off x="1286547" y="3307281"/>
          <a:ext cx="4572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75" name="Equation" r:id="rId9" imgW="45110400" imgH="9144000" progId="Equation.DSMT4">
                  <p:embed/>
                </p:oleObj>
              </mc:Choice>
              <mc:Fallback>
                <p:oleObj name="Equation" r:id="rId9" imgW="45110400" imgH="9144000" progId="Equation.DSMT4">
                  <p:embed/>
                  <p:pic>
                    <p:nvPicPr>
                      <p:cNvPr id="0" name="图片 629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6547" y="3307281"/>
                        <a:ext cx="45720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8"/>
          <p:cNvGraphicFramePr>
            <a:graphicFrameLocks noChangeAspect="1"/>
          </p:cNvGraphicFramePr>
          <p:nvPr/>
        </p:nvGraphicFramePr>
        <p:xfrm>
          <a:off x="1487018" y="4881657"/>
          <a:ext cx="5584888" cy="1054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76" name="Equation" r:id="rId11" imgW="58216800" imgH="10972800" progId="Equation.DSMT4">
                  <p:embed/>
                </p:oleObj>
              </mc:Choice>
              <mc:Fallback>
                <p:oleObj name="Equation" r:id="rId11" imgW="58216800" imgH="10972800" progId="Equation.DSMT4">
                  <p:embed/>
                  <p:pic>
                    <p:nvPicPr>
                      <p:cNvPr id="0" name="图片 629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018" y="4881657"/>
                        <a:ext cx="5584888" cy="10541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7489631" y="243935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所以，</a:t>
            </a:r>
            <a:endParaRPr lang="zh-CN" altLang="en-US" sz="2800" b="1" dirty="0"/>
          </a:p>
        </p:txBody>
      </p:sp>
      <p:sp>
        <p:nvSpPr>
          <p:cNvPr id="43" name="Line 9"/>
          <p:cNvSpPr>
            <a:spLocks noChangeShapeType="1"/>
          </p:cNvSpPr>
          <p:nvPr/>
        </p:nvSpPr>
        <p:spPr bwMode="auto">
          <a:xfrm flipH="1" flipV="1">
            <a:off x="9941227" y="1560007"/>
            <a:ext cx="419834" cy="398606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Line 9"/>
          <p:cNvSpPr>
            <a:spLocks noChangeShapeType="1"/>
          </p:cNvSpPr>
          <p:nvPr/>
        </p:nvSpPr>
        <p:spPr bwMode="auto">
          <a:xfrm flipH="1">
            <a:off x="9960391" y="3168993"/>
            <a:ext cx="381508" cy="3518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Text Box 23"/>
          <p:cNvSpPr txBox="1">
            <a:spLocks noChangeArrowheads="1"/>
          </p:cNvSpPr>
          <p:nvPr/>
        </p:nvSpPr>
        <p:spPr bwMode="auto">
          <a:xfrm>
            <a:off x="1964730" y="365923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/>
              <a:t>计算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30" name="Object 8"/>
          <p:cNvGraphicFramePr>
            <a:graphicFrameLocks noChangeAspect="1"/>
          </p:cNvGraphicFramePr>
          <p:nvPr/>
        </p:nvGraphicFramePr>
        <p:xfrm>
          <a:off x="2999461" y="280867"/>
          <a:ext cx="498475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77" name="Equation" r:id="rId13" imgW="47548800" imgH="9144000" progId="Equation.DSMT4">
                  <p:embed/>
                </p:oleObj>
              </mc:Choice>
              <mc:Fallback>
                <p:oleObj name="Equation" r:id="rId13" imgW="47548800" imgH="9144000" progId="Equation.DSMT4">
                  <p:embed/>
                  <p:pic>
                    <p:nvPicPr>
                      <p:cNvPr id="0" name="图片 629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9461" y="280867"/>
                        <a:ext cx="4984750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" name="组合 30"/>
          <p:cNvGrpSpPr/>
          <p:nvPr/>
        </p:nvGrpSpPr>
        <p:grpSpPr>
          <a:xfrm>
            <a:off x="1775764" y="1052188"/>
            <a:ext cx="7669404" cy="555625"/>
            <a:chOff x="2933360" y="1348521"/>
            <a:chExt cx="7669404" cy="555625"/>
          </a:xfrm>
        </p:grpSpPr>
        <p:graphicFrame>
          <p:nvGraphicFramePr>
            <p:cNvPr id="33" name="Object 9"/>
            <p:cNvGraphicFramePr>
              <a:graphicFrameLocks noChangeAspect="1"/>
            </p:cNvGraphicFramePr>
            <p:nvPr/>
          </p:nvGraphicFramePr>
          <p:xfrm>
            <a:off x="2933360" y="1348521"/>
            <a:ext cx="6211888" cy="555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78" name="Equation" r:id="rId15" imgW="61264800" imgH="5486400" progId="Equation.DSMT4">
                    <p:embed/>
                  </p:oleObj>
                </mc:Choice>
                <mc:Fallback>
                  <p:oleObj name="Equation" r:id="rId15" imgW="61264800" imgH="5486400" progId="Equation.DSMT4">
                    <p:embed/>
                    <p:pic>
                      <p:nvPicPr>
                        <p:cNvPr id="0" name="图片 629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3360" y="1348521"/>
                          <a:ext cx="6211888" cy="555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Text Box 27"/>
            <p:cNvSpPr txBox="1">
              <a:spLocks noChangeArrowheads="1"/>
            </p:cNvSpPr>
            <p:nvPr/>
          </p:nvSpPr>
          <p:spPr bwMode="auto">
            <a:xfrm>
              <a:off x="9078764" y="1366776"/>
              <a:ext cx="15240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</a:rPr>
                <a:t>外</a:t>
              </a:r>
              <a:r>
                <a:rPr lang="zh-CN" altLang="en-US" sz="2800" b="1" dirty="0" smtClean="0">
                  <a:solidFill>
                    <a:srgbClr val="0000FF"/>
                  </a:solidFill>
                </a:rPr>
                <a:t>侧</a:t>
              </a:r>
              <a:r>
                <a:rPr lang="en-US" altLang="zh-CN" sz="2800" b="1" dirty="0" smtClean="0">
                  <a:solidFill>
                    <a:srgbClr val="0000FF"/>
                  </a:solidFill>
                </a:rPr>
                <a:t>.</a:t>
              </a:r>
              <a:endParaRPr lang="zh-CN" altLang="en-US" sz="2800" b="1" dirty="0"/>
            </a:p>
          </p:txBody>
        </p:sp>
      </p:grp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7821290" y="373466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/>
              <a:t>其中</a:t>
            </a:r>
            <a:r>
              <a:rPr lang="en-US" altLang="zh-CN" sz="2800" b="1" dirty="0"/>
              <a:t>Σ</a:t>
            </a:r>
            <a:r>
              <a:rPr lang="zh-CN" altLang="en-US" sz="2800" b="1" dirty="0"/>
              <a:t>是球面</a:t>
            </a:r>
            <a:endParaRPr lang="zh-CN" altLang="en-US" sz="2800" b="1" dirty="0"/>
          </a:p>
        </p:txBody>
      </p:sp>
      <p:sp>
        <p:nvSpPr>
          <p:cNvPr id="57" name="Text Box 22"/>
          <p:cNvSpPr txBox="1">
            <a:spLocks noChangeArrowheads="1"/>
          </p:cNvSpPr>
          <p:nvPr/>
        </p:nvSpPr>
        <p:spPr bwMode="auto">
          <a:xfrm>
            <a:off x="948593" y="408151"/>
            <a:ext cx="8785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dirty="0"/>
              <a:t> 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7</a:t>
            </a:r>
            <a:endParaRPr lang="zh-CN" altLang="en-US" sz="2800" b="1" dirty="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9" name="Object 8"/>
          <p:cNvGraphicFramePr>
            <a:graphicFrameLocks noChangeAspect="1"/>
          </p:cNvGraphicFramePr>
          <p:nvPr/>
        </p:nvGraphicFramePr>
        <p:xfrm>
          <a:off x="1525476" y="4170878"/>
          <a:ext cx="5232828" cy="90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79" name="Equation" r:id="rId17" imgW="53035200" imgH="9144000" progId="Equation.DSMT4">
                  <p:embed/>
                </p:oleObj>
              </mc:Choice>
              <mc:Fallback>
                <p:oleObj name="Equation" r:id="rId17" imgW="53035200" imgH="9144000" progId="Equation.DSMT4">
                  <p:embed/>
                  <p:pic>
                    <p:nvPicPr>
                      <p:cNvPr id="0" name="图片 629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476" y="4170878"/>
                        <a:ext cx="5232828" cy="901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7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1" grpId="0" autoUpdateAnimBg="0"/>
      <p:bldP spid="2" grpId="0"/>
      <p:bldP spid="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3" name="Line 9"/>
          <p:cNvSpPr>
            <a:spLocks noChangeShapeType="1"/>
          </p:cNvSpPr>
          <p:nvPr/>
        </p:nvSpPr>
        <p:spPr bwMode="auto">
          <a:xfrm flipV="1">
            <a:off x="10876130" y="927924"/>
            <a:ext cx="349250" cy="3365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42" name="Line 12"/>
          <p:cNvSpPr>
            <a:spLocks noChangeShapeType="1"/>
          </p:cNvSpPr>
          <p:nvPr/>
        </p:nvSpPr>
        <p:spPr bwMode="auto">
          <a:xfrm>
            <a:off x="10805691" y="2378931"/>
            <a:ext cx="347663" cy="3365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8584674" y="652682"/>
            <a:ext cx="2969136" cy="2653946"/>
            <a:chOff x="7219091" y="1792098"/>
            <a:chExt cx="2969136" cy="2653946"/>
          </a:xfrm>
        </p:grpSpPr>
        <p:grpSp>
          <p:nvGrpSpPr>
            <p:cNvPr id="45" name="Group 96"/>
            <p:cNvGrpSpPr/>
            <p:nvPr/>
          </p:nvGrpSpPr>
          <p:grpSpPr bwMode="auto">
            <a:xfrm>
              <a:off x="7219091" y="1940171"/>
              <a:ext cx="2895601" cy="2505873"/>
              <a:chOff x="612" y="2251"/>
              <a:chExt cx="1824" cy="1579"/>
            </a:xfrm>
          </p:grpSpPr>
          <p:sp>
            <p:nvSpPr>
              <p:cNvPr id="49" name="Line 52"/>
              <p:cNvSpPr>
                <a:spLocks noChangeShapeType="1"/>
              </p:cNvSpPr>
              <p:nvPr/>
            </p:nvSpPr>
            <p:spPr bwMode="auto">
              <a:xfrm flipH="1">
                <a:off x="612" y="3185"/>
                <a:ext cx="1824" cy="1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5pPr>
                <a:lvl6pPr marL="22860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6pPr>
                <a:lvl7pPr marL="27432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7pPr>
                <a:lvl8pPr marL="32004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8pPr>
                <a:lvl9pPr marL="36576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0" name="Line 54"/>
              <p:cNvSpPr>
                <a:spLocks noChangeShapeType="1"/>
              </p:cNvSpPr>
              <p:nvPr/>
            </p:nvSpPr>
            <p:spPr bwMode="auto">
              <a:xfrm flipH="1">
                <a:off x="1349" y="2251"/>
                <a:ext cx="1" cy="157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5pPr>
                <a:lvl6pPr marL="22860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6pPr>
                <a:lvl7pPr marL="27432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7pPr>
                <a:lvl8pPr marL="32004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8pPr>
                <a:lvl9pPr marL="36576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1" name="Line 55"/>
              <p:cNvSpPr>
                <a:spLocks noChangeShapeType="1"/>
              </p:cNvSpPr>
              <p:nvPr/>
            </p:nvSpPr>
            <p:spPr bwMode="auto">
              <a:xfrm flipV="1">
                <a:off x="767" y="3203"/>
                <a:ext cx="571" cy="42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5pPr>
                <a:lvl6pPr marL="22860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6pPr>
                <a:lvl7pPr marL="27432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7pPr>
                <a:lvl8pPr marL="32004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8pPr>
                <a:lvl9pPr marL="36576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9pPr>
              </a:lstStyle>
              <a:p>
                <a:endParaRPr lang="zh-CN" altLang="en-US"/>
              </a:p>
            </p:txBody>
          </p:sp>
        </p:grpSp>
        <p:graphicFrame>
          <p:nvGraphicFramePr>
            <p:cNvPr id="46" name="对象 45"/>
            <p:cNvGraphicFramePr>
              <a:graphicFrameLocks noChangeAspect="1"/>
            </p:cNvGraphicFramePr>
            <p:nvPr/>
          </p:nvGraphicFramePr>
          <p:xfrm>
            <a:off x="7514018" y="4039234"/>
            <a:ext cx="328204" cy="328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071" name="Equation" r:id="rId1" imgW="3352800" imgH="3352800" progId="Equation.DSMT4">
                    <p:embed/>
                  </p:oleObj>
                </mc:Choice>
                <mc:Fallback>
                  <p:oleObj name="Equation" r:id="rId1" imgW="3352800" imgH="3352800" progId="Equation.DSMT4">
                    <p:embed/>
                    <p:pic>
                      <p:nvPicPr>
                        <p:cNvPr id="0" name="图片 6407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7514018" y="4039234"/>
                          <a:ext cx="328204" cy="32820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对象 46"/>
            <p:cNvGraphicFramePr>
              <a:graphicFrameLocks noChangeAspect="1"/>
            </p:cNvGraphicFramePr>
            <p:nvPr/>
          </p:nvGraphicFramePr>
          <p:xfrm>
            <a:off x="9859615" y="3450068"/>
            <a:ext cx="328612" cy="388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072" name="Equation" r:id="rId3" imgW="3352800" imgH="3962400" progId="Equation.DSMT4">
                    <p:embed/>
                  </p:oleObj>
                </mc:Choice>
                <mc:Fallback>
                  <p:oleObj name="Equation" r:id="rId3" imgW="3352800" imgH="3962400" progId="Equation.DSMT4">
                    <p:embed/>
                    <p:pic>
                      <p:nvPicPr>
                        <p:cNvPr id="0" name="图片 6407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9859615" y="3450068"/>
                          <a:ext cx="328612" cy="3889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对象 47"/>
            <p:cNvGraphicFramePr>
              <a:graphicFrameLocks noChangeAspect="1"/>
            </p:cNvGraphicFramePr>
            <p:nvPr/>
          </p:nvGraphicFramePr>
          <p:xfrm>
            <a:off x="8474825" y="1792098"/>
            <a:ext cx="240347" cy="294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073" name="Equation" r:id="rId5" imgW="2743200" imgH="3352800" progId="Equation.DSMT4">
                    <p:embed/>
                  </p:oleObj>
                </mc:Choice>
                <mc:Fallback>
                  <p:oleObj name="Equation" r:id="rId5" imgW="2743200" imgH="3352800" progId="Equation.DSMT4">
                    <p:embed/>
                    <p:pic>
                      <p:nvPicPr>
                        <p:cNvPr id="0" name="图片 6407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474825" y="1792098"/>
                          <a:ext cx="240347" cy="29439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" name="组合 51"/>
          <p:cNvGrpSpPr/>
          <p:nvPr/>
        </p:nvGrpSpPr>
        <p:grpSpPr>
          <a:xfrm>
            <a:off x="9528382" y="902839"/>
            <a:ext cx="1779753" cy="1788406"/>
            <a:chOff x="7038108" y="4144332"/>
            <a:chExt cx="1470463" cy="1388249"/>
          </a:xfrm>
        </p:grpSpPr>
        <p:sp>
          <p:nvSpPr>
            <p:cNvPr id="53" name="椭圆 52"/>
            <p:cNvSpPr/>
            <p:nvPr/>
          </p:nvSpPr>
          <p:spPr>
            <a:xfrm>
              <a:off x="7038108" y="4144332"/>
              <a:ext cx="1470463" cy="1388249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7049850" y="4609016"/>
              <a:ext cx="1446977" cy="49020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39" name="Object 8"/>
          <p:cNvGraphicFramePr>
            <a:graphicFrameLocks noChangeAspect="1"/>
          </p:cNvGraphicFramePr>
          <p:nvPr/>
        </p:nvGraphicFramePr>
        <p:xfrm>
          <a:off x="1293931" y="813525"/>
          <a:ext cx="6329930" cy="1141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74" name="Equation" r:id="rId7" imgW="60960000" imgH="10972800" progId="Equation.DSMT4">
                  <p:embed/>
                </p:oleObj>
              </mc:Choice>
              <mc:Fallback>
                <p:oleObj name="Equation" r:id="rId7" imgW="60960000" imgH="10972800" progId="Equation.DSMT4">
                  <p:embed/>
                  <p:pic>
                    <p:nvPicPr>
                      <p:cNvPr id="0" name="图片 640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931" y="813525"/>
                        <a:ext cx="6329930" cy="11414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8"/>
          <p:cNvGraphicFramePr>
            <a:graphicFrameLocks noChangeAspect="1"/>
          </p:cNvGraphicFramePr>
          <p:nvPr/>
        </p:nvGraphicFramePr>
        <p:xfrm>
          <a:off x="1539121" y="1979655"/>
          <a:ext cx="6084740" cy="1077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75" name="Equation" r:id="rId9" imgW="60350400" imgH="10668000" progId="Equation.DSMT4">
                  <p:embed/>
                </p:oleObj>
              </mc:Choice>
              <mc:Fallback>
                <p:oleObj name="Equation" r:id="rId9" imgW="60350400" imgH="10668000" progId="Equation.DSMT4">
                  <p:embed/>
                  <p:pic>
                    <p:nvPicPr>
                      <p:cNvPr id="0" name="图片 640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121" y="1979655"/>
                        <a:ext cx="6084740" cy="10770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8"/>
          <p:cNvGraphicFramePr>
            <a:graphicFrameLocks noChangeAspect="1"/>
          </p:cNvGraphicFramePr>
          <p:nvPr/>
        </p:nvGraphicFramePr>
        <p:xfrm>
          <a:off x="1539120" y="4058678"/>
          <a:ext cx="1573502" cy="926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76" name="Equation" r:id="rId11" imgW="15544800" imgH="9144000" progId="Equation.DSMT4">
                  <p:embed/>
                </p:oleObj>
              </mc:Choice>
              <mc:Fallback>
                <p:oleObj name="Equation" r:id="rId11" imgW="15544800" imgH="9144000" progId="Equation.DSMT4">
                  <p:embed/>
                  <p:pic>
                    <p:nvPicPr>
                      <p:cNvPr id="0" name="图片 640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120" y="4058678"/>
                        <a:ext cx="1573502" cy="9263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Line 9"/>
          <p:cNvSpPr>
            <a:spLocks noChangeShapeType="1"/>
          </p:cNvSpPr>
          <p:nvPr/>
        </p:nvSpPr>
        <p:spPr bwMode="auto">
          <a:xfrm flipH="1" flipV="1">
            <a:off x="9648666" y="914814"/>
            <a:ext cx="368766" cy="38514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Line 9"/>
          <p:cNvSpPr>
            <a:spLocks noChangeShapeType="1"/>
          </p:cNvSpPr>
          <p:nvPr/>
        </p:nvSpPr>
        <p:spPr bwMode="auto">
          <a:xfrm flipH="1">
            <a:off x="9754662" y="2421890"/>
            <a:ext cx="326093" cy="371439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6" name="对象 55"/>
          <p:cNvGraphicFramePr>
            <a:graphicFrameLocks noChangeAspect="1"/>
          </p:cNvGraphicFramePr>
          <p:nvPr/>
        </p:nvGraphicFramePr>
        <p:xfrm>
          <a:off x="1562068" y="5031914"/>
          <a:ext cx="157162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77" name="Equation" r:id="rId13" imgW="15849600" imgH="4876800" progId="Equation.DSMT4">
                  <p:embed/>
                </p:oleObj>
              </mc:Choice>
              <mc:Fallback>
                <p:oleObj name="Equation" r:id="rId13" imgW="15849600" imgH="4876800" progId="Equation.DSMT4">
                  <p:embed/>
                  <p:pic>
                    <p:nvPicPr>
                      <p:cNvPr id="0" name="图片 6407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62068" y="5031914"/>
                        <a:ext cx="1571625" cy="484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8"/>
          <p:cNvGraphicFramePr>
            <a:graphicFrameLocks noChangeAspect="1"/>
          </p:cNvGraphicFramePr>
          <p:nvPr/>
        </p:nvGraphicFramePr>
        <p:xfrm>
          <a:off x="1800399" y="2952891"/>
          <a:ext cx="5924550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78" name="Equation" r:id="rId15" imgW="59740800" imgH="10668000" progId="Equation.DSMT4">
                  <p:embed/>
                </p:oleObj>
              </mc:Choice>
              <mc:Fallback>
                <p:oleObj name="Equation" r:id="rId15" imgW="59740800" imgH="10668000" progId="Equation.DSMT4">
                  <p:embed/>
                  <p:pic>
                    <p:nvPicPr>
                      <p:cNvPr id="0" name="图片 640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399" y="2952891"/>
                        <a:ext cx="5924550" cy="105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986227" y="4306318"/>
            <a:ext cx="1450933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平移代换</a:t>
            </a:r>
            <a:endParaRPr lang="zh-CN" altLang="en-US" sz="2400" b="1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7986227" y="3639778"/>
          <a:ext cx="3733015" cy="507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79" name="Equation" r:id="rId17" imgW="53035200" imgH="5486400" progId="Equation.DSMT4">
                  <p:embed/>
                </p:oleObj>
              </mc:Choice>
              <mc:Fallback>
                <p:oleObj name="Equation" r:id="rId17" imgW="53035200" imgH="5486400" progId="Equation.DSMT4">
                  <p:embed/>
                  <p:pic>
                    <p:nvPicPr>
                      <p:cNvPr id="0" name="图片 6407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986227" y="3639778"/>
                        <a:ext cx="3733015" cy="50700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133693" y="3908341"/>
          <a:ext cx="4748212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80" name="Equation" r:id="rId19" imgW="49682400" imgH="10972800" progId="Equation.DSMT4">
                  <p:embed/>
                </p:oleObj>
              </mc:Choice>
              <mc:Fallback>
                <p:oleObj name="Equation" r:id="rId19" imgW="49682400" imgH="10972800" progId="Equation.DSMT4">
                  <p:embed/>
                  <p:pic>
                    <p:nvPicPr>
                      <p:cNvPr id="0" name="图片 6407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133693" y="3908341"/>
                        <a:ext cx="4748212" cy="1049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1562068" y="5744864"/>
          <a:ext cx="123825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81" name="Equation" r:id="rId21" imgW="12496800" imgH="4876800" progId="Equation.DSMT4">
                  <p:embed/>
                </p:oleObj>
              </mc:Choice>
              <mc:Fallback>
                <p:oleObj name="Equation" r:id="rId21" imgW="12496800" imgH="4876800" progId="Equation.DSMT4">
                  <p:embed/>
                  <p:pic>
                    <p:nvPicPr>
                      <p:cNvPr id="0" name="图片 64080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62068" y="5744864"/>
                        <a:ext cx="1238250" cy="484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7986227" y="4957678"/>
            <a:ext cx="1112805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对称性</a:t>
            </a:r>
            <a:endParaRPr lang="zh-CN" altLang="en-US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10903" y="862725"/>
          <a:ext cx="510381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54" name="Equation" r:id="rId1" imgW="49377600" imgH="4876800" progId="Equation.DSMT4">
                  <p:embed/>
                </p:oleObj>
              </mc:Choice>
              <mc:Fallback>
                <p:oleObj name="Equation" r:id="rId1" imgW="49377600" imgH="4876800" progId="Equation.DSMT4">
                  <p:embed/>
                  <p:pic>
                    <p:nvPicPr>
                      <p:cNvPr id="0" name="图片 3925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0903" y="862725"/>
                        <a:ext cx="5103813" cy="503237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742884" y="1431066"/>
          <a:ext cx="7859712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55" name="Equation" r:id="rId3" imgW="85344000" imgH="13716000" progId="Equation.DSMT4">
                  <p:embed/>
                </p:oleObj>
              </mc:Choice>
              <mc:Fallback>
                <p:oleObj name="Equation" r:id="rId3" imgW="85344000" imgH="13716000" progId="Equation.DSMT4">
                  <p:embed/>
                  <p:pic>
                    <p:nvPicPr>
                      <p:cNvPr id="0" name="图片 3925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42884" y="1431066"/>
                        <a:ext cx="7859712" cy="1263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3448842" y="2557809"/>
          <a:ext cx="3817938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56" name="Equation" r:id="rId5" imgW="41452800" imgH="13716000" progId="Equation.DSMT4">
                  <p:embed/>
                </p:oleObj>
              </mc:Choice>
              <mc:Fallback>
                <p:oleObj name="Equation" r:id="rId5" imgW="41452800" imgH="13716000" progId="Equation.DSMT4">
                  <p:embed/>
                  <p:pic>
                    <p:nvPicPr>
                      <p:cNvPr id="0" name="图片 3925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48842" y="2557809"/>
                        <a:ext cx="3817938" cy="1263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/>
        </p:nvGraphicFramePr>
        <p:xfrm>
          <a:off x="3463130" y="3727780"/>
          <a:ext cx="3844925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57" name="Equation" r:id="rId7" imgW="41757600" imgH="14020800" progId="Equation.DSMT4">
                  <p:embed/>
                </p:oleObj>
              </mc:Choice>
              <mc:Fallback>
                <p:oleObj name="Equation" r:id="rId7" imgW="41757600" imgH="14020800" progId="Equation.DSMT4">
                  <p:embed/>
                  <p:pic>
                    <p:nvPicPr>
                      <p:cNvPr id="0" name="图片 3925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63130" y="3727780"/>
                        <a:ext cx="3844925" cy="1292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/>
        </p:nvGraphicFramePr>
        <p:xfrm>
          <a:off x="3463130" y="4948202"/>
          <a:ext cx="3789362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58" name="Equation" r:id="rId9" imgW="41148000" imgH="13716000" progId="Equation.DSMT4">
                  <p:embed/>
                </p:oleObj>
              </mc:Choice>
              <mc:Fallback>
                <p:oleObj name="Equation" r:id="rId9" imgW="41148000" imgH="13716000" progId="Equation.DSMT4">
                  <p:embed/>
                  <p:pic>
                    <p:nvPicPr>
                      <p:cNvPr id="0" name="图片 3925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63130" y="4948202"/>
                        <a:ext cx="3789362" cy="1263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4267" y="47413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375833" y="405276"/>
          <a:ext cx="7150100" cy="660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52" name="Equation" r:id="rId1" imgW="72542400" imgH="6705600" progId="Equation.DSMT4">
                  <p:embed/>
                </p:oleObj>
              </mc:Choice>
              <mc:Fallback>
                <p:oleObj name="Equation" r:id="rId1" imgW="72542400" imgH="6705600" progId="Equation.DSMT4">
                  <p:embed/>
                  <p:pic>
                    <p:nvPicPr>
                      <p:cNvPr id="0" name="图片 6905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75833" y="405276"/>
                        <a:ext cx="7150100" cy="6609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458200" y="474133"/>
          <a:ext cx="2892420" cy="517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53" name="Equation" r:id="rId3" imgW="28956000" imgH="5181600" progId="Equation.DSMT4">
                  <p:embed/>
                </p:oleObj>
              </mc:Choice>
              <mc:Fallback>
                <p:oleObj name="Equation" r:id="rId3" imgW="28956000" imgH="5181600" progId="Equation.DSMT4">
                  <p:embed/>
                  <p:pic>
                    <p:nvPicPr>
                      <p:cNvPr id="0" name="图片 6905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58200" y="474133"/>
                        <a:ext cx="2892420" cy="5175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94267" y="1066210"/>
          <a:ext cx="11023837" cy="867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54" name="Equation" r:id="rId5" imgW="116128800" imgH="9144000" progId="Equation.DSMT4">
                  <p:embed/>
                </p:oleObj>
              </mc:Choice>
              <mc:Fallback>
                <p:oleObj name="Equation" r:id="rId5" imgW="116128800" imgH="9144000" progId="Equation.DSMT4">
                  <p:embed/>
                  <p:pic>
                    <p:nvPicPr>
                      <p:cNvPr id="0" name="图片 6905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4267" y="1066210"/>
                        <a:ext cx="11023837" cy="8678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90032" y="197994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333500" y="1920083"/>
          <a:ext cx="7772400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55" name="Equation" r:id="rId7" imgW="81076800" imgH="6705600" progId="Equation.DSMT4">
                  <p:embed/>
                </p:oleObj>
              </mc:Choice>
              <mc:Fallback>
                <p:oleObj name="Equation" r:id="rId7" imgW="81076800" imgH="6705600" progId="Equation.DSMT4">
                  <p:embed/>
                  <p:pic>
                    <p:nvPicPr>
                      <p:cNvPr id="0" name="图片 6905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33500" y="1920083"/>
                        <a:ext cx="7772400" cy="642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9112908" y="200328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取下侧，</a:t>
            </a:r>
            <a:endParaRPr lang="zh-CN" altLang="en-US" sz="2800" b="1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843596" y="2393950"/>
          <a:ext cx="4610296" cy="1061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56" name="Equation" r:id="rId9" imgW="50292000" imgH="11582400" progId="Equation.DSMT4">
                  <p:embed/>
                </p:oleObj>
              </mc:Choice>
              <mc:Fallback>
                <p:oleObj name="Equation" r:id="rId9" imgW="50292000" imgH="11582400" progId="Equation.DSMT4">
                  <p:embed/>
                  <p:pic>
                    <p:nvPicPr>
                      <p:cNvPr id="0" name="图片 6905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43596" y="2393950"/>
                        <a:ext cx="4610296" cy="1061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5469496" y="2649889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于是，</a:t>
            </a:r>
            <a:endParaRPr lang="zh-CN" altLang="en-US" sz="2800" b="1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690033" y="3375415"/>
          <a:ext cx="8245475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57" name="Equation" r:id="rId11" imgW="86868000" imgH="9144000" progId="Equation.DSMT4">
                  <p:embed/>
                </p:oleObj>
              </mc:Choice>
              <mc:Fallback>
                <p:oleObj name="Equation" r:id="rId11" imgW="86868000" imgH="9144000" progId="Equation.DSMT4">
                  <p:embed/>
                  <p:pic>
                    <p:nvPicPr>
                      <p:cNvPr id="0" name="图片 6905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90033" y="3375415"/>
                        <a:ext cx="8245475" cy="868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7432873" y="4014486"/>
          <a:ext cx="4137025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58" name="Equation" r:id="rId13" imgW="43586400" imgH="6705600" progId="Equation.DSMT4">
                  <p:embed/>
                </p:oleObj>
              </mc:Choice>
              <mc:Fallback>
                <p:oleObj name="Equation" r:id="rId13" imgW="43586400" imgH="6705600" progId="Equation.DSMT4">
                  <p:embed/>
                  <p:pic>
                    <p:nvPicPr>
                      <p:cNvPr id="0" name="图片 6905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432873" y="4014486"/>
                        <a:ext cx="4137025" cy="636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961902" y="4468064"/>
          <a:ext cx="8709025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59" name="Equation" r:id="rId15" imgW="91744800" imgH="11582400" progId="Equation.DSMT4">
                  <p:embed/>
                </p:oleObj>
              </mc:Choice>
              <mc:Fallback>
                <p:oleObj name="Equation" r:id="rId15" imgW="91744800" imgH="11582400" progId="Equation.DSMT4">
                  <p:embed/>
                  <p:pic>
                    <p:nvPicPr>
                      <p:cNvPr id="0" name="图片 6905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61902" y="4468064"/>
                        <a:ext cx="8709025" cy="1100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7581079" y="5242583"/>
          <a:ext cx="4137025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60" name="Equation" r:id="rId17" imgW="43586400" imgH="6705600" progId="Equation.DSMT4">
                  <p:embed/>
                </p:oleObj>
              </mc:Choice>
              <mc:Fallback>
                <p:oleObj name="Equation" r:id="rId17" imgW="43586400" imgH="6705600" progId="Equation.DSMT4">
                  <p:embed/>
                  <p:pic>
                    <p:nvPicPr>
                      <p:cNvPr id="0" name="图片 6905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581079" y="5242583"/>
                        <a:ext cx="4137025" cy="636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961902" y="5630772"/>
          <a:ext cx="2807840" cy="956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61" name="Equation" r:id="rId19" imgW="27736800" imgH="9448800" progId="Equation.DSMT4">
                  <p:embed/>
                </p:oleObj>
              </mc:Choice>
              <mc:Fallback>
                <p:oleObj name="Equation" r:id="rId19" imgW="27736800" imgH="9448800" progId="Equation.DSMT4">
                  <p:embed/>
                  <p:pic>
                    <p:nvPicPr>
                      <p:cNvPr id="0" name="图片 6906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61902" y="5630772"/>
                        <a:ext cx="2807840" cy="956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3769742" y="5655071"/>
          <a:ext cx="2333101" cy="730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62" name="Equation" r:id="rId21" imgW="25298400" imgH="7924800" progId="Equation.DSMT4">
                  <p:embed/>
                </p:oleObj>
              </mc:Choice>
              <mc:Fallback>
                <p:oleObj name="Equation" r:id="rId21" imgW="25298400" imgH="7924800" progId="Equation.DSMT4">
                  <p:embed/>
                  <p:pic>
                    <p:nvPicPr>
                      <p:cNvPr id="0" name="图片 6906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769742" y="5655071"/>
                        <a:ext cx="2333101" cy="7308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9376139" y="1624131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(2020</a:t>
            </a:r>
            <a:r>
              <a:rPr lang="zh-CN" altLang="en-US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年考研高数一</a:t>
            </a:r>
            <a:r>
              <a:rPr lang="en-US" altLang="zh-CN" sz="20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/>
        </p:nvGraphicFramePr>
        <p:xfrm>
          <a:off x="6055163" y="5569436"/>
          <a:ext cx="1071268" cy="902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63" name="Equation" r:id="rId23" imgW="11582400" imgH="9753600" progId="Equation.DSMT4">
                  <p:embed/>
                </p:oleObj>
              </mc:Choice>
              <mc:Fallback>
                <p:oleObj name="Equation" r:id="rId23" imgW="11582400" imgH="9753600" progId="Equation.DSMT4">
                  <p:embed/>
                  <p:pic>
                    <p:nvPicPr>
                      <p:cNvPr id="0" name="图片 69062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055163" y="5569436"/>
                        <a:ext cx="1071268" cy="902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Text Box 2"/>
          <p:cNvSpPr txBox="1">
            <a:spLocks noChangeArrowheads="1"/>
          </p:cNvSpPr>
          <p:nvPr/>
        </p:nvSpPr>
        <p:spPr bwMode="auto">
          <a:xfrm>
            <a:off x="1268411" y="446019"/>
            <a:ext cx="5257800" cy="519113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rgbClr val="FFC000"/>
              </a:gs>
            </a:gsLst>
            <a:lin ang="0" scaled="1"/>
          </a:gradFill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/>
              <a:t>2.  </a:t>
            </a:r>
            <a:r>
              <a:rPr lang="zh-CN" altLang="zh-CN" sz="2800" b="1" dirty="0"/>
              <a:t>有向</a:t>
            </a:r>
            <a:r>
              <a:rPr lang="zh-CN" altLang="en-US" sz="2800" b="1" dirty="0"/>
              <a:t>曲面在坐标面上的投影</a:t>
            </a:r>
            <a:endParaRPr lang="zh-CN" altLang="en-US" sz="2800" b="1" dirty="0"/>
          </a:p>
        </p:txBody>
      </p:sp>
      <p:graphicFrame>
        <p:nvGraphicFramePr>
          <p:cNvPr id="410627" name="Object 2"/>
          <p:cNvGraphicFramePr>
            <a:graphicFrameLocks noChangeAspect="1"/>
          </p:cNvGraphicFramePr>
          <p:nvPr/>
        </p:nvGraphicFramePr>
        <p:xfrm>
          <a:off x="1187780" y="3972373"/>
          <a:ext cx="512762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496" name="Equation" r:id="rId1" imgW="5257800" imgH="495300" progId="Equation.3">
                  <p:embed/>
                </p:oleObj>
              </mc:Choice>
              <mc:Fallback>
                <p:oleObj name="Equation" r:id="rId1" imgW="5257800" imgH="495300" progId="Equation.3">
                  <p:embed/>
                  <p:pic>
                    <p:nvPicPr>
                      <p:cNvPr id="0" name="图片 674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780" y="3972373"/>
                        <a:ext cx="5127625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28" name="Text Box 4"/>
          <p:cNvSpPr txBox="1">
            <a:spLocks noChangeArrowheads="1"/>
          </p:cNvSpPr>
          <p:nvPr/>
        </p:nvSpPr>
        <p:spPr bwMode="auto">
          <a:xfrm>
            <a:off x="1932854" y="1080480"/>
            <a:ext cx="289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/>
              <a:t>设</a:t>
            </a:r>
            <a:r>
              <a:rPr lang="en-US" altLang="zh-CN" sz="2800" b="1" i="1" dirty="0"/>
              <a:t>Σ</a:t>
            </a:r>
            <a:r>
              <a:rPr lang="zh-CN" altLang="en-US" sz="2800" b="1" dirty="0"/>
              <a:t>是</a:t>
            </a:r>
            <a:r>
              <a:rPr lang="zh-CN" altLang="en-US" sz="2800" b="1" dirty="0">
                <a:solidFill>
                  <a:srgbClr val="0000FF"/>
                </a:solidFill>
              </a:rPr>
              <a:t>有向曲面</a:t>
            </a:r>
            <a:r>
              <a:rPr lang="en-US" altLang="zh-CN" sz="2800" b="1" dirty="0">
                <a:solidFill>
                  <a:schemeClr val="accent2"/>
                </a:solidFill>
              </a:rPr>
              <a:t>.</a:t>
            </a:r>
            <a:endParaRPr lang="en-US" altLang="zh-CN" sz="2800" b="1" dirty="0">
              <a:solidFill>
                <a:schemeClr val="accent2"/>
              </a:solidFill>
            </a:endParaRPr>
          </a:p>
        </p:txBody>
      </p:sp>
      <p:graphicFrame>
        <p:nvGraphicFramePr>
          <p:cNvPr id="410629" name="Object 3"/>
          <p:cNvGraphicFramePr>
            <a:graphicFrameLocks noChangeAspect="1"/>
          </p:cNvGraphicFramePr>
          <p:nvPr/>
        </p:nvGraphicFramePr>
        <p:xfrm>
          <a:off x="8615612" y="1132794"/>
          <a:ext cx="1295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497" name="公式" r:id="rId3" imgW="558800" imgH="215900" progId="Equation.3">
                  <p:embed/>
                </p:oleObj>
              </mc:Choice>
              <mc:Fallback>
                <p:oleObj name="公式" r:id="rId3" imgW="558800" imgH="215900" progId="Equation.3">
                  <p:embed/>
                  <p:pic>
                    <p:nvPicPr>
                      <p:cNvPr id="0" name="图片 674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5612" y="1132794"/>
                        <a:ext cx="12954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30" name="Object 4"/>
          <p:cNvGraphicFramePr>
            <a:graphicFrameLocks noChangeAspect="1"/>
          </p:cNvGraphicFramePr>
          <p:nvPr/>
        </p:nvGraphicFramePr>
        <p:xfrm>
          <a:off x="1239529" y="1611328"/>
          <a:ext cx="65786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498" name="Equation" r:id="rId5" imgW="70713600" imgH="5791200" progId="Equation.DSMT4">
                  <p:embed/>
                </p:oleObj>
              </mc:Choice>
              <mc:Fallback>
                <p:oleObj name="Equation" r:id="rId5" imgW="70713600" imgH="5791200" progId="Equation.DSMT4">
                  <p:embed/>
                  <p:pic>
                    <p:nvPicPr>
                      <p:cNvPr id="0" name="图片 674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529" y="1611328"/>
                        <a:ext cx="65786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31" name="Object 5"/>
          <p:cNvGraphicFramePr>
            <a:graphicFrameLocks noChangeAspect="1"/>
          </p:cNvGraphicFramePr>
          <p:nvPr/>
        </p:nvGraphicFramePr>
        <p:xfrm>
          <a:off x="2015791" y="2160845"/>
          <a:ext cx="2366963" cy="176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499" name="Equation" r:id="rId7" imgW="22555200" imgH="16764000" progId="Equation.DSMT4">
                  <p:embed/>
                </p:oleObj>
              </mc:Choice>
              <mc:Fallback>
                <p:oleObj name="Equation" r:id="rId7" imgW="22555200" imgH="16764000" progId="Equation.DSMT4">
                  <p:embed/>
                  <p:pic>
                    <p:nvPicPr>
                      <p:cNvPr id="0" name="图片 674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5791" y="2160845"/>
                        <a:ext cx="2366963" cy="176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32" name="Object 6"/>
          <p:cNvGraphicFramePr>
            <a:graphicFrameLocks noChangeAspect="1"/>
          </p:cNvGraphicFramePr>
          <p:nvPr/>
        </p:nvGraphicFramePr>
        <p:xfrm>
          <a:off x="6060062" y="2077324"/>
          <a:ext cx="20574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00" name="Equation" r:id="rId9" imgW="21031200" imgH="5181600" progId="Equation.DSMT4">
                  <p:embed/>
                </p:oleObj>
              </mc:Choice>
              <mc:Fallback>
                <p:oleObj name="Equation" r:id="rId9" imgW="21031200" imgH="5181600" progId="Equation.DSMT4">
                  <p:embed/>
                  <p:pic>
                    <p:nvPicPr>
                      <p:cNvPr id="0" name="图片 674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0062" y="2077324"/>
                        <a:ext cx="205740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33" name="Object 7"/>
          <p:cNvGraphicFramePr>
            <a:graphicFrameLocks noChangeAspect="1"/>
          </p:cNvGraphicFramePr>
          <p:nvPr/>
        </p:nvGraphicFramePr>
        <p:xfrm>
          <a:off x="3846973" y="2065935"/>
          <a:ext cx="107315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01" name="Equation" r:id="rId11" imgW="11277600" imgH="5791200" progId="Equation.DSMT4">
                  <p:embed/>
                </p:oleObj>
              </mc:Choice>
              <mc:Fallback>
                <p:oleObj name="Equation" r:id="rId11" imgW="11277600" imgH="5791200" progId="Equation.DSMT4">
                  <p:embed/>
                  <p:pic>
                    <p:nvPicPr>
                      <p:cNvPr id="0" name="图片 675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6973" y="2065935"/>
                        <a:ext cx="107315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34" name="Object 8"/>
          <p:cNvGraphicFramePr>
            <a:graphicFrameLocks noChangeAspect="1"/>
          </p:cNvGraphicFramePr>
          <p:nvPr/>
        </p:nvGraphicFramePr>
        <p:xfrm>
          <a:off x="6060062" y="2775000"/>
          <a:ext cx="20383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02" name="Equation" r:id="rId13" imgW="21031200" imgH="5181600" progId="Equation.DSMT4">
                  <p:embed/>
                </p:oleObj>
              </mc:Choice>
              <mc:Fallback>
                <p:oleObj name="Equation" r:id="rId13" imgW="21031200" imgH="5181600" progId="Equation.DSMT4">
                  <p:embed/>
                  <p:pic>
                    <p:nvPicPr>
                      <p:cNvPr id="0" name="图片 675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0062" y="2775000"/>
                        <a:ext cx="203835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35" name="Object 9"/>
          <p:cNvGraphicFramePr>
            <a:graphicFrameLocks noChangeAspect="1"/>
          </p:cNvGraphicFramePr>
          <p:nvPr/>
        </p:nvGraphicFramePr>
        <p:xfrm>
          <a:off x="3856036" y="2758174"/>
          <a:ext cx="1239837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03" name="Equation" r:id="rId15" imgW="13411200" imgH="5791200" progId="Equation.DSMT4">
                  <p:embed/>
                </p:oleObj>
              </mc:Choice>
              <mc:Fallback>
                <p:oleObj name="Equation" r:id="rId15" imgW="13411200" imgH="5791200" progId="Equation.DSMT4">
                  <p:embed/>
                  <p:pic>
                    <p:nvPicPr>
                      <p:cNvPr id="0" name="图片 675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6036" y="2758174"/>
                        <a:ext cx="1239837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36" name="Object 10"/>
          <p:cNvGraphicFramePr>
            <a:graphicFrameLocks noChangeAspect="1"/>
          </p:cNvGraphicFramePr>
          <p:nvPr/>
        </p:nvGraphicFramePr>
        <p:xfrm>
          <a:off x="6160118" y="3445032"/>
          <a:ext cx="206851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04" name="Equation" r:id="rId17" imgW="21336000" imgH="5181600" progId="Equation.DSMT4">
                  <p:embed/>
                </p:oleObj>
              </mc:Choice>
              <mc:Fallback>
                <p:oleObj name="Equation" r:id="rId17" imgW="21336000" imgH="5181600" progId="Equation.DSMT4">
                  <p:embed/>
                  <p:pic>
                    <p:nvPicPr>
                      <p:cNvPr id="0" name="图片 675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0118" y="3445032"/>
                        <a:ext cx="2068512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37" name="Object 11"/>
          <p:cNvGraphicFramePr>
            <a:graphicFrameLocks noChangeAspect="1"/>
          </p:cNvGraphicFramePr>
          <p:nvPr/>
        </p:nvGraphicFramePr>
        <p:xfrm>
          <a:off x="3957602" y="3425528"/>
          <a:ext cx="2794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05" name="Equation" r:id="rId19" imgW="3048000" imgH="4267200" progId="Equation.DSMT4">
                  <p:embed/>
                </p:oleObj>
              </mc:Choice>
              <mc:Fallback>
                <p:oleObj name="Equation" r:id="rId19" imgW="3048000" imgH="4267200" progId="Equation.DSMT4">
                  <p:embed/>
                  <p:pic>
                    <p:nvPicPr>
                      <p:cNvPr id="0" name="图片 675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7602" y="3425528"/>
                        <a:ext cx="2794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1557748" y="4520826"/>
            <a:ext cx="8432006" cy="528801"/>
            <a:chOff x="1540547" y="4521681"/>
            <a:chExt cx="8432006" cy="528801"/>
          </a:xfrm>
        </p:grpSpPr>
        <p:graphicFrame>
          <p:nvGraphicFramePr>
            <p:cNvPr id="410644" name="Object 13"/>
            <p:cNvGraphicFramePr>
              <a:graphicFrameLocks noChangeAspect="1"/>
            </p:cNvGraphicFramePr>
            <p:nvPr/>
          </p:nvGraphicFramePr>
          <p:xfrm>
            <a:off x="9223254" y="4650653"/>
            <a:ext cx="749299" cy="398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506" name="公式" r:id="rId21" imgW="355600" imgH="165100" progId="Equation.3">
                    <p:embed/>
                  </p:oleObj>
                </mc:Choice>
                <mc:Fallback>
                  <p:oleObj name="公式" r:id="rId21" imgW="355600" imgH="165100" progId="Equation.3">
                    <p:embed/>
                    <p:pic>
                      <p:nvPicPr>
                        <p:cNvPr id="0" name="图片 675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23254" y="4650653"/>
                          <a:ext cx="749299" cy="3984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" name="组合 3"/>
            <p:cNvGrpSpPr/>
            <p:nvPr/>
          </p:nvGrpSpPr>
          <p:grpSpPr>
            <a:xfrm>
              <a:off x="1540547" y="4521681"/>
              <a:ext cx="8355808" cy="528801"/>
              <a:chOff x="1713323" y="4670508"/>
              <a:chExt cx="8355808" cy="528801"/>
            </a:xfrm>
          </p:grpSpPr>
          <p:sp>
            <p:nvSpPr>
              <p:cNvPr id="410642" name="Text Box 18"/>
              <p:cNvSpPr txBox="1">
                <a:spLocks noChangeArrowheads="1"/>
              </p:cNvSpPr>
              <p:nvPr/>
            </p:nvSpPr>
            <p:spPr bwMode="auto">
              <a:xfrm>
                <a:off x="1713323" y="4670508"/>
                <a:ext cx="1143000" cy="519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800" dirty="0"/>
                  <a:t> </a:t>
                </a:r>
                <a:r>
                  <a:rPr lang="zh-CN" altLang="en-US" sz="2800" b="1" dirty="0"/>
                  <a:t>假定</a:t>
                </a:r>
                <a:endParaRPr lang="zh-CN" altLang="en-US" sz="2800" b="1" dirty="0"/>
              </a:p>
            </p:txBody>
          </p:sp>
          <p:graphicFrame>
            <p:nvGraphicFramePr>
              <p:cNvPr id="410643" name="Object 12"/>
              <p:cNvGraphicFramePr>
                <a:graphicFrameLocks noChangeAspect="1"/>
              </p:cNvGraphicFramePr>
              <p:nvPr/>
            </p:nvGraphicFramePr>
            <p:xfrm>
              <a:off x="7995717" y="4768130"/>
              <a:ext cx="296862" cy="387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507" name="公式" r:id="rId23" imgW="127000" imgH="165100" progId="Equation.3">
                      <p:embed/>
                    </p:oleObj>
                  </mc:Choice>
                  <mc:Fallback>
                    <p:oleObj name="公式" r:id="rId23" imgW="127000" imgH="165100" progId="Equation.3">
                      <p:embed/>
                      <p:pic>
                        <p:nvPicPr>
                          <p:cNvPr id="0" name="图片 6750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995717" y="4768130"/>
                            <a:ext cx="296862" cy="3873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0645" name="Object 14"/>
              <p:cNvGraphicFramePr>
                <a:graphicFrameLocks noChangeAspect="1"/>
              </p:cNvGraphicFramePr>
              <p:nvPr/>
            </p:nvGraphicFramePr>
            <p:xfrm>
              <a:off x="2597560" y="4725880"/>
              <a:ext cx="563563" cy="4238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508" name="公式" r:id="rId25" imgW="241300" imgH="177800" progId="Equation.3">
                      <p:embed/>
                    </p:oleObj>
                  </mc:Choice>
                  <mc:Fallback>
                    <p:oleObj name="公式" r:id="rId25" imgW="241300" imgH="177800" progId="Equation.3">
                      <p:embed/>
                      <p:pic>
                        <p:nvPicPr>
                          <p:cNvPr id="0" name="图片 6750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97560" y="4725880"/>
                            <a:ext cx="563563" cy="4238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0647" name="Rectangle 23"/>
              <p:cNvSpPr>
                <a:spLocks noChangeArrowheads="1"/>
              </p:cNvSpPr>
              <p:nvPr/>
            </p:nvSpPr>
            <p:spPr bwMode="auto">
              <a:xfrm>
                <a:off x="2983290" y="4676089"/>
                <a:ext cx="7085841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zh-CN" sz="2800" b="1" dirty="0"/>
                  <a:t>上各点处的法向量与 </a:t>
                </a:r>
                <a:r>
                  <a:rPr lang="en-US" altLang="zh-CN" sz="2800" b="1" i="1" dirty="0"/>
                  <a:t>z</a:t>
                </a:r>
                <a:r>
                  <a:rPr lang="zh-CN" altLang="zh-CN" sz="2800" b="1" dirty="0"/>
                  <a:t>轴的</a:t>
                </a:r>
                <a:r>
                  <a:rPr lang="zh-CN" altLang="zh-CN" sz="2800" b="1" dirty="0" smtClean="0"/>
                  <a:t>夹角</a:t>
                </a:r>
                <a:r>
                  <a:rPr lang="en-US" altLang="zh-CN" sz="2800" b="1" dirty="0" smtClean="0"/>
                  <a:t>    </a:t>
                </a:r>
                <a:r>
                  <a:rPr lang="zh-CN" altLang="zh-CN" sz="2800" b="1" dirty="0" smtClean="0"/>
                  <a:t>的余弦</a:t>
                </a:r>
                <a:endParaRPr lang="zh-CN" altLang="en-US" sz="2800" b="1" dirty="0"/>
              </a:p>
            </p:txBody>
          </p:sp>
        </p:grpSp>
      </p:grpSp>
      <p:sp>
        <p:nvSpPr>
          <p:cNvPr id="410648" name="Rectangle 24"/>
          <p:cNvSpPr>
            <a:spLocks noChangeArrowheads="1"/>
          </p:cNvSpPr>
          <p:nvPr/>
        </p:nvSpPr>
        <p:spPr bwMode="auto">
          <a:xfrm>
            <a:off x="1165926" y="5150459"/>
            <a:ext cx="2505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zh-CN" sz="2800" b="1" dirty="0"/>
              <a:t>有相同的符号.</a:t>
            </a:r>
            <a:r>
              <a:rPr lang="zh-CN" altLang="zh-CN" sz="2800" b="1" i="1" dirty="0"/>
              <a:t> </a:t>
            </a:r>
            <a:endParaRPr lang="en-US" altLang="zh-CN" sz="2800" b="1" i="1" dirty="0"/>
          </a:p>
        </p:txBody>
      </p:sp>
      <p:sp>
        <p:nvSpPr>
          <p:cNvPr id="410649" name="Text Box 25"/>
          <p:cNvSpPr txBox="1">
            <a:spLocks noChangeArrowheads="1"/>
          </p:cNvSpPr>
          <p:nvPr/>
        </p:nvSpPr>
        <p:spPr bwMode="auto">
          <a:xfrm>
            <a:off x="4647443" y="1097039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99"/>
                </a:solidFill>
              </a:rPr>
              <a:t>在有向曲面</a:t>
            </a:r>
            <a:endParaRPr lang="zh-CN" altLang="en-US" sz="2800" b="1" dirty="0">
              <a:solidFill>
                <a:srgbClr val="000099"/>
              </a:solidFill>
            </a:endParaRPr>
          </a:p>
        </p:txBody>
      </p:sp>
      <p:sp>
        <p:nvSpPr>
          <p:cNvPr id="410650" name="Text Box 26"/>
          <p:cNvSpPr txBox="1">
            <a:spLocks noChangeArrowheads="1"/>
          </p:cNvSpPr>
          <p:nvPr/>
        </p:nvSpPr>
        <p:spPr bwMode="auto">
          <a:xfrm>
            <a:off x="7020645" y="1108871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99"/>
                </a:solidFill>
              </a:rPr>
              <a:t>取一小块</a:t>
            </a:r>
            <a:endParaRPr lang="zh-CN" altLang="en-US" sz="2800" b="1" dirty="0">
              <a:solidFill>
                <a:srgbClr val="000099"/>
              </a:solidFill>
            </a:endParaRPr>
          </a:p>
        </p:txBody>
      </p:sp>
      <p:graphicFrame>
        <p:nvGraphicFramePr>
          <p:cNvPr id="410651" name="Object 15"/>
          <p:cNvGraphicFramePr>
            <a:graphicFrameLocks noChangeAspect="1"/>
          </p:cNvGraphicFramePr>
          <p:nvPr/>
        </p:nvGraphicFramePr>
        <p:xfrm>
          <a:off x="6526212" y="1178468"/>
          <a:ext cx="549275" cy="366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09" name="Equation" r:id="rId27" imgW="596900" imgH="355600" progId="Equation.3">
                  <p:embed/>
                </p:oleObj>
              </mc:Choice>
              <mc:Fallback>
                <p:oleObj name="Equation" r:id="rId27" imgW="596900" imgH="355600" progId="Equation.3">
                  <p:embed/>
                  <p:pic>
                    <p:nvPicPr>
                      <p:cNvPr id="0" name="图片 675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6212" y="1178468"/>
                        <a:ext cx="549275" cy="3668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1039"/>
          <p:cNvSpPr txBox="1">
            <a:spLocks noChangeArrowheads="1"/>
          </p:cNvSpPr>
          <p:nvPr/>
        </p:nvSpPr>
        <p:spPr bwMode="auto">
          <a:xfrm>
            <a:off x="1828800" y="5728433"/>
            <a:ext cx="815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类似可以给出</a:t>
            </a:r>
            <a:r>
              <a:rPr lang="zh-CN" altLang="en-US" sz="2800" b="1" dirty="0">
                <a:solidFill>
                  <a:srgbClr val="FF0000"/>
                </a:solidFill>
              </a:rPr>
              <a:t>有向曲面</a:t>
            </a:r>
            <a:r>
              <a:rPr lang="zh-CN" altLang="en-US" sz="2800" b="1" dirty="0"/>
              <a:t>在其它</a:t>
            </a:r>
            <a:r>
              <a:rPr lang="zh-CN" altLang="en-US" sz="2800" b="1" dirty="0">
                <a:solidFill>
                  <a:srgbClr val="FF0000"/>
                </a:solidFill>
              </a:rPr>
              <a:t>坐标面</a:t>
            </a:r>
            <a:r>
              <a:rPr lang="zh-CN" altLang="en-US" sz="2800" b="1" dirty="0"/>
              <a:t>上的</a:t>
            </a:r>
            <a:r>
              <a:rPr lang="zh-CN" altLang="en-US" sz="2800" b="1" dirty="0">
                <a:solidFill>
                  <a:srgbClr val="FF0000"/>
                </a:solidFill>
              </a:rPr>
              <a:t>投影</a:t>
            </a:r>
            <a:r>
              <a:rPr lang="en-US" altLang="zh-CN" sz="2800" b="1" dirty="0"/>
              <a:t>.</a:t>
            </a:r>
            <a:endParaRPr lang="en-US" altLang="zh-CN" sz="2800" b="1" dirty="0"/>
          </a:p>
        </p:txBody>
      </p:sp>
      <p:grpSp>
        <p:nvGrpSpPr>
          <p:cNvPr id="25" name="Group 2"/>
          <p:cNvGrpSpPr/>
          <p:nvPr/>
        </p:nvGrpSpPr>
        <p:grpSpPr bwMode="auto">
          <a:xfrm>
            <a:off x="9805137" y="1498651"/>
            <a:ext cx="2017714" cy="2003425"/>
            <a:chOff x="4213" y="2485"/>
            <a:chExt cx="1271" cy="1262"/>
          </a:xfrm>
        </p:grpSpPr>
        <p:sp>
          <p:nvSpPr>
            <p:cNvPr id="26" name="Freeform 3"/>
            <p:cNvSpPr/>
            <p:nvPr/>
          </p:nvSpPr>
          <p:spPr bwMode="auto">
            <a:xfrm>
              <a:off x="4241" y="2736"/>
              <a:ext cx="1104" cy="672"/>
            </a:xfrm>
            <a:custGeom>
              <a:avLst/>
              <a:gdLst>
                <a:gd name="T0" fmla="*/ 0 w 1104"/>
                <a:gd name="T1" fmla="*/ 240 h 672"/>
                <a:gd name="T2" fmla="*/ 672 w 1104"/>
                <a:gd name="T3" fmla="*/ 0 h 672"/>
                <a:gd name="T4" fmla="*/ 1104 w 1104"/>
                <a:gd name="T5" fmla="*/ 432 h 672"/>
                <a:gd name="T6" fmla="*/ 432 w 1104"/>
                <a:gd name="T7" fmla="*/ 672 h 672"/>
                <a:gd name="T8" fmla="*/ 0 w 1104"/>
                <a:gd name="T9" fmla="*/ 24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4" h="672">
                  <a:moveTo>
                    <a:pt x="0" y="240"/>
                  </a:moveTo>
                  <a:lnTo>
                    <a:pt x="672" y="0"/>
                  </a:lnTo>
                  <a:lnTo>
                    <a:pt x="1104" y="432"/>
                  </a:lnTo>
                  <a:lnTo>
                    <a:pt x="432" y="672"/>
                  </a:lnTo>
                  <a:lnTo>
                    <a:pt x="0" y="240"/>
                  </a:lnTo>
                  <a:close/>
                </a:path>
              </a:pathLst>
            </a:custGeom>
            <a:solidFill>
              <a:srgbClr val="744D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4"/>
            <p:cNvSpPr>
              <a:spLocks noChangeShapeType="1"/>
            </p:cNvSpPr>
            <p:nvPr/>
          </p:nvSpPr>
          <p:spPr bwMode="auto">
            <a:xfrm flipV="1">
              <a:off x="4673" y="2496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5"/>
            <p:cNvSpPr>
              <a:spLocks noChangeShapeType="1"/>
            </p:cNvSpPr>
            <p:nvPr/>
          </p:nvSpPr>
          <p:spPr bwMode="auto">
            <a:xfrm>
              <a:off x="4913" y="297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9" name="Object 6"/>
            <p:cNvGraphicFramePr>
              <a:graphicFrameLocks noChangeAspect="1"/>
            </p:cNvGraphicFramePr>
            <p:nvPr/>
          </p:nvGraphicFramePr>
          <p:xfrm>
            <a:off x="4534" y="3024"/>
            <a:ext cx="145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510" name="Equation" r:id="rId29" imgW="238125" imgH="314325" progId="Equation.3">
                    <p:embed/>
                  </p:oleObj>
                </mc:Choice>
                <mc:Fallback>
                  <p:oleObj name="Equation" r:id="rId29" imgW="238125" imgH="314325" progId="Equation.3">
                    <p:embed/>
                    <p:pic>
                      <p:nvPicPr>
                        <p:cNvPr id="0" name="图片 675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4" y="3024"/>
                          <a:ext cx="145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8"/>
            <p:cNvGraphicFramePr>
              <a:graphicFrameLocks noChangeAspect="1"/>
            </p:cNvGraphicFramePr>
            <p:nvPr/>
          </p:nvGraphicFramePr>
          <p:xfrm>
            <a:off x="4721" y="3101"/>
            <a:ext cx="30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511" name="Equation" r:id="rId31" imgW="5791200" imgH="4267200" progId="Equation.DSMT4">
                    <p:embed/>
                  </p:oleObj>
                </mc:Choice>
                <mc:Fallback>
                  <p:oleObj name="Equation" r:id="rId31" imgW="5791200" imgH="4267200" progId="Equation.DSMT4">
                    <p:embed/>
                    <p:pic>
                      <p:nvPicPr>
                        <p:cNvPr id="0" name="图片 675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1" y="3101"/>
                          <a:ext cx="300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Line 9"/>
            <p:cNvSpPr>
              <a:spLocks noChangeShapeType="1"/>
            </p:cNvSpPr>
            <p:nvPr/>
          </p:nvSpPr>
          <p:spPr bwMode="auto">
            <a:xfrm>
              <a:off x="4241" y="297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3" name="Object 10"/>
            <p:cNvGraphicFramePr>
              <a:graphicFrameLocks noChangeAspect="1"/>
            </p:cNvGraphicFramePr>
            <p:nvPr/>
          </p:nvGraphicFramePr>
          <p:xfrm>
            <a:off x="4719" y="2485"/>
            <a:ext cx="129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512" name="Equation" r:id="rId33" imgW="219075" imgH="219075" progId="Equation.3">
                    <p:embed/>
                  </p:oleObj>
                </mc:Choice>
                <mc:Fallback>
                  <p:oleObj name="Equation" r:id="rId33" imgW="219075" imgH="219075" progId="Equation.3">
                    <p:embed/>
                    <p:pic>
                      <p:nvPicPr>
                        <p:cNvPr id="0" name="图片 675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9" y="2485"/>
                          <a:ext cx="129" cy="1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Freeform 11"/>
            <p:cNvSpPr/>
            <p:nvPr/>
          </p:nvSpPr>
          <p:spPr bwMode="auto">
            <a:xfrm>
              <a:off x="4673" y="3231"/>
              <a:ext cx="666" cy="172"/>
            </a:xfrm>
            <a:custGeom>
              <a:avLst/>
              <a:gdLst>
                <a:gd name="T0" fmla="*/ 0 w 720"/>
                <a:gd name="T1" fmla="*/ 192 h 192"/>
                <a:gd name="T2" fmla="*/ 528 w 720"/>
                <a:gd name="T3" fmla="*/ 0 h 192"/>
                <a:gd name="T4" fmla="*/ 720 w 720"/>
                <a:gd name="T5" fmla="*/ 192 h 192"/>
                <a:gd name="T6" fmla="*/ 0 w 720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0" h="192">
                  <a:moveTo>
                    <a:pt x="0" y="192"/>
                  </a:moveTo>
                  <a:lnTo>
                    <a:pt x="528" y="0"/>
                  </a:lnTo>
                  <a:lnTo>
                    <a:pt x="720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00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5" name="Object 12"/>
            <p:cNvGraphicFramePr>
              <a:graphicFrameLocks noChangeAspect="1"/>
            </p:cNvGraphicFramePr>
            <p:nvPr/>
          </p:nvGraphicFramePr>
          <p:xfrm>
            <a:off x="4213" y="3452"/>
            <a:ext cx="1271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513" name="Equation" r:id="rId35" imgW="24688800" imgH="5791200" progId="Equation.DSMT4">
                    <p:embed/>
                  </p:oleObj>
                </mc:Choice>
                <mc:Fallback>
                  <p:oleObj name="Equation" r:id="rId35" imgW="24688800" imgH="5791200" progId="Equation.DSMT4">
                    <p:embed/>
                    <p:pic>
                      <p:nvPicPr>
                        <p:cNvPr id="0" name="图片 675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3" y="3452"/>
                          <a:ext cx="1271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Line 13"/>
            <p:cNvSpPr>
              <a:spLocks noChangeShapeType="1"/>
            </p:cNvSpPr>
            <p:nvPr/>
          </p:nvSpPr>
          <p:spPr bwMode="auto">
            <a:xfrm flipH="1" flipV="1">
              <a:off x="4309" y="2745"/>
              <a:ext cx="353" cy="6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Freeform 14"/>
            <p:cNvSpPr/>
            <p:nvPr/>
          </p:nvSpPr>
          <p:spPr bwMode="auto">
            <a:xfrm>
              <a:off x="4606" y="3216"/>
              <a:ext cx="57" cy="63"/>
            </a:xfrm>
            <a:custGeom>
              <a:avLst/>
              <a:gdLst>
                <a:gd name="T0" fmla="*/ 0 w 192"/>
                <a:gd name="T1" fmla="*/ 112 h 112"/>
                <a:gd name="T2" fmla="*/ 48 w 192"/>
                <a:gd name="T3" fmla="*/ 16 h 112"/>
                <a:gd name="T4" fmla="*/ 192 w 192"/>
                <a:gd name="T5" fmla="*/ 1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" h="112">
                  <a:moveTo>
                    <a:pt x="0" y="112"/>
                  </a:moveTo>
                  <a:cubicBezTo>
                    <a:pt x="8" y="72"/>
                    <a:pt x="16" y="32"/>
                    <a:pt x="48" y="16"/>
                  </a:cubicBezTo>
                  <a:cubicBezTo>
                    <a:pt x="80" y="0"/>
                    <a:pt x="136" y="8"/>
                    <a:pt x="192" y="16"/>
                  </a:cubicBezTo>
                </a:path>
              </a:pathLst>
            </a:custGeom>
            <a:noFill/>
            <a:ln w="19050" cmpd="sng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8" name="Group 15"/>
            <p:cNvGrpSpPr/>
            <p:nvPr/>
          </p:nvGrpSpPr>
          <p:grpSpPr bwMode="auto">
            <a:xfrm>
              <a:off x="4320" y="2568"/>
              <a:ext cx="159" cy="186"/>
              <a:chOff x="4320" y="2568"/>
              <a:chExt cx="159" cy="186"/>
            </a:xfrm>
          </p:grpSpPr>
          <p:graphicFrame>
            <p:nvGraphicFramePr>
              <p:cNvPr id="39" name="Object 16"/>
              <p:cNvGraphicFramePr>
                <a:graphicFrameLocks noChangeAspect="1"/>
              </p:cNvGraphicFramePr>
              <p:nvPr/>
            </p:nvGraphicFramePr>
            <p:xfrm>
              <a:off x="4324" y="2611"/>
              <a:ext cx="136" cy="1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514" name="Equation" r:id="rId37" imgW="228600" imgH="238125" progId="Equation.3">
                      <p:embed/>
                    </p:oleObj>
                  </mc:Choice>
                  <mc:Fallback>
                    <p:oleObj name="Equation" r:id="rId37" imgW="228600" imgH="238125" progId="Equation.3">
                      <p:embed/>
                      <p:pic>
                        <p:nvPicPr>
                          <p:cNvPr id="0" name="图片 675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4" y="2611"/>
                            <a:ext cx="136" cy="14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0" name="Line 17"/>
              <p:cNvSpPr>
                <a:spLocks noChangeShapeType="1"/>
              </p:cNvSpPr>
              <p:nvPr/>
            </p:nvSpPr>
            <p:spPr bwMode="auto">
              <a:xfrm>
                <a:off x="4320" y="2568"/>
                <a:ext cx="1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1" name="Group 2"/>
          <p:cNvGrpSpPr/>
          <p:nvPr/>
        </p:nvGrpSpPr>
        <p:grpSpPr bwMode="auto">
          <a:xfrm>
            <a:off x="9933537" y="3486994"/>
            <a:ext cx="2166940" cy="2606676"/>
            <a:chOff x="4116" y="2485"/>
            <a:chExt cx="1365" cy="1642"/>
          </a:xfrm>
        </p:grpSpPr>
        <p:sp>
          <p:nvSpPr>
            <p:cNvPr id="42" name="Freeform 3"/>
            <p:cNvSpPr/>
            <p:nvPr/>
          </p:nvSpPr>
          <p:spPr bwMode="auto">
            <a:xfrm>
              <a:off x="4241" y="2736"/>
              <a:ext cx="1104" cy="672"/>
            </a:xfrm>
            <a:custGeom>
              <a:avLst/>
              <a:gdLst>
                <a:gd name="T0" fmla="*/ 0 w 1104"/>
                <a:gd name="T1" fmla="*/ 240 h 672"/>
                <a:gd name="T2" fmla="*/ 672 w 1104"/>
                <a:gd name="T3" fmla="*/ 0 h 672"/>
                <a:gd name="T4" fmla="*/ 1104 w 1104"/>
                <a:gd name="T5" fmla="*/ 432 h 672"/>
                <a:gd name="T6" fmla="*/ 432 w 1104"/>
                <a:gd name="T7" fmla="*/ 672 h 672"/>
                <a:gd name="T8" fmla="*/ 0 w 1104"/>
                <a:gd name="T9" fmla="*/ 24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4" h="672">
                  <a:moveTo>
                    <a:pt x="0" y="240"/>
                  </a:moveTo>
                  <a:lnTo>
                    <a:pt x="672" y="0"/>
                  </a:lnTo>
                  <a:lnTo>
                    <a:pt x="1104" y="432"/>
                  </a:lnTo>
                  <a:lnTo>
                    <a:pt x="432" y="672"/>
                  </a:lnTo>
                  <a:lnTo>
                    <a:pt x="0" y="240"/>
                  </a:lnTo>
                  <a:close/>
                </a:path>
              </a:pathLst>
            </a:custGeom>
            <a:solidFill>
              <a:srgbClr val="744D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Line 4"/>
            <p:cNvSpPr>
              <a:spLocks noChangeShapeType="1"/>
            </p:cNvSpPr>
            <p:nvPr/>
          </p:nvSpPr>
          <p:spPr bwMode="auto">
            <a:xfrm flipV="1">
              <a:off x="4673" y="2496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Line 5"/>
            <p:cNvSpPr>
              <a:spLocks noChangeShapeType="1"/>
            </p:cNvSpPr>
            <p:nvPr/>
          </p:nvSpPr>
          <p:spPr bwMode="auto">
            <a:xfrm>
              <a:off x="4913" y="297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5" name="Object 6"/>
            <p:cNvGraphicFramePr>
              <a:graphicFrameLocks noChangeAspect="1"/>
            </p:cNvGraphicFramePr>
            <p:nvPr/>
          </p:nvGraphicFramePr>
          <p:xfrm>
            <a:off x="4763" y="3377"/>
            <a:ext cx="165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515" name="Equation" r:id="rId39" imgW="3352800" imgH="3962400" progId="Equation.DSMT4">
                    <p:embed/>
                  </p:oleObj>
                </mc:Choice>
                <mc:Fallback>
                  <p:oleObj name="Equation" r:id="rId39" imgW="3352800" imgH="3962400" progId="Equation.DSMT4">
                    <p:embed/>
                    <p:pic>
                      <p:nvPicPr>
                        <p:cNvPr id="0" name="图片 675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3" y="3377"/>
                          <a:ext cx="165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8"/>
            <p:cNvGraphicFramePr>
              <a:graphicFrameLocks noChangeAspect="1"/>
            </p:cNvGraphicFramePr>
            <p:nvPr/>
          </p:nvGraphicFramePr>
          <p:xfrm>
            <a:off x="4721" y="3101"/>
            <a:ext cx="30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516" name="Equation" r:id="rId41" imgW="5791200" imgH="4267200" progId="Equation.DSMT4">
                    <p:embed/>
                  </p:oleObj>
                </mc:Choice>
                <mc:Fallback>
                  <p:oleObj name="Equation" r:id="rId41" imgW="5791200" imgH="4267200" progId="Equation.DSMT4">
                    <p:embed/>
                    <p:pic>
                      <p:nvPicPr>
                        <p:cNvPr id="0" name="图片 675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1" y="3101"/>
                          <a:ext cx="300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" name="Line 9"/>
            <p:cNvSpPr>
              <a:spLocks noChangeShapeType="1"/>
            </p:cNvSpPr>
            <p:nvPr/>
          </p:nvSpPr>
          <p:spPr bwMode="auto">
            <a:xfrm>
              <a:off x="4241" y="297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8" name="Object 10"/>
            <p:cNvGraphicFramePr>
              <a:graphicFrameLocks noChangeAspect="1"/>
            </p:cNvGraphicFramePr>
            <p:nvPr/>
          </p:nvGraphicFramePr>
          <p:xfrm>
            <a:off x="4719" y="2485"/>
            <a:ext cx="129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517" name="Equation" r:id="rId43" imgW="219075" imgH="219075" progId="Equation.3">
                    <p:embed/>
                  </p:oleObj>
                </mc:Choice>
                <mc:Fallback>
                  <p:oleObj name="Equation" r:id="rId43" imgW="219075" imgH="219075" progId="Equation.3">
                    <p:embed/>
                    <p:pic>
                      <p:nvPicPr>
                        <p:cNvPr id="0" name="图片 675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9" y="2485"/>
                          <a:ext cx="129" cy="1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" name="Freeform 11"/>
            <p:cNvSpPr/>
            <p:nvPr/>
          </p:nvSpPr>
          <p:spPr bwMode="auto">
            <a:xfrm>
              <a:off x="4673" y="3231"/>
              <a:ext cx="666" cy="172"/>
            </a:xfrm>
            <a:custGeom>
              <a:avLst/>
              <a:gdLst>
                <a:gd name="T0" fmla="*/ 0 w 720"/>
                <a:gd name="T1" fmla="*/ 192 h 192"/>
                <a:gd name="T2" fmla="*/ 528 w 720"/>
                <a:gd name="T3" fmla="*/ 0 h 192"/>
                <a:gd name="T4" fmla="*/ 720 w 720"/>
                <a:gd name="T5" fmla="*/ 192 h 192"/>
                <a:gd name="T6" fmla="*/ 0 w 720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0" h="192">
                  <a:moveTo>
                    <a:pt x="0" y="192"/>
                  </a:moveTo>
                  <a:lnTo>
                    <a:pt x="528" y="0"/>
                  </a:lnTo>
                  <a:lnTo>
                    <a:pt x="720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00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0" name="Object 12"/>
            <p:cNvGraphicFramePr>
              <a:graphicFrameLocks noChangeAspect="1"/>
            </p:cNvGraphicFramePr>
            <p:nvPr/>
          </p:nvGraphicFramePr>
          <p:xfrm>
            <a:off x="4116" y="3832"/>
            <a:ext cx="1365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518" name="Equation" r:id="rId44" imgW="26517600" imgH="5791200" progId="Equation.DSMT4">
                    <p:embed/>
                  </p:oleObj>
                </mc:Choice>
                <mc:Fallback>
                  <p:oleObj name="Equation" r:id="rId44" imgW="26517600" imgH="5791200" progId="Equation.DSMT4">
                    <p:embed/>
                    <p:pic>
                      <p:nvPicPr>
                        <p:cNvPr id="0" name="图片 675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6" y="3832"/>
                          <a:ext cx="1365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Line 13"/>
            <p:cNvSpPr>
              <a:spLocks noChangeShapeType="1"/>
            </p:cNvSpPr>
            <p:nvPr/>
          </p:nvSpPr>
          <p:spPr bwMode="auto">
            <a:xfrm>
              <a:off x="4662" y="3400"/>
              <a:ext cx="316" cy="4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Freeform 14"/>
            <p:cNvSpPr/>
            <p:nvPr/>
          </p:nvSpPr>
          <p:spPr bwMode="auto">
            <a:xfrm flipH="1">
              <a:off x="4667" y="3331"/>
              <a:ext cx="59" cy="156"/>
            </a:xfrm>
            <a:custGeom>
              <a:avLst/>
              <a:gdLst>
                <a:gd name="T0" fmla="*/ 0 w 192"/>
                <a:gd name="T1" fmla="*/ 112 h 112"/>
                <a:gd name="T2" fmla="*/ 48 w 192"/>
                <a:gd name="T3" fmla="*/ 16 h 112"/>
                <a:gd name="T4" fmla="*/ 192 w 192"/>
                <a:gd name="T5" fmla="*/ 1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" h="112">
                  <a:moveTo>
                    <a:pt x="0" y="112"/>
                  </a:moveTo>
                  <a:cubicBezTo>
                    <a:pt x="8" y="72"/>
                    <a:pt x="16" y="32"/>
                    <a:pt x="48" y="16"/>
                  </a:cubicBezTo>
                  <a:cubicBezTo>
                    <a:pt x="80" y="0"/>
                    <a:pt x="136" y="8"/>
                    <a:pt x="192" y="16"/>
                  </a:cubicBezTo>
                </a:path>
              </a:pathLst>
            </a:custGeom>
            <a:noFill/>
            <a:ln w="19050" cmpd="sng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4" name="Object 16"/>
            <p:cNvGraphicFramePr>
              <a:graphicFrameLocks noChangeAspect="1"/>
            </p:cNvGraphicFramePr>
            <p:nvPr/>
          </p:nvGraphicFramePr>
          <p:xfrm>
            <a:off x="4947" y="3546"/>
            <a:ext cx="194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519" name="Equation" r:id="rId46" imgW="3352800" imgH="4267200" progId="Equation.DSMT4">
                    <p:embed/>
                  </p:oleObj>
                </mc:Choice>
                <mc:Fallback>
                  <p:oleObj name="Equation" r:id="rId46" imgW="3352800" imgH="4267200" progId="Equation.DSMT4">
                    <p:embed/>
                    <p:pic>
                      <p:nvPicPr>
                        <p:cNvPr id="0" name="图片 675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7" y="3546"/>
                          <a:ext cx="194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7577138" y="234950"/>
          <a:ext cx="2652712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20" name="Equation" r:id="rId48" imgW="26517600" imgH="5791200" progId="Equation.DSMT4">
                  <p:embed/>
                </p:oleObj>
              </mc:Choice>
              <mc:Fallback>
                <p:oleObj name="Equation" r:id="rId48" imgW="26517600" imgH="5791200" progId="Equation.DSMT4">
                  <p:embed/>
                  <p:pic>
                    <p:nvPicPr>
                      <p:cNvPr id="0" name="图片 67519"/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7577138" y="234950"/>
                        <a:ext cx="2652712" cy="581025"/>
                      </a:xfrm>
                      <a:prstGeom prst="rect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0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0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0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0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0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0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10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10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10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10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10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10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8" grpId="0" autoUpdateAnimBg="0"/>
      <p:bldP spid="410648" grpId="0" autoUpdateAnimBg="0"/>
      <p:bldP spid="410649" grpId="0" autoUpdateAnimBg="0"/>
      <p:bldP spid="410650" grpId="0" autoUpdateAnimBg="0"/>
      <p:bldP spid="2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723" name="Freeform 51"/>
          <p:cNvSpPr/>
          <p:nvPr/>
        </p:nvSpPr>
        <p:spPr bwMode="auto">
          <a:xfrm>
            <a:off x="2743200" y="3124200"/>
            <a:ext cx="1828800" cy="2895600"/>
          </a:xfrm>
          <a:custGeom>
            <a:avLst/>
            <a:gdLst>
              <a:gd name="T0" fmla="*/ 2147483647 w 1152"/>
              <a:gd name="T1" fmla="*/ 2147483647 h 1824"/>
              <a:gd name="T2" fmla="*/ 0 w 1152"/>
              <a:gd name="T3" fmla="*/ 2147483647 h 1824"/>
              <a:gd name="T4" fmla="*/ 2147483647 w 1152"/>
              <a:gd name="T5" fmla="*/ 2147483647 h 1824"/>
              <a:gd name="T6" fmla="*/ 2147483647 w 1152"/>
              <a:gd name="T7" fmla="*/ 0 h 1824"/>
              <a:gd name="T8" fmla="*/ 2147483647 w 1152"/>
              <a:gd name="T9" fmla="*/ 2147483647 h 1824"/>
              <a:gd name="T10" fmla="*/ 2147483647 w 1152"/>
              <a:gd name="T11" fmla="*/ 2147483647 h 18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52"/>
              <a:gd name="T19" fmla="*/ 0 h 1824"/>
              <a:gd name="T20" fmla="*/ 1152 w 1152"/>
              <a:gd name="T21" fmla="*/ 1824 h 18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52" h="1824">
                <a:moveTo>
                  <a:pt x="816" y="1296"/>
                </a:moveTo>
                <a:lnTo>
                  <a:pt x="0" y="1824"/>
                </a:lnTo>
                <a:lnTo>
                  <a:pt x="192" y="624"/>
                </a:lnTo>
                <a:lnTo>
                  <a:pt x="1152" y="0"/>
                </a:lnTo>
                <a:lnTo>
                  <a:pt x="965" y="1205"/>
                </a:lnTo>
                <a:lnTo>
                  <a:pt x="816" y="1296"/>
                </a:lnTo>
                <a:close/>
              </a:path>
            </a:pathLst>
          </a:custGeom>
          <a:solidFill>
            <a:srgbClr val="00FFFF"/>
          </a:solidFill>
          <a:ln w="2222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2674" name="Text Box 2"/>
          <p:cNvSpPr txBox="1">
            <a:spLocks noChangeArrowheads="1"/>
          </p:cNvSpPr>
          <p:nvPr/>
        </p:nvSpPr>
        <p:spPr bwMode="auto">
          <a:xfrm>
            <a:off x="3352800" y="1385888"/>
            <a:ext cx="411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/>
              <a:t>流向曲面一侧的</a:t>
            </a:r>
            <a:r>
              <a:rPr lang="zh-CN" altLang="en-US" sz="2800" b="1" dirty="0">
                <a:solidFill>
                  <a:srgbClr val="FF0000"/>
                </a:solidFill>
              </a:rPr>
              <a:t>流量</a:t>
            </a:r>
            <a:r>
              <a:rPr lang="en-US" altLang="zh-CN" sz="2800" b="1" dirty="0">
                <a:solidFill>
                  <a:srgbClr val="FF0000"/>
                </a:solidFill>
              </a:rPr>
              <a:t>.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412695" name="Object 2"/>
          <p:cNvGraphicFramePr>
            <a:graphicFrameLocks noChangeAspect="1"/>
          </p:cNvGraphicFramePr>
          <p:nvPr/>
        </p:nvGraphicFramePr>
        <p:xfrm>
          <a:off x="5410201" y="4419601"/>
          <a:ext cx="239713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0" name="公式" r:id="rId1" imgW="238125" imgH="314325" progId="Equation.3">
                  <p:embed/>
                </p:oleObj>
              </mc:Choice>
              <mc:Fallback>
                <p:oleObj name="公式" r:id="rId1" imgW="238125" imgH="314325" progId="Equation.3">
                  <p:embed/>
                  <p:pic>
                    <p:nvPicPr>
                      <p:cNvPr id="0" name="图片 38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1" y="4419601"/>
                        <a:ext cx="239713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701" name="Text Box 29"/>
          <p:cNvSpPr txBox="1">
            <a:spLocks noChangeArrowheads="1"/>
          </p:cNvSpPr>
          <p:nvPr/>
        </p:nvSpPr>
        <p:spPr bwMode="auto">
          <a:xfrm>
            <a:off x="6629400" y="3276601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</a:rPr>
              <a:t>流量</a:t>
            </a:r>
            <a:endParaRPr lang="zh-CN" altLang="en-US" sz="2800" b="1" dirty="0"/>
          </a:p>
        </p:txBody>
      </p:sp>
      <p:sp>
        <p:nvSpPr>
          <p:cNvPr id="412702" name="Rectangle 30"/>
          <p:cNvSpPr>
            <a:spLocks noChangeArrowheads="1"/>
          </p:cNvSpPr>
          <p:nvPr/>
        </p:nvSpPr>
        <p:spPr bwMode="auto">
          <a:xfrm>
            <a:off x="2362201" y="1371601"/>
            <a:ext cx="10525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实例</a:t>
            </a:r>
            <a:endParaRPr lang="zh-CN" altLang="en-US" sz="28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2" name="Group 31"/>
          <p:cNvGrpSpPr/>
          <p:nvPr/>
        </p:nvGrpSpPr>
        <p:grpSpPr bwMode="auto">
          <a:xfrm>
            <a:off x="5638800" y="5189542"/>
            <a:ext cx="4495800" cy="587376"/>
            <a:chOff x="2352" y="3557"/>
            <a:chExt cx="2832" cy="370"/>
          </a:xfrm>
        </p:grpSpPr>
        <p:sp>
          <p:nvSpPr>
            <p:cNvPr id="3124" name="Text Box 32"/>
            <p:cNvSpPr txBox="1">
              <a:spLocks noChangeArrowheads="1"/>
            </p:cNvSpPr>
            <p:nvPr/>
          </p:nvSpPr>
          <p:spPr bwMode="auto">
            <a:xfrm>
              <a:off x="2352" y="3600"/>
              <a:ext cx="28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 dirty="0"/>
                <a:t>(</a:t>
              </a:r>
              <a:r>
                <a:rPr lang="en-US" altLang="zh-CN" sz="2800" dirty="0"/>
                <a:t>     </a:t>
              </a:r>
              <a:r>
                <a:rPr lang="zh-CN" altLang="en-US" sz="2800" b="1" dirty="0"/>
                <a:t>为平面</a:t>
              </a:r>
              <a:r>
                <a:rPr lang="en-US" altLang="zh-CN" sz="2800" b="1" i="1" dirty="0"/>
                <a:t>A</a:t>
              </a:r>
              <a:r>
                <a:rPr lang="zh-CN" altLang="en-US" sz="2800" b="1" dirty="0"/>
                <a:t>的</a:t>
              </a:r>
              <a:r>
                <a:rPr lang="zh-CN" altLang="en-US" sz="2800" dirty="0">
                  <a:solidFill>
                    <a:srgbClr val="0000FF"/>
                  </a:solidFill>
                  <a:ea typeface="黑体" panose="02010609060101010101" pitchFamily="49" charset="-122"/>
                </a:rPr>
                <a:t>单位</a:t>
              </a:r>
              <a:r>
                <a:rPr lang="zh-CN" altLang="en-US" sz="2800" b="1" dirty="0">
                  <a:solidFill>
                    <a:srgbClr val="000000"/>
                  </a:solidFill>
                </a:rPr>
                <a:t>法向量</a:t>
              </a:r>
              <a:r>
                <a:rPr lang="en-US" altLang="zh-CN" sz="2800" b="1" dirty="0">
                  <a:solidFill>
                    <a:srgbClr val="0000FF"/>
                  </a:solidFill>
                </a:rPr>
                <a:t>)</a:t>
              </a:r>
              <a:endParaRPr lang="en-US" altLang="zh-CN" sz="2800" b="1" dirty="0"/>
            </a:p>
          </p:txBody>
        </p:sp>
        <p:graphicFrame>
          <p:nvGraphicFramePr>
            <p:cNvPr id="3082" name="Object 10"/>
            <p:cNvGraphicFramePr>
              <a:graphicFrameLocks noChangeAspect="1"/>
            </p:cNvGraphicFramePr>
            <p:nvPr/>
          </p:nvGraphicFramePr>
          <p:xfrm>
            <a:off x="2496" y="3557"/>
            <a:ext cx="29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31" name="公式" r:id="rId3" imgW="180975" imgH="200025" progId="Equation.3">
                    <p:embed/>
                  </p:oleObj>
                </mc:Choice>
                <mc:Fallback>
                  <p:oleObj name="公式" r:id="rId3" imgW="180975" imgH="200025" progId="Equation.3">
                    <p:embed/>
                    <p:pic>
                      <p:nvPicPr>
                        <p:cNvPr id="0" name="图片 38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3557"/>
                          <a:ext cx="294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2706" name="Rectangle 34"/>
          <p:cNvSpPr>
            <a:spLocks noChangeArrowheads="1"/>
          </p:cNvSpPr>
          <p:nvPr/>
        </p:nvSpPr>
        <p:spPr bwMode="auto">
          <a:xfrm>
            <a:off x="7535864" y="3284538"/>
            <a:ext cx="2593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rgbClr val="FF0000"/>
                </a:solidFill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</a:rPr>
              <a:t>斜柱体体积</a:t>
            </a:r>
            <a:r>
              <a:rPr lang="en-US" altLang="zh-CN" sz="2800" b="1" dirty="0">
                <a:solidFill>
                  <a:srgbClr val="FF0000"/>
                </a:solidFill>
              </a:rPr>
              <a:t>)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412707" name="Object 3"/>
          <p:cNvGraphicFramePr>
            <a:graphicFrameLocks noChangeAspect="1"/>
          </p:cNvGraphicFramePr>
          <p:nvPr/>
        </p:nvGraphicFramePr>
        <p:xfrm>
          <a:off x="7124701" y="4124327"/>
          <a:ext cx="2232922" cy="538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2" name="Equation" r:id="rId5" imgW="16459200" imgH="4267200" progId="Equation.DSMT4">
                  <p:embed/>
                </p:oleObj>
              </mc:Choice>
              <mc:Fallback>
                <p:oleObj name="Equation" r:id="rId5" imgW="16459200" imgH="4267200" progId="Equation.DSMT4">
                  <p:embed/>
                  <p:pic>
                    <p:nvPicPr>
                      <p:cNvPr id="0" name="图片 38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4701" y="4124327"/>
                        <a:ext cx="2232922" cy="5381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708" name="Text Box 36"/>
          <p:cNvSpPr txBox="1">
            <a:spLocks noChangeArrowheads="1"/>
          </p:cNvSpPr>
          <p:nvPr/>
        </p:nvSpPr>
        <p:spPr bwMode="auto">
          <a:xfrm>
            <a:off x="2362200" y="1981201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</a:rPr>
              <a:t>(1)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sp>
        <p:nvSpPr>
          <p:cNvPr id="412709" name="Text Box 37"/>
          <p:cNvSpPr txBox="1">
            <a:spLocks noChangeArrowheads="1"/>
          </p:cNvSpPr>
          <p:nvPr/>
        </p:nvSpPr>
        <p:spPr bwMode="auto">
          <a:xfrm>
            <a:off x="2819400" y="1981201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99"/>
                </a:solidFill>
                <a:latin typeface="+mn-ea"/>
                <a:ea typeface="+mn-ea"/>
              </a:rPr>
              <a:t>流速场为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常向量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412710" name="Object 4"/>
          <p:cNvGraphicFramePr>
            <a:graphicFrameLocks noChangeAspect="1"/>
          </p:cNvGraphicFramePr>
          <p:nvPr/>
        </p:nvGraphicFramePr>
        <p:xfrm>
          <a:off x="5473700" y="2082800"/>
          <a:ext cx="3175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3" name="Equation" r:id="rId7" imgW="317500" imgH="355600" progId="Equation.3">
                  <p:embed/>
                </p:oleObj>
              </mc:Choice>
              <mc:Fallback>
                <p:oleObj name="Equation" r:id="rId7" imgW="317500" imgH="355600" progId="Equation.3">
                  <p:embed/>
                  <p:pic>
                    <p:nvPicPr>
                      <p:cNvPr id="0" name="图片 38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3700" y="2082800"/>
                        <a:ext cx="3175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711" name="Text Box 39"/>
          <p:cNvSpPr txBox="1">
            <a:spLocks noChangeArrowheads="1"/>
          </p:cNvSpPr>
          <p:nvPr/>
        </p:nvSpPr>
        <p:spPr bwMode="auto">
          <a:xfrm>
            <a:off x="5715000" y="1995488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99"/>
                </a:solidFill>
                <a:latin typeface="+mn-ea"/>
                <a:ea typeface="+mn-ea"/>
              </a:rPr>
              <a:t>有向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平面</a:t>
            </a:r>
            <a:r>
              <a:rPr lang="zh-CN" altLang="en-US" sz="2800" b="1" dirty="0">
                <a:solidFill>
                  <a:srgbClr val="000099"/>
                </a:solidFill>
                <a:latin typeface="+mn-ea"/>
                <a:ea typeface="+mn-ea"/>
              </a:rPr>
              <a:t>区域 </a:t>
            </a:r>
            <a:r>
              <a:rPr lang="en-US" altLang="zh-CN" sz="2800" b="1" i="1" dirty="0" smtClean="0">
                <a:solidFill>
                  <a:srgbClr val="000099"/>
                </a:solidFill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b="1" dirty="0" smtClean="0">
                <a:solidFill>
                  <a:srgbClr val="000099"/>
                </a:solidFill>
                <a:latin typeface="+mn-ea"/>
                <a:ea typeface="+mn-ea"/>
              </a:rPr>
              <a:t>,</a:t>
            </a:r>
            <a:endParaRPr lang="en-US" altLang="zh-CN" sz="2800" b="1" dirty="0">
              <a:solidFill>
                <a:srgbClr val="000099"/>
              </a:solidFill>
              <a:latin typeface="+mn-ea"/>
              <a:ea typeface="+mn-ea"/>
            </a:endParaRPr>
          </a:p>
        </p:txBody>
      </p:sp>
      <p:sp>
        <p:nvSpPr>
          <p:cNvPr id="412712" name="Text Box 40"/>
          <p:cNvSpPr txBox="1">
            <a:spLocks noChangeArrowheads="1"/>
          </p:cNvSpPr>
          <p:nvPr/>
        </p:nvSpPr>
        <p:spPr bwMode="auto">
          <a:xfrm>
            <a:off x="2362200" y="2590801"/>
            <a:ext cx="510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99"/>
                </a:solidFill>
              </a:rPr>
              <a:t>求单位时间流过</a:t>
            </a:r>
            <a:r>
              <a:rPr lang="en-US" altLang="zh-CN" sz="2800" b="1" i="1" dirty="0">
                <a:solidFill>
                  <a:srgbClr val="000099"/>
                </a:solidFill>
              </a:rPr>
              <a:t>A</a:t>
            </a:r>
            <a:r>
              <a:rPr lang="zh-CN" altLang="en-US" sz="2800" b="1" dirty="0">
                <a:solidFill>
                  <a:srgbClr val="000099"/>
                </a:solidFill>
              </a:rPr>
              <a:t>的流体的质量</a:t>
            </a:r>
            <a:endParaRPr lang="zh-CN" altLang="en-US" sz="2800" b="1" dirty="0">
              <a:solidFill>
                <a:srgbClr val="000099"/>
              </a:solidFill>
            </a:endParaRPr>
          </a:p>
        </p:txBody>
      </p:sp>
      <p:graphicFrame>
        <p:nvGraphicFramePr>
          <p:cNvPr id="412713" name="Object 5"/>
          <p:cNvGraphicFramePr>
            <a:graphicFrameLocks noChangeAspect="1"/>
          </p:cNvGraphicFramePr>
          <p:nvPr/>
        </p:nvGraphicFramePr>
        <p:xfrm>
          <a:off x="7391400" y="2679700"/>
          <a:ext cx="317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4" name="Equation" r:id="rId9" imgW="317500" imgH="292100" progId="Equation.3">
                  <p:embed/>
                </p:oleObj>
              </mc:Choice>
              <mc:Fallback>
                <p:oleObj name="Equation" r:id="rId9" imgW="317500" imgH="292100" progId="Equation.3">
                  <p:embed/>
                  <p:pic>
                    <p:nvPicPr>
                      <p:cNvPr id="0" name="图片 38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2679700"/>
                        <a:ext cx="3175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714" name="Text Box 42"/>
          <p:cNvSpPr txBox="1">
            <a:spLocks noChangeArrowheads="1"/>
          </p:cNvSpPr>
          <p:nvPr/>
        </p:nvSpPr>
        <p:spPr bwMode="auto">
          <a:xfrm>
            <a:off x="7620000" y="2590801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99"/>
                </a:solidFill>
              </a:rPr>
              <a:t>(</a:t>
            </a:r>
            <a:r>
              <a:rPr lang="zh-CN" altLang="en-US" sz="2800" b="1" dirty="0">
                <a:solidFill>
                  <a:srgbClr val="000099"/>
                </a:solidFill>
              </a:rPr>
              <a:t>假定密度为</a:t>
            </a:r>
            <a:r>
              <a:rPr lang="en-US" altLang="zh-CN" sz="2800" b="1" dirty="0">
                <a:solidFill>
                  <a:srgbClr val="000099"/>
                </a:solidFill>
              </a:rPr>
              <a:t>1).</a:t>
            </a:r>
            <a:endParaRPr lang="en-US" altLang="zh-CN" sz="2800" b="1" dirty="0">
              <a:solidFill>
                <a:srgbClr val="000099"/>
              </a:solidFill>
            </a:endParaRPr>
          </a:p>
        </p:txBody>
      </p:sp>
      <p:sp>
        <p:nvSpPr>
          <p:cNvPr id="3094" name="Rectangle 48"/>
          <p:cNvSpPr>
            <a:spLocks noChangeArrowheads="1"/>
          </p:cNvSpPr>
          <p:nvPr/>
        </p:nvSpPr>
        <p:spPr bwMode="auto">
          <a:xfrm>
            <a:off x="1535114" y="563612"/>
            <a:ext cx="4114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FF0000"/>
                </a:solidFill>
                <a:latin typeface="+mn-ea"/>
                <a:ea typeface="+mn-ea"/>
              </a:rPr>
              <a:t>二、概念的引入</a:t>
            </a:r>
            <a:endParaRPr lang="zh-CN" altLang="en-US" sz="36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12739" name="Line 67"/>
          <p:cNvSpPr>
            <a:spLocks noChangeShapeType="1"/>
          </p:cNvSpPr>
          <p:nvPr/>
        </p:nvSpPr>
        <p:spPr bwMode="auto">
          <a:xfrm flipV="1">
            <a:off x="3581400" y="4572000"/>
            <a:ext cx="1828800" cy="685800"/>
          </a:xfrm>
          <a:prstGeom prst="line">
            <a:avLst/>
          </a:prstGeom>
          <a:noFill/>
          <a:ln w="22225">
            <a:solidFill>
              <a:schemeClr val="accent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2740" name="Line 68"/>
          <p:cNvSpPr>
            <a:spLocks noChangeShapeType="1"/>
          </p:cNvSpPr>
          <p:nvPr/>
        </p:nvSpPr>
        <p:spPr bwMode="auto">
          <a:xfrm>
            <a:off x="3581400" y="5257800"/>
            <a:ext cx="1600200" cy="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104"/>
          <p:cNvGrpSpPr/>
          <p:nvPr/>
        </p:nvGrpSpPr>
        <p:grpSpPr bwMode="auto">
          <a:xfrm>
            <a:off x="3352800" y="4038600"/>
            <a:ext cx="615950" cy="1066800"/>
            <a:chOff x="1056" y="2544"/>
            <a:chExt cx="388" cy="672"/>
          </a:xfrm>
        </p:grpSpPr>
        <p:sp>
          <p:nvSpPr>
            <p:cNvPr id="3123" name="Oval 92"/>
            <p:cNvSpPr>
              <a:spLocks noChangeArrowheads="1"/>
            </p:cNvSpPr>
            <p:nvPr/>
          </p:nvSpPr>
          <p:spPr bwMode="auto">
            <a:xfrm rot="11080263">
              <a:off x="1056" y="2544"/>
              <a:ext cx="388" cy="672"/>
            </a:xfrm>
            <a:prstGeom prst="ellipse">
              <a:avLst/>
            </a:prstGeom>
            <a:solidFill>
              <a:srgbClr val="00FF00"/>
            </a:solidFill>
            <a:ln w="22225">
              <a:solidFill>
                <a:srgbClr val="FF0000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3081" name="Object 9"/>
            <p:cNvGraphicFramePr>
              <a:graphicFrameLocks noChangeAspect="1"/>
            </p:cNvGraphicFramePr>
            <p:nvPr/>
          </p:nvGraphicFramePr>
          <p:xfrm>
            <a:off x="1152" y="2784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35" name="Equation" r:id="rId11" imgW="292100" imgH="304800" progId="Equation.3">
                    <p:embed/>
                  </p:oleObj>
                </mc:Choice>
                <mc:Fallback>
                  <p:oleObj name="Equation" r:id="rId11" imgW="292100" imgH="304800" progId="Equation.3">
                    <p:embed/>
                    <p:pic>
                      <p:nvPicPr>
                        <p:cNvPr id="0" name="图片 38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784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03"/>
          <p:cNvGrpSpPr/>
          <p:nvPr/>
        </p:nvGrpSpPr>
        <p:grpSpPr bwMode="auto">
          <a:xfrm>
            <a:off x="3352800" y="3471864"/>
            <a:ext cx="2192338" cy="1633537"/>
            <a:chOff x="1051" y="2187"/>
            <a:chExt cx="1381" cy="1029"/>
          </a:xfrm>
        </p:grpSpPr>
        <p:grpSp>
          <p:nvGrpSpPr>
            <p:cNvPr id="3100" name="Group 102"/>
            <p:cNvGrpSpPr/>
            <p:nvPr/>
          </p:nvGrpSpPr>
          <p:grpSpPr bwMode="auto">
            <a:xfrm>
              <a:off x="1056" y="2187"/>
              <a:ext cx="1376" cy="1029"/>
              <a:chOff x="1056" y="2187"/>
              <a:chExt cx="1376" cy="1029"/>
            </a:xfrm>
          </p:grpSpPr>
          <p:grpSp>
            <p:nvGrpSpPr>
              <p:cNvPr id="3118" name="Group 99"/>
              <p:cNvGrpSpPr/>
              <p:nvPr/>
            </p:nvGrpSpPr>
            <p:grpSpPr bwMode="auto">
              <a:xfrm>
                <a:off x="1056" y="2187"/>
                <a:ext cx="1376" cy="1029"/>
                <a:chOff x="1056" y="2187"/>
                <a:chExt cx="1376" cy="1029"/>
              </a:xfrm>
            </p:grpSpPr>
            <p:grpSp>
              <p:nvGrpSpPr>
                <p:cNvPr id="3119" name="Group 78"/>
                <p:cNvGrpSpPr/>
                <p:nvPr/>
              </p:nvGrpSpPr>
              <p:grpSpPr bwMode="auto">
                <a:xfrm>
                  <a:off x="1056" y="2187"/>
                  <a:ext cx="1180" cy="1029"/>
                  <a:chOff x="1008" y="2208"/>
                  <a:chExt cx="1180" cy="1029"/>
                </a:xfrm>
              </p:grpSpPr>
              <p:sp>
                <p:nvSpPr>
                  <p:cNvPr id="3121" name="Freeform 65"/>
                  <p:cNvSpPr/>
                  <p:nvPr/>
                </p:nvSpPr>
                <p:spPr bwMode="auto">
                  <a:xfrm>
                    <a:off x="1008" y="2208"/>
                    <a:ext cx="1180" cy="1029"/>
                  </a:xfrm>
                  <a:custGeom>
                    <a:avLst/>
                    <a:gdLst>
                      <a:gd name="T0" fmla="*/ 219 w 1180"/>
                      <a:gd name="T1" fmla="*/ 343 h 1029"/>
                      <a:gd name="T2" fmla="*/ 1154 w 1180"/>
                      <a:gd name="T3" fmla="*/ 0 h 1029"/>
                      <a:gd name="T4" fmla="*/ 1097 w 1180"/>
                      <a:gd name="T5" fmla="*/ 41 h 1029"/>
                      <a:gd name="T6" fmla="*/ 1061 w 1180"/>
                      <a:gd name="T7" fmla="*/ 87 h 1029"/>
                      <a:gd name="T8" fmla="*/ 1024 w 1180"/>
                      <a:gd name="T9" fmla="*/ 142 h 1029"/>
                      <a:gd name="T10" fmla="*/ 1006 w 1180"/>
                      <a:gd name="T11" fmla="*/ 206 h 1029"/>
                      <a:gd name="T12" fmla="*/ 987 w 1180"/>
                      <a:gd name="T13" fmla="*/ 270 h 1029"/>
                      <a:gd name="T14" fmla="*/ 987 w 1180"/>
                      <a:gd name="T15" fmla="*/ 352 h 1029"/>
                      <a:gd name="T16" fmla="*/ 987 w 1180"/>
                      <a:gd name="T17" fmla="*/ 425 h 1029"/>
                      <a:gd name="T18" fmla="*/ 997 w 1180"/>
                      <a:gd name="T19" fmla="*/ 480 h 1029"/>
                      <a:gd name="T20" fmla="*/ 1015 w 1180"/>
                      <a:gd name="T21" fmla="*/ 535 h 1029"/>
                      <a:gd name="T22" fmla="*/ 1042 w 1180"/>
                      <a:gd name="T23" fmla="*/ 590 h 1029"/>
                      <a:gd name="T24" fmla="*/ 1079 w 1180"/>
                      <a:gd name="T25" fmla="*/ 645 h 1029"/>
                      <a:gd name="T26" fmla="*/ 1125 w 1180"/>
                      <a:gd name="T27" fmla="*/ 672 h 1029"/>
                      <a:gd name="T28" fmla="*/ 1180 w 1180"/>
                      <a:gd name="T29" fmla="*/ 669 h 1029"/>
                      <a:gd name="T30" fmla="*/ 192 w 1180"/>
                      <a:gd name="T31" fmla="*/ 1029 h 1029"/>
                      <a:gd name="T32" fmla="*/ 123 w 1180"/>
                      <a:gd name="T33" fmla="*/ 1008 h 1029"/>
                      <a:gd name="T34" fmla="*/ 60 w 1180"/>
                      <a:gd name="T35" fmla="*/ 963 h 1029"/>
                      <a:gd name="T36" fmla="*/ 31 w 1180"/>
                      <a:gd name="T37" fmla="*/ 903 h 1029"/>
                      <a:gd name="T38" fmla="*/ 9 w 1180"/>
                      <a:gd name="T39" fmla="*/ 823 h 1029"/>
                      <a:gd name="T40" fmla="*/ 0 w 1180"/>
                      <a:gd name="T41" fmla="*/ 763 h 1029"/>
                      <a:gd name="T42" fmla="*/ 0 w 1180"/>
                      <a:gd name="T43" fmla="*/ 681 h 1029"/>
                      <a:gd name="T44" fmla="*/ 9 w 1180"/>
                      <a:gd name="T45" fmla="*/ 608 h 1029"/>
                      <a:gd name="T46" fmla="*/ 37 w 1180"/>
                      <a:gd name="T47" fmla="*/ 498 h 1029"/>
                      <a:gd name="T48" fmla="*/ 101 w 1180"/>
                      <a:gd name="T49" fmla="*/ 425 h 1029"/>
                      <a:gd name="T50" fmla="*/ 146 w 1180"/>
                      <a:gd name="T51" fmla="*/ 379 h 1029"/>
                      <a:gd name="T52" fmla="*/ 219 w 1180"/>
                      <a:gd name="T53" fmla="*/ 343 h 1029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w 1180"/>
                      <a:gd name="T82" fmla="*/ 0 h 1029"/>
                      <a:gd name="T83" fmla="*/ 1180 w 1180"/>
                      <a:gd name="T84" fmla="*/ 1029 h 1029"/>
                    </a:gdLst>
                    <a:ahLst/>
                    <a:cxnLst>
                      <a:cxn ang="T54">
                        <a:pos x="T0" y="T1"/>
                      </a:cxn>
                      <a:cxn ang="T55">
                        <a:pos x="T2" y="T3"/>
                      </a:cxn>
                      <a:cxn ang="T56">
                        <a:pos x="T4" y="T5"/>
                      </a:cxn>
                      <a:cxn ang="T57">
                        <a:pos x="T6" y="T7"/>
                      </a:cxn>
                      <a:cxn ang="T58">
                        <a:pos x="T8" y="T9"/>
                      </a:cxn>
                      <a:cxn ang="T59">
                        <a:pos x="T10" y="T11"/>
                      </a:cxn>
                      <a:cxn ang="T60">
                        <a:pos x="T12" y="T13"/>
                      </a:cxn>
                      <a:cxn ang="T61">
                        <a:pos x="T14" y="T15"/>
                      </a:cxn>
                      <a:cxn ang="T62">
                        <a:pos x="T16" y="T17"/>
                      </a:cxn>
                      <a:cxn ang="T63">
                        <a:pos x="T18" y="T19"/>
                      </a:cxn>
                      <a:cxn ang="T64">
                        <a:pos x="T20" y="T21"/>
                      </a:cxn>
                      <a:cxn ang="T65">
                        <a:pos x="T22" y="T23"/>
                      </a:cxn>
                      <a:cxn ang="T66">
                        <a:pos x="T24" y="T25"/>
                      </a:cxn>
                      <a:cxn ang="T67">
                        <a:pos x="T26" y="T27"/>
                      </a:cxn>
                      <a:cxn ang="T68">
                        <a:pos x="T28" y="T29"/>
                      </a:cxn>
                      <a:cxn ang="T69">
                        <a:pos x="T30" y="T31"/>
                      </a:cxn>
                      <a:cxn ang="T70">
                        <a:pos x="T32" y="T33"/>
                      </a:cxn>
                      <a:cxn ang="T71">
                        <a:pos x="T34" y="T35"/>
                      </a:cxn>
                      <a:cxn ang="T72">
                        <a:pos x="T36" y="T37"/>
                      </a:cxn>
                      <a:cxn ang="T73">
                        <a:pos x="T38" y="T39"/>
                      </a:cxn>
                      <a:cxn ang="T74">
                        <a:pos x="T40" y="T41"/>
                      </a:cxn>
                      <a:cxn ang="T75">
                        <a:pos x="T42" y="T43"/>
                      </a:cxn>
                      <a:cxn ang="T76">
                        <a:pos x="T44" y="T45"/>
                      </a:cxn>
                      <a:cxn ang="T77">
                        <a:pos x="T46" y="T47"/>
                      </a:cxn>
                      <a:cxn ang="T78">
                        <a:pos x="T48" y="T49"/>
                      </a:cxn>
                      <a:cxn ang="T79">
                        <a:pos x="T50" y="T51"/>
                      </a:cxn>
                      <a:cxn ang="T80">
                        <a:pos x="T52" y="T53"/>
                      </a:cxn>
                    </a:cxnLst>
                    <a:rect l="T81" t="T82" r="T83" b="T84"/>
                    <a:pathLst>
                      <a:path w="1180" h="1029">
                        <a:moveTo>
                          <a:pt x="219" y="343"/>
                        </a:moveTo>
                        <a:lnTo>
                          <a:pt x="1154" y="0"/>
                        </a:lnTo>
                        <a:lnTo>
                          <a:pt x="1097" y="41"/>
                        </a:lnTo>
                        <a:lnTo>
                          <a:pt x="1061" y="87"/>
                        </a:lnTo>
                        <a:lnTo>
                          <a:pt x="1024" y="142"/>
                        </a:lnTo>
                        <a:lnTo>
                          <a:pt x="1006" y="206"/>
                        </a:lnTo>
                        <a:lnTo>
                          <a:pt x="987" y="270"/>
                        </a:lnTo>
                        <a:lnTo>
                          <a:pt x="987" y="352"/>
                        </a:lnTo>
                        <a:lnTo>
                          <a:pt x="987" y="425"/>
                        </a:lnTo>
                        <a:lnTo>
                          <a:pt x="997" y="480"/>
                        </a:lnTo>
                        <a:lnTo>
                          <a:pt x="1015" y="535"/>
                        </a:lnTo>
                        <a:lnTo>
                          <a:pt x="1042" y="590"/>
                        </a:lnTo>
                        <a:lnTo>
                          <a:pt x="1079" y="645"/>
                        </a:lnTo>
                        <a:lnTo>
                          <a:pt x="1125" y="672"/>
                        </a:lnTo>
                        <a:lnTo>
                          <a:pt x="1180" y="669"/>
                        </a:lnTo>
                        <a:lnTo>
                          <a:pt x="192" y="1029"/>
                        </a:lnTo>
                        <a:lnTo>
                          <a:pt x="123" y="1008"/>
                        </a:lnTo>
                        <a:lnTo>
                          <a:pt x="60" y="963"/>
                        </a:lnTo>
                        <a:lnTo>
                          <a:pt x="31" y="903"/>
                        </a:lnTo>
                        <a:lnTo>
                          <a:pt x="9" y="823"/>
                        </a:lnTo>
                        <a:lnTo>
                          <a:pt x="0" y="763"/>
                        </a:lnTo>
                        <a:lnTo>
                          <a:pt x="0" y="681"/>
                        </a:lnTo>
                        <a:lnTo>
                          <a:pt x="9" y="608"/>
                        </a:lnTo>
                        <a:lnTo>
                          <a:pt x="37" y="498"/>
                        </a:lnTo>
                        <a:lnTo>
                          <a:pt x="101" y="425"/>
                        </a:lnTo>
                        <a:lnTo>
                          <a:pt x="146" y="379"/>
                        </a:lnTo>
                        <a:lnTo>
                          <a:pt x="219" y="343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FF99FF"/>
                      </a:gs>
                      <a:gs pos="50000">
                        <a:srgbClr val="764776"/>
                      </a:gs>
                      <a:gs pos="100000">
                        <a:srgbClr val="FF99FF"/>
                      </a:gs>
                    </a:gsLst>
                    <a:lin ang="5400000" scaled="1"/>
                  </a:gradFill>
                  <a:ln w="22225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2" name="Arc 56"/>
                  <p:cNvSpPr/>
                  <p:nvPr/>
                </p:nvSpPr>
                <p:spPr bwMode="auto">
                  <a:xfrm rot="5465665">
                    <a:off x="992" y="2785"/>
                    <a:ext cx="671" cy="192"/>
                  </a:xfrm>
                  <a:custGeom>
                    <a:avLst/>
                    <a:gdLst>
                      <a:gd name="T0" fmla="*/ 0 w 43166"/>
                      <a:gd name="T1" fmla="*/ 0 h 21600"/>
                      <a:gd name="T2" fmla="*/ 0 w 43166"/>
                      <a:gd name="T3" fmla="*/ 0 h 21600"/>
                      <a:gd name="T4" fmla="*/ 0 w 43166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43166"/>
                      <a:gd name="T10" fmla="*/ 0 h 21600"/>
                      <a:gd name="T11" fmla="*/ 43166 w 43166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166" h="21600" fill="none" extrusionOk="0">
                        <a:moveTo>
                          <a:pt x="0" y="20386"/>
                        </a:moveTo>
                        <a:cubicBezTo>
                          <a:pt x="644" y="8946"/>
                          <a:pt x="10108" y="-1"/>
                          <a:pt x="21566" y="0"/>
                        </a:cubicBezTo>
                        <a:cubicBezTo>
                          <a:pt x="33495" y="0"/>
                          <a:pt x="43166" y="9670"/>
                          <a:pt x="43166" y="21600"/>
                        </a:cubicBezTo>
                      </a:path>
                      <a:path w="43166" h="21600" stroke="0" extrusionOk="0">
                        <a:moveTo>
                          <a:pt x="0" y="20386"/>
                        </a:moveTo>
                        <a:cubicBezTo>
                          <a:pt x="644" y="8946"/>
                          <a:pt x="10108" y="-1"/>
                          <a:pt x="21566" y="0"/>
                        </a:cubicBezTo>
                        <a:cubicBezTo>
                          <a:pt x="33495" y="0"/>
                          <a:pt x="43166" y="9670"/>
                          <a:pt x="43166" y="21600"/>
                        </a:cubicBezTo>
                        <a:lnTo>
                          <a:pt x="21566" y="21600"/>
                        </a:lnTo>
                        <a:close/>
                      </a:path>
                    </a:pathLst>
                  </a:custGeom>
                  <a:noFill/>
                  <a:ln w="22225">
                    <a:solidFill>
                      <a:srgbClr val="FF0000"/>
                    </a:solidFill>
                    <a:prstDash val="dash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120" name="Oval 66" descr="大纸屑"/>
                <p:cNvSpPr>
                  <a:spLocks noChangeArrowheads="1"/>
                </p:cNvSpPr>
                <p:nvPr/>
              </p:nvSpPr>
              <p:spPr bwMode="auto">
                <a:xfrm rot="11080263">
                  <a:off x="2044" y="2187"/>
                  <a:ext cx="388" cy="672"/>
                </a:xfrm>
                <a:prstGeom prst="ellipse">
                  <a:avLst/>
                </a:prstGeom>
                <a:pattFill prst="lgConfetti">
                  <a:fgClr>
                    <a:srgbClr val="FF00FF"/>
                  </a:fgClr>
                  <a:bgClr>
                    <a:srgbClr val="760076"/>
                  </a:bgClr>
                </a:pattFill>
                <a:ln w="22225">
                  <a:solidFill>
                    <a:srgbClr val="FF0000"/>
                  </a:solidFill>
                  <a:round/>
                </a:ln>
              </p:spPr>
              <p:txBody>
                <a:bodyPr wrap="none"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aphicFrame>
            <p:nvGraphicFramePr>
              <p:cNvPr id="3080" name="Object 8"/>
              <p:cNvGraphicFramePr>
                <a:graphicFrameLocks noChangeAspect="1"/>
              </p:cNvGraphicFramePr>
              <p:nvPr/>
            </p:nvGraphicFramePr>
            <p:xfrm>
              <a:off x="1152" y="2784"/>
              <a:ext cx="184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36" name="Equation" r:id="rId13" imgW="292100" imgH="304800" progId="Equation.3">
                      <p:embed/>
                    </p:oleObj>
                  </mc:Choice>
                  <mc:Fallback>
                    <p:oleObj name="Equation" r:id="rId13" imgW="292100" imgH="304800" progId="Equation.3">
                      <p:embed/>
                      <p:pic>
                        <p:nvPicPr>
                          <p:cNvPr id="0" name="图片 38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2" y="2784"/>
                            <a:ext cx="184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101" name="Group 98"/>
            <p:cNvGrpSpPr/>
            <p:nvPr/>
          </p:nvGrpSpPr>
          <p:grpSpPr bwMode="auto">
            <a:xfrm>
              <a:off x="1051" y="2256"/>
              <a:ext cx="1088" cy="960"/>
              <a:chOff x="1051" y="2240"/>
              <a:chExt cx="1088" cy="960"/>
            </a:xfrm>
          </p:grpSpPr>
          <p:sp>
            <p:nvSpPr>
              <p:cNvPr id="3102" name="Freeform 89"/>
              <p:cNvSpPr/>
              <p:nvPr/>
            </p:nvSpPr>
            <p:spPr bwMode="auto">
              <a:xfrm>
                <a:off x="1189" y="2862"/>
                <a:ext cx="950" cy="338"/>
              </a:xfrm>
              <a:custGeom>
                <a:avLst/>
                <a:gdLst>
                  <a:gd name="T0" fmla="*/ 0 w 950"/>
                  <a:gd name="T1" fmla="*/ 338 h 338"/>
                  <a:gd name="T2" fmla="*/ 950 w 950"/>
                  <a:gd name="T3" fmla="*/ 0 h 338"/>
                  <a:gd name="T4" fmla="*/ 0 60000 65536"/>
                  <a:gd name="T5" fmla="*/ 0 60000 65536"/>
                  <a:gd name="T6" fmla="*/ 0 w 950"/>
                  <a:gd name="T7" fmla="*/ 0 h 338"/>
                  <a:gd name="T8" fmla="*/ 950 w 950"/>
                  <a:gd name="T9" fmla="*/ 338 h 33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50" h="338">
                    <a:moveTo>
                      <a:pt x="0" y="338"/>
                    </a:moveTo>
                    <a:lnTo>
                      <a:pt x="950" y="0"/>
                    </a:lnTo>
                  </a:path>
                </a:pathLst>
              </a:custGeom>
              <a:noFill/>
              <a:ln w="222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103" name="Group 97"/>
              <p:cNvGrpSpPr/>
              <p:nvPr/>
            </p:nvGrpSpPr>
            <p:grpSpPr bwMode="auto">
              <a:xfrm>
                <a:off x="1051" y="2240"/>
                <a:ext cx="1079" cy="933"/>
                <a:chOff x="1051" y="2240"/>
                <a:chExt cx="1079" cy="933"/>
              </a:xfrm>
            </p:grpSpPr>
            <p:grpSp>
              <p:nvGrpSpPr>
                <p:cNvPr id="3104" name="Group 96"/>
                <p:cNvGrpSpPr/>
                <p:nvPr/>
              </p:nvGrpSpPr>
              <p:grpSpPr bwMode="auto">
                <a:xfrm>
                  <a:off x="1051" y="2542"/>
                  <a:ext cx="1061" cy="631"/>
                  <a:chOff x="1051" y="2542"/>
                  <a:chExt cx="1061" cy="631"/>
                </a:xfrm>
              </p:grpSpPr>
              <p:sp>
                <p:nvSpPr>
                  <p:cNvPr id="3111" name="Freeform 85"/>
                  <p:cNvSpPr/>
                  <p:nvPr/>
                </p:nvSpPr>
                <p:spPr bwMode="auto">
                  <a:xfrm>
                    <a:off x="1074" y="2688"/>
                    <a:ext cx="976" cy="354"/>
                  </a:xfrm>
                  <a:custGeom>
                    <a:avLst/>
                    <a:gdLst>
                      <a:gd name="T0" fmla="*/ 0 w 976"/>
                      <a:gd name="T1" fmla="*/ 354 h 354"/>
                      <a:gd name="T2" fmla="*/ 976 w 976"/>
                      <a:gd name="T3" fmla="*/ 0 h 354"/>
                      <a:gd name="T4" fmla="*/ 0 60000 65536"/>
                      <a:gd name="T5" fmla="*/ 0 60000 65536"/>
                      <a:gd name="T6" fmla="*/ 0 w 976"/>
                      <a:gd name="T7" fmla="*/ 0 h 354"/>
                      <a:gd name="T8" fmla="*/ 976 w 976"/>
                      <a:gd name="T9" fmla="*/ 354 h 354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76" h="354">
                        <a:moveTo>
                          <a:pt x="0" y="354"/>
                        </a:moveTo>
                        <a:lnTo>
                          <a:pt x="976" y="0"/>
                        </a:lnTo>
                      </a:path>
                    </a:pathLst>
                  </a:custGeom>
                  <a:noFill/>
                  <a:ln w="22225" cap="flat" cmpd="sng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2" name="Freeform 82"/>
                  <p:cNvSpPr/>
                  <p:nvPr/>
                </p:nvSpPr>
                <p:spPr bwMode="auto">
                  <a:xfrm>
                    <a:off x="1051" y="2542"/>
                    <a:ext cx="970" cy="329"/>
                  </a:xfrm>
                  <a:custGeom>
                    <a:avLst/>
                    <a:gdLst>
                      <a:gd name="T0" fmla="*/ 0 w 970"/>
                      <a:gd name="T1" fmla="*/ 329 h 329"/>
                      <a:gd name="T2" fmla="*/ 970 w 970"/>
                      <a:gd name="T3" fmla="*/ 0 h 329"/>
                      <a:gd name="T4" fmla="*/ 0 60000 65536"/>
                      <a:gd name="T5" fmla="*/ 0 60000 65536"/>
                      <a:gd name="T6" fmla="*/ 0 w 970"/>
                      <a:gd name="T7" fmla="*/ 0 h 329"/>
                      <a:gd name="T8" fmla="*/ 970 w 970"/>
                      <a:gd name="T9" fmla="*/ 329 h 329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70" h="329">
                        <a:moveTo>
                          <a:pt x="0" y="329"/>
                        </a:moveTo>
                        <a:lnTo>
                          <a:pt x="970" y="0"/>
                        </a:lnTo>
                      </a:path>
                    </a:pathLst>
                  </a:custGeom>
                  <a:noFill/>
                  <a:ln w="22225" cap="flat" cmpd="sng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3" name="Freeform 83"/>
                  <p:cNvSpPr/>
                  <p:nvPr/>
                </p:nvSpPr>
                <p:spPr bwMode="auto">
                  <a:xfrm>
                    <a:off x="1072" y="2592"/>
                    <a:ext cx="962" cy="343"/>
                  </a:xfrm>
                  <a:custGeom>
                    <a:avLst/>
                    <a:gdLst>
                      <a:gd name="T0" fmla="*/ 0 w 962"/>
                      <a:gd name="T1" fmla="*/ 343 h 343"/>
                      <a:gd name="T2" fmla="*/ 962 w 962"/>
                      <a:gd name="T3" fmla="*/ 0 h 343"/>
                      <a:gd name="T4" fmla="*/ 0 60000 65536"/>
                      <a:gd name="T5" fmla="*/ 0 60000 65536"/>
                      <a:gd name="T6" fmla="*/ 0 w 962"/>
                      <a:gd name="T7" fmla="*/ 0 h 343"/>
                      <a:gd name="T8" fmla="*/ 962 w 962"/>
                      <a:gd name="T9" fmla="*/ 343 h 343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2" h="343">
                        <a:moveTo>
                          <a:pt x="0" y="343"/>
                        </a:moveTo>
                        <a:lnTo>
                          <a:pt x="962" y="0"/>
                        </a:lnTo>
                      </a:path>
                    </a:pathLst>
                  </a:custGeom>
                  <a:noFill/>
                  <a:ln w="22225" cap="flat" cmpd="sng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4" name="Freeform 84"/>
                  <p:cNvSpPr/>
                  <p:nvPr/>
                </p:nvSpPr>
                <p:spPr bwMode="auto">
                  <a:xfrm>
                    <a:off x="1051" y="2651"/>
                    <a:ext cx="979" cy="339"/>
                  </a:xfrm>
                  <a:custGeom>
                    <a:avLst/>
                    <a:gdLst>
                      <a:gd name="T0" fmla="*/ 0 w 979"/>
                      <a:gd name="T1" fmla="*/ 339 h 339"/>
                      <a:gd name="T2" fmla="*/ 979 w 979"/>
                      <a:gd name="T3" fmla="*/ 0 h 339"/>
                      <a:gd name="T4" fmla="*/ 0 60000 65536"/>
                      <a:gd name="T5" fmla="*/ 0 60000 65536"/>
                      <a:gd name="T6" fmla="*/ 0 w 979"/>
                      <a:gd name="T7" fmla="*/ 0 h 339"/>
                      <a:gd name="T8" fmla="*/ 979 w 979"/>
                      <a:gd name="T9" fmla="*/ 339 h 339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79" h="339">
                        <a:moveTo>
                          <a:pt x="0" y="339"/>
                        </a:moveTo>
                        <a:lnTo>
                          <a:pt x="979" y="0"/>
                        </a:lnTo>
                      </a:path>
                    </a:pathLst>
                  </a:custGeom>
                  <a:noFill/>
                  <a:ln w="22225" cap="flat" cmpd="sng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5" name="Freeform 86"/>
                  <p:cNvSpPr/>
                  <p:nvPr/>
                </p:nvSpPr>
                <p:spPr bwMode="auto">
                  <a:xfrm>
                    <a:off x="1099" y="2736"/>
                    <a:ext cx="965" cy="345"/>
                  </a:xfrm>
                  <a:custGeom>
                    <a:avLst/>
                    <a:gdLst>
                      <a:gd name="T0" fmla="*/ 0 w 965"/>
                      <a:gd name="T1" fmla="*/ 345 h 345"/>
                      <a:gd name="T2" fmla="*/ 965 w 965"/>
                      <a:gd name="T3" fmla="*/ 0 h 345"/>
                      <a:gd name="T4" fmla="*/ 0 60000 65536"/>
                      <a:gd name="T5" fmla="*/ 0 60000 65536"/>
                      <a:gd name="T6" fmla="*/ 0 w 965"/>
                      <a:gd name="T7" fmla="*/ 0 h 345"/>
                      <a:gd name="T8" fmla="*/ 965 w 965"/>
                      <a:gd name="T9" fmla="*/ 345 h 345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5" h="345">
                        <a:moveTo>
                          <a:pt x="0" y="345"/>
                        </a:moveTo>
                        <a:lnTo>
                          <a:pt x="965" y="0"/>
                        </a:lnTo>
                      </a:path>
                    </a:pathLst>
                  </a:custGeom>
                  <a:noFill/>
                  <a:ln w="22225" cap="flat" cmpd="sng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6" name="Freeform 87"/>
                  <p:cNvSpPr/>
                  <p:nvPr/>
                </p:nvSpPr>
                <p:spPr bwMode="auto">
                  <a:xfrm>
                    <a:off x="1117" y="2784"/>
                    <a:ext cx="965" cy="343"/>
                  </a:xfrm>
                  <a:custGeom>
                    <a:avLst/>
                    <a:gdLst>
                      <a:gd name="T0" fmla="*/ 0 w 965"/>
                      <a:gd name="T1" fmla="*/ 343 h 343"/>
                      <a:gd name="T2" fmla="*/ 965 w 965"/>
                      <a:gd name="T3" fmla="*/ 0 h 343"/>
                      <a:gd name="T4" fmla="*/ 0 60000 65536"/>
                      <a:gd name="T5" fmla="*/ 0 60000 65536"/>
                      <a:gd name="T6" fmla="*/ 0 w 965"/>
                      <a:gd name="T7" fmla="*/ 0 h 343"/>
                      <a:gd name="T8" fmla="*/ 965 w 965"/>
                      <a:gd name="T9" fmla="*/ 343 h 343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5" h="343">
                        <a:moveTo>
                          <a:pt x="0" y="343"/>
                        </a:moveTo>
                        <a:lnTo>
                          <a:pt x="965" y="0"/>
                        </a:lnTo>
                      </a:path>
                    </a:pathLst>
                  </a:custGeom>
                  <a:noFill/>
                  <a:ln w="22225" cap="flat" cmpd="sng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7" name="Freeform 88"/>
                  <p:cNvSpPr/>
                  <p:nvPr/>
                </p:nvSpPr>
                <p:spPr bwMode="auto">
                  <a:xfrm>
                    <a:off x="1145" y="2832"/>
                    <a:ext cx="967" cy="341"/>
                  </a:xfrm>
                  <a:custGeom>
                    <a:avLst/>
                    <a:gdLst>
                      <a:gd name="T0" fmla="*/ 0 w 967"/>
                      <a:gd name="T1" fmla="*/ 341 h 341"/>
                      <a:gd name="T2" fmla="*/ 967 w 967"/>
                      <a:gd name="T3" fmla="*/ 0 h 341"/>
                      <a:gd name="T4" fmla="*/ 0 60000 65536"/>
                      <a:gd name="T5" fmla="*/ 0 60000 65536"/>
                      <a:gd name="T6" fmla="*/ 0 w 967"/>
                      <a:gd name="T7" fmla="*/ 0 h 341"/>
                      <a:gd name="T8" fmla="*/ 967 w 967"/>
                      <a:gd name="T9" fmla="*/ 341 h 34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7" h="341">
                        <a:moveTo>
                          <a:pt x="0" y="341"/>
                        </a:moveTo>
                        <a:lnTo>
                          <a:pt x="967" y="0"/>
                        </a:lnTo>
                      </a:path>
                    </a:pathLst>
                  </a:custGeom>
                  <a:noFill/>
                  <a:ln w="22225" cap="flat" cmpd="sng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105" name="Group 95"/>
                <p:cNvGrpSpPr/>
                <p:nvPr/>
              </p:nvGrpSpPr>
              <p:grpSpPr bwMode="auto">
                <a:xfrm>
                  <a:off x="1061" y="2240"/>
                  <a:ext cx="1069" cy="576"/>
                  <a:chOff x="1061" y="2240"/>
                  <a:chExt cx="1069" cy="576"/>
                </a:xfrm>
              </p:grpSpPr>
              <p:sp>
                <p:nvSpPr>
                  <p:cNvPr id="3106" name="Freeform 73"/>
                  <p:cNvSpPr/>
                  <p:nvPr/>
                </p:nvSpPr>
                <p:spPr bwMode="auto">
                  <a:xfrm>
                    <a:off x="1152" y="2240"/>
                    <a:ext cx="978" cy="357"/>
                  </a:xfrm>
                  <a:custGeom>
                    <a:avLst/>
                    <a:gdLst>
                      <a:gd name="T0" fmla="*/ 0 w 978"/>
                      <a:gd name="T1" fmla="*/ 357 h 357"/>
                      <a:gd name="T2" fmla="*/ 978 w 978"/>
                      <a:gd name="T3" fmla="*/ 0 h 357"/>
                      <a:gd name="T4" fmla="*/ 0 60000 65536"/>
                      <a:gd name="T5" fmla="*/ 0 60000 65536"/>
                      <a:gd name="T6" fmla="*/ 0 w 978"/>
                      <a:gd name="T7" fmla="*/ 0 h 357"/>
                      <a:gd name="T8" fmla="*/ 978 w 978"/>
                      <a:gd name="T9" fmla="*/ 357 h 35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78" h="357">
                        <a:moveTo>
                          <a:pt x="0" y="357"/>
                        </a:moveTo>
                        <a:lnTo>
                          <a:pt x="978" y="0"/>
                        </a:lnTo>
                      </a:path>
                    </a:pathLst>
                  </a:custGeom>
                  <a:noFill/>
                  <a:ln w="22225" cap="flat" cmpd="sng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7" name="Freeform 74"/>
                  <p:cNvSpPr/>
                  <p:nvPr/>
                </p:nvSpPr>
                <p:spPr bwMode="auto">
                  <a:xfrm>
                    <a:off x="1104" y="2368"/>
                    <a:ext cx="953" cy="338"/>
                  </a:xfrm>
                  <a:custGeom>
                    <a:avLst/>
                    <a:gdLst>
                      <a:gd name="T0" fmla="*/ 0 w 953"/>
                      <a:gd name="T1" fmla="*/ 338 h 338"/>
                      <a:gd name="T2" fmla="*/ 953 w 953"/>
                      <a:gd name="T3" fmla="*/ 0 h 338"/>
                      <a:gd name="T4" fmla="*/ 0 60000 65536"/>
                      <a:gd name="T5" fmla="*/ 0 60000 65536"/>
                      <a:gd name="T6" fmla="*/ 0 w 953"/>
                      <a:gd name="T7" fmla="*/ 0 h 338"/>
                      <a:gd name="T8" fmla="*/ 953 w 953"/>
                      <a:gd name="T9" fmla="*/ 338 h 33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53" h="338">
                        <a:moveTo>
                          <a:pt x="0" y="338"/>
                        </a:moveTo>
                        <a:lnTo>
                          <a:pt x="953" y="0"/>
                        </a:lnTo>
                      </a:path>
                    </a:pathLst>
                  </a:custGeom>
                  <a:noFill/>
                  <a:ln w="22225" cap="flat" cmpd="sng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8" name="Freeform 75"/>
                  <p:cNvSpPr/>
                  <p:nvPr/>
                </p:nvSpPr>
                <p:spPr bwMode="auto">
                  <a:xfrm>
                    <a:off x="1079" y="2423"/>
                    <a:ext cx="960" cy="338"/>
                  </a:xfrm>
                  <a:custGeom>
                    <a:avLst/>
                    <a:gdLst>
                      <a:gd name="T0" fmla="*/ 0 w 960"/>
                      <a:gd name="T1" fmla="*/ 338 h 338"/>
                      <a:gd name="T2" fmla="*/ 960 w 960"/>
                      <a:gd name="T3" fmla="*/ 0 h 338"/>
                      <a:gd name="T4" fmla="*/ 0 60000 65536"/>
                      <a:gd name="T5" fmla="*/ 0 60000 65536"/>
                      <a:gd name="T6" fmla="*/ 0 w 960"/>
                      <a:gd name="T7" fmla="*/ 0 h 338"/>
                      <a:gd name="T8" fmla="*/ 960 w 960"/>
                      <a:gd name="T9" fmla="*/ 338 h 33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0" h="338">
                        <a:moveTo>
                          <a:pt x="0" y="338"/>
                        </a:moveTo>
                        <a:lnTo>
                          <a:pt x="960" y="0"/>
                        </a:lnTo>
                      </a:path>
                    </a:pathLst>
                  </a:custGeom>
                  <a:noFill/>
                  <a:ln w="22225" cap="flat" cmpd="sng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9" name="Freeform 76"/>
                  <p:cNvSpPr/>
                  <p:nvPr/>
                </p:nvSpPr>
                <p:spPr bwMode="auto">
                  <a:xfrm>
                    <a:off x="1061" y="2487"/>
                    <a:ext cx="960" cy="329"/>
                  </a:xfrm>
                  <a:custGeom>
                    <a:avLst/>
                    <a:gdLst>
                      <a:gd name="T0" fmla="*/ 0 w 960"/>
                      <a:gd name="T1" fmla="*/ 329 h 329"/>
                      <a:gd name="T2" fmla="*/ 960 w 960"/>
                      <a:gd name="T3" fmla="*/ 0 h 329"/>
                      <a:gd name="T4" fmla="*/ 0 60000 65536"/>
                      <a:gd name="T5" fmla="*/ 0 60000 65536"/>
                      <a:gd name="T6" fmla="*/ 0 w 960"/>
                      <a:gd name="T7" fmla="*/ 0 h 329"/>
                      <a:gd name="T8" fmla="*/ 960 w 960"/>
                      <a:gd name="T9" fmla="*/ 329 h 329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0" h="329">
                        <a:moveTo>
                          <a:pt x="0" y="329"/>
                        </a:moveTo>
                        <a:lnTo>
                          <a:pt x="960" y="0"/>
                        </a:lnTo>
                      </a:path>
                    </a:pathLst>
                  </a:custGeom>
                  <a:noFill/>
                  <a:ln w="22225" cap="flat" cmpd="sng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0" name="Freeform 94"/>
                  <p:cNvSpPr/>
                  <p:nvPr/>
                </p:nvSpPr>
                <p:spPr bwMode="auto">
                  <a:xfrm>
                    <a:off x="1106" y="2304"/>
                    <a:ext cx="985" cy="357"/>
                  </a:xfrm>
                  <a:custGeom>
                    <a:avLst/>
                    <a:gdLst>
                      <a:gd name="T0" fmla="*/ 0 w 985"/>
                      <a:gd name="T1" fmla="*/ 357 h 357"/>
                      <a:gd name="T2" fmla="*/ 985 w 985"/>
                      <a:gd name="T3" fmla="*/ 0 h 357"/>
                      <a:gd name="T4" fmla="*/ 0 60000 65536"/>
                      <a:gd name="T5" fmla="*/ 0 60000 65536"/>
                      <a:gd name="T6" fmla="*/ 0 w 985"/>
                      <a:gd name="T7" fmla="*/ 0 h 357"/>
                      <a:gd name="T8" fmla="*/ 985 w 985"/>
                      <a:gd name="T9" fmla="*/ 357 h 35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85" h="357">
                        <a:moveTo>
                          <a:pt x="0" y="357"/>
                        </a:moveTo>
                        <a:lnTo>
                          <a:pt x="985" y="0"/>
                        </a:lnTo>
                      </a:path>
                    </a:pathLst>
                  </a:custGeom>
                  <a:noFill/>
                  <a:ln w="22225" cap="flat" cmpd="sng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aphicFrame>
        <p:nvGraphicFramePr>
          <p:cNvPr id="412777" name="Object 6"/>
          <p:cNvGraphicFramePr>
            <a:graphicFrameLocks noChangeAspect="1"/>
          </p:cNvGraphicFramePr>
          <p:nvPr/>
        </p:nvGraphicFramePr>
        <p:xfrm>
          <a:off x="5181601" y="5029200"/>
          <a:ext cx="43497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7" name="公式" r:id="rId14" imgW="180975" imgH="200025" progId="Equation.3">
                  <p:embed/>
                </p:oleObj>
              </mc:Choice>
              <mc:Fallback>
                <p:oleObj name="公式" r:id="rId14" imgW="180975" imgH="200025" progId="Equation.3">
                  <p:embed/>
                  <p:pic>
                    <p:nvPicPr>
                      <p:cNvPr id="0" name="图片 38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1" y="5029200"/>
                        <a:ext cx="434975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778" name="Arc 106"/>
          <p:cNvSpPr/>
          <p:nvPr/>
        </p:nvSpPr>
        <p:spPr bwMode="auto">
          <a:xfrm rot="2920358">
            <a:off x="4250532" y="4964907"/>
            <a:ext cx="292100" cy="420687"/>
          </a:xfrm>
          <a:custGeom>
            <a:avLst/>
            <a:gdLst>
              <a:gd name="T0" fmla="*/ 0 w 16781"/>
              <a:gd name="T1" fmla="*/ 0 h 21600"/>
              <a:gd name="T2" fmla="*/ 2147483647 w 16781"/>
              <a:gd name="T3" fmla="*/ 2147483647 h 21600"/>
              <a:gd name="T4" fmla="*/ 0 w 16781"/>
              <a:gd name="T5" fmla="*/ 2147483647 h 21600"/>
              <a:gd name="T6" fmla="*/ 0 60000 65536"/>
              <a:gd name="T7" fmla="*/ 0 60000 65536"/>
              <a:gd name="T8" fmla="*/ 0 60000 65536"/>
              <a:gd name="T9" fmla="*/ 0 w 16781"/>
              <a:gd name="T10" fmla="*/ 0 h 21600"/>
              <a:gd name="T11" fmla="*/ 16781 w 1678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781" h="21600" fill="none" extrusionOk="0">
                <a:moveTo>
                  <a:pt x="-1" y="0"/>
                </a:moveTo>
                <a:cubicBezTo>
                  <a:pt x="6514" y="0"/>
                  <a:pt x="12680" y="2939"/>
                  <a:pt x="16781" y="8000"/>
                </a:cubicBezTo>
              </a:path>
              <a:path w="16781" h="21600" stroke="0" extrusionOk="0">
                <a:moveTo>
                  <a:pt x="-1" y="0"/>
                </a:moveTo>
                <a:cubicBezTo>
                  <a:pt x="6514" y="0"/>
                  <a:pt x="12680" y="2939"/>
                  <a:pt x="16781" y="8000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12779" name="Object 7"/>
          <p:cNvGraphicFramePr>
            <a:graphicFrameLocks noChangeAspect="1"/>
          </p:cNvGraphicFramePr>
          <p:nvPr/>
        </p:nvGraphicFramePr>
        <p:xfrm>
          <a:off x="4562476" y="4887914"/>
          <a:ext cx="212725" cy="2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8" name="Equation" r:id="rId16" imgW="238125" imgH="314325" progId="Equation.3">
                  <p:embed/>
                </p:oleObj>
              </mc:Choice>
              <mc:Fallback>
                <p:oleObj name="Equation" r:id="rId16" imgW="238125" imgH="314325" progId="Equation.3">
                  <p:embed/>
                  <p:pic>
                    <p:nvPicPr>
                      <p:cNvPr id="0" name="图片 38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2476" y="4887914"/>
                        <a:ext cx="212725" cy="280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2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127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127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12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12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1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1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1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12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1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41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12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1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1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723" grpId="0" animBg="1"/>
      <p:bldP spid="412674" grpId="0" autoUpdateAnimBg="0"/>
      <p:bldP spid="412701" grpId="0" autoUpdateAnimBg="0"/>
      <p:bldP spid="412702" grpId="0" autoUpdateAnimBg="0"/>
      <p:bldP spid="412706" grpId="0" autoUpdateAnimBg="0"/>
      <p:bldP spid="412708" grpId="0" autoUpdateAnimBg="0"/>
      <p:bldP spid="412709" grpId="0" autoUpdateAnimBg="0"/>
      <p:bldP spid="412711" grpId="0" autoUpdateAnimBg="0"/>
      <p:bldP spid="412712" grpId="0" autoUpdateAnimBg="0"/>
      <p:bldP spid="412714" grpId="0" autoUpdateAnimBg="0"/>
      <p:bldP spid="412739" grpId="0" animBg="1"/>
      <p:bldP spid="412740" grpId="0" animBg="1"/>
      <p:bldP spid="41277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AutoShape 2" descr="棚架"/>
          <p:cNvSpPr>
            <a:spLocks noChangeArrowheads="1"/>
          </p:cNvSpPr>
          <p:nvPr/>
        </p:nvSpPr>
        <p:spPr bwMode="auto">
          <a:xfrm>
            <a:off x="5257800" y="990600"/>
            <a:ext cx="2362200" cy="533400"/>
          </a:xfrm>
          <a:prstGeom prst="parallelogram">
            <a:avLst>
              <a:gd name="adj" fmla="val 22020"/>
            </a:avLst>
          </a:prstGeom>
          <a:pattFill prst="trellis">
            <a:fgClr>
              <a:srgbClr val="00CCFF"/>
            </a:fgClr>
            <a:bgClr>
              <a:srgbClr val="FFFFFF"/>
            </a:bgClr>
          </a:pattFill>
          <a:ln w="19050">
            <a:solidFill>
              <a:srgbClr val="FF0000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3699" name="AutoShape 3"/>
          <p:cNvSpPr>
            <a:spLocks noChangeArrowheads="1"/>
          </p:cNvSpPr>
          <p:nvPr/>
        </p:nvSpPr>
        <p:spPr bwMode="auto">
          <a:xfrm>
            <a:off x="6096000" y="327026"/>
            <a:ext cx="40386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66FF33"/>
              </a:gs>
              <a:gs pos="50000">
                <a:srgbClr val="FFFFFF"/>
              </a:gs>
              <a:gs pos="100000">
                <a:srgbClr val="66FF33"/>
              </a:gs>
            </a:gsLst>
            <a:lin ang="5400000" scaled="1"/>
          </a:gradFill>
          <a:ln w="28575">
            <a:solidFill>
              <a:srgbClr val="FF0000"/>
            </a:solidFill>
            <a:rou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3710" name="Text Box 14"/>
          <p:cNvSpPr txBox="1">
            <a:spLocks noChangeArrowheads="1"/>
          </p:cNvSpPr>
          <p:nvPr/>
        </p:nvSpPr>
        <p:spPr bwMode="auto">
          <a:xfrm>
            <a:off x="2514600" y="1004888"/>
            <a:ext cx="525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</a:rPr>
              <a:t>(2)</a:t>
            </a:r>
            <a:r>
              <a:rPr lang="en-US" altLang="zh-CN" sz="2800" dirty="0">
                <a:solidFill>
                  <a:srgbClr val="FF0000"/>
                </a:solidFill>
              </a:rPr>
              <a:t>  </a:t>
            </a:r>
            <a:r>
              <a:rPr lang="zh-CN" altLang="en-US" sz="2800" b="1" dirty="0"/>
              <a:t>设稳定流动的不可压缩流体</a:t>
            </a:r>
            <a:endParaRPr lang="zh-CN" altLang="en-US" sz="2800" b="1" dirty="0"/>
          </a:p>
        </p:txBody>
      </p:sp>
      <p:graphicFrame>
        <p:nvGraphicFramePr>
          <p:cNvPr id="413711" name="Object 2"/>
          <p:cNvGraphicFramePr>
            <a:graphicFrameLocks noChangeAspect="1"/>
          </p:cNvGraphicFramePr>
          <p:nvPr/>
        </p:nvGraphicFramePr>
        <p:xfrm>
          <a:off x="2590800" y="2151064"/>
          <a:ext cx="762000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8" name="Equation" r:id="rId1" imgW="3086100" imgH="241300" progId="Equation.3">
                  <p:embed/>
                </p:oleObj>
              </mc:Choice>
              <mc:Fallback>
                <p:oleObj name="Equation" r:id="rId1" imgW="3086100" imgH="241300" progId="Equation.3">
                  <p:embed/>
                  <p:pic>
                    <p:nvPicPr>
                      <p:cNvPr id="0" name="图片 47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151064"/>
                        <a:ext cx="7620000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712" name="Text Box 16"/>
          <p:cNvSpPr txBox="1">
            <a:spLocks noChangeArrowheads="1"/>
          </p:cNvSpPr>
          <p:nvPr/>
        </p:nvSpPr>
        <p:spPr bwMode="auto">
          <a:xfrm>
            <a:off x="2514600" y="2909888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/>
              <a:t>给出</a:t>
            </a:r>
            <a:r>
              <a:rPr lang="en-US" altLang="zh-CN" sz="2800" b="1"/>
              <a:t>,</a:t>
            </a:r>
            <a:endParaRPr lang="en-US" altLang="zh-CN" sz="2800" b="1"/>
          </a:p>
        </p:txBody>
      </p:sp>
      <p:sp>
        <p:nvSpPr>
          <p:cNvPr id="413713" name="Text Box 17"/>
          <p:cNvSpPr txBox="1">
            <a:spLocks noChangeArrowheads="1"/>
          </p:cNvSpPr>
          <p:nvPr/>
        </p:nvSpPr>
        <p:spPr bwMode="auto">
          <a:xfrm>
            <a:off x="8183563" y="2924176"/>
            <a:ext cx="1441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/>
              <a:t>函数</a:t>
            </a:r>
            <a:endParaRPr lang="zh-CN" altLang="en-US" sz="2800" b="1"/>
          </a:p>
        </p:txBody>
      </p:sp>
      <p:graphicFrame>
        <p:nvGraphicFramePr>
          <p:cNvPr id="413714" name="Object 3"/>
          <p:cNvGraphicFramePr>
            <a:graphicFrameLocks noChangeAspect="1"/>
          </p:cNvGraphicFramePr>
          <p:nvPr/>
        </p:nvGraphicFramePr>
        <p:xfrm>
          <a:off x="3581400" y="3581401"/>
          <a:ext cx="50292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9" name="公式" r:id="rId3" imgW="2057400" imgH="203200" progId="Equation.3">
                  <p:embed/>
                </p:oleObj>
              </mc:Choice>
              <mc:Fallback>
                <p:oleObj name="公式" r:id="rId3" imgW="2057400" imgH="203200" progId="Equation.3">
                  <p:embed/>
                  <p:pic>
                    <p:nvPicPr>
                      <p:cNvPr id="0" name="图片 47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581401"/>
                        <a:ext cx="50292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15" name="Object 4"/>
          <p:cNvGraphicFramePr>
            <a:graphicFrameLocks noChangeAspect="1"/>
          </p:cNvGraphicFramePr>
          <p:nvPr/>
        </p:nvGraphicFramePr>
        <p:xfrm>
          <a:off x="2597150" y="4267200"/>
          <a:ext cx="235585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0" name="Equation" r:id="rId5" imgW="2159000" imgH="393700" progId="Equation.3">
                  <p:embed/>
                </p:oleObj>
              </mc:Choice>
              <mc:Fallback>
                <p:oleObj name="Equation" r:id="rId5" imgW="2159000" imgH="393700" progId="Equation.3">
                  <p:embed/>
                  <p:pic>
                    <p:nvPicPr>
                      <p:cNvPr id="0" name="图片 47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150" y="4267200"/>
                        <a:ext cx="235585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0"/>
          <p:cNvGrpSpPr/>
          <p:nvPr/>
        </p:nvGrpSpPr>
        <p:grpSpPr bwMode="auto">
          <a:xfrm>
            <a:off x="5791200" y="1828800"/>
            <a:ext cx="3886200" cy="914400"/>
            <a:chOff x="2688" y="960"/>
            <a:chExt cx="2448" cy="576"/>
          </a:xfrm>
        </p:grpSpPr>
        <p:sp>
          <p:nvSpPr>
            <p:cNvPr id="4132" name="AutoShape 21"/>
            <p:cNvSpPr>
              <a:spLocks noChangeArrowheads="1"/>
            </p:cNvSpPr>
            <p:nvPr/>
          </p:nvSpPr>
          <p:spPr bwMode="auto">
            <a:xfrm>
              <a:off x="2688" y="960"/>
              <a:ext cx="2400" cy="576"/>
            </a:xfrm>
            <a:prstGeom prst="wedgeRectCallout">
              <a:avLst>
                <a:gd name="adj1" fmla="val -36250"/>
                <a:gd name="adj2" fmla="val -82120"/>
              </a:avLst>
            </a:prstGeom>
            <a:gradFill rotWithShape="0">
              <a:gsLst>
                <a:gs pos="0">
                  <a:srgbClr val="762F5E"/>
                </a:gs>
                <a:gs pos="50000">
                  <a:srgbClr val="FF66CC"/>
                </a:gs>
                <a:gs pos="100000">
                  <a:srgbClr val="762F5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2800"/>
            </a:p>
          </p:txBody>
        </p:sp>
        <p:sp>
          <p:nvSpPr>
            <p:cNvPr id="4133" name="Text Box 22"/>
            <p:cNvSpPr txBox="1">
              <a:spLocks noChangeArrowheads="1"/>
            </p:cNvSpPr>
            <p:nvPr/>
          </p:nvSpPr>
          <p:spPr bwMode="auto">
            <a:xfrm>
              <a:off x="2718" y="994"/>
              <a:ext cx="2418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800" dirty="0"/>
                <a:t>        </a:t>
              </a:r>
              <a:r>
                <a:rPr lang="zh-CN" altLang="en-US" sz="2800" b="1" dirty="0">
                  <a:solidFill>
                    <a:schemeClr val="bg1"/>
                  </a:solidFill>
                </a:rPr>
                <a:t>流体的密度与速度均不随时间而变化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13719" name="Rectangle 23"/>
          <p:cNvSpPr>
            <a:spLocks noChangeArrowheads="1"/>
          </p:cNvSpPr>
          <p:nvPr/>
        </p:nvSpPr>
        <p:spPr bwMode="auto">
          <a:xfrm>
            <a:off x="7435850" y="1004888"/>
            <a:ext cx="2546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</a:rPr>
              <a:t>(</a:t>
            </a:r>
            <a:r>
              <a:rPr lang="zh-CN" altLang="en-US" sz="2800" b="1">
                <a:solidFill>
                  <a:srgbClr val="000000"/>
                </a:solidFill>
              </a:rPr>
              <a:t>假定密度为</a:t>
            </a:r>
            <a:r>
              <a:rPr lang="en-US" altLang="zh-CN" sz="2800" b="1">
                <a:solidFill>
                  <a:srgbClr val="000000"/>
                </a:solidFill>
              </a:rPr>
              <a:t>1)</a:t>
            </a:r>
            <a:endParaRPr lang="en-US" altLang="zh-CN" sz="2800" b="1">
              <a:solidFill>
                <a:srgbClr val="000000"/>
              </a:solidFill>
            </a:endParaRPr>
          </a:p>
        </p:txBody>
      </p:sp>
      <p:sp>
        <p:nvSpPr>
          <p:cNvPr id="413720" name="Rectangle 24"/>
          <p:cNvSpPr>
            <a:spLocks noChangeArrowheads="1"/>
          </p:cNvSpPr>
          <p:nvPr/>
        </p:nvSpPr>
        <p:spPr bwMode="auto">
          <a:xfrm>
            <a:off x="2362200" y="161448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/>
              <a:t>的速度场由</a:t>
            </a:r>
            <a:endParaRPr lang="zh-CN" altLang="en-US" sz="2800" b="1"/>
          </a:p>
        </p:txBody>
      </p:sp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6553200" y="457200"/>
          <a:ext cx="228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1" name="Equation" r:id="rId7" imgW="228600" imgH="304800" progId="Equation.3">
                  <p:embed/>
                </p:oleObj>
              </mc:Choice>
              <mc:Fallback>
                <p:oleObj name="Equation" r:id="rId7" imgW="228600" imgH="304800" progId="Equation.3">
                  <p:embed/>
                  <p:pic>
                    <p:nvPicPr>
                      <p:cNvPr id="0" name="图片 47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57200"/>
                        <a:ext cx="228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4" name="Text Box 28"/>
          <p:cNvSpPr txBox="1">
            <a:spLocks noChangeArrowheads="1"/>
          </p:cNvSpPr>
          <p:nvPr/>
        </p:nvSpPr>
        <p:spPr bwMode="auto">
          <a:xfrm>
            <a:off x="6096000" y="304801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99"/>
                </a:solidFill>
              </a:rPr>
              <a:t>当</a:t>
            </a:r>
            <a:endParaRPr lang="zh-CN" altLang="en-US" sz="2800" b="1" dirty="0">
              <a:solidFill>
                <a:srgbClr val="000099"/>
              </a:solidFill>
            </a:endParaRPr>
          </a:p>
        </p:txBody>
      </p:sp>
      <p:sp>
        <p:nvSpPr>
          <p:cNvPr id="4115" name="Text Box 29"/>
          <p:cNvSpPr txBox="1">
            <a:spLocks noChangeArrowheads="1"/>
          </p:cNvSpPr>
          <p:nvPr/>
        </p:nvSpPr>
        <p:spPr bwMode="auto">
          <a:xfrm>
            <a:off x="6705600" y="319088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</a:rPr>
              <a:t>不是常量</a:t>
            </a:r>
            <a:r>
              <a:rPr lang="en-US" altLang="zh-CN" sz="2800" dirty="0">
                <a:solidFill>
                  <a:srgbClr val="0000FF"/>
                </a:solidFill>
              </a:rPr>
              <a:t>,</a:t>
            </a:r>
            <a:endParaRPr lang="en-US" altLang="zh-CN" sz="2800" dirty="0">
              <a:solidFill>
                <a:srgbClr val="0000FF"/>
              </a:solidFill>
            </a:endParaRPr>
          </a:p>
        </p:txBody>
      </p:sp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8356600" y="368300"/>
          <a:ext cx="939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2" name="Equation" r:id="rId9" imgW="939165" imgH="393700" progId="Equation.3">
                  <p:embed/>
                </p:oleObj>
              </mc:Choice>
              <mc:Fallback>
                <p:oleObj name="Equation" r:id="rId9" imgW="939165" imgH="393700" progId="Equation.3">
                  <p:embed/>
                  <p:pic>
                    <p:nvPicPr>
                      <p:cNvPr id="0" name="图片 47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6600" y="368300"/>
                        <a:ext cx="939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" name="Text Box 31"/>
          <p:cNvSpPr txBox="1">
            <a:spLocks noChangeArrowheads="1"/>
          </p:cNvSpPr>
          <p:nvPr/>
        </p:nvSpPr>
        <p:spPr bwMode="auto">
          <a:xfrm>
            <a:off x="9220200" y="304801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</a:rPr>
              <a:t>曲面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413728" name="Text Box 32"/>
          <p:cNvSpPr txBox="1">
            <a:spLocks noChangeArrowheads="1"/>
          </p:cNvSpPr>
          <p:nvPr/>
        </p:nvSpPr>
        <p:spPr bwMode="auto">
          <a:xfrm>
            <a:off x="4876800" y="4205288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99"/>
                </a:solidFill>
              </a:rPr>
              <a:t>求在单位</a:t>
            </a:r>
            <a:endParaRPr lang="zh-CN" altLang="en-US" sz="2800" b="1" dirty="0">
              <a:solidFill>
                <a:srgbClr val="000099"/>
              </a:solidFill>
            </a:endParaRPr>
          </a:p>
        </p:txBody>
      </p:sp>
      <p:sp>
        <p:nvSpPr>
          <p:cNvPr id="413729" name="Text Box 33"/>
          <p:cNvSpPr txBox="1">
            <a:spLocks noChangeArrowheads="1"/>
          </p:cNvSpPr>
          <p:nvPr/>
        </p:nvSpPr>
        <p:spPr bwMode="auto">
          <a:xfrm>
            <a:off x="2514600" y="4724401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99"/>
                </a:solidFill>
              </a:rPr>
              <a:t>时间内流向</a:t>
            </a:r>
            <a:endParaRPr lang="zh-CN" altLang="en-US" sz="2800" b="1" dirty="0">
              <a:solidFill>
                <a:srgbClr val="000099"/>
              </a:solidFill>
            </a:endParaRPr>
          </a:p>
        </p:txBody>
      </p:sp>
      <p:graphicFrame>
        <p:nvGraphicFramePr>
          <p:cNvPr id="413730" name="Object 7"/>
          <p:cNvGraphicFramePr>
            <a:graphicFrameLocks noChangeAspect="1"/>
          </p:cNvGraphicFramePr>
          <p:nvPr/>
        </p:nvGraphicFramePr>
        <p:xfrm>
          <a:off x="4495800" y="4876800"/>
          <a:ext cx="317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3" name="Equation" r:id="rId11" imgW="317500" imgH="292100" progId="Equation.3">
                  <p:embed/>
                </p:oleObj>
              </mc:Choice>
              <mc:Fallback>
                <p:oleObj name="Equation" r:id="rId11" imgW="317500" imgH="292100" progId="Equation.3">
                  <p:embed/>
                  <p:pic>
                    <p:nvPicPr>
                      <p:cNvPr id="0" name="图片 47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876800"/>
                        <a:ext cx="3175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731" name="Text Box 35"/>
          <p:cNvSpPr txBox="1">
            <a:spLocks noChangeArrowheads="1"/>
          </p:cNvSpPr>
          <p:nvPr/>
        </p:nvSpPr>
        <p:spPr bwMode="auto">
          <a:xfrm>
            <a:off x="4800600" y="47386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99"/>
                </a:solidFill>
              </a:rPr>
              <a:t>指定侧的</a:t>
            </a:r>
            <a:endParaRPr lang="zh-CN" altLang="en-US" sz="2800" b="1" dirty="0">
              <a:solidFill>
                <a:srgbClr val="000099"/>
              </a:solidFill>
            </a:endParaRPr>
          </a:p>
        </p:txBody>
      </p:sp>
      <p:sp>
        <p:nvSpPr>
          <p:cNvPr id="413732" name="Text Box 36"/>
          <p:cNvSpPr txBox="1">
            <a:spLocks noChangeArrowheads="1"/>
          </p:cNvSpPr>
          <p:nvPr/>
        </p:nvSpPr>
        <p:spPr bwMode="auto">
          <a:xfrm>
            <a:off x="2514600" y="5272088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99"/>
                </a:solidFill>
              </a:rPr>
              <a:t>流体的质量</a:t>
            </a:r>
            <a:endParaRPr lang="zh-CN" altLang="en-US" sz="2800" b="1" dirty="0">
              <a:solidFill>
                <a:srgbClr val="000099"/>
              </a:solidFill>
            </a:endParaRPr>
          </a:p>
        </p:txBody>
      </p:sp>
      <p:graphicFrame>
        <p:nvGraphicFramePr>
          <p:cNvPr id="413733" name="Object 8"/>
          <p:cNvGraphicFramePr>
            <a:graphicFrameLocks noChangeAspect="1"/>
          </p:cNvGraphicFramePr>
          <p:nvPr/>
        </p:nvGraphicFramePr>
        <p:xfrm>
          <a:off x="4419600" y="5416550"/>
          <a:ext cx="406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4" name="Equation" r:id="rId13" imgW="405765" imgH="304800" progId="Equation.3">
                  <p:embed/>
                </p:oleObj>
              </mc:Choice>
              <mc:Fallback>
                <p:oleObj name="Equation" r:id="rId13" imgW="405765" imgH="304800" progId="Equation.3">
                  <p:embed/>
                  <p:pic>
                    <p:nvPicPr>
                      <p:cNvPr id="0" name="图片 47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416550"/>
                        <a:ext cx="406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34" name="Object 9"/>
          <p:cNvGraphicFramePr>
            <a:graphicFrameLocks noChangeAspect="1"/>
          </p:cNvGraphicFramePr>
          <p:nvPr/>
        </p:nvGraphicFramePr>
        <p:xfrm>
          <a:off x="3416300" y="3048000"/>
          <a:ext cx="317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5" name="Equation" r:id="rId15" imgW="317500" imgH="292100" progId="Equation.3">
                  <p:embed/>
                </p:oleObj>
              </mc:Choice>
              <mc:Fallback>
                <p:oleObj name="Equation" r:id="rId15" imgW="317500" imgH="292100" progId="Equation.3">
                  <p:embed/>
                  <p:pic>
                    <p:nvPicPr>
                      <p:cNvPr id="0" name="图片 47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300" y="3048000"/>
                        <a:ext cx="3175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735" name="Rectangle 39"/>
          <p:cNvSpPr>
            <a:spLocks noChangeArrowheads="1"/>
          </p:cNvSpPr>
          <p:nvPr/>
        </p:nvSpPr>
        <p:spPr bwMode="auto">
          <a:xfrm>
            <a:off x="3648075" y="2924176"/>
            <a:ext cx="472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/>
              <a:t>是速度场中的一片</a:t>
            </a:r>
            <a:r>
              <a:rPr lang="zh-CN" altLang="en-US" sz="2800" b="1">
                <a:solidFill>
                  <a:srgbClr val="0000FF"/>
                </a:solidFill>
              </a:rPr>
              <a:t>有向曲面</a:t>
            </a:r>
            <a:r>
              <a:rPr lang="en-US" altLang="zh-CN" sz="2800" b="1">
                <a:solidFill>
                  <a:srgbClr val="0000FF"/>
                </a:solidFill>
              </a:rPr>
              <a:t>,</a:t>
            </a:r>
            <a:endParaRPr lang="en-US" altLang="zh-CN" sz="2800" b="1">
              <a:solidFill>
                <a:srgbClr val="0000FF"/>
              </a:solidFill>
            </a:endParaRPr>
          </a:p>
        </p:txBody>
      </p:sp>
      <p:pic>
        <p:nvPicPr>
          <p:cNvPr id="413741" name="Picture 45" descr="lc-10-5-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563" y="4114800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57"/>
          <p:cNvGrpSpPr/>
          <p:nvPr/>
        </p:nvGrpSpPr>
        <p:grpSpPr bwMode="auto">
          <a:xfrm>
            <a:off x="7466016" y="4741864"/>
            <a:ext cx="2439988" cy="1354137"/>
            <a:chOff x="3733" y="3035"/>
            <a:chExt cx="1537" cy="853"/>
          </a:xfrm>
        </p:grpSpPr>
        <p:sp>
          <p:nvSpPr>
            <p:cNvPr id="4124" name="Arc 47"/>
            <p:cNvSpPr/>
            <p:nvPr/>
          </p:nvSpPr>
          <p:spPr bwMode="auto">
            <a:xfrm rot="2308709" flipH="1" flipV="1">
              <a:off x="4048" y="3560"/>
              <a:ext cx="128" cy="304"/>
            </a:xfrm>
            <a:custGeom>
              <a:avLst/>
              <a:gdLst>
                <a:gd name="T0" fmla="*/ 0 w 21600"/>
                <a:gd name="T1" fmla="*/ 0 h 18386"/>
                <a:gd name="T2" fmla="*/ 0 w 21600"/>
                <a:gd name="T3" fmla="*/ 0 h 18386"/>
                <a:gd name="T4" fmla="*/ 0 w 21600"/>
                <a:gd name="T5" fmla="*/ 0 h 18386"/>
                <a:gd name="T6" fmla="*/ 0 60000 65536"/>
                <a:gd name="T7" fmla="*/ 0 60000 65536"/>
                <a:gd name="T8" fmla="*/ 0 60000 65536"/>
                <a:gd name="T9" fmla="*/ 0 w 21600"/>
                <a:gd name="T10" fmla="*/ 0 h 18386"/>
                <a:gd name="T11" fmla="*/ 21600 w 21600"/>
                <a:gd name="T12" fmla="*/ 18386 h 183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8386" fill="none" extrusionOk="0">
                  <a:moveTo>
                    <a:pt x="12868" y="0"/>
                  </a:moveTo>
                  <a:cubicBezTo>
                    <a:pt x="18361" y="4074"/>
                    <a:pt x="21600" y="10509"/>
                    <a:pt x="21600" y="17348"/>
                  </a:cubicBezTo>
                  <a:cubicBezTo>
                    <a:pt x="21600" y="17694"/>
                    <a:pt x="21591" y="18040"/>
                    <a:pt x="21575" y="18386"/>
                  </a:cubicBezTo>
                </a:path>
                <a:path w="21600" h="18386" stroke="0" extrusionOk="0">
                  <a:moveTo>
                    <a:pt x="12868" y="0"/>
                  </a:moveTo>
                  <a:cubicBezTo>
                    <a:pt x="18361" y="4074"/>
                    <a:pt x="21600" y="10509"/>
                    <a:pt x="21600" y="17348"/>
                  </a:cubicBezTo>
                  <a:cubicBezTo>
                    <a:pt x="21600" y="17694"/>
                    <a:pt x="21591" y="18040"/>
                    <a:pt x="21575" y="18386"/>
                  </a:cubicBezTo>
                  <a:lnTo>
                    <a:pt x="0" y="17348"/>
                  </a:lnTo>
                  <a:close/>
                </a:path>
              </a:pathLst>
            </a:custGeom>
            <a:noFill/>
            <a:ln w="317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5" name="Arc 48"/>
            <p:cNvSpPr/>
            <p:nvPr/>
          </p:nvSpPr>
          <p:spPr bwMode="auto">
            <a:xfrm rot="3595531" flipH="1" flipV="1">
              <a:off x="4692" y="2830"/>
              <a:ext cx="208" cy="948"/>
            </a:xfrm>
            <a:custGeom>
              <a:avLst/>
              <a:gdLst>
                <a:gd name="T0" fmla="*/ 0 w 19746"/>
                <a:gd name="T1" fmla="*/ 0 h 19162"/>
                <a:gd name="T2" fmla="*/ 0 w 19746"/>
                <a:gd name="T3" fmla="*/ 0 h 19162"/>
                <a:gd name="T4" fmla="*/ 0 w 19746"/>
                <a:gd name="T5" fmla="*/ 0 h 19162"/>
                <a:gd name="T6" fmla="*/ 0 60000 65536"/>
                <a:gd name="T7" fmla="*/ 0 60000 65536"/>
                <a:gd name="T8" fmla="*/ 0 60000 65536"/>
                <a:gd name="T9" fmla="*/ 0 w 19746"/>
                <a:gd name="T10" fmla="*/ 0 h 19162"/>
                <a:gd name="T11" fmla="*/ 19746 w 19746"/>
                <a:gd name="T12" fmla="*/ 19162 h 191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746" h="19162" fill="none" extrusionOk="0">
                  <a:moveTo>
                    <a:pt x="9969" y="0"/>
                  </a:moveTo>
                  <a:cubicBezTo>
                    <a:pt x="14313" y="2260"/>
                    <a:pt x="17761" y="5930"/>
                    <a:pt x="19746" y="10406"/>
                  </a:cubicBezTo>
                </a:path>
                <a:path w="19746" h="19162" stroke="0" extrusionOk="0">
                  <a:moveTo>
                    <a:pt x="9969" y="0"/>
                  </a:moveTo>
                  <a:cubicBezTo>
                    <a:pt x="14313" y="2260"/>
                    <a:pt x="17761" y="5930"/>
                    <a:pt x="19746" y="10406"/>
                  </a:cubicBezTo>
                  <a:lnTo>
                    <a:pt x="0" y="19162"/>
                  </a:lnTo>
                  <a:close/>
                </a:path>
              </a:pathLst>
            </a:custGeom>
            <a:noFill/>
            <a:ln w="31750">
              <a:solidFill>
                <a:srgbClr val="FF0000"/>
              </a:solidFill>
              <a:round/>
              <a:tailEnd type="arrow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6" name="Arc 49"/>
            <p:cNvSpPr/>
            <p:nvPr/>
          </p:nvSpPr>
          <p:spPr bwMode="auto">
            <a:xfrm rot="1754178" flipH="1" flipV="1">
              <a:off x="3733" y="3504"/>
              <a:ext cx="203" cy="311"/>
            </a:xfrm>
            <a:custGeom>
              <a:avLst/>
              <a:gdLst>
                <a:gd name="T0" fmla="*/ 0 w 21600"/>
                <a:gd name="T1" fmla="*/ 0 h 15253"/>
                <a:gd name="T2" fmla="*/ 0 w 21600"/>
                <a:gd name="T3" fmla="*/ 0 h 15253"/>
                <a:gd name="T4" fmla="*/ 0 w 21600"/>
                <a:gd name="T5" fmla="*/ 0 h 15253"/>
                <a:gd name="T6" fmla="*/ 0 60000 65536"/>
                <a:gd name="T7" fmla="*/ 0 60000 65536"/>
                <a:gd name="T8" fmla="*/ 0 60000 65536"/>
                <a:gd name="T9" fmla="*/ 0 w 21600"/>
                <a:gd name="T10" fmla="*/ 0 h 15253"/>
                <a:gd name="T11" fmla="*/ 21600 w 21600"/>
                <a:gd name="T12" fmla="*/ 15253 h 152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5253" fill="none" extrusionOk="0">
                  <a:moveTo>
                    <a:pt x="15293" y="0"/>
                  </a:moveTo>
                  <a:cubicBezTo>
                    <a:pt x="19332" y="4049"/>
                    <a:pt x="21600" y="9534"/>
                    <a:pt x="21600" y="15253"/>
                  </a:cubicBezTo>
                </a:path>
                <a:path w="21600" h="15253" stroke="0" extrusionOk="0">
                  <a:moveTo>
                    <a:pt x="15293" y="0"/>
                  </a:moveTo>
                  <a:cubicBezTo>
                    <a:pt x="19332" y="4049"/>
                    <a:pt x="21600" y="9534"/>
                    <a:pt x="21600" y="15253"/>
                  </a:cubicBezTo>
                  <a:lnTo>
                    <a:pt x="0" y="15253"/>
                  </a:lnTo>
                  <a:close/>
                </a:path>
              </a:pathLst>
            </a:custGeom>
            <a:noFill/>
            <a:ln w="317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7" name="Arc 50"/>
            <p:cNvSpPr/>
            <p:nvPr/>
          </p:nvSpPr>
          <p:spPr bwMode="auto">
            <a:xfrm rot="2115838" flipH="1" flipV="1">
              <a:off x="3859" y="3504"/>
              <a:ext cx="173" cy="309"/>
            </a:xfrm>
            <a:custGeom>
              <a:avLst/>
              <a:gdLst>
                <a:gd name="T0" fmla="*/ 0 w 21600"/>
                <a:gd name="T1" fmla="*/ 0 h 15236"/>
                <a:gd name="T2" fmla="*/ 0 w 21600"/>
                <a:gd name="T3" fmla="*/ 0 h 15236"/>
                <a:gd name="T4" fmla="*/ 0 w 21600"/>
                <a:gd name="T5" fmla="*/ 0 h 15236"/>
                <a:gd name="T6" fmla="*/ 0 60000 65536"/>
                <a:gd name="T7" fmla="*/ 0 60000 65536"/>
                <a:gd name="T8" fmla="*/ 0 60000 65536"/>
                <a:gd name="T9" fmla="*/ 0 w 21600"/>
                <a:gd name="T10" fmla="*/ 0 h 15236"/>
                <a:gd name="T11" fmla="*/ 21600 w 21600"/>
                <a:gd name="T12" fmla="*/ 15236 h 152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5236" fill="none" extrusionOk="0">
                  <a:moveTo>
                    <a:pt x="15310" y="0"/>
                  </a:moveTo>
                  <a:cubicBezTo>
                    <a:pt x="19338" y="4047"/>
                    <a:pt x="21600" y="9525"/>
                    <a:pt x="21600" y="15236"/>
                  </a:cubicBezTo>
                </a:path>
                <a:path w="21600" h="15236" stroke="0" extrusionOk="0">
                  <a:moveTo>
                    <a:pt x="15310" y="0"/>
                  </a:moveTo>
                  <a:cubicBezTo>
                    <a:pt x="19338" y="4047"/>
                    <a:pt x="21600" y="9525"/>
                    <a:pt x="21600" y="15236"/>
                  </a:cubicBezTo>
                  <a:lnTo>
                    <a:pt x="0" y="15236"/>
                  </a:lnTo>
                  <a:close/>
                </a:path>
              </a:pathLst>
            </a:custGeom>
            <a:noFill/>
            <a:ln w="317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8" name="Arc 51"/>
            <p:cNvSpPr/>
            <p:nvPr/>
          </p:nvSpPr>
          <p:spPr bwMode="auto">
            <a:xfrm rot="2792953" flipH="1" flipV="1">
              <a:off x="4177" y="3649"/>
              <a:ext cx="186" cy="292"/>
            </a:xfrm>
            <a:custGeom>
              <a:avLst/>
              <a:gdLst>
                <a:gd name="T0" fmla="*/ 0 w 21490"/>
                <a:gd name="T1" fmla="*/ 0 h 16500"/>
                <a:gd name="T2" fmla="*/ 0 w 21490"/>
                <a:gd name="T3" fmla="*/ 0 h 16500"/>
                <a:gd name="T4" fmla="*/ 0 w 21490"/>
                <a:gd name="T5" fmla="*/ 0 h 16500"/>
                <a:gd name="T6" fmla="*/ 0 60000 65536"/>
                <a:gd name="T7" fmla="*/ 0 60000 65536"/>
                <a:gd name="T8" fmla="*/ 0 60000 65536"/>
                <a:gd name="T9" fmla="*/ 0 w 21490"/>
                <a:gd name="T10" fmla="*/ 0 h 16500"/>
                <a:gd name="T11" fmla="*/ 21490 w 21490"/>
                <a:gd name="T12" fmla="*/ 16500 h 165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490" h="16500" fill="none" extrusionOk="0">
                  <a:moveTo>
                    <a:pt x="13939" y="0"/>
                  </a:moveTo>
                  <a:cubicBezTo>
                    <a:pt x="18218" y="3615"/>
                    <a:pt x="20925" y="8751"/>
                    <a:pt x="21490" y="14323"/>
                  </a:cubicBezTo>
                </a:path>
                <a:path w="21490" h="16500" stroke="0" extrusionOk="0">
                  <a:moveTo>
                    <a:pt x="13939" y="0"/>
                  </a:moveTo>
                  <a:cubicBezTo>
                    <a:pt x="18218" y="3615"/>
                    <a:pt x="20925" y="8751"/>
                    <a:pt x="21490" y="14323"/>
                  </a:cubicBezTo>
                  <a:lnTo>
                    <a:pt x="0" y="16500"/>
                  </a:lnTo>
                  <a:close/>
                </a:path>
              </a:pathLst>
            </a:custGeom>
            <a:noFill/>
            <a:ln w="317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9" name="Arc 52"/>
            <p:cNvSpPr/>
            <p:nvPr/>
          </p:nvSpPr>
          <p:spPr bwMode="auto">
            <a:xfrm rot="3687816" flipH="1" flipV="1">
              <a:off x="3990" y="2952"/>
              <a:ext cx="203" cy="517"/>
            </a:xfrm>
            <a:custGeom>
              <a:avLst/>
              <a:gdLst>
                <a:gd name="T0" fmla="*/ 0 w 21600"/>
                <a:gd name="T1" fmla="*/ 0 h 19162"/>
                <a:gd name="T2" fmla="*/ 0 w 21600"/>
                <a:gd name="T3" fmla="*/ 0 h 19162"/>
                <a:gd name="T4" fmla="*/ 0 w 21600"/>
                <a:gd name="T5" fmla="*/ 0 h 19162"/>
                <a:gd name="T6" fmla="*/ 0 60000 65536"/>
                <a:gd name="T7" fmla="*/ 0 60000 65536"/>
                <a:gd name="T8" fmla="*/ 0 60000 65536"/>
                <a:gd name="T9" fmla="*/ 0 w 21600"/>
                <a:gd name="T10" fmla="*/ 0 h 19162"/>
                <a:gd name="T11" fmla="*/ 21600 w 21600"/>
                <a:gd name="T12" fmla="*/ 19162 h 191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9162" fill="none" extrusionOk="0">
                  <a:moveTo>
                    <a:pt x="9969" y="0"/>
                  </a:moveTo>
                  <a:cubicBezTo>
                    <a:pt x="17116" y="3718"/>
                    <a:pt x="21600" y="11105"/>
                    <a:pt x="21600" y="19162"/>
                  </a:cubicBezTo>
                </a:path>
                <a:path w="21600" h="19162" stroke="0" extrusionOk="0">
                  <a:moveTo>
                    <a:pt x="9969" y="0"/>
                  </a:moveTo>
                  <a:cubicBezTo>
                    <a:pt x="17116" y="3718"/>
                    <a:pt x="21600" y="11105"/>
                    <a:pt x="21600" y="19162"/>
                  </a:cubicBezTo>
                  <a:lnTo>
                    <a:pt x="0" y="19162"/>
                  </a:lnTo>
                  <a:close/>
                </a:path>
              </a:pathLst>
            </a:custGeom>
            <a:noFill/>
            <a:ln w="31750">
              <a:solidFill>
                <a:srgbClr val="FF0000"/>
              </a:solidFill>
              <a:round/>
              <a:tailEnd type="arrow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0" name="Arc 53"/>
            <p:cNvSpPr/>
            <p:nvPr/>
          </p:nvSpPr>
          <p:spPr bwMode="auto">
            <a:xfrm rot="4302175" flipH="1" flipV="1">
              <a:off x="4264" y="2892"/>
              <a:ext cx="325" cy="612"/>
            </a:xfrm>
            <a:custGeom>
              <a:avLst/>
              <a:gdLst>
                <a:gd name="T0" fmla="*/ 0 w 21274"/>
                <a:gd name="T1" fmla="*/ 0 h 17792"/>
                <a:gd name="T2" fmla="*/ 0 w 21274"/>
                <a:gd name="T3" fmla="*/ 0 h 17792"/>
                <a:gd name="T4" fmla="*/ 0 w 21274"/>
                <a:gd name="T5" fmla="*/ 0 h 17792"/>
                <a:gd name="T6" fmla="*/ 0 60000 65536"/>
                <a:gd name="T7" fmla="*/ 0 60000 65536"/>
                <a:gd name="T8" fmla="*/ 0 60000 65536"/>
                <a:gd name="T9" fmla="*/ 0 w 21274"/>
                <a:gd name="T10" fmla="*/ 0 h 17792"/>
                <a:gd name="T11" fmla="*/ 21274 w 21274"/>
                <a:gd name="T12" fmla="*/ 17792 h 177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274" h="17792" fill="none" extrusionOk="0">
                  <a:moveTo>
                    <a:pt x="12247" y="0"/>
                  </a:moveTo>
                  <a:cubicBezTo>
                    <a:pt x="17019" y="3285"/>
                    <a:pt x="20271" y="8349"/>
                    <a:pt x="21274" y="14054"/>
                  </a:cubicBezTo>
                </a:path>
                <a:path w="21274" h="17792" stroke="0" extrusionOk="0">
                  <a:moveTo>
                    <a:pt x="12247" y="0"/>
                  </a:moveTo>
                  <a:cubicBezTo>
                    <a:pt x="17019" y="3285"/>
                    <a:pt x="20271" y="8349"/>
                    <a:pt x="21274" y="14054"/>
                  </a:cubicBezTo>
                  <a:lnTo>
                    <a:pt x="0" y="17792"/>
                  </a:lnTo>
                  <a:close/>
                </a:path>
              </a:pathLst>
            </a:custGeom>
            <a:noFill/>
            <a:ln w="31750">
              <a:solidFill>
                <a:srgbClr val="FF0000"/>
              </a:solidFill>
              <a:round/>
              <a:tailEnd type="arrow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1" name="Arc 54"/>
            <p:cNvSpPr/>
            <p:nvPr/>
          </p:nvSpPr>
          <p:spPr bwMode="auto">
            <a:xfrm rot="3636107" flipH="1" flipV="1">
              <a:off x="4596" y="2688"/>
              <a:ext cx="204" cy="947"/>
            </a:xfrm>
            <a:custGeom>
              <a:avLst/>
              <a:gdLst>
                <a:gd name="T0" fmla="*/ 0 w 19323"/>
                <a:gd name="T1" fmla="*/ 0 h 19162"/>
                <a:gd name="T2" fmla="*/ 0 w 19323"/>
                <a:gd name="T3" fmla="*/ 0 h 19162"/>
                <a:gd name="T4" fmla="*/ 0 w 19323"/>
                <a:gd name="T5" fmla="*/ 0 h 19162"/>
                <a:gd name="T6" fmla="*/ 0 60000 65536"/>
                <a:gd name="T7" fmla="*/ 0 60000 65536"/>
                <a:gd name="T8" fmla="*/ 0 60000 65536"/>
                <a:gd name="T9" fmla="*/ 0 w 19323"/>
                <a:gd name="T10" fmla="*/ 0 h 19162"/>
                <a:gd name="T11" fmla="*/ 19323 w 19323"/>
                <a:gd name="T12" fmla="*/ 19162 h 191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323" h="19162" fill="none" extrusionOk="0">
                  <a:moveTo>
                    <a:pt x="9969" y="0"/>
                  </a:moveTo>
                  <a:cubicBezTo>
                    <a:pt x="14012" y="2103"/>
                    <a:pt x="17285" y="5431"/>
                    <a:pt x="19322" y="9508"/>
                  </a:cubicBezTo>
                </a:path>
                <a:path w="19323" h="19162" stroke="0" extrusionOk="0">
                  <a:moveTo>
                    <a:pt x="9969" y="0"/>
                  </a:moveTo>
                  <a:cubicBezTo>
                    <a:pt x="14012" y="2103"/>
                    <a:pt x="17285" y="5431"/>
                    <a:pt x="19322" y="9508"/>
                  </a:cubicBezTo>
                  <a:lnTo>
                    <a:pt x="0" y="19162"/>
                  </a:lnTo>
                  <a:close/>
                </a:path>
              </a:pathLst>
            </a:custGeom>
            <a:noFill/>
            <a:ln w="31750">
              <a:solidFill>
                <a:srgbClr val="FF0000"/>
              </a:solidFill>
              <a:round/>
              <a:tailEnd type="arrow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3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3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3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13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13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13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13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13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1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1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13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13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13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13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13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1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1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1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1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13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698" grpId="0" animBg="1"/>
      <p:bldP spid="413699" grpId="0" animBg="1"/>
      <p:bldP spid="413710" grpId="0" autoUpdateAnimBg="0"/>
      <p:bldP spid="413712" grpId="0" autoUpdateAnimBg="0"/>
      <p:bldP spid="413713" grpId="0" autoUpdateAnimBg="0"/>
      <p:bldP spid="413719" grpId="0" autoUpdateAnimBg="0"/>
      <p:bldP spid="413720" grpId="0" autoUpdateAnimBg="0"/>
      <p:bldP spid="413728" grpId="0" autoUpdateAnimBg="0"/>
      <p:bldP spid="413729" grpId="0" autoUpdateAnimBg="0"/>
      <p:bldP spid="413731" grpId="0" autoUpdateAnimBg="0"/>
      <p:bldP spid="413732" grpId="0" autoUpdateAnimBg="0"/>
      <p:bldP spid="41373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8065336" y="1829217"/>
            <a:ext cx="3749675" cy="3881438"/>
            <a:chOff x="720" y="1393"/>
            <a:chExt cx="2362" cy="2445"/>
          </a:xfrm>
        </p:grpSpPr>
        <p:grpSp>
          <p:nvGrpSpPr>
            <p:cNvPr id="5155" name="Group 3"/>
            <p:cNvGrpSpPr/>
            <p:nvPr/>
          </p:nvGrpSpPr>
          <p:grpSpPr bwMode="auto">
            <a:xfrm>
              <a:off x="720" y="1800"/>
              <a:ext cx="2038" cy="2038"/>
              <a:chOff x="720" y="1800"/>
              <a:chExt cx="2038" cy="2038"/>
            </a:xfrm>
          </p:grpSpPr>
          <p:pic>
            <p:nvPicPr>
              <p:cNvPr id="5161" name="Picture 4" descr="l-20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0" y="1800"/>
                <a:ext cx="2038" cy="2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aphicFrame>
            <p:nvGraphicFramePr>
              <p:cNvPr id="5140" name="Object 20"/>
              <p:cNvGraphicFramePr>
                <a:graphicFrameLocks noChangeAspect="1"/>
              </p:cNvGraphicFramePr>
              <p:nvPr/>
            </p:nvGraphicFramePr>
            <p:xfrm>
              <a:off x="1272" y="2498"/>
              <a:ext cx="144" cy="1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188" name="公式" r:id="rId2" imgW="266700" imgH="304800" progId="Equation.3">
                      <p:embed/>
                    </p:oleObj>
                  </mc:Choice>
                  <mc:Fallback>
                    <p:oleObj name="公式" r:id="rId2" imgW="266700" imgH="304800" progId="Equation.3">
                      <p:embed/>
                      <p:pic>
                        <p:nvPicPr>
                          <p:cNvPr id="0" name="图片 7018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72" y="2498"/>
                            <a:ext cx="144" cy="142"/>
                          </a:xfrm>
                          <a:prstGeom prst="rect">
                            <a:avLst/>
                          </a:prstGeom>
                          <a:solidFill>
                            <a:srgbClr val="FF3300"/>
                          </a:solidFill>
                          <a:ln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156" name="Group 6"/>
            <p:cNvGrpSpPr/>
            <p:nvPr/>
          </p:nvGrpSpPr>
          <p:grpSpPr bwMode="auto">
            <a:xfrm>
              <a:off x="946" y="1393"/>
              <a:ext cx="2136" cy="2046"/>
              <a:chOff x="2002" y="1873"/>
              <a:chExt cx="2136" cy="2046"/>
            </a:xfrm>
          </p:grpSpPr>
          <p:sp>
            <p:nvSpPr>
              <p:cNvPr id="5157" name="Line 7"/>
              <p:cNvSpPr>
                <a:spLocks noChangeShapeType="1"/>
              </p:cNvSpPr>
              <p:nvPr/>
            </p:nvSpPr>
            <p:spPr bwMode="auto">
              <a:xfrm flipV="1">
                <a:off x="2757" y="2047"/>
                <a:ext cx="0" cy="641"/>
              </a:xfrm>
              <a:prstGeom prst="line">
                <a:avLst/>
              </a:prstGeom>
              <a:noFill/>
              <a:ln w="28575">
                <a:solidFill>
                  <a:srgbClr val="CC66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8" name="Line 8"/>
              <p:cNvSpPr>
                <a:spLocks noChangeShapeType="1"/>
              </p:cNvSpPr>
              <p:nvPr/>
            </p:nvSpPr>
            <p:spPr bwMode="auto">
              <a:xfrm flipV="1">
                <a:off x="2757" y="2683"/>
                <a:ext cx="0" cy="469"/>
              </a:xfrm>
              <a:prstGeom prst="line">
                <a:avLst/>
              </a:prstGeom>
              <a:noFill/>
              <a:ln w="28575">
                <a:solidFill>
                  <a:srgbClr val="CC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9" name="Line 9"/>
              <p:cNvSpPr>
                <a:spLocks noChangeShapeType="1"/>
              </p:cNvSpPr>
              <p:nvPr/>
            </p:nvSpPr>
            <p:spPr bwMode="auto">
              <a:xfrm>
                <a:off x="2736" y="3168"/>
                <a:ext cx="1292" cy="6"/>
              </a:xfrm>
              <a:prstGeom prst="line">
                <a:avLst/>
              </a:prstGeom>
              <a:noFill/>
              <a:ln w="28575">
                <a:solidFill>
                  <a:srgbClr val="CC66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0" name="Line 10"/>
              <p:cNvSpPr>
                <a:spLocks noChangeShapeType="1"/>
              </p:cNvSpPr>
              <p:nvPr/>
            </p:nvSpPr>
            <p:spPr bwMode="auto">
              <a:xfrm flipH="1">
                <a:off x="2093" y="3152"/>
                <a:ext cx="664" cy="570"/>
              </a:xfrm>
              <a:prstGeom prst="line">
                <a:avLst/>
              </a:prstGeom>
              <a:noFill/>
              <a:ln w="28575">
                <a:solidFill>
                  <a:srgbClr val="CC66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136" name="Object 16"/>
              <p:cNvGraphicFramePr>
                <a:graphicFrameLocks noChangeAspect="1"/>
              </p:cNvGraphicFramePr>
              <p:nvPr/>
            </p:nvGraphicFramePr>
            <p:xfrm>
              <a:off x="2002" y="3748"/>
              <a:ext cx="199" cy="1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189" name="Equation" r:id="rId4" imgW="3352800" imgH="3352800" progId="Equation.DSMT4">
                      <p:embed/>
                    </p:oleObj>
                  </mc:Choice>
                  <mc:Fallback>
                    <p:oleObj name="Equation" r:id="rId4" imgW="3352800" imgH="3352800" progId="Equation.DSMT4">
                      <p:embed/>
                      <p:pic>
                        <p:nvPicPr>
                          <p:cNvPr id="0" name="图片 7018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02" y="3748"/>
                            <a:ext cx="199" cy="17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37" name="Object 17"/>
              <p:cNvGraphicFramePr>
                <a:graphicFrameLocks noChangeAspect="1"/>
              </p:cNvGraphicFramePr>
              <p:nvPr/>
            </p:nvGraphicFramePr>
            <p:xfrm>
              <a:off x="3927" y="3195"/>
              <a:ext cx="211" cy="2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190" name="Equation" r:id="rId6" imgW="3352800" imgH="3962400" progId="Equation.DSMT4">
                      <p:embed/>
                    </p:oleObj>
                  </mc:Choice>
                  <mc:Fallback>
                    <p:oleObj name="Equation" r:id="rId6" imgW="3352800" imgH="3962400" progId="Equation.DSMT4">
                      <p:embed/>
                      <p:pic>
                        <p:nvPicPr>
                          <p:cNvPr id="0" name="图片 7018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7" y="3195"/>
                            <a:ext cx="211" cy="21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38" name="Object 18"/>
              <p:cNvGraphicFramePr>
                <a:graphicFrameLocks noChangeAspect="1"/>
              </p:cNvGraphicFramePr>
              <p:nvPr/>
            </p:nvGraphicFramePr>
            <p:xfrm>
              <a:off x="2759" y="1873"/>
              <a:ext cx="188" cy="1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191" name="Equation" r:id="rId8" imgW="2743200" imgH="3352800" progId="Equation.DSMT4">
                      <p:embed/>
                    </p:oleObj>
                  </mc:Choice>
                  <mc:Fallback>
                    <p:oleObj name="Equation" r:id="rId8" imgW="2743200" imgH="3352800" progId="Equation.DSMT4">
                      <p:embed/>
                      <p:pic>
                        <p:nvPicPr>
                          <p:cNvPr id="0" name="图片 7019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59" y="1873"/>
                            <a:ext cx="188" cy="19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39" name="Object 19"/>
              <p:cNvGraphicFramePr>
                <a:graphicFrameLocks noChangeAspect="1"/>
              </p:cNvGraphicFramePr>
              <p:nvPr/>
            </p:nvGraphicFramePr>
            <p:xfrm>
              <a:off x="2751" y="3200"/>
              <a:ext cx="225" cy="2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192" name="Equation" r:id="rId10" imgW="3048000" imgH="3352800" progId="Equation.DSMT4">
                      <p:embed/>
                    </p:oleObj>
                  </mc:Choice>
                  <mc:Fallback>
                    <p:oleObj name="Equation" r:id="rId10" imgW="3048000" imgH="3352800" progId="Equation.DSMT4">
                      <p:embed/>
                      <p:pic>
                        <p:nvPicPr>
                          <p:cNvPr id="0" name="图片 7019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51" y="3200"/>
                            <a:ext cx="225" cy="2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" name="Group 15"/>
          <p:cNvGrpSpPr/>
          <p:nvPr/>
        </p:nvGrpSpPr>
        <p:grpSpPr bwMode="auto">
          <a:xfrm>
            <a:off x="8192108" y="2397218"/>
            <a:ext cx="1836737" cy="1476376"/>
            <a:chOff x="2682" y="1626"/>
            <a:chExt cx="1157" cy="930"/>
          </a:xfrm>
        </p:grpSpPr>
        <p:sp>
          <p:nvSpPr>
            <p:cNvPr id="5153" name="AutoShape 16"/>
            <p:cNvSpPr>
              <a:spLocks noChangeArrowheads="1"/>
            </p:cNvSpPr>
            <p:nvPr/>
          </p:nvSpPr>
          <p:spPr bwMode="auto">
            <a:xfrm rot="6196898">
              <a:off x="3642" y="2358"/>
              <a:ext cx="204" cy="191"/>
            </a:xfrm>
            <a:prstGeom prst="flowChartOnlineStorage">
              <a:avLst/>
            </a:prstGeom>
            <a:solidFill>
              <a:srgbClr val="FF9933"/>
            </a:solidFill>
            <a:ln w="19050">
              <a:solidFill>
                <a:srgbClr val="FFFF66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5135" name="Object 15"/>
            <p:cNvGraphicFramePr>
              <a:graphicFrameLocks noChangeAspect="1"/>
            </p:cNvGraphicFramePr>
            <p:nvPr/>
          </p:nvGraphicFramePr>
          <p:xfrm>
            <a:off x="2682" y="1626"/>
            <a:ext cx="342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193" name="Equation" r:id="rId12" imgW="6400800" imgH="5486400" progId="Equation.DSMT4">
                    <p:embed/>
                  </p:oleObj>
                </mc:Choice>
                <mc:Fallback>
                  <p:oleObj name="Equation" r:id="rId12" imgW="6400800" imgH="5486400" progId="Equation.DSMT4">
                    <p:embed/>
                    <p:pic>
                      <p:nvPicPr>
                        <p:cNvPr id="0" name="图片 701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2" y="1626"/>
                          <a:ext cx="342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99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54" name="Line 18"/>
            <p:cNvSpPr>
              <a:spLocks noChangeShapeType="1"/>
            </p:cNvSpPr>
            <p:nvPr/>
          </p:nvSpPr>
          <p:spPr bwMode="auto">
            <a:xfrm>
              <a:off x="3020" y="1920"/>
              <a:ext cx="672" cy="52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04851" name="Object 2"/>
          <p:cNvGraphicFramePr>
            <a:graphicFrameLocks noChangeAspect="1"/>
          </p:cNvGraphicFramePr>
          <p:nvPr/>
        </p:nvGraphicFramePr>
        <p:xfrm>
          <a:off x="10318088" y="2030912"/>
          <a:ext cx="361089" cy="546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94" name="Equation" r:id="rId14" imgW="3657600" imgH="5486400" progId="Equation.DSMT4">
                  <p:embed/>
                </p:oleObj>
              </mc:Choice>
              <mc:Fallback>
                <p:oleObj name="Equation" r:id="rId14" imgW="3657600" imgH="5486400" progId="Equation.DSMT4">
                  <p:embed/>
                  <p:pic>
                    <p:nvPicPr>
                      <p:cNvPr id="0" name="图片 70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088" y="2030912"/>
                        <a:ext cx="361089" cy="5466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4852" name="Line 20"/>
          <p:cNvSpPr>
            <a:spLocks noChangeShapeType="1"/>
          </p:cNvSpPr>
          <p:nvPr/>
        </p:nvSpPr>
        <p:spPr bwMode="auto">
          <a:xfrm rot="21043729" flipV="1">
            <a:off x="9757347" y="2391970"/>
            <a:ext cx="685800" cy="118903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4853" name="Line 21"/>
          <p:cNvSpPr>
            <a:spLocks noChangeShapeType="1"/>
          </p:cNvSpPr>
          <p:nvPr/>
        </p:nvSpPr>
        <p:spPr bwMode="auto">
          <a:xfrm flipV="1">
            <a:off x="9845122" y="2823612"/>
            <a:ext cx="0" cy="838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04854" name="Object 3"/>
          <p:cNvGraphicFramePr>
            <a:graphicFrameLocks noChangeAspect="1"/>
          </p:cNvGraphicFramePr>
          <p:nvPr/>
        </p:nvGraphicFramePr>
        <p:xfrm>
          <a:off x="9672258" y="2415015"/>
          <a:ext cx="361177" cy="504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95" name="Equation" r:id="rId16" imgW="3962400" imgH="5486400" progId="Equation.DSMT4">
                  <p:embed/>
                </p:oleObj>
              </mc:Choice>
              <mc:Fallback>
                <p:oleObj name="Equation" r:id="rId16" imgW="3962400" imgH="5486400" progId="Equation.DSMT4">
                  <p:embed/>
                  <p:pic>
                    <p:nvPicPr>
                      <p:cNvPr id="0" name="图片 70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72258" y="2415015"/>
                        <a:ext cx="361177" cy="5042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6" name="Text Box 23"/>
          <p:cNvSpPr txBox="1">
            <a:spLocks noChangeArrowheads="1"/>
          </p:cNvSpPr>
          <p:nvPr/>
        </p:nvSpPr>
        <p:spPr bwMode="auto">
          <a:xfrm>
            <a:off x="1433648" y="608013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0000FF"/>
                </a:solidFill>
              </a:rPr>
              <a:t> </a:t>
            </a:r>
            <a:r>
              <a:rPr lang="zh-CN" altLang="en-US" sz="2800" b="1" u="sng" dirty="0">
                <a:solidFill>
                  <a:srgbClr val="0000FF"/>
                </a:solidFill>
              </a:rPr>
              <a:t>分割</a:t>
            </a:r>
            <a:endParaRPr lang="zh-CN" altLang="en-US" sz="2800" b="1" u="sng" dirty="0">
              <a:solidFill>
                <a:srgbClr val="0000FF"/>
              </a:solidFill>
            </a:endParaRPr>
          </a:p>
        </p:txBody>
      </p:sp>
      <p:grpSp>
        <p:nvGrpSpPr>
          <p:cNvPr id="6" name="Group 24"/>
          <p:cNvGrpSpPr/>
          <p:nvPr/>
        </p:nvGrpSpPr>
        <p:grpSpPr bwMode="auto">
          <a:xfrm>
            <a:off x="3308696" y="2304499"/>
            <a:ext cx="3154363" cy="533400"/>
            <a:chOff x="797" y="1680"/>
            <a:chExt cx="1987" cy="336"/>
          </a:xfrm>
        </p:grpSpPr>
        <p:sp>
          <p:nvSpPr>
            <p:cNvPr id="5152" name="Text Box 25"/>
            <p:cNvSpPr txBox="1">
              <a:spLocks noChangeArrowheads="1"/>
            </p:cNvSpPr>
            <p:nvPr/>
          </p:nvSpPr>
          <p:spPr bwMode="auto">
            <a:xfrm>
              <a:off x="797" y="1680"/>
              <a:ext cx="198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 b="1" dirty="0" smtClean="0"/>
                <a:t>设该</a:t>
              </a:r>
              <a:r>
                <a:rPr lang="zh-CN" altLang="en-US" sz="2800" b="1" dirty="0"/>
                <a:t>点流速为    </a:t>
              </a:r>
              <a:r>
                <a:rPr lang="zh-CN" altLang="en-US" sz="2800" dirty="0"/>
                <a:t>，</a:t>
              </a:r>
              <a:endParaRPr lang="zh-CN" altLang="en-US" sz="2800" dirty="0"/>
            </a:p>
          </p:txBody>
        </p:sp>
        <p:graphicFrame>
          <p:nvGraphicFramePr>
            <p:cNvPr id="5134" name="Object 14"/>
            <p:cNvGraphicFramePr>
              <a:graphicFrameLocks noChangeAspect="1"/>
            </p:cNvGraphicFramePr>
            <p:nvPr/>
          </p:nvGraphicFramePr>
          <p:xfrm>
            <a:off x="2224" y="1728"/>
            <a:ext cx="17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196" name="Equation" r:id="rId18" imgW="279400" imgH="457200" progId="Equation.DSMT4">
                    <p:embed/>
                  </p:oleObj>
                </mc:Choice>
                <mc:Fallback>
                  <p:oleObj name="Equation" r:id="rId18" imgW="279400" imgH="457200" progId="Equation.DSMT4">
                    <p:embed/>
                    <p:pic>
                      <p:nvPicPr>
                        <p:cNvPr id="0" name="图片 701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4" y="1728"/>
                          <a:ext cx="17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04862" name="Object 4"/>
          <p:cNvGraphicFramePr>
            <a:graphicFrameLocks noChangeAspect="1"/>
          </p:cNvGraphicFramePr>
          <p:nvPr/>
        </p:nvGraphicFramePr>
        <p:xfrm>
          <a:off x="9768922" y="3641185"/>
          <a:ext cx="1524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97" name="公式" r:id="rId20" imgW="142875" imgH="142875" progId="Equation.3">
                  <p:embed/>
                </p:oleObj>
              </mc:Choice>
              <mc:Fallback>
                <p:oleObj name="公式" r:id="rId20" imgW="142875" imgH="142875" progId="Equation.3">
                  <p:embed/>
                  <p:pic>
                    <p:nvPicPr>
                      <p:cNvPr id="0" name="图片 70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8922" y="3641185"/>
                        <a:ext cx="1524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31"/>
          <p:cNvGrpSpPr/>
          <p:nvPr/>
        </p:nvGrpSpPr>
        <p:grpSpPr bwMode="auto">
          <a:xfrm>
            <a:off x="9901814" y="2416930"/>
            <a:ext cx="2033588" cy="1274762"/>
            <a:chOff x="3792" y="1645"/>
            <a:chExt cx="1281" cy="803"/>
          </a:xfrm>
        </p:grpSpPr>
        <p:graphicFrame>
          <p:nvGraphicFramePr>
            <p:cNvPr id="5132" name="Object 12"/>
            <p:cNvGraphicFramePr>
              <a:graphicFrameLocks noChangeAspect="1"/>
            </p:cNvGraphicFramePr>
            <p:nvPr/>
          </p:nvGraphicFramePr>
          <p:xfrm>
            <a:off x="4224" y="1645"/>
            <a:ext cx="849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198" name="公式" r:id="rId22" imgW="657225" imgH="228600" progId="Equation.3">
                    <p:embed/>
                  </p:oleObj>
                </mc:Choice>
                <mc:Fallback>
                  <p:oleObj name="公式" r:id="rId22" imgW="657225" imgH="228600" progId="Equation.3">
                    <p:embed/>
                    <p:pic>
                      <p:nvPicPr>
                        <p:cNvPr id="0" name="图片 701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645"/>
                          <a:ext cx="849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50" name="Line 33"/>
            <p:cNvSpPr>
              <a:spLocks noChangeShapeType="1"/>
            </p:cNvSpPr>
            <p:nvPr/>
          </p:nvSpPr>
          <p:spPr bwMode="auto">
            <a:xfrm flipH="1">
              <a:off x="3792" y="1854"/>
              <a:ext cx="451" cy="59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04866" name="Object 5"/>
          <p:cNvGraphicFramePr>
            <a:graphicFrameLocks noChangeAspect="1"/>
          </p:cNvGraphicFramePr>
          <p:nvPr/>
        </p:nvGraphicFramePr>
        <p:xfrm>
          <a:off x="2518570" y="1229819"/>
          <a:ext cx="3709987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99" name="Equation" r:id="rId24" imgW="3479800" imgH="457200" progId="Equation.3">
                  <p:embed/>
                </p:oleObj>
              </mc:Choice>
              <mc:Fallback>
                <p:oleObj name="Equation" r:id="rId24" imgW="3479800" imgH="457200" progId="Equation.3">
                  <p:embed/>
                  <p:pic>
                    <p:nvPicPr>
                      <p:cNvPr id="0" name="图片 70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8570" y="1229819"/>
                        <a:ext cx="3709987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4867" name="Object 6"/>
          <p:cNvGraphicFramePr>
            <a:graphicFrameLocks noChangeAspect="1"/>
          </p:cNvGraphicFramePr>
          <p:nvPr/>
        </p:nvGraphicFramePr>
        <p:xfrm>
          <a:off x="6228557" y="1187451"/>
          <a:ext cx="25908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200" name="公式" r:id="rId26" imgW="1079500" imgH="228600" progId="Equation.3">
                  <p:embed/>
                </p:oleObj>
              </mc:Choice>
              <mc:Fallback>
                <p:oleObj name="公式" r:id="rId26" imgW="1079500" imgH="228600" progId="Equation.3">
                  <p:embed/>
                  <p:pic>
                    <p:nvPicPr>
                      <p:cNvPr id="0" name="图片 70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557" y="1187451"/>
                        <a:ext cx="25908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4868" name="Object 7"/>
          <p:cNvGraphicFramePr>
            <a:graphicFrameLocks noChangeAspect="1"/>
          </p:cNvGraphicFramePr>
          <p:nvPr/>
        </p:nvGraphicFramePr>
        <p:xfrm>
          <a:off x="1742283" y="1736726"/>
          <a:ext cx="3421062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201" name="公式" r:id="rId28" imgW="1409065" imgH="215900" progId="Equation.3">
                  <p:embed/>
                </p:oleObj>
              </mc:Choice>
              <mc:Fallback>
                <p:oleObj name="公式" r:id="rId28" imgW="1409065" imgH="215900" progId="Equation.3">
                  <p:embed/>
                  <p:pic>
                    <p:nvPicPr>
                      <p:cNvPr id="0" name="图片 702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2283" y="1736726"/>
                        <a:ext cx="3421062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4869" name="Object 8"/>
          <p:cNvGraphicFramePr>
            <a:graphicFrameLocks noChangeAspect="1"/>
          </p:cNvGraphicFramePr>
          <p:nvPr/>
        </p:nvGraphicFramePr>
        <p:xfrm>
          <a:off x="5163345" y="1736726"/>
          <a:ext cx="2755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202" name="公式" r:id="rId30" imgW="1181100" imgH="228600" progId="Equation.3">
                  <p:embed/>
                </p:oleObj>
              </mc:Choice>
              <mc:Fallback>
                <p:oleObj name="公式" r:id="rId30" imgW="1181100" imgH="228600" progId="Equation.3">
                  <p:embed/>
                  <p:pic>
                    <p:nvPicPr>
                      <p:cNvPr id="0" name="图片 702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3345" y="1736726"/>
                        <a:ext cx="2755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4870" name="Object 9"/>
          <p:cNvGraphicFramePr>
            <a:graphicFrameLocks noChangeAspect="1"/>
          </p:cNvGraphicFramePr>
          <p:nvPr/>
        </p:nvGraphicFramePr>
        <p:xfrm>
          <a:off x="1761466" y="2318844"/>
          <a:ext cx="16303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203" name="公式" r:id="rId32" imgW="698500" imgH="228600" progId="Equation.3">
                  <p:embed/>
                </p:oleObj>
              </mc:Choice>
              <mc:Fallback>
                <p:oleObj name="公式" r:id="rId32" imgW="698500" imgH="228600" progId="Equation.3">
                  <p:embed/>
                  <p:pic>
                    <p:nvPicPr>
                      <p:cNvPr id="0" name="图片 702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1466" y="2318844"/>
                        <a:ext cx="16303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4871" name="Object 10"/>
          <p:cNvGraphicFramePr>
            <a:graphicFrameLocks noChangeAspect="1"/>
          </p:cNvGraphicFramePr>
          <p:nvPr/>
        </p:nvGraphicFramePr>
        <p:xfrm>
          <a:off x="1800268" y="3345562"/>
          <a:ext cx="230981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204" name="Equation" r:id="rId34" imgW="2260600" imgH="431800" progId="Equation.3">
                  <p:embed/>
                </p:oleObj>
              </mc:Choice>
              <mc:Fallback>
                <p:oleObj name="Equation" r:id="rId34" imgW="2260600" imgH="431800" progId="Equation.3">
                  <p:embed/>
                  <p:pic>
                    <p:nvPicPr>
                      <p:cNvPr id="0" name="图片 702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68" y="3345562"/>
                        <a:ext cx="2309812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4872" name="Object 11"/>
          <p:cNvGraphicFramePr>
            <a:graphicFrameLocks noChangeAspect="1"/>
          </p:cNvGraphicFramePr>
          <p:nvPr/>
        </p:nvGraphicFramePr>
        <p:xfrm>
          <a:off x="1694739" y="3980167"/>
          <a:ext cx="611897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205" name="Equation" r:id="rId36" imgW="2882900" imgH="254000" progId="Equation.DSMT4">
                  <p:embed/>
                </p:oleObj>
              </mc:Choice>
              <mc:Fallback>
                <p:oleObj name="Equation" r:id="rId36" imgW="2882900" imgH="254000" progId="Equation.DSMT4">
                  <p:embed/>
                  <p:pic>
                    <p:nvPicPr>
                      <p:cNvPr id="0" name="图片 702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4739" y="3980167"/>
                        <a:ext cx="6118978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A6BA-F77C-4491-81A5-784207A069E5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91271" y="234905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则</a:t>
            </a:r>
            <a:endParaRPr lang="zh-CN" altLang="en-US" sz="2800" b="1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4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04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0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04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04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04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0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0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52" grpId="0" animBg="1"/>
      <p:bldP spid="504853" grpId="0" animBg="1"/>
      <p:bldP spid="4" grpId="0"/>
    </p:bldLst>
  </p:timing>
</p:sld>
</file>

<file path=ppt/tags/tag1.xml><?xml version="1.0" encoding="utf-8"?>
<p:tagLst xmlns:p="http://schemas.openxmlformats.org/presentationml/2006/main">
  <p:tag name="COMMONDATA" val="eyJoZGlkIjoiODFmM2Y2OGI0ZTgyNDFmYTkzYmQ0MDc0ZjUzMGMxMTc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1660</Words>
  <Application>WPS 演示</Application>
  <PresentationFormat>宽屏</PresentationFormat>
  <Paragraphs>570</Paragraphs>
  <Slides>50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587</vt:i4>
      </vt:variant>
      <vt:variant>
        <vt:lpstr>幻灯片标题</vt:lpstr>
      </vt:variant>
      <vt:variant>
        <vt:i4>50</vt:i4>
      </vt:variant>
    </vt:vector>
  </HeadingPairs>
  <TitlesOfParts>
    <vt:vector size="651" baseType="lpstr">
      <vt:lpstr>Arial</vt:lpstr>
      <vt:lpstr>宋体</vt:lpstr>
      <vt:lpstr>Wingdings</vt:lpstr>
      <vt:lpstr>Times New Roman</vt:lpstr>
      <vt:lpstr>黑体</vt:lpstr>
      <vt:lpstr>华文行楷</vt:lpstr>
      <vt:lpstr>Symbol</vt:lpstr>
      <vt:lpstr>Calibri</vt:lpstr>
      <vt:lpstr>微软雅黑</vt:lpstr>
      <vt:lpstr>Arial Unicode MS</vt:lpstr>
      <vt:lpstr>Calibri Light</vt:lpstr>
      <vt:lpstr>Cambria Math</vt:lpstr>
      <vt:lpstr>新宋体</vt:lpstr>
      <vt:lpstr>Office 主题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Equation.DSMT4</vt:lpstr>
      <vt:lpstr>Equation.3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郁闷中</cp:lastModifiedBy>
  <cp:revision>250</cp:revision>
  <dcterms:created xsi:type="dcterms:W3CDTF">2020-03-05T05:48:00Z</dcterms:created>
  <dcterms:modified xsi:type="dcterms:W3CDTF">2022-08-23T10:49:41Z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228CE330E8024ED99CDC077325EB70B6</vt:lpwstr>
  </property>
  <property fmtid="{D5CDD505-2E9C-101B-9397-08002B2CF9AE}" pid="3" name="KSOProductBuildVer">
    <vt:lpwstr>2052-11.1.0.12302</vt:lpwstr>
  </property>
</Properties>
</file>