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9" r:id="rId3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/>
  <p:cmAuthor id="2" name="HONOR" initials="H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8-24T16:23:43.737" idx="1">
    <p:pos x="4121" y="3818"/>
    <p:text>当x= 0, y = 0时原式不存在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8-24T16:37:47.031" idx="2">
    <p:pos x="4487" y="2062"/>
    <p:text>（2 * x + 1) e ^(2 * x - y)的积分</p:text>
  </p:cm>
</p:cmLst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image" Target="../media/image9.e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emf"/><Relationship Id="rId8" Type="http://schemas.openxmlformats.org/officeDocument/2006/relationships/image" Target="../media/image95.emf"/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e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2" Type="http://schemas.openxmlformats.org/officeDocument/2006/relationships/image" Target="../media/image99.wmf"/><Relationship Id="rId11" Type="http://schemas.openxmlformats.org/officeDocument/2006/relationships/image" Target="../media/image98.wmf"/><Relationship Id="rId10" Type="http://schemas.openxmlformats.org/officeDocument/2006/relationships/image" Target="../media/image97.wmf"/><Relationship Id="rId1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emf"/><Relationship Id="rId8" Type="http://schemas.openxmlformats.org/officeDocument/2006/relationships/image" Target="../media/image107.emf"/><Relationship Id="rId7" Type="http://schemas.openxmlformats.org/officeDocument/2006/relationships/image" Target="../media/image10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1" Type="http://schemas.openxmlformats.org/officeDocument/2006/relationships/image" Target="../media/image120.wmf"/><Relationship Id="rId20" Type="http://schemas.openxmlformats.org/officeDocument/2006/relationships/image" Target="../media/image119.wmf"/><Relationship Id="rId2" Type="http://schemas.openxmlformats.org/officeDocument/2006/relationships/image" Target="../media/image101.wmf"/><Relationship Id="rId19" Type="http://schemas.openxmlformats.org/officeDocument/2006/relationships/image" Target="../media/image118.wmf"/><Relationship Id="rId18" Type="http://schemas.openxmlformats.org/officeDocument/2006/relationships/image" Target="../media/image117.wmf"/><Relationship Id="rId17" Type="http://schemas.openxmlformats.org/officeDocument/2006/relationships/image" Target="../media/image116.wmf"/><Relationship Id="rId16" Type="http://schemas.openxmlformats.org/officeDocument/2006/relationships/image" Target="../media/image115.wmf"/><Relationship Id="rId15" Type="http://schemas.openxmlformats.org/officeDocument/2006/relationships/image" Target="../media/image114.wmf"/><Relationship Id="rId14" Type="http://schemas.openxmlformats.org/officeDocument/2006/relationships/image" Target="../media/image113.wmf"/><Relationship Id="rId13" Type="http://schemas.openxmlformats.org/officeDocument/2006/relationships/image" Target="../media/image112.wmf"/><Relationship Id="rId12" Type="http://schemas.openxmlformats.org/officeDocument/2006/relationships/image" Target="../media/image111.wmf"/><Relationship Id="rId11" Type="http://schemas.openxmlformats.org/officeDocument/2006/relationships/image" Target="../media/image110.wmf"/><Relationship Id="rId10" Type="http://schemas.openxmlformats.org/officeDocument/2006/relationships/image" Target="../media/image109.wmf"/><Relationship Id="rId1" Type="http://schemas.openxmlformats.org/officeDocument/2006/relationships/image" Target="../media/image100.png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5" Type="http://schemas.openxmlformats.org/officeDocument/2006/relationships/image" Target="../media/image135.wmf"/><Relationship Id="rId14" Type="http://schemas.openxmlformats.org/officeDocument/2006/relationships/image" Target="../media/image134.wmf"/><Relationship Id="rId13" Type="http://schemas.openxmlformats.org/officeDocument/2006/relationships/image" Target="../media/image133.wmf"/><Relationship Id="rId12" Type="http://schemas.openxmlformats.org/officeDocument/2006/relationships/image" Target="../media/image132.wmf"/><Relationship Id="rId11" Type="http://schemas.openxmlformats.org/officeDocument/2006/relationships/image" Target="../media/image131.wmf"/><Relationship Id="rId10" Type="http://schemas.openxmlformats.org/officeDocument/2006/relationships/image" Target="../media/image130.wmf"/><Relationship Id="rId1" Type="http://schemas.openxmlformats.org/officeDocument/2006/relationships/image" Target="../media/image121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2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0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43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3" Type="http://schemas.openxmlformats.org/officeDocument/2006/relationships/image" Target="../media/image160.wmf"/><Relationship Id="rId12" Type="http://schemas.openxmlformats.org/officeDocument/2006/relationships/image" Target="../media/image159.wmf"/><Relationship Id="rId11" Type="http://schemas.openxmlformats.org/officeDocument/2006/relationships/image" Target="../media/image158.wmf"/><Relationship Id="rId10" Type="http://schemas.openxmlformats.org/officeDocument/2006/relationships/image" Target="../media/image157.wmf"/><Relationship Id="rId1" Type="http://schemas.openxmlformats.org/officeDocument/2006/relationships/image" Target="../media/image151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emf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wmf"/><Relationship Id="rId8" Type="http://schemas.openxmlformats.org/officeDocument/2006/relationships/image" Target="../media/image174.wmf"/><Relationship Id="rId7" Type="http://schemas.openxmlformats.org/officeDocument/2006/relationships/image" Target="../media/image173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7" Type="http://schemas.openxmlformats.org/officeDocument/2006/relationships/image" Target="../media/image182.wmf"/><Relationship Id="rId16" Type="http://schemas.openxmlformats.org/officeDocument/2006/relationships/image" Target="../media/image181.wmf"/><Relationship Id="rId15" Type="http://schemas.openxmlformats.org/officeDocument/2006/relationships/image" Target="../media/image180.wmf"/><Relationship Id="rId14" Type="http://schemas.openxmlformats.org/officeDocument/2006/relationships/image" Target="../media/image179.wmf"/><Relationship Id="rId13" Type="http://schemas.openxmlformats.org/officeDocument/2006/relationships/image" Target="../media/image167.emf"/><Relationship Id="rId12" Type="http://schemas.openxmlformats.org/officeDocument/2006/relationships/image" Target="../media/image178.wmf"/><Relationship Id="rId11" Type="http://schemas.openxmlformats.org/officeDocument/2006/relationships/image" Target="../media/image177.wmf"/><Relationship Id="rId10" Type="http://schemas.openxmlformats.org/officeDocument/2006/relationships/image" Target="../media/image176.wmf"/><Relationship Id="rId1" Type="http://schemas.openxmlformats.org/officeDocument/2006/relationships/image" Target="../media/image161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5" Type="http://schemas.openxmlformats.org/officeDocument/2006/relationships/image" Target="../media/image197.wmf"/><Relationship Id="rId14" Type="http://schemas.openxmlformats.org/officeDocument/2006/relationships/image" Target="../media/image196.wmf"/><Relationship Id="rId13" Type="http://schemas.openxmlformats.org/officeDocument/2006/relationships/image" Target="../media/image195.wmf"/><Relationship Id="rId12" Type="http://schemas.openxmlformats.org/officeDocument/2006/relationships/image" Target="../media/image194.wmf"/><Relationship Id="rId11" Type="http://schemas.openxmlformats.org/officeDocument/2006/relationships/image" Target="../media/image193.wmf"/><Relationship Id="rId10" Type="http://schemas.openxmlformats.org/officeDocument/2006/relationships/image" Target="../media/image192.wmf"/><Relationship Id="rId1" Type="http://schemas.openxmlformats.org/officeDocument/2006/relationships/image" Target="../media/image18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7" Type="http://schemas.openxmlformats.org/officeDocument/2006/relationships/image" Target="../media/image203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7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emf"/><Relationship Id="rId8" Type="http://schemas.openxmlformats.org/officeDocument/2006/relationships/image" Target="../media/image212.emf"/><Relationship Id="rId7" Type="http://schemas.openxmlformats.org/officeDocument/2006/relationships/image" Target="../media/image211.emf"/><Relationship Id="rId6" Type="http://schemas.openxmlformats.org/officeDocument/2006/relationships/image" Target="../media/image210.e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5" Type="http://schemas.openxmlformats.org/officeDocument/2006/relationships/image" Target="../media/image219.emf"/><Relationship Id="rId14" Type="http://schemas.openxmlformats.org/officeDocument/2006/relationships/image" Target="../media/image218.emf"/><Relationship Id="rId13" Type="http://schemas.openxmlformats.org/officeDocument/2006/relationships/image" Target="../media/image217.emf"/><Relationship Id="rId12" Type="http://schemas.openxmlformats.org/officeDocument/2006/relationships/image" Target="../media/image216.emf"/><Relationship Id="rId11" Type="http://schemas.openxmlformats.org/officeDocument/2006/relationships/image" Target="../media/image215.emf"/><Relationship Id="rId10" Type="http://schemas.openxmlformats.org/officeDocument/2006/relationships/image" Target="../media/image214.emf"/><Relationship Id="rId1" Type="http://schemas.openxmlformats.org/officeDocument/2006/relationships/image" Target="../media/image205.e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wmf"/><Relationship Id="rId8" Type="http://schemas.openxmlformats.org/officeDocument/2006/relationships/image" Target="../media/image232.wmf"/><Relationship Id="rId7" Type="http://schemas.openxmlformats.org/officeDocument/2006/relationships/image" Target="../media/image231.e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3" Type="http://schemas.openxmlformats.org/officeDocument/2006/relationships/image" Target="../media/image227.emf"/><Relationship Id="rId2" Type="http://schemas.openxmlformats.org/officeDocument/2006/relationships/image" Target="../media/image226.wmf"/><Relationship Id="rId10" Type="http://schemas.openxmlformats.org/officeDocument/2006/relationships/image" Target="../media/image234.wmf"/><Relationship Id="rId1" Type="http://schemas.openxmlformats.org/officeDocument/2006/relationships/image" Target="../media/image225.e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1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0.wmf"/><Relationship Id="rId8" Type="http://schemas.openxmlformats.org/officeDocument/2006/relationships/image" Target="../media/image249.wmf"/><Relationship Id="rId7" Type="http://schemas.openxmlformats.org/officeDocument/2006/relationships/image" Target="../media/image248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4.w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9.wmf"/><Relationship Id="rId4" Type="http://schemas.openxmlformats.org/officeDocument/2006/relationships/image" Target="../media/image258.wmf"/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wmf"/><Relationship Id="rId8" Type="http://schemas.openxmlformats.org/officeDocument/2006/relationships/image" Target="../media/image267.wmf"/><Relationship Id="rId7" Type="http://schemas.openxmlformats.org/officeDocument/2006/relationships/image" Target="../media/image266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7" Type="http://schemas.openxmlformats.org/officeDocument/2006/relationships/image" Target="../media/image276.wmf"/><Relationship Id="rId16" Type="http://schemas.openxmlformats.org/officeDocument/2006/relationships/image" Target="../media/image275.wmf"/><Relationship Id="rId15" Type="http://schemas.openxmlformats.org/officeDocument/2006/relationships/image" Target="../media/image274.wmf"/><Relationship Id="rId14" Type="http://schemas.openxmlformats.org/officeDocument/2006/relationships/image" Target="../media/image273.wmf"/><Relationship Id="rId13" Type="http://schemas.openxmlformats.org/officeDocument/2006/relationships/image" Target="../media/image272.wmf"/><Relationship Id="rId12" Type="http://schemas.openxmlformats.org/officeDocument/2006/relationships/image" Target="../media/image271.wmf"/><Relationship Id="rId11" Type="http://schemas.openxmlformats.org/officeDocument/2006/relationships/image" Target="../media/image270.wmf"/><Relationship Id="rId10" Type="http://schemas.openxmlformats.org/officeDocument/2006/relationships/image" Target="../media/image269.wmf"/><Relationship Id="rId1" Type="http://schemas.openxmlformats.org/officeDocument/2006/relationships/image" Target="../media/image260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5.wmf"/><Relationship Id="rId8" Type="http://schemas.openxmlformats.org/officeDocument/2006/relationships/image" Target="../media/image284.wmf"/><Relationship Id="rId7" Type="http://schemas.openxmlformats.org/officeDocument/2006/relationships/image" Target="../media/image283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3" Type="http://schemas.openxmlformats.org/officeDocument/2006/relationships/image" Target="../media/image289.wmf"/><Relationship Id="rId12" Type="http://schemas.openxmlformats.org/officeDocument/2006/relationships/image" Target="../media/image288.wmf"/><Relationship Id="rId11" Type="http://schemas.openxmlformats.org/officeDocument/2006/relationships/image" Target="../media/image287.wmf"/><Relationship Id="rId10" Type="http://schemas.openxmlformats.org/officeDocument/2006/relationships/image" Target="../media/image286.wmf"/><Relationship Id="rId1" Type="http://schemas.openxmlformats.org/officeDocument/2006/relationships/image" Target="../media/image277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8.wmf"/><Relationship Id="rId8" Type="http://schemas.openxmlformats.org/officeDocument/2006/relationships/image" Target="../media/image297.wmf"/><Relationship Id="rId7" Type="http://schemas.openxmlformats.org/officeDocument/2006/relationships/image" Target="../media/image296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1" Type="http://schemas.openxmlformats.org/officeDocument/2006/relationships/image" Target="../media/image300.wmf"/><Relationship Id="rId10" Type="http://schemas.openxmlformats.org/officeDocument/2006/relationships/image" Target="../media/image299.wmf"/><Relationship Id="rId1" Type="http://schemas.openxmlformats.org/officeDocument/2006/relationships/image" Target="../media/image29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8" Type="http://schemas.openxmlformats.org/officeDocument/2006/relationships/image" Target="../media/image23.wmf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5" Type="http://schemas.openxmlformats.org/officeDocument/2006/relationships/image" Target="../media/image30.wmf"/><Relationship Id="rId14" Type="http://schemas.openxmlformats.org/officeDocument/2006/relationships/image" Target="../media/image29.emf"/><Relationship Id="rId13" Type="http://schemas.openxmlformats.org/officeDocument/2006/relationships/image" Target="../media/image28.emf"/><Relationship Id="rId12" Type="http://schemas.openxmlformats.org/officeDocument/2006/relationships/image" Target="../media/image27.emf"/><Relationship Id="rId11" Type="http://schemas.openxmlformats.org/officeDocument/2006/relationships/image" Target="../media/image26.emf"/><Relationship Id="rId10" Type="http://schemas.openxmlformats.org/officeDocument/2006/relationships/image" Target="../media/image25.wmf"/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6.wmf"/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1.wmf"/><Relationship Id="rId4" Type="http://schemas.openxmlformats.org/officeDocument/2006/relationships/image" Target="../media/image310.wmf"/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6.wmf"/><Relationship Id="rId4" Type="http://schemas.openxmlformats.org/officeDocument/2006/relationships/image" Target="../media/image315.wmf"/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3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emf"/><Relationship Id="rId8" Type="http://schemas.openxmlformats.org/officeDocument/2006/relationships/image" Target="../media/image38.e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4" Type="http://schemas.openxmlformats.org/officeDocument/2006/relationships/image" Target="../media/image44.emf"/><Relationship Id="rId13" Type="http://schemas.openxmlformats.org/officeDocument/2006/relationships/image" Target="../media/image43.emf"/><Relationship Id="rId12" Type="http://schemas.openxmlformats.org/officeDocument/2006/relationships/image" Target="../media/image42.emf"/><Relationship Id="rId11" Type="http://schemas.openxmlformats.org/officeDocument/2006/relationships/image" Target="../media/image41.emf"/><Relationship Id="rId10" Type="http://schemas.openxmlformats.org/officeDocument/2006/relationships/image" Target="../media/image40.e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w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emf"/><Relationship Id="rId8" Type="http://schemas.openxmlformats.org/officeDocument/2006/relationships/image" Target="../media/image64.emf"/><Relationship Id="rId7" Type="http://schemas.openxmlformats.org/officeDocument/2006/relationships/image" Target="../media/image63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3" Type="http://schemas.openxmlformats.org/officeDocument/2006/relationships/image" Target="../media/image69.emf"/><Relationship Id="rId12" Type="http://schemas.openxmlformats.org/officeDocument/2006/relationships/image" Target="../media/image68.emf"/><Relationship Id="rId11" Type="http://schemas.openxmlformats.org/officeDocument/2006/relationships/image" Target="../media/image67.emf"/><Relationship Id="rId10" Type="http://schemas.openxmlformats.org/officeDocument/2006/relationships/image" Target="../media/image66.emf"/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2" Type="http://schemas.openxmlformats.org/officeDocument/2006/relationships/image" Target="../media/image87.wmf"/><Relationship Id="rId11" Type="http://schemas.openxmlformats.org/officeDocument/2006/relationships/image" Target="../media/image86.wmf"/><Relationship Id="rId10" Type="http://schemas.openxmlformats.org/officeDocument/2006/relationships/image" Target="../media/image85.wmf"/><Relationship Id="rId1" Type="http://schemas.openxmlformats.org/officeDocument/2006/relationships/image" Target="../media/image7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EAE6-881E-49DC-B473-42DE29D696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CAFCE-DA27-4011-8DE9-80319935AB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010B43-5BCB-4F2E-8556-B0FF0421C709}" type="slidenum">
              <a:rPr lang="en-US" altLang="zh-CN"/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78F1DB-E03F-4D5B-BF69-39F9CCF63F1C}" type="slidenum">
              <a:rPr lang="en-US" altLang="zh-CN"/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4B3565-D0F4-484B-86BC-CFBA55AE8399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运行时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点击按钮“定理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2”, </a:t>
            </a:r>
            <a:r>
              <a:rPr lang="zh-CN" altLang="en-US" dirty="0" smtClean="0">
                <a:latin typeface="Times New Roman" panose="02020603050405020304" pitchFamily="18" charset="0"/>
              </a:rPr>
              <a:t>可看定理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内容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DA800E-AD04-43D4-A1E5-CC08476863F5}" type="slidenum">
              <a:rPr lang="en-US" altLang="zh-CN"/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运行时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点击按钮“定理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2”, </a:t>
            </a:r>
            <a:r>
              <a:rPr lang="zh-CN" altLang="en-US" dirty="0" smtClean="0">
                <a:latin typeface="Times New Roman" panose="02020603050405020304" pitchFamily="18" charset="0"/>
              </a:rPr>
              <a:t>可看定理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内容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006B8F-4E40-4451-BB7E-1FF75E97896A}" type="slidenum">
              <a:rPr lang="en-US" altLang="zh-CN"/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运行时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点击按钮“定理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2”, </a:t>
            </a:r>
            <a:r>
              <a:rPr lang="zh-CN" altLang="en-US" dirty="0" smtClean="0">
                <a:latin typeface="Times New Roman" panose="02020603050405020304" pitchFamily="18" charset="0"/>
              </a:rPr>
              <a:t>可看定理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内容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4FBC61-C0FE-4D03-A1F9-8EDCC096EABF}" type="slidenum">
              <a:rPr lang="en-US" altLang="zh-CN"/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</a:rPr>
              <a:t>运行时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点击按钮“定理</a:t>
            </a:r>
            <a:r>
              <a:rPr lang="en-US" altLang="zh-CN" smtClean="0">
                <a:latin typeface="Times New Roman" panose="02020603050405020304" pitchFamily="18" charset="0"/>
              </a:rPr>
              <a:t>2”, </a:t>
            </a:r>
            <a:r>
              <a:rPr lang="zh-CN" altLang="en-US" smtClean="0">
                <a:latin typeface="Times New Roman" panose="02020603050405020304" pitchFamily="18" charset="0"/>
              </a:rPr>
              <a:t>可看定理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内容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E2D4-40E9-457A-9845-0E270CC666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8CC7-C229-4C92-A70D-BF73E4B12C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emf"/><Relationship Id="rId23" Type="http://schemas.openxmlformats.org/officeDocument/2006/relationships/notesSlide" Target="../notesSlides/notesSlide1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e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emf"/><Relationship Id="rId8" Type="http://schemas.openxmlformats.org/officeDocument/2006/relationships/oleObject" Target="../embeddings/oleObject89.bin"/><Relationship Id="rId7" Type="http://schemas.openxmlformats.org/officeDocument/2006/relationships/image" Target="../media/image90.wmf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7.bin"/><Relationship Id="rId3" Type="http://schemas.openxmlformats.org/officeDocument/2006/relationships/image" Target="../media/image88.wmf"/><Relationship Id="rId27" Type="http://schemas.openxmlformats.org/officeDocument/2006/relationships/vmlDrawing" Target="../drawings/vmlDrawing10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99.wmf"/><Relationship Id="rId24" Type="http://schemas.openxmlformats.org/officeDocument/2006/relationships/oleObject" Target="../embeddings/oleObject97.bin"/><Relationship Id="rId23" Type="http://schemas.openxmlformats.org/officeDocument/2006/relationships/image" Target="../media/image98.wmf"/><Relationship Id="rId22" Type="http://schemas.openxmlformats.org/officeDocument/2006/relationships/oleObject" Target="../embeddings/oleObject96.bin"/><Relationship Id="rId21" Type="http://schemas.openxmlformats.org/officeDocument/2006/relationships/image" Target="../media/image97.wmf"/><Relationship Id="rId20" Type="http://schemas.openxmlformats.org/officeDocument/2006/relationships/oleObject" Target="../embeddings/oleObject95.bin"/><Relationship Id="rId2" Type="http://schemas.openxmlformats.org/officeDocument/2006/relationships/oleObject" Target="../embeddings/oleObject86.bin"/><Relationship Id="rId19" Type="http://schemas.openxmlformats.org/officeDocument/2006/relationships/image" Target="../media/image96.emf"/><Relationship Id="rId18" Type="http://schemas.openxmlformats.org/officeDocument/2006/relationships/oleObject" Target="../embeddings/oleObject94.bin"/><Relationship Id="rId17" Type="http://schemas.openxmlformats.org/officeDocument/2006/relationships/image" Target="../media/image95.emf"/><Relationship Id="rId16" Type="http://schemas.openxmlformats.org/officeDocument/2006/relationships/oleObject" Target="../embeddings/oleObject93.bin"/><Relationship Id="rId15" Type="http://schemas.openxmlformats.org/officeDocument/2006/relationships/image" Target="../media/image94.wmf"/><Relationship Id="rId14" Type="http://schemas.openxmlformats.org/officeDocument/2006/relationships/oleObject" Target="../embeddings/oleObject92.bin"/><Relationship Id="rId13" Type="http://schemas.openxmlformats.org/officeDocument/2006/relationships/image" Target="../media/image93.wmf"/><Relationship Id="rId12" Type="http://schemas.openxmlformats.org/officeDocument/2006/relationships/oleObject" Target="../embeddings/oleObject91.bin"/><Relationship Id="rId11" Type="http://schemas.openxmlformats.org/officeDocument/2006/relationships/image" Target="../media/image92.wmf"/><Relationship Id="rId10" Type="http://schemas.openxmlformats.org/officeDocument/2006/relationships/oleObject" Target="../embeddings/oleObject90.bin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0.bin"/><Relationship Id="rId45" Type="http://schemas.openxmlformats.org/officeDocument/2006/relationships/vmlDrawing" Target="../drawings/vmlDrawing11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120.wmf"/><Relationship Id="rId42" Type="http://schemas.openxmlformats.org/officeDocument/2006/relationships/oleObject" Target="../embeddings/oleObject118.bin"/><Relationship Id="rId41" Type="http://schemas.openxmlformats.org/officeDocument/2006/relationships/image" Target="../media/image119.wmf"/><Relationship Id="rId40" Type="http://schemas.openxmlformats.org/officeDocument/2006/relationships/oleObject" Target="../embeddings/oleObject117.bin"/><Relationship Id="rId4" Type="http://schemas.openxmlformats.org/officeDocument/2006/relationships/image" Target="../media/image101.wmf"/><Relationship Id="rId39" Type="http://schemas.openxmlformats.org/officeDocument/2006/relationships/image" Target="../media/image118.wmf"/><Relationship Id="rId38" Type="http://schemas.openxmlformats.org/officeDocument/2006/relationships/oleObject" Target="../embeddings/oleObject116.bin"/><Relationship Id="rId37" Type="http://schemas.openxmlformats.org/officeDocument/2006/relationships/image" Target="../media/image117.wmf"/><Relationship Id="rId36" Type="http://schemas.openxmlformats.org/officeDocument/2006/relationships/oleObject" Target="../embeddings/oleObject115.bin"/><Relationship Id="rId35" Type="http://schemas.openxmlformats.org/officeDocument/2006/relationships/image" Target="../media/image116.wmf"/><Relationship Id="rId34" Type="http://schemas.openxmlformats.org/officeDocument/2006/relationships/oleObject" Target="../embeddings/oleObject114.bin"/><Relationship Id="rId33" Type="http://schemas.openxmlformats.org/officeDocument/2006/relationships/image" Target="../media/image115.wmf"/><Relationship Id="rId32" Type="http://schemas.openxmlformats.org/officeDocument/2006/relationships/oleObject" Target="../embeddings/oleObject113.bin"/><Relationship Id="rId31" Type="http://schemas.openxmlformats.org/officeDocument/2006/relationships/image" Target="../media/image114.wmf"/><Relationship Id="rId30" Type="http://schemas.openxmlformats.org/officeDocument/2006/relationships/oleObject" Target="../embeddings/oleObject112.bin"/><Relationship Id="rId3" Type="http://schemas.openxmlformats.org/officeDocument/2006/relationships/oleObject" Target="../embeddings/oleObject99.bin"/><Relationship Id="rId29" Type="http://schemas.openxmlformats.org/officeDocument/2006/relationships/image" Target="../media/image113.wmf"/><Relationship Id="rId28" Type="http://schemas.openxmlformats.org/officeDocument/2006/relationships/oleObject" Target="../embeddings/oleObject111.bin"/><Relationship Id="rId27" Type="http://schemas.openxmlformats.org/officeDocument/2006/relationships/image" Target="../media/image112.wmf"/><Relationship Id="rId26" Type="http://schemas.openxmlformats.org/officeDocument/2006/relationships/oleObject" Target="../embeddings/oleObject110.bin"/><Relationship Id="rId25" Type="http://schemas.openxmlformats.org/officeDocument/2006/relationships/image" Target="../media/image111.wmf"/><Relationship Id="rId24" Type="http://schemas.openxmlformats.org/officeDocument/2006/relationships/oleObject" Target="../embeddings/oleObject109.bin"/><Relationship Id="rId23" Type="http://schemas.openxmlformats.org/officeDocument/2006/relationships/image" Target="../media/image110.wmf"/><Relationship Id="rId22" Type="http://schemas.openxmlformats.org/officeDocument/2006/relationships/oleObject" Target="../embeddings/oleObject108.bin"/><Relationship Id="rId21" Type="http://schemas.openxmlformats.org/officeDocument/2006/relationships/image" Target="../media/image1.png"/><Relationship Id="rId20" Type="http://schemas.openxmlformats.org/officeDocument/2006/relationships/image" Target="../media/image109.wmf"/><Relationship Id="rId2" Type="http://schemas.openxmlformats.org/officeDocument/2006/relationships/image" Target="../media/image100.png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108.e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107.e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105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9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2.wmf"/><Relationship Id="rId33" Type="http://schemas.openxmlformats.org/officeDocument/2006/relationships/vmlDrawing" Target="../drawings/vmlDrawing12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35.wmf"/><Relationship Id="rId30" Type="http://schemas.openxmlformats.org/officeDocument/2006/relationships/oleObject" Target="../embeddings/oleObject133.bin"/><Relationship Id="rId3" Type="http://schemas.openxmlformats.org/officeDocument/2006/relationships/oleObject" Target="../embeddings/oleObject120.bin"/><Relationship Id="rId29" Type="http://schemas.openxmlformats.org/officeDocument/2006/relationships/image" Target="../media/image134.wmf"/><Relationship Id="rId28" Type="http://schemas.openxmlformats.org/officeDocument/2006/relationships/oleObject" Target="../embeddings/oleObject132.bin"/><Relationship Id="rId27" Type="http://schemas.openxmlformats.org/officeDocument/2006/relationships/image" Target="../media/image133.wmf"/><Relationship Id="rId26" Type="http://schemas.openxmlformats.org/officeDocument/2006/relationships/oleObject" Target="../embeddings/oleObject131.bin"/><Relationship Id="rId25" Type="http://schemas.openxmlformats.org/officeDocument/2006/relationships/image" Target="../media/image132.wmf"/><Relationship Id="rId24" Type="http://schemas.openxmlformats.org/officeDocument/2006/relationships/oleObject" Target="../embeddings/oleObject130.bin"/><Relationship Id="rId23" Type="http://schemas.openxmlformats.org/officeDocument/2006/relationships/image" Target="../media/image131.wmf"/><Relationship Id="rId22" Type="http://schemas.openxmlformats.org/officeDocument/2006/relationships/oleObject" Target="../embeddings/oleObject129.bin"/><Relationship Id="rId21" Type="http://schemas.openxmlformats.org/officeDocument/2006/relationships/image" Target="../media/image130.wmf"/><Relationship Id="rId20" Type="http://schemas.openxmlformats.org/officeDocument/2006/relationships/oleObject" Target="../embeddings/oleObject128.bin"/><Relationship Id="rId2" Type="http://schemas.openxmlformats.org/officeDocument/2006/relationships/image" Target="../media/image121.wmf"/><Relationship Id="rId19" Type="http://schemas.openxmlformats.org/officeDocument/2006/relationships/image" Target="../media/image129.wmf"/><Relationship Id="rId18" Type="http://schemas.openxmlformats.org/officeDocument/2006/relationships/oleObject" Target="../embeddings/oleObject127.bin"/><Relationship Id="rId17" Type="http://schemas.openxmlformats.org/officeDocument/2006/relationships/image" Target="../media/image128.wmf"/><Relationship Id="rId16" Type="http://schemas.openxmlformats.org/officeDocument/2006/relationships/oleObject" Target="../embeddings/oleObject126.bin"/><Relationship Id="rId15" Type="http://schemas.openxmlformats.org/officeDocument/2006/relationships/image" Target="../media/image127.wmf"/><Relationship Id="rId14" Type="http://schemas.openxmlformats.org/officeDocument/2006/relationships/oleObject" Target="../embeddings/oleObject125.bin"/><Relationship Id="rId13" Type="http://schemas.openxmlformats.org/officeDocument/2006/relationships/image" Target="../media/image126.wmf"/><Relationship Id="rId12" Type="http://schemas.openxmlformats.org/officeDocument/2006/relationships/oleObject" Target="../embeddings/oleObject124.bin"/><Relationship Id="rId11" Type="http://schemas.openxmlformats.org/officeDocument/2006/relationships/image" Target="../media/image1.png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1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oleObject" Target="../embeddings/oleObject137.bin"/><Relationship Id="rId7" Type="http://schemas.openxmlformats.org/officeDocument/2006/relationships/image" Target="../media/image138.wmf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35.bin"/><Relationship Id="rId3" Type="http://schemas.openxmlformats.org/officeDocument/2006/relationships/image" Target="../media/image136.wmf"/><Relationship Id="rId2" Type="http://schemas.openxmlformats.org/officeDocument/2006/relationships/oleObject" Target="../embeddings/oleObject134.bin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42.wmf"/><Relationship Id="rId14" Type="http://schemas.openxmlformats.org/officeDocument/2006/relationships/oleObject" Target="../embeddings/oleObject140.bin"/><Relationship Id="rId13" Type="http://schemas.openxmlformats.org/officeDocument/2006/relationships/image" Target="../media/image141.wmf"/><Relationship Id="rId12" Type="http://schemas.openxmlformats.org/officeDocument/2006/relationships/oleObject" Target="../embeddings/oleObject139.bin"/><Relationship Id="rId11" Type="http://schemas.openxmlformats.org/officeDocument/2006/relationships/image" Target="../media/image140.wmf"/><Relationship Id="rId10" Type="http://schemas.openxmlformats.org/officeDocument/2006/relationships/oleObject" Target="../embeddings/oleObject138.bin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42.bin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151.bin"/><Relationship Id="rId20" Type="http://schemas.openxmlformats.org/officeDocument/2006/relationships/image" Target="../media/image141.wmf"/><Relationship Id="rId2" Type="http://schemas.openxmlformats.org/officeDocument/2006/relationships/image" Target="../media/image143.wmf"/><Relationship Id="rId19" Type="http://schemas.openxmlformats.org/officeDocument/2006/relationships/oleObject" Target="../embeddings/oleObject150.bin"/><Relationship Id="rId18" Type="http://schemas.openxmlformats.org/officeDocument/2006/relationships/image" Target="../media/image150.wmf"/><Relationship Id="rId17" Type="http://schemas.openxmlformats.org/officeDocument/2006/relationships/oleObject" Target="../embeddings/oleObject149.bin"/><Relationship Id="rId16" Type="http://schemas.openxmlformats.org/officeDocument/2006/relationships/image" Target="../media/image149.w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48.w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47.w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4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53.bin"/><Relationship Id="rId29" Type="http://schemas.openxmlformats.org/officeDocument/2006/relationships/vmlDrawing" Target="../drawings/vmlDrawing1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60.wmf"/><Relationship Id="rId26" Type="http://schemas.openxmlformats.org/officeDocument/2006/relationships/oleObject" Target="../embeddings/oleObject164.bin"/><Relationship Id="rId25" Type="http://schemas.openxmlformats.org/officeDocument/2006/relationships/image" Target="../media/image159.wmf"/><Relationship Id="rId24" Type="http://schemas.openxmlformats.org/officeDocument/2006/relationships/oleObject" Target="../embeddings/oleObject163.bin"/><Relationship Id="rId23" Type="http://schemas.openxmlformats.org/officeDocument/2006/relationships/image" Target="../media/image158.wmf"/><Relationship Id="rId22" Type="http://schemas.openxmlformats.org/officeDocument/2006/relationships/oleObject" Target="../embeddings/oleObject162.bin"/><Relationship Id="rId21" Type="http://schemas.openxmlformats.org/officeDocument/2006/relationships/image" Target="../media/image157.wmf"/><Relationship Id="rId20" Type="http://schemas.openxmlformats.org/officeDocument/2006/relationships/oleObject" Target="../embeddings/oleObject161.bin"/><Relationship Id="rId2" Type="http://schemas.openxmlformats.org/officeDocument/2006/relationships/image" Target="../media/image151.wmf"/><Relationship Id="rId19" Type="http://schemas.openxmlformats.org/officeDocument/2006/relationships/image" Target="../media/image156.wmf"/><Relationship Id="rId18" Type="http://schemas.openxmlformats.org/officeDocument/2006/relationships/oleObject" Target="../embeddings/oleObject160.bin"/><Relationship Id="rId17" Type="http://schemas.openxmlformats.org/officeDocument/2006/relationships/image" Target="../media/image1.png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5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emf"/><Relationship Id="rId8" Type="http://schemas.openxmlformats.org/officeDocument/2006/relationships/oleObject" Target="../embeddings/oleObject168.bin"/><Relationship Id="rId7" Type="http://schemas.openxmlformats.org/officeDocument/2006/relationships/image" Target="../media/image163.emf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162.emf"/><Relationship Id="rId4" Type="http://schemas.openxmlformats.org/officeDocument/2006/relationships/oleObject" Target="../embeddings/oleObject166.bin"/><Relationship Id="rId3" Type="http://schemas.openxmlformats.org/officeDocument/2006/relationships/image" Target="../media/image161.wmf"/><Relationship Id="rId21" Type="http://schemas.openxmlformats.org/officeDocument/2006/relationships/vmlDrawing" Target="../drawings/vmlDrawing16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165.bin"/><Relationship Id="rId19" Type="http://schemas.openxmlformats.org/officeDocument/2006/relationships/image" Target="../media/image169.wmf"/><Relationship Id="rId18" Type="http://schemas.openxmlformats.org/officeDocument/2006/relationships/oleObject" Target="../embeddings/oleObject173.bin"/><Relationship Id="rId17" Type="http://schemas.openxmlformats.org/officeDocument/2006/relationships/image" Target="../media/image168.wmf"/><Relationship Id="rId16" Type="http://schemas.openxmlformats.org/officeDocument/2006/relationships/oleObject" Target="../embeddings/oleObject172.bin"/><Relationship Id="rId15" Type="http://schemas.openxmlformats.org/officeDocument/2006/relationships/image" Target="../media/image167.emf"/><Relationship Id="rId14" Type="http://schemas.openxmlformats.org/officeDocument/2006/relationships/oleObject" Target="../embeddings/oleObject171.bin"/><Relationship Id="rId13" Type="http://schemas.openxmlformats.org/officeDocument/2006/relationships/image" Target="../media/image166.emf"/><Relationship Id="rId12" Type="http://schemas.openxmlformats.org/officeDocument/2006/relationships/oleObject" Target="../embeddings/oleObject170.bin"/><Relationship Id="rId11" Type="http://schemas.openxmlformats.org/officeDocument/2006/relationships/image" Target="../media/image165.emf"/><Relationship Id="rId10" Type="http://schemas.openxmlformats.org/officeDocument/2006/relationships/oleObject" Target="../embeddings/oleObject169.bin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oleObject" Target="../embeddings/oleObject177.bin"/><Relationship Id="rId7" Type="http://schemas.openxmlformats.org/officeDocument/2006/relationships/image" Target="../media/image163.emf"/><Relationship Id="rId6" Type="http://schemas.openxmlformats.org/officeDocument/2006/relationships/oleObject" Target="../embeddings/oleObject176.bin"/><Relationship Id="rId5" Type="http://schemas.openxmlformats.org/officeDocument/2006/relationships/image" Target="../media/image162.emf"/><Relationship Id="rId4" Type="http://schemas.openxmlformats.org/officeDocument/2006/relationships/oleObject" Target="../embeddings/oleObject175.bin"/><Relationship Id="rId37" Type="http://schemas.openxmlformats.org/officeDocument/2006/relationships/vmlDrawing" Target="../drawings/vmlDrawing17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82.wmf"/><Relationship Id="rId34" Type="http://schemas.openxmlformats.org/officeDocument/2006/relationships/oleObject" Target="../embeddings/oleObject190.bin"/><Relationship Id="rId33" Type="http://schemas.openxmlformats.org/officeDocument/2006/relationships/image" Target="../media/image181.wmf"/><Relationship Id="rId32" Type="http://schemas.openxmlformats.org/officeDocument/2006/relationships/oleObject" Target="../embeddings/oleObject189.bin"/><Relationship Id="rId31" Type="http://schemas.openxmlformats.org/officeDocument/2006/relationships/image" Target="../media/image180.wmf"/><Relationship Id="rId30" Type="http://schemas.openxmlformats.org/officeDocument/2006/relationships/oleObject" Target="../embeddings/oleObject188.bin"/><Relationship Id="rId3" Type="http://schemas.openxmlformats.org/officeDocument/2006/relationships/image" Target="../media/image161.wmf"/><Relationship Id="rId29" Type="http://schemas.openxmlformats.org/officeDocument/2006/relationships/image" Target="../media/image179.wmf"/><Relationship Id="rId28" Type="http://schemas.openxmlformats.org/officeDocument/2006/relationships/oleObject" Target="../embeddings/oleObject187.bin"/><Relationship Id="rId27" Type="http://schemas.openxmlformats.org/officeDocument/2006/relationships/image" Target="../media/image167.emf"/><Relationship Id="rId26" Type="http://schemas.openxmlformats.org/officeDocument/2006/relationships/oleObject" Target="../embeddings/oleObject186.bin"/><Relationship Id="rId25" Type="http://schemas.openxmlformats.org/officeDocument/2006/relationships/image" Target="../media/image178.wmf"/><Relationship Id="rId24" Type="http://schemas.openxmlformats.org/officeDocument/2006/relationships/oleObject" Target="../embeddings/oleObject185.bin"/><Relationship Id="rId23" Type="http://schemas.openxmlformats.org/officeDocument/2006/relationships/image" Target="../media/image177.wmf"/><Relationship Id="rId22" Type="http://schemas.openxmlformats.org/officeDocument/2006/relationships/oleObject" Target="../embeddings/oleObject184.bin"/><Relationship Id="rId21" Type="http://schemas.openxmlformats.org/officeDocument/2006/relationships/image" Target="../media/image176.wmf"/><Relationship Id="rId20" Type="http://schemas.openxmlformats.org/officeDocument/2006/relationships/oleObject" Target="../embeddings/oleObject183.bin"/><Relationship Id="rId2" Type="http://schemas.openxmlformats.org/officeDocument/2006/relationships/oleObject" Target="../embeddings/oleObject174.bin"/><Relationship Id="rId19" Type="http://schemas.openxmlformats.org/officeDocument/2006/relationships/image" Target="../media/image175.wmf"/><Relationship Id="rId18" Type="http://schemas.openxmlformats.org/officeDocument/2006/relationships/oleObject" Target="../embeddings/oleObject182.bin"/><Relationship Id="rId17" Type="http://schemas.openxmlformats.org/officeDocument/2006/relationships/image" Target="../media/image174.wmf"/><Relationship Id="rId16" Type="http://schemas.openxmlformats.org/officeDocument/2006/relationships/oleObject" Target="../embeddings/oleObject181.bin"/><Relationship Id="rId15" Type="http://schemas.openxmlformats.org/officeDocument/2006/relationships/image" Target="../media/image173.wmf"/><Relationship Id="rId14" Type="http://schemas.openxmlformats.org/officeDocument/2006/relationships/oleObject" Target="../embeddings/oleObject180.bin"/><Relationship Id="rId13" Type="http://schemas.openxmlformats.org/officeDocument/2006/relationships/image" Target="../media/image172.wmf"/><Relationship Id="rId12" Type="http://schemas.openxmlformats.org/officeDocument/2006/relationships/oleObject" Target="../embeddings/oleObject179.bin"/><Relationship Id="rId11" Type="http://schemas.openxmlformats.org/officeDocument/2006/relationships/image" Target="../media/image171.wmf"/><Relationship Id="rId10" Type="http://schemas.openxmlformats.org/officeDocument/2006/relationships/oleObject" Target="../embeddings/oleObject178.bin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oleObject" Target="../embeddings/oleObject194.bin"/><Relationship Id="rId7" Type="http://schemas.openxmlformats.org/officeDocument/2006/relationships/image" Target="../media/image185.wmf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192.bin"/><Relationship Id="rId33" Type="http://schemas.openxmlformats.org/officeDocument/2006/relationships/vmlDrawing" Target="../drawings/vmlDrawing18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97.wmf"/><Relationship Id="rId30" Type="http://schemas.openxmlformats.org/officeDocument/2006/relationships/oleObject" Target="../embeddings/oleObject205.bin"/><Relationship Id="rId3" Type="http://schemas.openxmlformats.org/officeDocument/2006/relationships/image" Target="../media/image183.wmf"/><Relationship Id="rId29" Type="http://schemas.openxmlformats.org/officeDocument/2006/relationships/image" Target="../media/image196.wmf"/><Relationship Id="rId28" Type="http://schemas.openxmlformats.org/officeDocument/2006/relationships/oleObject" Target="../embeddings/oleObject204.bin"/><Relationship Id="rId27" Type="http://schemas.openxmlformats.org/officeDocument/2006/relationships/image" Target="../media/image195.wmf"/><Relationship Id="rId26" Type="http://schemas.openxmlformats.org/officeDocument/2006/relationships/oleObject" Target="../embeddings/oleObject203.bin"/><Relationship Id="rId25" Type="http://schemas.openxmlformats.org/officeDocument/2006/relationships/image" Target="../media/image194.wmf"/><Relationship Id="rId24" Type="http://schemas.openxmlformats.org/officeDocument/2006/relationships/oleObject" Target="../embeddings/oleObject202.bin"/><Relationship Id="rId23" Type="http://schemas.openxmlformats.org/officeDocument/2006/relationships/image" Target="../media/image193.wmf"/><Relationship Id="rId22" Type="http://schemas.openxmlformats.org/officeDocument/2006/relationships/oleObject" Target="../embeddings/oleObject201.bin"/><Relationship Id="rId21" Type="http://schemas.openxmlformats.org/officeDocument/2006/relationships/image" Target="../media/image192.wmf"/><Relationship Id="rId20" Type="http://schemas.openxmlformats.org/officeDocument/2006/relationships/oleObject" Target="../embeddings/oleObject200.bin"/><Relationship Id="rId2" Type="http://schemas.openxmlformats.org/officeDocument/2006/relationships/oleObject" Target="../embeddings/oleObject191.bin"/><Relationship Id="rId19" Type="http://schemas.openxmlformats.org/officeDocument/2006/relationships/image" Target="../media/image191.wmf"/><Relationship Id="rId18" Type="http://schemas.openxmlformats.org/officeDocument/2006/relationships/oleObject" Target="../embeddings/oleObject199.bin"/><Relationship Id="rId17" Type="http://schemas.openxmlformats.org/officeDocument/2006/relationships/image" Target="../media/image190.wmf"/><Relationship Id="rId16" Type="http://schemas.openxmlformats.org/officeDocument/2006/relationships/oleObject" Target="../embeddings/oleObject198.bin"/><Relationship Id="rId15" Type="http://schemas.openxmlformats.org/officeDocument/2006/relationships/image" Target="../media/image189.wmf"/><Relationship Id="rId14" Type="http://schemas.openxmlformats.org/officeDocument/2006/relationships/oleObject" Target="../embeddings/oleObject197.bin"/><Relationship Id="rId13" Type="http://schemas.openxmlformats.org/officeDocument/2006/relationships/image" Target="../media/image188.wmf"/><Relationship Id="rId12" Type="http://schemas.openxmlformats.org/officeDocument/2006/relationships/oleObject" Target="../embeddings/oleObject196.bin"/><Relationship Id="rId11" Type="http://schemas.openxmlformats.org/officeDocument/2006/relationships/image" Target="../media/image187.wmf"/><Relationship Id="rId10" Type="http://schemas.openxmlformats.org/officeDocument/2006/relationships/oleObject" Target="../embeddings/oleObject195.bin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0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07.bin"/><Relationship Id="rId23" Type="http://schemas.openxmlformats.org/officeDocument/2006/relationships/vmlDrawing" Target="../drawings/vmlDrawing19.vml"/><Relationship Id="rId22" Type="http://schemas.openxmlformats.org/officeDocument/2006/relationships/slideLayout" Target="../slideLayouts/slideLayout7.xml"/><Relationship Id="rId21" Type="http://schemas.openxmlformats.org/officeDocument/2006/relationships/oleObject" Target="../embeddings/oleObject218.bin"/><Relationship Id="rId20" Type="http://schemas.openxmlformats.org/officeDocument/2006/relationships/oleObject" Target="../embeddings/oleObject217.bin"/><Relationship Id="rId2" Type="http://schemas.openxmlformats.org/officeDocument/2006/relationships/image" Target="../media/image198.wmf"/><Relationship Id="rId19" Type="http://schemas.openxmlformats.org/officeDocument/2006/relationships/oleObject" Target="../embeddings/oleObject216.bin"/><Relationship Id="rId18" Type="http://schemas.openxmlformats.org/officeDocument/2006/relationships/oleObject" Target="../embeddings/oleObject215.bin"/><Relationship Id="rId17" Type="http://schemas.openxmlformats.org/officeDocument/2006/relationships/oleObject" Target="../embeddings/oleObject214.bin"/><Relationship Id="rId16" Type="http://schemas.openxmlformats.org/officeDocument/2006/relationships/image" Target="../media/image204.wmf"/><Relationship Id="rId15" Type="http://schemas.openxmlformats.org/officeDocument/2006/relationships/oleObject" Target="../embeddings/oleObject213.bin"/><Relationship Id="rId14" Type="http://schemas.openxmlformats.org/officeDocument/2006/relationships/image" Target="../media/image203.wmf"/><Relationship Id="rId13" Type="http://schemas.openxmlformats.org/officeDocument/2006/relationships/oleObject" Target="../embeddings/oleObject212.bin"/><Relationship Id="rId12" Type="http://schemas.openxmlformats.org/officeDocument/2006/relationships/image" Target="../media/image202.wmf"/><Relationship Id="rId11" Type="http://schemas.openxmlformats.org/officeDocument/2006/relationships/oleObject" Target="../embeddings/oleObject211.bin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20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5.xml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3.bin"/><Relationship Id="rId6" Type="http://schemas.openxmlformats.org/officeDocument/2006/relationships/slide" Target="slide4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6" Type="http://schemas.openxmlformats.org/officeDocument/2006/relationships/notesSlide" Target="../notesSlides/notesSlide2.xml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11" Type="http://schemas.openxmlformats.org/officeDocument/2006/relationships/image" Target="../media/image14.emf"/><Relationship Id="rId10" Type="http://schemas.openxmlformats.org/officeDocument/2006/relationships/oleObject" Target="../embeddings/oleObject14.bin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8.emf"/><Relationship Id="rId8" Type="http://schemas.openxmlformats.org/officeDocument/2006/relationships/oleObject" Target="../embeddings/oleObject222.bin"/><Relationship Id="rId7" Type="http://schemas.openxmlformats.org/officeDocument/2006/relationships/image" Target="../media/image207.emf"/><Relationship Id="rId6" Type="http://schemas.openxmlformats.org/officeDocument/2006/relationships/oleObject" Target="../embeddings/oleObject221.bin"/><Relationship Id="rId5" Type="http://schemas.openxmlformats.org/officeDocument/2006/relationships/image" Target="../media/image206.emf"/><Relationship Id="rId4" Type="http://schemas.openxmlformats.org/officeDocument/2006/relationships/oleObject" Target="../embeddings/oleObject220.bin"/><Relationship Id="rId34" Type="http://schemas.openxmlformats.org/officeDocument/2006/relationships/comments" Target="../comments/comment1.xml"/><Relationship Id="rId33" Type="http://schemas.openxmlformats.org/officeDocument/2006/relationships/vmlDrawing" Target="../drawings/vmlDrawing20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219.emf"/><Relationship Id="rId30" Type="http://schemas.openxmlformats.org/officeDocument/2006/relationships/oleObject" Target="../embeddings/oleObject233.bin"/><Relationship Id="rId3" Type="http://schemas.openxmlformats.org/officeDocument/2006/relationships/image" Target="../media/image1.png"/><Relationship Id="rId29" Type="http://schemas.openxmlformats.org/officeDocument/2006/relationships/image" Target="../media/image218.emf"/><Relationship Id="rId28" Type="http://schemas.openxmlformats.org/officeDocument/2006/relationships/oleObject" Target="../embeddings/oleObject232.bin"/><Relationship Id="rId27" Type="http://schemas.openxmlformats.org/officeDocument/2006/relationships/image" Target="../media/image217.emf"/><Relationship Id="rId26" Type="http://schemas.openxmlformats.org/officeDocument/2006/relationships/oleObject" Target="../embeddings/oleObject231.bin"/><Relationship Id="rId25" Type="http://schemas.openxmlformats.org/officeDocument/2006/relationships/image" Target="../media/image216.emf"/><Relationship Id="rId24" Type="http://schemas.openxmlformats.org/officeDocument/2006/relationships/oleObject" Target="../embeddings/oleObject230.bin"/><Relationship Id="rId23" Type="http://schemas.openxmlformats.org/officeDocument/2006/relationships/image" Target="../media/image215.emf"/><Relationship Id="rId22" Type="http://schemas.openxmlformats.org/officeDocument/2006/relationships/oleObject" Target="../embeddings/oleObject229.bin"/><Relationship Id="rId21" Type="http://schemas.openxmlformats.org/officeDocument/2006/relationships/image" Target="../media/image214.emf"/><Relationship Id="rId20" Type="http://schemas.openxmlformats.org/officeDocument/2006/relationships/oleObject" Target="../embeddings/oleObject228.bin"/><Relationship Id="rId2" Type="http://schemas.openxmlformats.org/officeDocument/2006/relationships/image" Target="../media/image205.emf"/><Relationship Id="rId19" Type="http://schemas.openxmlformats.org/officeDocument/2006/relationships/image" Target="../media/image213.emf"/><Relationship Id="rId18" Type="http://schemas.openxmlformats.org/officeDocument/2006/relationships/oleObject" Target="../embeddings/oleObject227.bin"/><Relationship Id="rId17" Type="http://schemas.openxmlformats.org/officeDocument/2006/relationships/image" Target="../media/image212.emf"/><Relationship Id="rId16" Type="http://schemas.openxmlformats.org/officeDocument/2006/relationships/oleObject" Target="../embeddings/oleObject226.bin"/><Relationship Id="rId15" Type="http://schemas.openxmlformats.org/officeDocument/2006/relationships/image" Target="../media/image211.emf"/><Relationship Id="rId14" Type="http://schemas.openxmlformats.org/officeDocument/2006/relationships/oleObject" Target="../embeddings/oleObject225.bin"/><Relationship Id="rId13" Type="http://schemas.openxmlformats.org/officeDocument/2006/relationships/image" Target="../media/image210.emf"/><Relationship Id="rId12" Type="http://schemas.openxmlformats.org/officeDocument/2006/relationships/oleObject" Target="../embeddings/oleObject224.bin"/><Relationship Id="rId11" Type="http://schemas.openxmlformats.org/officeDocument/2006/relationships/image" Target="../media/image209.emf"/><Relationship Id="rId10" Type="http://schemas.openxmlformats.org/officeDocument/2006/relationships/oleObject" Target="../embeddings/oleObject223.bin"/><Relationship Id="rId1" Type="http://schemas.openxmlformats.org/officeDocument/2006/relationships/oleObject" Target="../embeddings/oleObject21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wmf"/><Relationship Id="rId8" Type="http://schemas.openxmlformats.org/officeDocument/2006/relationships/oleObject" Target="../embeddings/oleObject237.bin"/><Relationship Id="rId7" Type="http://schemas.openxmlformats.org/officeDocument/2006/relationships/image" Target="../media/image222.wmf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221.wmf"/><Relationship Id="rId4" Type="http://schemas.openxmlformats.org/officeDocument/2006/relationships/oleObject" Target="../embeddings/oleObject235.bin"/><Relationship Id="rId3" Type="http://schemas.openxmlformats.org/officeDocument/2006/relationships/image" Target="../media/image220.wmf"/><Relationship Id="rId2" Type="http://schemas.openxmlformats.org/officeDocument/2006/relationships/oleObject" Target="../embeddings/oleObject234.bin"/><Relationship Id="rId13" Type="http://schemas.openxmlformats.org/officeDocument/2006/relationships/vmlDrawing" Target="../drawings/vmlDrawing2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4.wmf"/><Relationship Id="rId10" Type="http://schemas.openxmlformats.org/officeDocument/2006/relationships/oleObject" Target="../embeddings/oleObject238.bin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wmf"/><Relationship Id="rId8" Type="http://schemas.openxmlformats.org/officeDocument/2006/relationships/oleObject" Target="../embeddings/oleObject242.bin"/><Relationship Id="rId7" Type="http://schemas.openxmlformats.org/officeDocument/2006/relationships/image" Target="../media/image227.emf"/><Relationship Id="rId6" Type="http://schemas.openxmlformats.org/officeDocument/2006/relationships/oleObject" Target="../embeddings/oleObject241.bin"/><Relationship Id="rId5" Type="http://schemas.openxmlformats.org/officeDocument/2006/relationships/image" Target="../media/image226.wmf"/><Relationship Id="rId4" Type="http://schemas.openxmlformats.org/officeDocument/2006/relationships/oleObject" Target="../embeddings/oleObject240.bin"/><Relationship Id="rId3" Type="http://schemas.openxmlformats.org/officeDocument/2006/relationships/image" Target="../media/image1.png"/><Relationship Id="rId24" Type="http://schemas.openxmlformats.org/officeDocument/2006/relationships/vmlDrawing" Target="../drawings/vmlDrawing22.vml"/><Relationship Id="rId23" Type="http://schemas.openxmlformats.org/officeDocument/2006/relationships/slideLayout" Target="../slideLayouts/slideLayout7.xml"/><Relationship Id="rId22" Type="http://schemas.openxmlformats.org/officeDocument/2006/relationships/oleObject" Target="../embeddings/oleObject249.bin"/><Relationship Id="rId21" Type="http://schemas.openxmlformats.org/officeDocument/2006/relationships/image" Target="../media/image234.wmf"/><Relationship Id="rId20" Type="http://schemas.openxmlformats.org/officeDocument/2006/relationships/oleObject" Target="../embeddings/oleObject248.bin"/><Relationship Id="rId2" Type="http://schemas.openxmlformats.org/officeDocument/2006/relationships/image" Target="../media/image225.emf"/><Relationship Id="rId19" Type="http://schemas.openxmlformats.org/officeDocument/2006/relationships/image" Target="../media/image233.wmf"/><Relationship Id="rId18" Type="http://schemas.openxmlformats.org/officeDocument/2006/relationships/oleObject" Target="../embeddings/oleObject247.bin"/><Relationship Id="rId17" Type="http://schemas.openxmlformats.org/officeDocument/2006/relationships/image" Target="../media/image232.wmf"/><Relationship Id="rId16" Type="http://schemas.openxmlformats.org/officeDocument/2006/relationships/oleObject" Target="../embeddings/oleObject246.bin"/><Relationship Id="rId15" Type="http://schemas.openxmlformats.org/officeDocument/2006/relationships/image" Target="../media/image231.emf"/><Relationship Id="rId14" Type="http://schemas.openxmlformats.org/officeDocument/2006/relationships/oleObject" Target="../embeddings/oleObject245.bin"/><Relationship Id="rId13" Type="http://schemas.openxmlformats.org/officeDocument/2006/relationships/image" Target="../media/image230.wmf"/><Relationship Id="rId12" Type="http://schemas.openxmlformats.org/officeDocument/2006/relationships/oleObject" Target="../embeddings/oleObject244.bin"/><Relationship Id="rId11" Type="http://schemas.openxmlformats.org/officeDocument/2006/relationships/image" Target="../media/image229.wmf"/><Relationship Id="rId10" Type="http://schemas.openxmlformats.org/officeDocument/2006/relationships/oleObject" Target="../embeddings/oleObject243.bin"/><Relationship Id="rId1" Type="http://schemas.openxmlformats.org/officeDocument/2006/relationships/oleObject" Target="../embeddings/oleObject23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4.bin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53.bin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51.bin"/><Relationship Id="rId2" Type="http://schemas.openxmlformats.org/officeDocument/2006/relationships/image" Target="../media/image235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41.wmf"/><Relationship Id="rId13" Type="http://schemas.openxmlformats.org/officeDocument/2006/relationships/oleObject" Target="../embeddings/oleObject256.bin"/><Relationship Id="rId12" Type="http://schemas.openxmlformats.org/officeDocument/2006/relationships/image" Target="../media/image240.wmf"/><Relationship Id="rId11" Type="http://schemas.openxmlformats.org/officeDocument/2006/relationships/oleObject" Target="../embeddings/oleObject255.bin"/><Relationship Id="rId10" Type="http://schemas.openxmlformats.org/officeDocument/2006/relationships/image" Target="../media/image239.wmf"/><Relationship Id="rId1" Type="http://schemas.openxmlformats.org/officeDocument/2006/relationships/oleObject" Target="../embeddings/oleObject25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wmf"/><Relationship Id="rId8" Type="http://schemas.openxmlformats.org/officeDocument/2006/relationships/oleObject" Target="../embeddings/oleObject260.bin"/><Relationship Id="rId7" Type="http://schemas.openxmlformats.org/officeDocument/2006/relationships/image" Target="../media/image244.wmf"/><Relationship Id="rId6" Type="http://schemas.openxmlformats.org/officeDocument/2006/relationships/oleObject" Target="../embeddings/oleObject259.bin"/><Relationship Id="rId5" Type="http://schemas.openxmlformats.org/officeDocument/2006/relationships/image" Target="../media/image243.wmf"/><Relationship Id="rId4" Type="http://schemas.openxmlformats.org/officeDocument/2006/relationships/oleObject" Target="../embeddings/oleObject258.bin"/><Relationship Id="rId3" Type="http://schemas.openxmlformats.org/officeDocument/2006/relationships/image" Target="../media/image242.wmf"/><Relationship Id="rId21" Type="http://schemas.openxmlformats.org/officeDocument/2006/relationships/vmlDrawing" Target="../drawings/vmlDrawing24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257.bin"/><Relationship Id="rId19" Type="http://schemas.openxmlformats.org/officeDocument/2006/relationships/image" Target="../media/image250.wmf"/><Relationship Id="rId18" Type="http://schemas.openxmlformats.org/officeDocument/2006/relationships/oleObject" Target="../embeddings/oleObject265.bin"/><Relationship Id="rId17" Type="http://schemas.openxmlformats.org/officeDocument/2006/relationships/image" Target="../media/image249.wmf"/><Relationship Id="rId16" Type="http://schemas.openxmlformats.org/officeDocument/2006/relationships/oleObject" Target="../embeddings/oleObject264.bin"/><Relationship Id="rId15" Type="http://schemas.openxmlformats.org/officeDocument/2006/relationships/image" Target="../media/image248.wmf"/><Relationship Id="rId14" Type="http://schemas.openxmlformats.org/officeDocument/2006/relationships/oleObject" Target="../embeddings/oleObject263.bin"/><Relationship Id="rId13" Type="http://schemas.openxmlformats.org/officeDocument/2006/relationships/image" Target="../media/image247.wmf"/><Relationship Id="rId12" Type="http://schemas.openxmlformats.org/officeDocument/2006/relationships/oleObject" Target="../embeddings/oleObject262.bin"/><Relationship Id="rId11" Type="http://schemas.openxmlformats.org/officeDocument/2006/relationships/image" Target="../media/image246.wmf"/><Relationship Id="rId10" Type="http://schemas.openxmlformats.org/officeDocument/2006/relationships/oleObject" Target="../embeddings/oleObject261.bin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269.bin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68.bin"/><Relationship Id="rId4" Type="http://schemas.openxmlformats.org/officeDocument/2006/relationships/image" Target="../media/image252.wmf"/><Relationship Id="rId3" Type="http://schemas.openxmlformats.org/officeDocument/2006/relationships/oleObject" Target="../embeddings/oleObject267.bin"/><Relationship Id="rId2" Type="http://schemas.openxmlformats.org/officeDocument/2006/relationships/image" Target="../media/image251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266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258.wmf"/><Relationship Id="rId7" Type="http://schemas.openxmlformats.org/officeDocument/2006/relationships/oleObject" Target="../embeddings/oleObject273.bin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271.bin"/><Relationship Id="rId2" Type="http://schemas.openxmlformats.org/officeDocument/2006/relationships/image" Target="../media/image255.wmf"/><Relationship Id="rId13" Type="http://schemas.openxmlformats.org/officeDocument/2006/relationships/vmlDrawing" Target="../drawings/vmlDrawing2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59.wmf"/><Relationship Id="rId10" Type="http://schemas.openxmlformats.org/officeDocument/2006/relationships/oleObject" Target="../embeddings/oleObject274.bin"/><Relationship Id="rId1" Type="http://schemas.openxmlformats.org/officeDocument/2006/relationships/oleObject" Target="../embeddings/oleObject27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3.wmf"/><Relationship Id="rId8" Type="http://schemas.openxmlformats.org/officeDocument/2006/relationships/oleObject" Target="../embeddings/oleObject278.bin"/><Relationship Id="rId7" Type="http://schemas.openxmlformats.org/officeDocument/2006/relationships/image" Target="../media/image262.wmf"/><Relationship Id="rId6" Type="http://schemas.openxmlformats.org/officeDocument/2006/relationships/oleObject" Target="../embeddings/oleObject277.bin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76.bin"/><Relationship Id="rId37" Type="http://schemas.openxmlformats.org/officeDocument/2006/relationships/vmlDrawing" Target="../drawings/vmlDrawing27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276.wmf"/><Relationship Id="rId34" Type="http://schemas.openxmlformats.org/officeDocument/2006/relationships/oleObject" Target="../embeddings/oleObject291.bin"/><Relationship Id="rId33" Type="http://schemas.openxmlformats.org/officeDocument/2006/relationships/image" Target="../media/image275.wmf"/><Relationship Id="rId32" Type="http://schemas.openxmlformats.org/officeDocument/2006/relationships/oleObject" Target="../embeddings/oleObject290.bin"/><Relationship Id="rId31" Type="http://schemas.openxmlformats.org/officeDocument/2006/relationships/image" Target="../media/image274.wmf"/><Relationship Id="rId30" Type="http://schemas.openxmlformats.org/officeDocument/2006/relationships/oleObject" Target="../embeddings/oleObject289.bin"/><Relationship Id="rId3" Type="http://schemas.openxmlformats.org/officeDocument/2006/relationships/image" Target="../media/image260.wmf"/><Relationship Id="rId29" Type="http://schemas.openxmlformats.org/officeDocument/2006/relationships/image" Target="../media/image273.wmf"/><Relationship Id="rId28" Type="http://schemas.openxmlformats.org/officeDocument/2006/relationships/oleObject" Target="../embeddings/oleObject288.bin"/><Relationship Id="rId27" Type="http://schemas.openxmlformats.org/officeDocument/2006/relationships/image" Target="../media/image272.wmf"/><Relationship Id="rId26" Type="http://schemas.openxmlformats.org/officeDocument/2006/relationships/oleObject" Target="../embeddings/oleObject287.bin"/><Relationship Id="rId25" Type="http://schemas.openxmlformats.org/officeDocument/2006/relationships/image" Target="../media/image271.wmf"/><Relationship Id="rId24" Type="http://schemas.openxmlformats.org/officeDocument/2006/relationships/oleObject" Target="../embeddings/oleObject286.bin"/><Relationship Id="rId23" Type="http://schemas.openxmlformats.org/officeDocument/2006/relationships/image" Target="../media/image270.wmf"/><Relationship Id="rId22" Type="http://schemas.openxmlformats.org/officeDocument/2006/relationships/oleObject" Target="../embeddings/oleObject285.bin"/><Relationship Id="rId21" Type="http://schemas.openxmlformats.org/officeDocument/2006/relationships/image" Target="../media/image269.wmf"/><Relationship Id="rId20" Type="http://schemas.openxmlformats.org/officeDocument/2006/relationships/oleObject" Target="../embeddings/oleObject284.bin"/><Relationship Id="rId2" Type="http://schemas.openxmlformats.org/officeDocument/2006/relationships/oleObject" Target="../embeddings/oleObject275.bin"/><Relationship Id="rId19" Type="http://schemas.openxmlformats.org/officeDocument/2006/relationships/image" Target="../media/image268.wmf"/><Relationship Id="rId18" Type="http://schemas.openxmlformats.org/officeDocument/2006/relationships/oleObject" Target="../embeddings/oleObject283.bin"/><Relationship Id="rId17" Type="http://schemas.openxmlformats.org/officeDocument/2006/relationships/image" Target="../media/image267.wmf"/><Relationship Id="rId16" Type="http://schemas.openxmlformats.org/officeDocument/2006/relationships/oleObject" Target="../embeddings/oleObject282.bin"/><Relationship Id="rId15" Type="http://schemas.openxmlformats.org/officeDocument/2006/relationships/image" Target="../media/image266.wmf"/><Relationship Id="rId14" Type="http://schemas.openxmlformats.org/officeDocument/2006/relationships/oleObject" Target="../embeddings/oleObject281.bin"/><Relationship Id="rId13" Type="http://schemas.openxmlformats.org/officeDocument/2006/relationships/image" Target="../media/image265.wmf"/><Relationship Id="rId12" Type="http://schemas.openxmlformats.org/officeDocument/2006/relationships/oleObject" Target="../embeddings/oleObject280.bin"/><Relationship Id="rId11" Type="http://schemas.openxmlformats.org/officeDocument/2006/relationships/image" Target="../media/image264.wmf"/><Relationship Id="rId10" Type="http://schemas.openxmlformats.org/officeDocument/2006/relationships/oleObject" Target="../embeddings/oleObject279.bin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6.bin"/><Relationship Id="rId8" Type="http://schemas.openxmlformats.org/officeDocument/2006/relationships/image" Target="../media/image280.wmf"/><Relationship Id="rId7" Type="http://schemas.openxmlformats.org/officeDocument/2006/relationships/oleObject" Target="../embeddings/oleObject295.bin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294.bin"/><Relationship Id="rId4" Type="http://schemas.openxmlformats.org/officeDocument/2006/relationships/image" Target="../media/image278.wmf"/><Relationship Id="rId3" Type="http://schemas.openxmlformats.org/officeDocument/2006/relationships/oleObject" Target="../embeddings/oleObject293.bin"/><Relationship Id="rId29" Type="http://schemas.openxmlformats.org/officeDocument/2006/relationships/comments" Target="../comments/comment2.xml"/><Relationship Id="rId28" Type="http://schemas.openxmlformats.org/officeDocument/2006/relationships/vmlDrawing" Target="../drawings/vmlDrawing28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289.wmf"/><Relationship Id="rId25" Type="http://schemas.openxmlformats.org/officeDocument/2006/relationships/oleObject" Target="../embeddings/oleObject304.bin"/><Relationship Id="rId24" Type="http://schemas.openxmlformats.org/officeDocument/2006/relationships/image" Target="../media/image288.wmf"/><Relationship Id="rId23" Type="http://schemas.openxmlformats.org/officeDocument/2006/relationships/oleObject" Target="../embeddings/oleObject303.bin"/><Relationship Id="rId22" Type="http://schemas.openxmlformats.org/officeDocument/2006/relationships/image" Target="../media/image287.wmf"/><Relationship Id="rId21" Type="http://schemas.openxmlformats.org/officeDocument/2006/relationships/oleObject" Target="../embeddings/oleObject302.bin"/><Relationship Id="rId20" Type="http://schemas.openxmlformats.org/officeDocument/2006/relationships/image" Target="../media/image286.wmf"/><Relationship Id="rId2" Type="http://schemas.openxmlformats.org/officeDocument/2006/relationships/image" Target="../media/image277.wmf"/><Relationship Id="rId19" Type="http://schemas.openxmlformats.org/officeDocument/2006/relationships/oleObject" Target="../embeddings/oleObject301.bin"/><Relationship Id="rId18" Type="http://schemas.openxmlformats.org/officeDocument/2006/relationships/image" Target="../media/image285.wmf"/><Relationship Id="rId17" Type="http://schemas.openxmlformats.org/officeDocument/2006/relationships/oleObject" Target="../embeddings/oleObject300.bin"/><Relationship Id="rId16" Type="http://schemas.openxmlformats.org/officeDocument/2006/relationships/image" Target="../media/image284.wmf"/><Relationship Id="rId15" Type="http://schemas.openxmlformats.org/officeDocument/2006/relationships/oleObject" Target="../embeddings/oleObject299.bin"/><Relationship Id="rId14" Type="http://schemas.openxmlformats.org/officeDocument/2006/relationships/image" Target="../media/image283.wmf"/><Relationship Id="rId13" Type="http://schemas.openxmlformats.org/officeDocument/2006/relationships/oleObject" Target="../embeddings/oleObject298.bin"/><Relationship Id="rId12" Type="http://schemas.openxmlformats.org/officeDocument/2006/relationships/image" Target="../media/image282.wmf"/><Relationship Id="rId11" Type="http://schemas.openxmlformats.org/officeDocument/2006/relationships/oleObject" Target="../embeddings/oleObject297.bin"/><Relationship Id="rId10" Type="http://schemas.openxmlformats.org/officeDocument/2006/relationships/image" Target="../media/image281.wmf"/><Relationship Id="rId1" Type="http://schemas.openxmlformats.org/officeDocument/2006/relationships/oleObject" Target="../embeddings/oleObject29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9.bin"/><Relationship Id="rId8" Type="http://schemas.openxmlformats.org/officeDocument/2006/relationships/image" Target="../media/image293.wmf"/><Relationship Id="rId7" Type="http://schemas.openxmlformats.org/officeDocument/2006/relationships/oleObject" Target="../embeddings/oleObject308.bin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307.bin"/><Relationship Id="rId4" Type="http://schemas.openxmlformats.org/officeDocument/2006/relationships/image" Target="../media/image291.wmf"/><Relationship Id="rId3" Type="http://schemas.openxmlformats.org/officeDocument/2006/relationships/oleObject" Target="../embeddings/oleObject306.bin"/><Relationship Id="rId24" Type="http://schemas.openxmlformats.org/officeDocument/2006/relationships/vmlDrawing" Target="../drawings/vmlDrawing29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300.wmf"/><Relationship Id="rId21" Type="http://schemas.openxmlformats.org/officeDocument/2006/relationships/oleObject" Target="../embeddings/oleObject315.bin"/><Relationship Id="rId20" Type="http://schemas.openxmlformats.org/officeDocument/2006/relationships/image" Target="../media/image299.wmf"/><Relationship Id="rId2" Type="http://schemas.openxmlformats.org/officeDocument/2006/relationships/image" Target="../media/image290.wmf"/><Relationship Id="rId19" Type="http://schemas.openxmlformats.org/officeDocument/2006/relationships/oleObject" Target="../embeddings/oleObject314.bin"/><Relationship Id="rId18" Type="http://schemas.openxmlformats.org/officeDocument/2006/relationships/image" Target="../media/image298.wmf"/><Relationship Id="rId17" Type="http://schemas.openxmlformats.org/officeDocument/2006/relationships/oleObject" Target="../embeddings/oleObject313.bin"/><Relationship Id="rId16" Type="http://schemas.openxmlformats.org/officeDocument/2006/relationships/image" Target="../media/image297.wmf"/><Relationship Id="rId15" Type="http://schemas.openxmlformats.org/officeDocument/2006/relationships/oleObject" Target="../embeddings/oleObject312.bin"/><Relationship Id="rId14" Type="http://schemas.openxmlformats.org/officeDocument/2006/relationships/image" Target="../media/image296.wmf"/><Relationship Id="rId13" Type="http://schemas.openxmlformats.org/officeDocument/2006/relationships/oleObject" Target="../embeddings/oleObject311.bin"/><Relationship Id="rId12" Type="http://schemas.openxmlformats.org/officeDocument/2006/relationships/image" Target="../media/image295.wmf"/><Relationship Id="rId11" Type="http://schemas.openxmlformats.org/officeDocument/2006/relationships/oleObject" Target="../embeddings/oleObject310.bin"/><Relationship Id="rId10" Type="http://schemas.openxmlformats.org/officeDocument/2006/relationships/image" Target="../media/image294.wmf"/><Relationship Id="rId1" Type="http://schemas.openxmlformats.org/officeDocument/2006/relationships/oleObject" Target="../embeddings/oleObject30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18.e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Relationship Id="rId34" Type="http://schemas.openxmlformats.org/officeDocument/2006/relationships/notesSlide" Target="../notesSlides/notesSlide3.xml"/><Relationship Id="rId33" Type="http://schemas.openxmlformats.org/officeDocument/2006/relationships/vmlDrawing" Target="../drawings/vmlDrawing3.vml"/><Relationship Id="rId32" Type="http://schemas.openxmlformats.org/officeDocument/2006/relationships/slideLayout" Target="../slideLayouts/slideLayout6.xml"/><Relationship Id="rId31" Type="http://schemas.openxmlformats.org/officeDocument/2006/relationships/image" Target="../media/image30.wmf"/><Relationship Id="rId30" Type="http://schemas.openxmlformats.org/officeDocument/2006/relationships/oleObject" Target="../embeddings/oleObject30.bin"/><Relationship Id="rId3" Type="http://schemas.openxmlformats.org/officeDocument/2006/relationships/image" Target="../media/image16.emf"/><Relationship Id="rId29" Type="http://schemas.openxmlformats.org/officeDocument/2006/relationships/image" Target="../media/image29.emf"/><Relationship Id="rId28" Type="http://schemas.openxmlformats.org/officeDocument/2006/relationships/oleObject" Target="../embeddings/oleObject29.bin"/><Relationship Id="rId27" Type="http://schemas.openxmlformats.org/officeDocument/2006/relationships/image" Target="../media/image28.emf"/><Relationship Id="rId26" Type="http://schemas.openxmlformats.org/officeDocument/2006/relationships/oleObject" Target="../embeddings/oleObject28.bin"/><Relationship Id="rId25" Type="http://schemas.openxmlformats.org/officeDocument/2006/relationships/image" Target="../media/image27.emf"/><Relationship Id="rId24" Type="http://schemas.openxmlformats.org/officeDocument/2006/relationships/oleObject" Target="../embeddings/oleObject27.bin"/><Relationship Id="rId23" Type="http://schemas.openxmlformats.org/officeDocument/2006/relationships/image" Target="../media/image26.emf"/><Relationship Id="rId22" Type="http://schemas.openxmlformats.org/officeDocument/2006/relationships/oleObject" Target="../embeddings/oleObject26.bin"/><Relationship Id="rId21" Type="http://schemas.openxmlformats.org/officeDocument/2006/relationships/image" Target="../media/image25.wmf"/><Relationship Id="rId20" Type="http://schemas.openxmlformats.org/officeDocument/2006/relationships/oleObject" Target="../embeddings/oleObject25.bin"/><Relationship Id="rId2" Type="http://schemas.openxmlformats.org/officeDocument/2006/relationships/oleObject" Target="../embeddings/oleObject16.bin"/><Relationship Id="rId19" Type="http://schemas.openxmlformats.org/officeDocument/2006/relationships/image" Target="../media/image24.emf"/><Relationship Id="rId18" Type="http://schemas.openxmlformats.org/officeDocument/2006/relationships/oleObject" Target="../embeddings/oleObject24.bin"/><Relationship Id="rId17" Type="http://schemas.openxmlformats.org/officeDocument/2006/relationships/image" Target="../media/image23.wmf"/><Relationship Id="rId16" Type="http://schemas.openxmlformats.org/officeDocument/2006/relationships/oleObject" Target="../embeddings/oleObject23.bin"/><Relationship Id="rId15" Type="http://schemas.openxmlformats.org/officeDocument/2006/relationships/image" Target="../media/image22.e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21.emf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20.emf"/><Relationship Id="rId10" Type="http://schemas.openxmlformats.org/officeDocument/2006/relationships/oleObject" Target="../embeddings/oleObject20.bin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2.wmf"/><Relationship Id="rId4" Type="http://schemas.openxmlformats.org/officeDocument/2006/relationships/oleObject" Target="../embeddings/oleObject317.bin"/><Relationship Id="rId3" Type="http://schemas.openxmlformats.org/officeDocument/2006/relationships/image" Target="../media/image301.wmf"/><Relationship Id="rId2" Type="http://schemas.openxmlformats.org/officeDocument/2006/relationships/oleObject" Target="../embeddings/oleObject316.bin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6.wmf"/><Relationship Id="rId8" Type="http://schemas.openxmlformats.org/officeDocument/2006/relationships/oleObject" Target="../embeddings/oleObject321.bin"/><Relationship Id="rId7" Type="http://schemas.openxmlformats.org/officeDocument/2006/relationships/image" Target="../media/image305.wmf"/><Relationship Id="rId6" Type="http://schemas.openxmlformats.org/officeDocument/2006/relationships/oleObject" Target="../embeddings/oleObject320.bin"/><Relationship Id="rId5" Type="http://schemas.openxmlformats.org/officeDocument/2006/relationships/image" Target="../media/image304.wmf"/><Relationship Id="rId4" Type="http://schemas.openxmlformats.org/officeDocument/2006/relationships/oleObject" Target="../embeddings/oleObject319.bin"/><Relationship Id="rId3" Type="http://schemas.openxmlformats.org/officeDocument/2006/relationships/image" Target="../media/image303.wmf"/><Relationship Id="rId2" Type="http://schemas.openxmlformats.org/officeDocument/2006/relationships/oleObject" Target="../embeddings/oleObject318.bin"/><Relationship Id="rId11" Type="http://schemas.openxmlformats.org/officeDocument/2006/relationships/vmlDrawing" Target="../drawings/vmlDrawing3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0.wmf"/><Relationship Id="rId8" Type="http://schemas.openxmlformats.org/officeDocument/2006/relationships/oleObject" Target="../embeddings/oleObject325.bin"/><Relationship Id="rId7" Type="http://schemas.openxmlformats.org/officeDocument/2006/relationships/image" Target="../media/image309.wmf"/><Relationship Id="rId6" Type="http://schemas.openxmlformats.org/officeDocument/2006/relationships/oleObject" Target="../embeddings/oleObject324.bin"/><Relationship Id="rId5" Type="http://schemas.openxmlformats.org/officeDocument/2006/relationships/image" Target="../media/image308.wmf"/><Relationship Id="rId4" Type="http://schemas.openxmlformats.org/officeDocument/2006/relationships/oleObject" Target="../embeddings/oleObject323.bin"/><Relationship Id="rId3" Type="http://schemas.openxmlformats.org/officeDocument/2006/relationships/image" Target="../media/image307.wmf"/><Relationship Id="rId2" Type="http://schemas.openxmlformats.org/officeDocument/2006/relationships/oleObject" Target="../embeddings/oleObject322.bin"/><Relationship Id="rId13" Type="http://schemas.openxmlformats.org/officeDocument/2006/relationships/vmlDrawing" Target="../drawings/vmlDrawing3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11.wmf"/><Relationship Id="rId10" Type="http://schemas.openxmlformats.org/officeDocument/2006/relationships/oleObject" Target="../embeddings/oleObject326.bin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5.wmf"/><Relationship Id="rId8" Type="http://schemas.openxmlformats.org/officeDocument/2006/relationships/oleObject" Target="../embeddings/oleObject330.bin"/><Relationship Id="rId7" Type="http://schemas.openxmlformats.org/officeDocument/2006/relationships/image" Target="../media/image314.wmf"/><Relationship Id="rId6" Type="http://schemas.openxmlformats.org/officeDocument/2006/relationships/oleObject" Target="../embeddings/oleObject329.bin"/><Relationship Id="rId5" Type="http://schemas.openxmlformats.org/officeDocument/2006/relationships/image" Target="../media/image313.wmf"/><Relationship Id="rId4" Type="http://schemas.openxmlformats.org/officeDocument/2006/relationships/oleObject" Target="../embeddings/oleObject328.bin"/><Relationship Id="rId3" Type="http://schemas.openxmlformats.org/officeDocument/2006/relationships/image" Target="../media/image312.wmf"/><Relationship Id="rId2" Type="http://schemas.openxmlformats.org/officeDocument/2006/relationships/oleObject" Target="../embeddings/oleObject327.bin"/><Relationship Id="rId13" Type="http://schemas.openxmlformats.org/officeDocument/2006/relationships/vmlDrawing" Target="../drawings/vmlDrawing3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16.wmf"/><Relationship Id="rId10" Type="http://schemas.openxmlformats.org/officeDocument/2006/relationships/oleObject" Target="../embeddings/oleObject331.bin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0.wmf"/><Relationship Id="rId8" Type="http://schemas.openxmlformats.org/officeDocument/2006/relationships/oleObject" Target="../embeddings/oleObject335.bin"/><Relationship Id="rId7" Type="http://schemas.openxmlformats.org/officeDocument/2006/relationships/image" Target="../media/image319.wmf"/><Relationship Id="rId6" Type="http://schemas.openxmlformats.org/officeDocument/2006/relationships/oleObject" Target="../embeddings/oleObject334.bin"/><Relationship Id="rId5" Type="http://schemas.openxmlformats.org/officeDocument/2006/relationships/image" Target="../media/image318.wmf"/><Relationship Id="rId4" Type="http://schemas.openxmlformats.org/officeDocument/2006/relationships/oleObject" Target="../embeddings/oleObject333.bin"/><Relationship Id="rId3" Type="http://schemas.openxmlformats.org/officeDocument/2006/relationships/image" Target="../media/image317.wmf"/><Relationship Id="rId2" Type="http://schemas.openxmlformats.org/officeDocument/2006/relationships/oleObject" Target="../embeddings/oleObject332.bin"/><Relationship Id="rId17" Type="http://schemas.openxmlformats.org/officeDocument/2006/relationships/vmlDrawing" Target="../drawings/vmlDrawing3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23.wmf"/><Relationship Id="rId14" Type="http://schemas.openxmlformats.org/officeDocument/2006/relationships/oleObject" Target="../embeddings/oleObject338.bin"/><Relationship Id="rId13" Type="http://schemas.openxmlformats.org/officeDocument/2006/relationships/image" Target="../media/image322.wmf"/><Relationship Id="rId12" Type="http://schemas.openxmlformats.org/officeDocument/2006/relationships/oleObject" Target="../embeddings/oleObject337.bin"/><Relationship Id="rId11" Type="http://schemas.openxmlformats.org/officeDocument/2006/relationships/image" Target="../media/image321.wmf"/><Relationship Id="rId10" Type="http://schemas.openxmlformats.org/officeDocument/2006/relationships/oleObject" Target="../embeddings/oleObject336.bin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emf"/><Relationship Id="rId8" Type="http://schemas.openxmlformats.org/officeDocument/2006/relationships/oleObject" Target="../embeddings/oleObject34.bin"/><Relationship Id="rId7" Type="http://schemas.openxmlformats.org/officeDocument/2006/relationships/image" Target="../media/image33.emf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2.bin"/><Relationship Id="rId33" Type="http://schemas.openxmlformats.org/officeDocument/2006/relationships/notesSlide" Target="../notesSlides/notesSlide4.xml"/><Relationship Id="rId32" Type="http://schemas.openxmlformats.org/officeDocument/2006/relationships/vmlDrawing" Target="../drawings/vmlDrawing4.vml"/><Relationship Id="rId31" Type="http://schemas.openxmlformats.org/officeDocument/2006/relationships/slideLayout" Target="../slideLayouts/slideLayout6.xml"/><Relationship Id="rId30" Type="http://schemas.openxmlformats.org/officeDocument/2006/relationships/slide" Target="slide2.xml"/><Relationship Id="rId3" Type="http://schemas.openxmlformats.org/officeDocument/2006/relationships/image" Target="../media/image31.wmf"/><Relationship Id="rId29" Type="http://schemas.openxmlformats.org/officeDocument/2006/relationships/image" Target="../media/image44.emf"/><Relationship Id="rId28" Type="http://schemas.openxmlformats.org/officeDocument/2006/relationships/oleObject" Target="../embeddings/oleObject44.bin"/><Relationship Id="rId27" Type="http://schemas.openxmlformats.org/officeDocument/2006/relationships/image" Target="../media/image43.emf"/><Relationship Id="rId26" Type="http://schemas.openxmlformats.org/officeDocument/2006/relationships/oleObject" Target="../embeddings/oleObject43.bin"/><Relationship Id="rId25" Type="http://schemas.openxmlformats.org/officeDocument/2006/relationships/image" Target="../media/image42.emf"/><Relationship Id="rId24" Type="http://schemas.openxmlformats.org/officeDocument/2006/relationships/oleObject" Target="../embeddings/oleObject42.bin"/><Relationship Id="rId23" Type="http://schemas.openxmlformats.org/officeDocument/2006/relationships/image" Target="../media/image41.emf"/><Relationship Id="rId22" Type="http://schemas.openxmlformats.org/officeDocument/2006/relationships/oleObject" Target="../embeddings/oleObject41.bin"/><Relationship Id="rId21" Type="http://schemas.openxmlformats.org/officeDocument/2006/relationships/image" Target="../media/image40.emf"/><Relationship Id="rId20" Type="http://schemas.openxmlformats.org/officeDocument/2006/relationships/oleObject" Target="../embeddings/oleObject40.bin"/><Relationship Id="rId2" Type="http://schemas.openxmlformats.org/officeDocument/2006/relationships/oleObject" Target="../embeddings/oleObject31.bin"/><Relationship Id="rId19" Type="http://schemas.openxmlformats.org/officeDocument/2006/relationships/image" Target="../media/image39.emf"/><Relationship Id="rId18" Type="http://schemas.openxmlformats.org/officeDocument/2006/relationships/oleObject" Target="../embeddings/oleObject39.bin"/><Relationship Id="rId17" Type="http://schemas.openxmlformats.org/officeDocument/2006/relationships/image" Target="../media/image38.emf"/><Relationship Id="rId16" Type="http://schemas.openxmlformats.org/officeDocument/2006/relationships/oleObject" Target="../embeddings/oleObject38.bin"/><Relationship Id="rId15" Type="http://schemas.openxmlformats.org/officeDocument/2006/relationships/image" Target="../media/image37.wmf"/><Relationship Id="rId14" Type="http://schemas.openxmlformats.org/officeDocument/2006/relationships/oleObject" Target="../embeddings/oleObject37.bin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36.bin"/><Relationship Id="rId11" Type="http://schemas.openxmlformats.org/officeDocument/2006/relationships/image" Target="../media/image35.emf"/><Relationship Id="rId10" Type="http://schemas.openxmlformats.org/officeDocument/2006/relationships/oleObject" Target="../embeddings/oleObject35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emf"/><Relationship Id="rId8" Type="http://schemas.openxmlformats.org/officeDocument/2006/relationships/oleObject" Target="../embeddings/oleObject48.bin"/><Relationship Id="rId7" Type="http://schemas.openxmlformats.org/officeDocument/2006/relationships/image" Target="../media/image47.e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6.bin"/><Relationship Id="rId3" Type="http://schemas.openxmlformats.org/officeDocument/2006/relationships/image" Target="../media/image45.emf"/><Relationship Id="rId2" Type="http://schemas.openxmlformats.org/officeDocument/2006/relationships/oleObject" Target="../embeddings/oleObject45.bin"/><Relationship Id="rId17" Type="http://schemas.openxmlformats.org/officeDocument/2006/relationships/notesSlide" Target="../notesSlides/notesSlide5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0.bin"/><Relationship Id="rId12" Type="http://schemas.openxmlformats.org/officeDocument/2006/relationships/slide" Target="slide2.xml"/><Relationship Id="rId11" Type="http://schemas.openxmlformats.org/officeDocument/2006/relationships/image" Target="../media/image49.emf"/><Relationship Id="rId10" Type="http://schemas.openxmlformats.org/officeDocument/2006/relationships/oleObject" Target="../embeddings/oleObject49.bin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emf"/><Relationship Id="rId8" Type="http://schemas.openxmlformats.org/officeDocument/2006/relationships/oleObject" Target="../embeddings/oleObject54.bin"/><Relationship Id="rId7" Type="http://schemas.openxmlformats.org/officeDocument/2006/relationships/image" Target="../media/image53.emf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51.emf"/><Relationship Id="rId2" Type="http://schemas.openxmlformats.org/officeDocument/2006/relationships/oleObject" Target="../embeddings/oleObject51.bin"/><Relationship Id="rId16" Type="http://schemas.openxmlformats.org/officeDocument/2006/relationships/notesSlide" Target="../notesSlides/notesSlide6.xml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56.emf"/><Relationship Id="rId12" Type="http://schemas.openxmlformats.org/officeDocument/2006/relationships/oleObject" Target="../embeddings/oleObject56.bin"/><Relationship Id="rId11" Type="http://schemas.openxmlformats.org/officeDocument/2006/relationships/image" Target="../media/image55.emf"/><Relationship Id="rId10" Type="http://schemas.openxmlformats.org/officeDocument/2006/relationships/oleObject" Target="../embeddings/oleObject55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emf"/><Relationship Id="rId8" Type="http://schemas.openxmlformats.org/officeDocument/2006/relationships/oleObject" Target="../embeddings/oleObject60.bin"/><Relationship Id="rId7" Type="http://schemas.openxmlformats.org/officeDocument/2006/relationships/image" Target="../media/image59.emf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8.bin"/><Relationship Id="rId3" Type="http://schemas.openxmlformats.org/officeDocument/2006/relationships/image" Target="../media/image57.wmf"/><Relationship Id="rId29" Type="http://schemas.openxmlformats.org/officeDocument/2006/relationships/vmlDrawing" Target="../drawings/vmlDrawing7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69.emf"/><Relationship Id="rId26" Type="http://schemas.openxmlformats.org/officeDocument/2006/relationships/oleObject" Target="../embeddings/oleObject69.bin"/><Relationship Id="rId25" Type="http://schemas.openxmlformats.org/officeDocument/2006/relationships/image" Target="../media/image68.emf"/><Relationship Id="rId24" Type="http://schemas.openxmlformats.org/officeDocument/2006/relationships/oleObject" Target="../embeddings/oleObject68.bin"/><Relationship Id="rId23" Type="http://schemas.openxmlformats.org/officeDocument/2006/relationships/image" Target="../media/image67.emf"/><Relationship Id="rId22" Type="http://schemas.openxmlformats.org/officeDocument/2006/relationships/oleObject" Target="../embeddings/oleObject67.bin"/><Relationship Id="rId21" Type="http://schemas.openxmlformats.org/officeDocument/2006/relationships/image" Target="../media/image66.emf"/><Relationship Id="rId20" Type="http://schemas.openxmlformats.org/officeDocument/2006/relationships/oleObject" Target="../embeddings/oleObject66.bin"/><Relationship Id="rId2" Type="http://schemas.openxmlformats.org/officeDocument/2006/relationships/oleObject" Target="../embeddings/oleObject57.bin"/><Relationship Id="rId19" Type="http://schemas.openxmlformats.org/officeDocument/2006/relationships/image" Target="../media/image65.emf"/><Relationship Id="rId18" Type="http://schemas.openxmlformats.org/officeDocument/2006/relationships/oleObject" Target="../embeddings/oleObject65.bin"/><Relationship Id="rId17" Type="http://schemas.openxmlformats.org/officeDocument/2006/relationships/image" Target="../media/image64.emf"/><Relationship Id="rId16" Type="http://schemas.openxmlformats.org/officeDocument/2006/relationships/oleObject" Target="../embeddings/oleObject64.bin"/><Relationship Id="rId15" Type="http://schemas.openxmlformats.org/officeDocument/2006/relationships/image" Target="../media/image63.emf"/><Relationship Id="rId14" Type="http://schemas.openxmlformats.org/officeDocument/2006/relationships/oleObject" Target="../embeddings/oleObject63.bin"/><Relationship Id="rId13" Type="http://schemas.openxmlformats.org/officeDocument/2006/relationships/image" Target="../media/image62.emf"/><Relationship Id="rId12" Type="http://schemas.openxmlformats.org/officeDocument/2006/relationships/oleObject" Target="../embeddings/oleObject62.bin"/><Relationship Id="rId11" Type="http://schemas.openxmlformats.org/officeDocument/2006/relationships/image" Target="../media/image61.emf"/><Relationship Id="rId10" Type="http://schemas.openxmlformats.org/officeDocument/2006/relationships/oleObject" Target="../embeddings/oleObject61.bin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oleObject" Target="../embeddings/oleObject72.bin"/><Relationship Id="rId7" Type="http://schemas.openxmlformats.org/officeDocument/2006/relationships/image" Target="../media/image72.wmf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0.bin"/><Relationship Id="rId3" Type="http://schemas.openxmlformats.org/officeDocument/2006/relationships/image" Target="../media/image1.png"/><Relationship Id="rId2" Type="http://schemas.openxmlformats.org/officeDocument/2006/relationships/image" Target="../media/image70.e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5.wmf"/><Relationship Id="rId12" Type="http://schemas.openxmlformats.org/officeDocument/2006/relationships/oleObject" Target="../embeddings/oleObject74.bin"/><Relationship Id="rId11" Type="http://schemas.openxmlformats.org/officeDocument/2006/relationships/image" Target="../media/image74.wmf"/><Relationship Id="rId10" Type="http://schemas.openxmlformats.org/officeDocument/2006/relationships/oleObject" Target="../embeddings/oleObject73.bin"/><Relationship Id="rId1" Type="http://schemas.openxmlformats.org/officeDocument/2006/relationships/oleObject" Target="../embeddings/Document1.doc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emf"/><Relationship Id="rId8" Type="http://schemas.openxmlformats.org/officeDocument/2006/relationships/oleObject" Target="../embeddings/oleObject77.bin"/><Relationship Id="rId7" Type="http://schemas.openxmlformats.org/officeDocument/2006/relationships/image" Target="../media/image78.emf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7.emf"/><Relationship Id="rId4" Type="http://schemas.openxmlformats.org/officeDocument/2006/relationships/oleObject" Target="../embeddings/oleObject75.bin"/><Relationship Id="rId3" Type="http://schemas.openxmlformats.org/officeDocument/2006/relationships/image" Target="../media/image76.emf"/><Relationship Id="rId27" Type="http://schemas.openxmlformats.org/officeDocument/2006/relationships/vmlDrawing" Target="../drawings/vmlDrawing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87.wmf"/><Relationship Id="rId24" Type="http://schemas.openxmlformats.org/officeDocument/2006/relationships/oleObject" Target="../embeddings/oleObject85.bin"/><Relationship Id="rId23" Type="http://schemas.openxmlformats.org/officeDocument/2006/relationships/image" Target="../media/image86.wmf"/><Relationship Id="rId22" Type="http://schemas.openxmlformats.org/officeDocument/2006/relationships/oleObject" Target="../embeddings/oleObject84.bin"/><Relationship Id="rId21" Type="http://schemas.openxmlformats.org/officeDocument/2006/relationships/image" Target="../media/image85.wmf"/><Relationship Id="rId20" Type="http://schemas.openxmlformats.org/officeDocument/2006/relationships/oleObject" Target="../embeddings/oleObject83.bin"/><Relationship Id="rId2" Type="http://schemas.openxmlformats.org/officeDocument/2006/relationships/oleObject" Target="../embeddings/Document2.doc"/><Relationship Id="rId19" Type="http://schemas.openxmlformats.org/officeDocument/2006/relationships/image" Target="../media/image84.wmf"/><Relationship Id="rId18" Type="http://schemas.openxmlformats.org/officeDocument/2006/relationships/oleObject" Target="../embeddings/oleObject82.bin"/><Relationship Id="rId17" Type="http://schemas.openxmlformats.org/officeDocument/2006/relationships/image" Target="../media/image83.wmf"/><Relationship Id="rId16" Type="http://schemas.openxmlformats.org/officeDocument/2006/relationships/oleObject" Target="../embeddings/oleObject81.bin"/><Relationship Id="rId15" Type="http://schemas.openxmlformats.org/officeDocument/2006/relationships/image" Target="../media/image82.wmf"/><Relationship Id="rId14" Type="http://schemas.openxmlformats.org/officeDocument/2006/relationships/oleObject" Target="../embeddings/oleObject80.bin"/><Relationship Id="rId13" Type="http://schemas.openxmlformats.org/officeDocument/2006/relationships/image" Target="../media/image81.emf"/><Relationship Id="rId12" Type="http://schemas.openxmlformats.org/officeDocument/2006/relationships/oleObject" Target="../embeddings/oleObject79.bin"/><Relationship Id="rId11" Type="http://schemas.openxmlformats.org/officeDocument/2006/relationships/image" Target="../media/image80.emf"/><Relationship Id="rId10" Type="http://schemas.openxmlformats.org/officeDocument/2006/relationships/oleObject" Target="../embeddings/oleObject78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880" y="706041"/>
            <a:ext cx="7363966" cy="740568"/>
          </a:xfrm>
        </p:spPr>
        <p:txBody>
          <a:bodyPr>
            <a:normAutofit fontScale="90000"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11.1.2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平面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</a:rPr>
              <a:t>曲线积分与路径无关的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条件</a:t>
            </a:r>
            <a:r>
              <a:rPr lang="zh-CN" altLang="en-US" b="1" dirty="0" smtClean="0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endParaRPr lang="zh-CN" altLang="en-US" sz="3000" b="1" dirty="0">
              <a:latin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001126" y="806489"/>
            <a:ext cx="3190876" cy="2360613"/>
            <a:chOff x="8790590" y="1515990"/>
            <a:chExt cx="3190876" cy="2360613"/>
          </a:xfrm>
        </p:grpSpPr>
        <p:grpSp>
          <p:nvGrpSpPr>
            <p:cNvPr id="25604" name="Group 4"/>
            <p:cNvGrpSpPr/>
            <p:nvPr/>
          </p:nvGrpSpPr>
          <p:grpSpPr bwMode="auto">
            <a:xfrm>
              <a:off x="9325577" y="1814068"/>
              <a:ext cx="2603500" cy="1358900"/>
              <a:chOff x="3350" y="917"/>
              <a:chExt cx="1640" cy="856"/>
            </a:xfrm>
          </p:grpSpPr>
          <p:sp>
            <p:nvSpPr>
              <p:cNvPr id="25629" name="Oval 5"/>
              <p:cNvSpPr>
                <a:spLocks noChangeArrowheads="1"/>
              </p:cNvSpPr>
              <p:nvPr/>
            </p:nvSpPr>
            <p:spPr bwMode="auto">
              <a:xfrm rot="20285486">
                <a:off x="3350" y="917"/>
                <a:ext cx="1640" cy="856"/>
              </a:xfrm>
              <a:prstGeom prst="ellipse">
                <a:avLst/>
              </a:prstGeom>
              <a:solidFill>
                <a:srgbClr val="FFE7E7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30" name="Text Box 6"/>
              <p:cNvSpPr txBox="1">
                <a:spLocks noChangeArrowheads="1"/>
              </p:cNvSpPr>
              <p:nvPr/>
            </p:nvSpPr>
            <p:spPr bwMode="auto">
              <a:xfrm>
                <a:off x="4583" y="1488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G</a:t>
                </a:r>
                <a:endPara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90590" y="1515990"/>
              <a:ext cx="3190876" cy="2360613"/>
              <a:chOff x="8776465" y="1554607"/>
              <a:chExt cx="3190876" cy="2360613"/>
            </a:xfrm>
          </p:grpSpPr>
          <p:grpSp>
            <p:nvGrpSpPr>
              <p:cNvPr id="25605" name="Group 7"/>
              <p:cNvGrpSpPr/>
              <p:nvPr/>
            </p:nvGrpSpPr>
            <p:grpSpPr bwMode="auto">
              <a:xfrm>
                <a:off x="8776465" y="1554607"/>
                <a:ext cx="3190876" cy="2360613"/>
                <a:chOff x="2959" y="775"/>
                <a:chExt cx="2010" cy="1487"/>
              </a:xfrm>
            </p:grpSpPr>
            <p:sp>
              <p:nvSpPr>
                <p:cNvPr id="256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976" y="1104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1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1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y</a:t>
                  </a:r>
                  <a:endParaRPr lang="en-US" altLang="zh-CN" sz="2000" b="1" i="1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5" name="Line 9"/>
                <p:cNvSpPr>
                  <a:spLocks noChangeShapeType="1"/>
                </p:cNvSpPr>
                <p:nvPr/>
              </p:nvSpPr>
              <p:spPr bwMode="auto">
                <a:xfrm>
                  <a:off x="2959" y="2010"/>
                  <a:ext cx="18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227" y="775"/>
                  <a:ext cx="0" cy="14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772" y="2010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1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1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x</a:t>
                  </a:r>
                  <a:endParaRPr lang="en-US" altLang="zh-CN" sz="2000" b="1" i="1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6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47" y="1983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1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1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o</a:t>
                  </a:r>
                  <a:endParaRPr lang="en-US" altLang="zh-CN" sz="2000" b="1" i="1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08" name="Group 19"/>
              <p:cNvGrpSpPr/>
              <p:nvPr/>
            </p:nvGrpSpPr>
            <p:grpSpPr bwMode="auto">
              <a:xfrm>
                <a:off x="10812248" y="1814703"/>
                <a:ext cx="401637" cy="400050"/>
                <a:chOff x="4224" y="1612"/>
                <a:chExt cx="253" cy="252"/>
              </a:xfrm>
            </p:grpSpPr>
            <p:graphicFrame>
              <p:nvGraphicFramePr>
                <p:cNvPr id="25618" name="Object 8"/>
                <p:cNvGraphicFramePr>
                  <a:graphicFrameLocks noChangeAspect="1"/>
                </p:cNvGraphicFramePr>
                <p:nvPr/>
              </p:nvGraphicFramePr>
              <p:xfrm>
                <a:off x="4224" y="1728"/>
                <a:ext cx="79" cy="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859" name="公式" r:id="rId2" imgW="95250" imgH="104775" progId="Equation.3">
                        <p:embed/>
                      </p:oleObj>
                    </mc:Choice>
                    <mc:Fallback>
                      <p:oleObj name="公式" r:id="rId2" imgW="95250" imgH="104775" progId="Equation.3">
                        <p:embed/>
                        <p:pic>
                          <p:nvPicPr>
                            <p:cNvPr id="0" name="图片 588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1728"/>
                              <a:ext cx="79" cy="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53" y="1612"/>
                  <a:ext cx="22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1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1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B</a:t>
                  </a:r>
                  <a:endParaRPr lang="en-US" altLang="zh-CN" sz="2000" b="1" i="1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09" name="Group 22"/>
              <p:cNvGrpSpPr/>
              <p:nvPr/>
            </p:nvGrpSpPr>
            <p:grpSpPr bwMode="auto">
              <a:xfrm>
                <a:off x="9977707" y="2609850"/>
                <a:ext cx="430212" cy="400050"/>
                <a:chOff x="3504" y="2016"/>
                <a:chExt cx="271" cy="252"/>
              </a:xfrm>
            </p:grpSpPr>
            <p:graphicFrame>
              <p:nvGraphicFramePr>
                <p:cNvPr id="25616" name="Object 7"/>
                <p:cNvGraphicFramePr>
                  <a:graphicFrameLocks noChangeAspect="1"/>
                </p:cNvGraphicFramePr>
                <p:nvPr/>
              </p:nvGraphicFramePr>
              <p:xfrm>
                <a:off x="3696" y="2112"/>
                <a:ext cx="79" cy="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860" name="公式" r:id="rId4" imgW="95250" imgH="104775" progId="Equation.3">
                        <p:embed/>
                      </p:oleObj>
                    </mc:Choice>
                    <mc:Fallback>
                      <p:oleObj name="公式" r:id="rId4" imgW="95250" imgH="104775" progId="Equation.3">
                        <p:embed/>
                        <p:pic>
                          <p:nvPicPr>
                            <p:cNvPr id="0" name="图片 588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6" y="2112"/>
                              <a:ext cx="79" cy="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561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504" y="2016"/>
                  <a:ext cx="224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Blip>
                      <a:blip r:embed="rId1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1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1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i="1" dirty="0">
                      <a:solidFill>
                        <a:schemeClr val="accent2"/>
                      </a:solidFill>
                      <a:ea typeface="宋体" panose="02010600030101010101" pitchFamily="2" charset="-122"/>
                    </a:rPr>
                    <a:t>A</a:t>
                  </a:r>
                  <a:endParaRPr lang="en-US" altLang="zh-CN" sz="2000" b="1" i="1" dirty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655385" name="Text Box 25"/>
          <p:cNvSpPr txBox="1">
            <a:spLocks noChangeArrowheads="1"/>
          </p:cNvSpPr>
          <p:nvPr/>
        </p:nvSpPr>
        <p:spPr bwMode="auto">
          <a:xfrm>
            <a:off x="1919288" y="51435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b="1" i="1">
                <a:solidFill>
                  <a:schemeClr val="tx1"/>
                </a:solidFill>
                <a:ea typeface="黑体" panose="02010609060101010101" pitchFamily="49" charset="-122"/>
              </a:rPr>
              <a:t>G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内恒有</a:t>
            </a:r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55386" name="Object 3"/>
          <p:cNvGraphicFramePr>
            <a:graphicFrameLocks noChangeAspect="1"/>
          </p:cNvGraphicFramePr>
          <p:nvPr/>
        </p:nvGraphicFramePr>
        <p:xfrm>
          <a:off x="3836988" y="5157788"/>
          <a:ext cx="1911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1" name="公式" r:id="rId6" imgW="1904365" imgH="546100" progId="Equation.3">
                  <p:embed/>
                </p:oleObj>
              </mc:Choice>
              <mc:Fallback>
                <p:oleObj name="公式" r:id="rId6" imgW="1904365" imgH="546100" progId="Equation.3">
                  <p:embed/>
                  <p:pic>
                    <p:nvPicPr>
                      <p:cNvPr id="0" name="图片 588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5157788"/>
                        <a:ext cx="19113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7" name="Object 4"/>
          <p:cNvGraphicFramePr>
            <a:graphicFrameLocks noChangeAspect="1"/>
          </p:cNvGraphicFramePr>
          <p:nvPr/>
        </p:nvGraphicFramePr>
        <p:xfrm>
          <a:off x="6238876" y="5208588"/>
          <a:ext cx="19859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2" name="公式" r:id="rId8" imgW="1981200" imgH="596900" progId="Equation.3">
                  <p:embed/>
                </p:oleObj>
              </mc:Choice>
              <mc:Fallback>
                <p:oleObj name="公式" r:id="rId8" imgW="1981200" imgH="596900" progId="Equation.3">
                  <p:embed/>
                  <p:pic>
                    <p:nvPicPr>
                      <p:cNvPr id="0" name="图片 58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6" y="5208588"/>
                        <a:ext cx="198596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8" name="Object 5"/>
          <p:cNvGraphicFramePr>
            <a:graphicFrameLocks noChangeAspect="1"/>
          </p:cNvGraphicFramePr>
          <p:nvPr/>
        </p:nvGraphicFramePr>
        <p:xfrm>
          <a:off x="5876926" y="5335588"/>
          <a:ext cx="290513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3" name="公式" r:id="rId10" imgW="228600" imgH="142875" progId="Equation.3">
                  <p:embed/>
                </p:oleObj>
              </mc:Choice>
              <mc:Fallback>
                <p:oleObj name="公式" r:id="rId10" imgW="228600" imgH="142875" progId="Equation.3">
                  <p:embed/>
                  <p:pic>
                    <p:nvPicPr>
                      <p:cNvPr id="0" name="图片 58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6" y="5335588"/>
                        <a:ext cx="290513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0" name="Rectangle 30"/>
          <p:cNvSpPr>
            <a:spLocks noChangeArrowheads="1"/>
          </p:cNvSpPr>
          <p:nvPr/>
        </p:nvSpPr>
        <p:spPr bwMode="auto">
          <a:xfrm>
            <a:off x="7479507" y="5853115"/>
            <a:ext cx="3097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否则与路径有关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1687114" y="1370113"/>
            <a:ext cx="5323717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、曲线积分与路径无关的条件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11151" y="5895975"/>
            <a:ext cx="5763023" cy="558321"/>
            <a:chOff x="1919288" y="5756139"/>
            <a:chExt cx="5763023" cy="558321"/>
          </a:xfrm>
        </p:grpSpPr>
        <p:sp>
          <p:nvSpPr>
            <p:cNvPr id="2" name="Rectangle 462"/>
            <p:cNvSpPr>
              <a:spLocks noChangeArrowheads="1"/>
            </p:cNvSpPr>
            <p:nvPr/>
          </p:nvSpPr>
          <p:spPr bwMode="auto">
            <a:xfrm>
              <a:off x="1919288" y="5766299"/>
              <a:ext cx="9318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则称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708366" y="5771535"/>
            <a:ext cx="19050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4" name="Equation" r:id="rId12" imgW="1904365" imgH="546100" progId="Equation.DSMT4">
                    <p:embed/>
                  </p:oleObj>
                </mc:Choice>
                <mc:Fallback>
                  <p:oleObj name="Equation" r:id="rId12" imgW="1904365" imgH="546100" progId="Equation.DSMT4">
                    <p:embed/>
                    <p:pic>
                      <p:nvPicPr>
                        <p:cNvPr id="0" name="Object 4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366" y="5771535"/>
                          <a:ext cx="1905000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8C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463"/>
            <p:cNvSpPr>
              <a:spLocks noChangeArrowheads="1"/>
            </p:cNvSpPr>
            <p:nvPr/>
          </p:nvSpPr>
          <p:spPr bwMode="auto">
            <a:xfrm>
              <a:off x="4486265" y="5756139"/>
              <a:ext cx="31960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-66675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-66675" algn="l"/>
                </a:tabLst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内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与路径无关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465"/>
          <p:cNvSpPr>
            <a:spLocks noChangeArrowheads="1"/>
          </p:cNvSpPr>
          <p:nvPr/>
        </p:nvSpPr>
        <p:spPr bwMode="auto">
          <a:xfrm>
            <a:off x="1637705" y="2051360"/>
            <a:ext cx="678822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为开的单连通域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内的任意两点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内从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的光滑或分段光滑的有向曲线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若曲线积分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846953" y="2966577"/>
          <a:ext cx="3125174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5" name="Equation" r:id="rId14" imgW="3568700" imgH="546100" progId="Equation.DSMT4">
                  <p:embed/>
                </p:oleObj>
              </mc:Choice>
              <mc:Fallback>
                <p:oleObj name="Equation" r:id="rId14" imgW="3568700" imgH="546100" progId="Equation.DSMT4">
                  <p:embed/>
                  <p:pic>
                    <p:nvPicPr>
                      <p:cNvPr id="0" name="Object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953" y="2966577"/>
                        <a:ext cx="3125174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68"/>
          <p:cNvSpPr>
            <a:spLocks noChangeArrowheads="1"/>
          </p:cNvSpPr>
          <p:nvPr/>
        </p:nvSpPr>
        <p:spPr bwMode="auto">
          <a:xfrm>
            <a:off x="1637705" y="3496773"/>
            <a:ext cx="70759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的两个端点有关而与积分的路径无关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则称曲线积分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907632" y="3976444"/>
          <a:ext cx="3571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66" name="Equation" r:id="rId16" imgW="3568700" imgH="546100" progId="Equation.DSMT4">
                  <p:embed/>
                </p:oleObj>
              </mc:Choice>
              <mc:Fallback>
                <p:oleObj name="Equation" r:id="rId16" imgW="3568700" imgH="546100" progId="Equation.DSMT4">
                  <p:embed/>
                  <p:pic>
                    <p:nvPicPr>
                      <p:cNvPr id="0" name="Object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632" y="3976444"/>
                        <a:ext cx="35718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69"/>
          <p:cNvSpPr>
            <a:spLocks noChangeArrowheads="1"/>
          </p:cNvSpPr>
          <p:nvPr/>
        </p:nvSpPr>
        <p:spPr bwMode="auto">
          <a:xfrm>
            <a:off x="1582758" y="4538525"/>
            <a:ext cx="31525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内与路径无关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606" name="Group 13"/>
          <p:cNvGrpSpPr/>
          <p:nvPr/>
        </p:nvGrpSpPr>
        <p:grpSpPr bwMode="auto">
          <a:xfrm>
            <a:off x="10480669" y="1309060"/>
            <a:ext cx="638175" cy="762000"/>
            <a:chOff x="3668" y="1661"/>
            <a:chExt cx="402" cy="480"/>
          </a:xfrm>
        </p:grpSpPr>
        <p:graphicFrame>
          <p:nvGraphicFramePr>
            <p:cNvPr id="25622" name="Object 10"/>
            <p:cNvGraphicFramePr>
              <a:graphicFrameLocks noChangeAspect="1"/>
            </p:cNvGraphicFramePr>
            <p:nvPr/>
          </p:nvGraphicFramePr>
          <p:xfrm>
            <a:off x="3668" y="1713"/>
            <a:ext cx="123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7" name="公式" r:id="rId17" imgW="257175" imgH="285750" progId="Equation.3">
                    <p:embed/>
                  </p:oleObj>
                </mc:Choice>
                <mc:Fallback>
                  <p:oleObj name="公式" r:id="rId17" imgW="257175" imgH="285750" progId="Equation.3">
                    <p:embed/>
                    <p:pic>
                      <p:nvPicPr>
                        <p:cNvPr id="0" name="图片 588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1713"/>
                          <a:ext cx="123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3" name="Freeform 15"/>
            <p:cNvSpPr/>
            <p:nvPr/>
          </p:nvSpPr>
          <p:spPr bwMode="auto">
            <a:xfrm>
              <a:off x="3678" y="1661"/>
              <a:ext cx="392" cy="480"/>
            </a:xfrm>
            <a:custGeom>
              <a:avLst/>
              <a:gdLst>
                <a:gd name="T0" fmla="*/ 56 w 392"/>
                <a:gd name="T1" fmla="*/ 480 h 480"/>
                <a:gd name="T2" fmla="*/ 56 w 392"/>
                <a:gd name="T3" fmla="*/ 240 h 480"/>
                <a:gd name="T4" fmla="*/ 392 w 392"/>
                <a:gd name="T5" fmla="*/ 0 h 480"/>
                <a:gd name="T6" fmla="*/ 0 60000 65536"/>
                <a:gd name="T7" fmla="*/ 0 60000 65536"/>
                <a:gd name="T8" fmla="*/ 0 60000 65536"/>
                <a:gd name="T9" fmla="*/ 0 w 392"/>
                <a:gd name="T10" fmla="*/ 0 h 480"/>
                <a:gd name="T11" fmla="*/ 392 w 39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" h="480">
                  <a:moveTo>
                    <a:pt x="56" y="480"/>
                  </a:moveTo>
                  <a:cubicBezTo>
                    <a:pt x="28" y="400"/>
                    <a:pt x="0" y="320"/>
                    <a:pt x="56" y="240"/>
                  </a:cubicBezTo>
                  <a:cubicBezTo>
                    <a:pt x="112" y="160"/>
                    <a:pt x="252" y="80"/>
                    <a:pt x="392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10615087" y="1303345"/>
            <a:ext cx="911225" cy="809625"/>
            <a:chOff x="3744" y="1650"/>
            <a:chExt cx="574" cy="510"/>
          </a:xfrm>
        </p:grpSpPr>
        <p:graphicFrame>
          <p:nvGraphicFramePr>
            <p:cNvPr id="25620" name="Object 9"/>
            <p:cNvGraphicFramePr>
              <a:graphicFrameLocks noChangeAspect="1"/>
            </p:cNvGraphicFramePr>
            <p:nvPr/>
          </p:nvGraphicFramePr>
          <p:xfrm>
            <a:off x="4171" y="1887"/>
            <a:ext cx="147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868" name="公式" r:id="rId19" imgW="333375" imgH="409575" progId="Equation.3">
                    <p:embed/>
                  </p:oleObj>
                </mc:Choice>
                <mc:Fallback>
                  <p:oleObj name="公式" r:id="rId19" imgW="333375" imgH="409575" progId="Equation.3">
                    <p:embed/>
                    <p:pic>
                      <p:nvPicPr>
                        <p:cNvPr id="0" name="图片 588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887"/>
                          <a:ext cx="147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1" name="Freeform 18"/>
            <p:cNvSpPr/>
            <p:nvPr/>
          </p:nvSpPr>
          <p:spPr bwMode="auto">
            <a:xfrm>
              <a:off x="3744" y="1650"/>
              <a:ext cx="400" cy="510"/>
            </a:xfrm>
            <a:custGeom>
              <a:avLst/>
              <a:gdLst>
                <a:gd name="T0" fmla="*/ 0 w 384"/>
                <a:gd name="T1" fmla="*/ 691 h 480"/>
                <a:gd name="T2" fmla="*/ 369 w 384"/>
                <a:gd name="T3" fmla="*/ 554 h 480"/>
                <a:gd name="T4" fmla="*/ 491 w 384"/>
                <a:gd name="T5" fmla="*/ 414 h 480"/>
                <a:gd name="T6" fmla="*/ 369 w 384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80"/>
                <a:gd name="T14" fmla="*/ 384 w 38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80">
                  <a:moveTo>
                    <a:pt x="0" y="480"/>
                  </a:moveTo>
                  <a:cubicBezTo>
                    <a:pt x="112" y="448"/>
                    <a:pt x="224" y="416"/>
                    <a:pt x="288" y="384"/>
                  </a:cubicBezTo>
                  <a:cubicBezTo>
                    <a:pt x="352" y="352"/>
                    <a:pt x="384" y="352"/>
                    <a:pt x="384" y="288"/>
                  </a:cubicBezTo>
                  <a:cubicBezTo>
                    <a:pt x="384" y="224"/>
                    <a:pt x="304" y="48"/>
                    <a:pt x="288" y="0"/>
                  </a:cubicBezTo>
                </a:path>
              </a:pathLst>
            </a:custGeom>
            <a:noFill/>
            <a:ln w="19050" cap="flat" cmpd="sng">
              <a:solidFill>
                <a:srgbClr val="CC00FF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5" grpId="0" autoUpdateAnimBg="0"/>
      <p:bldP spid="655390" grpId="0"/>
      <p:bldP spid="31" grpId="0"/>
      <p:bldP spid="7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9449595" y="2314576"/>
            <a:ext cx="1993900" cy="1657350"/>
            <a:chOff x="4195" y="1207"/>
            <a:chExt cx="1256" cy="1044"/>
          </a:xfrm>
        </p:grpSpPr>
        <p:sp>
          <p:nvSpPr>
            <p:cNvPr id="40978" name="Line 4"/>
            <p:cNvSpPr>
              <a:spLocks noChangeShapeType="1"/>
            </p:cNvSpPr>
            <p:nvPr/>
          </p:nvSpPr>
          <p:spPr bwMode="auto">
            <a:xfrm>
              <a:off x="4195" y="1957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5"/>
            <p:cNvSpPr>
              <a:spLocks noChangeShapeType="1"/>
            </p:cNvSpPr>
            <p:nvPr/>
          </p:nvSpPr>
          <p:spPr bwMode="auto">
            <a:xfrm flipV="1">
              <a:off x="4376" y="1322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Freeform 6"/>
            <p:cNvSpPr/>
            <p:nvPr/>
          </p:nvSpPr>
          <p:spPr bwMode="auto">
            <a:xfrm>
              <a:off x="4382" y="1573"/>
              <a:ext cx="648" cy="360"/>
            </a:xfrm>
            <a:custGeom>
              <a:avLst/>
              <a:gdLst>
                <a:gd name="T0" fmla="*/ 0 w 648"/>
                <a:gd name="T1" fmla="*/ 360 h 360"/>
                <a:gd name="T2" fmla="*/ 60 w 648"/>
                <a:gd name="T3" fmla="*/ 204 h 360"/>
                <a:gd name="T4" fmla="*/ 132 w 648"/>
                <a:gd name="T5" fmla="*/ 156 h 360"/>
                <a:gd name="T6" fmla="*/ 240 w 648"/>
                <a:gd name="T7" fmla="*/ 84 h 360"/>
                <a:gd name="T8" fmla="*/ 648 w 648"/>
                <a:gd name="T9" fmla="*/ 12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8"/>
                <a:gd name="T16" fmla="*/ 0 h 360"/>
                <a:gd name="T17" fmla="*/ 648 w 648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8" h="360">
                  <a:moveTo>
                    <a:pt x="0" y="360"/>
                  </a:moveTo>
                  <a:cubicBezTo>
                    <a:pt x="8" y="305"/>
                    <a:pt x="5" y="241"/>
                    <a:pt x="60" y="204"/>
                  </a:cubicBezTo>
                  <a:cubicBezTo>
                    <a:pt x="84" y="188"/>
                    <a:pt x="132" y="156"/>
                    <a:pt x="132" y="156"/>
                  </a:cubicBezTo>
                  <a:cubicBezTo>
                    <a:pt x="164" y="108"/>
                    <a:pt x="190" y="113"/>
                    <a:pt x="240" y="84"/>
                  </a:cubicBezTo>
                  <a:cubicBezTo>
                    <a:pt x="387" y="0"/>
                    <a:pt x="471" y="12"/>
                    <a:pt x="648" y="12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Text Box 7"/>
            <p:cNvSpPr txBox="1">
              <a:spLocks noChangeArrowheads="1"/>
            </p:cNvSpPr>
            <p:nvPr/>
          </p:nvSpPr>
          <p:spPr bwMode="auto">
            <a:xfrm>
              <a:off x="4306" y="200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  <a:endParaRPr lang="en-US" altLang="zh-CN" sz="2000" b="1" i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40982" name="Text Box 8"/>
            <p:cNvSpPr txBox="1">
              <a:spLocks noChangeArrowheads="1"/>
            </p:cNvSpPr>
            <p:nvPr/>
          </p:nvSpPr>
          <p:spPr bwMode="auto">
            <a:xfrm>
              <a:off x="4945" y="136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A</a:t>
              </a:r>
              <a:endParaRPr lang="en-US" altLang="zh-CN" sz="2000" b="1" i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40983" name="Text Box 9"/>
            <p:cNvSpPr txBox="1">
              <a:spLocks noChangeArrowheads="1"/>
            </p:cNvSpPr>
            <p:nvPr/>
          </p:nvSpPr>
          <p:spPr bwMode="auto">
            <a:xfrm>
              <a:off x="4900" y="195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B</a:t>
              </a:r>
              <a:endParaRPr lang="en-US" altLang="zh-CN" sz="2000" b="1" i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40984" name="Text Box 10"/>
            <p:cNvSpPr txBox="1">
              <a:spLocks noChangeArrowheads="1"/>
            </p:cNvSpPr>
            <p:nvPr/>
          </p:nvSpPr>
          <p:spPr bwMode="auto">
            <a:xfrm>
              <a:off x="4475" y="143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  <a:endParaRPr lang="en-US" altLang="zh-CN" sz="2000" b="1" i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40985" name="Text Box 11"/>
            <p:cNvSpPr txBox="1">
              <a:spLocks noChangeArrowheads="1"/>
            </p:cNvSpPr>
            <p:nvPr/>
          </p:nvSpPr>
          <p:spPr bwMode="auto">
            <a:xfrm>
              <a:off x="5255" y="1933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  <a:endParaRPr lang="en-US" altLang="zh-CN" sz="2000" b="1" i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40986" name="Text Box 12"/>
            <p:cNvSpPr txBox="1">
              <a:spLocks noChangeArrowheads="1"/>
            </p:cNvSpPr>
            <p:nvPr/>
          </p:nvSpPr>
          <p:spPr bwMode="auto">
            <a:xfrm>
              <a:off x="4195" y="120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  <a:endParaRPr lang="en-US" altLang="zh-CN" sz="2000" b="1" i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</p:grpSp>
      <p:sp>
        <p:nvSpPr>
          <p:cNvPr id="670733" name="Text Box 13"/>
          <p:cNvSpPr txBox="1">
            <a:spLocks noChangeArrowheads="1"/>
          </p:cNvSpPr>
          <p:nvPr/>
        </p:nvSpPr>
        <p:spPr bwMode="auto">
          <a:xfrm>
            <a:off x="1847850" y="1989138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70734" name="Object 3"/>
          <p:cNvGraphicFramePr>
            <a:graphicFrameLocks noChangeAspect="1"/>
          </p:cNvGraphicFramePr>
          <p:nvPr/>
        </p:nvGraphicFramePr>
        <p:xfrm>
          <a:off x="2566988" y="1989138"/>
          <a:ext cx="3708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8" name="公式" r:id="rId2" imgW="3708400" imgH="762000" progId="Equation.3">
                  <p:embed/>
                </p:oleObj>
              </mc:Choice>
              <mc:Fallback>
                <p:oleObj name="公式" r:id="rId2" imgW="3708400" imgH="762000" progId="Equation.3">
                  <p:embed/>
                  <p:pic>
                    <p:nvPicPr>
                      <p:cNvPr id="0" name="图片 68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989138"/>
                        <a:ext cx="3708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5" name="Object 4"/>
          <p:cNvGraphicFramePr>
            <a:graphicFrameLocks noChangeAspect="1"/>
          </p:cNvGraphicFramePr>
          <p:nvPr/>
        </p:nvGraphicFramePr>
        <p:xfrm>
          <a:off x="2101048" y="2638425"/>
          <a:ext cx="3448056" cy="57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9" name="Equation" r:id="rId4" imgW="34747200" imgH="5791200" progId="Equation.DSMT4">
                  <p:embed/>
                </p:oleObj>
              </mc:Choice>
              <mc:Fallback>
                <p:oleObj name="Equation" r:id="rId4" imgW="34747200" imgH="5791200" progId="Equation.DSMT4">
                  <p:embed/>
                  <p:pic>
                    <p:nvPicPr>
                      <p:cNvPr id="0" name="图片 68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048" y="2638425"/>
                        <a:ext cx="3448056" cy="574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7" name="Line 17"/>
          <p:cNvSpPr>
            <a:spLocks noChangeShapeType="1"/>
          </p:cNvSpPr>
          <p:nvPr/>
        </p:nvSpPr>
        <p:spPr bwMode="auto">
          <a:xfrm rot="5400000">
            <a:off x="10286208" y="2962276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0738" name="Line 18"/>
          <p:cNvSpPr>
            <a:spLocks noChangeShapeType="1"/>
          </p:cNvSpPr>
          <p:nvPr/>
        </p:nvSpPr>
        <p:spPr bwMode="auto">
          <a:xfrm>
            <a:off x="10784003" y="2895601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0744" name="Object 5"/>
          <p:cNvGraphicFramePr>
            <a:graphicFrameLocks noChangeAspect="1"/>
          </p:cNvGraphicFramePr>
          <p:nvPr/>
        </p:nvGraphicFramePr>
        <p:xfrm>
          <a:off x="5528470" y="2694188"/>
          <a:ext cx="831850" cy="54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0" name="Equation" r:id="rId6" imgW="8839200" imgH="5791200" progId="Equation.DSMT4">
                  <p:embed/>
                </p:oleObj>
              </mc:Choice>
              <mc:Fallback>
                <p:oleObj name="Equation" r:id="rId6" imgW="8839200" imgH="5791200" progId="Equation.DSMT4">
                  <p:embed/>
                  <p:pic>
                    <p:nvPicPr>
                      <p:cNvPr id="0" name="图片 68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470" y="2694188"/>
                        <a:ext cx="831850" cy="545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45" name="Rectangle 25"/>
          <p:cNvSpPr>
            <a:spLocks noChangeArrowheads="1"/>
          </p:cNvSpPr>
          <p:nvPr/>
        </p:nvSpPr>
        <p:spPr bwMode="auto">
          <a:xfrm>
            <a:off x="1914213" y="3265487"/>
            <a:ext cx="392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0746" name="Rectangle 26"/>
          <p:cNvSpPr>
            <a:spLocks noChangeArrowheads="1"/>
          </p:cNvSpPr>
          <p:nvPr/>
        </p:nvSpPr>
        <p:spPr bwMode="auto">
          <a:xfrm>
            <a:off x="1923852" y="3806689"/>
            <a:ext cx="4732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定向折线段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0747" name="Object 6"/>
          <p:cNvGraphicFramePr>
            <a:graphicFrameLocks noChangeAspect="1"/>
          </p:cNvGraphicFramePr>
          <p:nvPr/>
        </p:nvGraphicFramePr>
        <p:xfrm>
          <a:off x="4423979" y="3836126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1" name="公式" r:id="rId8" imgW="2162175" imgH="447675" progId="Equation.3">
                  <p:embed/>
                </p:oleObj>
              </mc:Choice>
              <mc:Fallback>
                <p:oleObj name="公式" r:id="rId8" imgW="2162175" imgH="447675" progId="Equation.3">
                  <p:embed/>
                  <p:pic>
                    <p:nvPicPr>
                      <p:cNvPr id="0" name="图片 68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979" y="3836126"/>
                        <a:ext cx="217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48" name="Object 7"/>
          <p:cNvGraphicFramePr>
            <a:graphicFrameLocks noChangeAspect="1"/>
          </p:cNvGraphicFramePr>
          <p:nvPr/>
        </p:nvGraphicFramePr>
        <p:xfrm>
          <a:off x="2109788" y="5259388"/>
          <a:ext cx="6146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2" name="公式" r:id="rId10" imgW="6146800" imgH="762000" progId="Equation.3">
                  <p:embed/>
                </p:oleObj>
              </mc:Choice>
              <mc:Fallback>
                <p:oleObj name="公式" r:id="rId10" imgW="6146800" imgH="762000" progId="Equation.3">
                  <p:embed/>
                  <p:pic>
                    <p:nvPicPr>
                      <p:cNvPr id="0" name="图片 68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5259388"/>
                        <a:ext cx="6146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49" name="Object 8"/>
          <p:cNvGraphicFramePr>
            <a:graphicFrameLocks noChangeAspect="1"/>
          </p:cNvGraphicFramePr>
          <p:nvPr/>
        </p:nvGraphicFramePr>
        <p:xfrm>
          <a:off x="3071813" y="5975350"/>
          <a:ext cx="387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3" name="公式" r:id="rId12" imgW="3873500" imgH="825500" progId="Equation.3">
                  <p:embed/>
                </p:oleObj>
              </mc:Choice>
              <mc:Fallback>
                <p:oleObj name="公式" r:id="rId12" imgW="3873500" imgH="825500" progId="Equation.3">
                  <p:embed/>
                  <p:pic>
                    <p:nvPicPr>
                      <p:cNvPr id="0" name="图片 68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975350"/>
                        <a:ext cx="387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50" name="Object 9"/>
          <p:cNvGraphicFramePr>
            <a:graphicFrameLocks noChangeAspect="1"/>
          </p:cNvGraphicFramePr>
          <p:nvPr/>
        </p:nvGraphicFramePr>
        <p:xfrm>
          <a:off x="6961188" y="5937250"/>
          <a:ext cx="850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4" name="Equation" r:id="rId14" imgW="850900" imgH="876300" progId="Equation.3">
                  <p:embed/>
                </p:oleObj>
              </mc:Choice>
              <mc:Fallback>
                <p:oleObj name="Equation" r:id="rId14" imgW="850900" imgH="876300" progId="Equation.3">
                  <p:embed/>
                  <p:pic>
                    <p:nvPicPr>
                      <p:cNvPr id="0" name="图片 68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5937250"/>
                        <a:ext cx="850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51" name="Object 10"/>
          <p:cNvGraphicFramePr>
            <a:graphicFrameLocks noChangeAspect="1"/>
          </p:cNvGraphicFramePr>
          <p:nvPr/>
        </p:nvGraphicFramePr>
        <p:xfrm>
          <a:off x="1995488" y="4335012"/>
          <a:ext cx="318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5" name="公式" r:id="rId16" imgW="3181350" imgH="819150" progId="Equation.3">
                  <p:embed/>
                </p:oleObj>
              </mc:Choice>
              <mc:Fallback>
                <p:oleObj name="公式" r:id="rId16" imgW="3181350" imgH="819150" progId="Equation.3">
                  <p:embed/>
                  <p:pic>
                    <p:nvPicPr>
                      <p:cNvPr id="0" name="图片 68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335012"/>
                        <a:ext cx="318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52" name="Object 11"/>
          <p:cNvGraphicFramePr>
            <a:graphicFrameLocks noChangeAspect="1"/>
          </p:cNvGraphicFramePr>
          <p:nvPr/>
        </p:nvGraphicFramePr>
        <p:xfrm>
          <a:off x="5383213" y="4327889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6" name="公式" r:id="rId18" imgW="3114675" imgH="819150" progId="Equation.3">
                  <p:embed/>
                </p:oleObj>
              </mc:Choice>
              <mc:Fallback>
                <p:oleObj name="公式" r:id="rId18" imgW="3114675" imgH="819150" progId="Equation.3">
                  <p:embed/>
                  <p:pic>
                    <p:nvPicPr>
                      <p:cNvPr id="0" name="图片 68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327889"/>
                        <a:ext cx="312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97251" y="683024"/>
          <a:ext cx="6796857" cy="857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7" name="Equation" r:id="rId20" imgW="72237600" imgH="9144000" progId="Equation.DSMT4">
                  <p:embed/>
                </p:oleObj>
              </mc:Choice>
              <mc:Fallback>
                <p:oleObj name="Equation" r:id="rId20" imgW="72237600" imgH="9144000" progId="Equation.DSMT4">
                  <p:embed/>
                  <p:pic>
                    <p:nvPicPr>
                      <p:cNvPr id="0" name="Object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51" y="683024"/>
                        <a:ext cx="6796857" cy="8572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41158" y="1446298"/>
          <a:ext cx="1381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8" name="Equation" r:id="rId22" imgW="1384300" imgH="469900" progId="Equation.DSMT4">
                  <p:embed/>
                </p:oleObj>
              </mc:Choice>
              <mc:Fallback>
                <p:oleObj name="Equation" r:id="rId22" imgW="1384300" imgH="469900" progId="Equation.DSMT4">
                  <p:embed/>
                  <p:pic>
                    <p:nvPicPr>
                      <p:cNvPr id="0" name="Object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158" y="1446298"/>
                        <a:ext cx="13811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26952" y="1254962"/>
          <a:ext cx="8096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" name="Equation" r:id="rId24" imgW="812800" imgH="825500" progId="Equation.DSMT4">
                  <p:embed/>
                </p:oleObj>
              </mc:Choice>
              <mc:Fallback>
                <p:oleObj name="Equation" r:id="rId24" imgW="812800" imgH="825500" progId="Equation.DSMT4">
                  <p:embed/>
                  <p:pic>
                    <p:nvPicPr>
                      <p:cNvPr id="0" name="Object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952" y="1254962"/>
                        <a:ext cx="8096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55"/>
          <p:cNvSpPr>
            <a:spLocks noChangeArrowheads="1"/>
          </p:cNvSpPr>
          <p:nvPr/>
        </p:nvSpPr>
        <p:spPr bwMode="auto">
          <a:xfrm>
            <a:off x="1765334" y="795183"/>
            <a:ext cx="16916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56"/>
          <p:cNvSpPr>
            <a:spLocks noChangeArrowheads="1"/>
          </p:cNvSpPr>
          <p:nvPr/>
        </p:nvSpPr>
        <p:spPr bwMode="auto">
          <a:xfrm>
            <a:off x="1765334" y="1430561"/>
            <a:ext cx="18469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为抛物线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57"/>
          <p:cNvSpPr>
            <a:spLocks noChangeArrowheads="1"/>
          </p:cNvSpPr>
          <p:nvPr/>
        </p:nvSpPr>
        <p:spPr bwMode="auto">
          <a:xfrm>
            <a:off x="4868687" y="1446298"/>
            <a:ext cx="19333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(0,0)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58"/>
          <p:cNvSpPr>
            <a:spLocks noChangeArrowheads="1"/>
          </p:cNvSpPr>
          <p:nvPr/>
        </p:nvSpPr>
        <p:spPr bwMode="auto">
          <a:xfrm>
            <a:off x="7352846" y="1392310"/>
            <a:ext cx="180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的一段弧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7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3" grpId="0"/>
      <p:bldP spid="670737" grpId="0" animBg="1"/>
      <p:bldP spid="670738" grpId="0" animBg="1"/>
      <p:bldP spid="670745" grpId="0"/>
      <p:bldP spid="6707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 bwMode="auto">
          <a:xfrm>
            <a:off x="9379474" y="1525588"/>
            <a:ext cx="2314575" cy="2387600"/>
            <a:chOff x="2018" y="1752"/>
            <a:chExt cx="1458" cy="1504"/>
          </a:xfrm>
        </p:grpSpPr>
        <p:graphicFrame>
          <p:nvGraphicFramePr>
            <p:cNvPr id="42002" name="Object 16"/>
            <p:cNvGraphicFramePr>
              <a:graphicFrameLocks noChangeAspect="1"/>
            </p:cNvGraphicFramePr>
            <p:nvPr/>
          </p:nvGraphicFramePr>
          <p:xfrm>
            <a:off x="2064" y="1859"/>
            <a:ext cx="1236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2" name="BMP 图像" r:id="rId1" imgW="1962150" imgH="2133600" progId="Paint.Picture">
                    <p:embed/>
                  </p:oleObj>
                </mc:Choice>
                <mc:Fallback>
                  <p:oleObj name="BMP 图像" r:id="rId1" imgW="1962150" imgH="2133600" progId="Paint.Picture">
                    <p:embed/>
                    <p:pic>
                      <p:nvPicPr>
                        <p:cNvPr id="0" name="图片 103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59"/>
                          <a:ext cx="1236" cy="13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3" name="Object 12"/>
            <p:cNvGraphicFramePr>
              <a:graphicFrameLocks noChangeAspect="1"/>
            </p:cNvGraphicFramePr>
            <p:nvPr/>
          </p:nvGraphicFramePr>
          <p:xfrm>
            <a:off x="3061" y="3113"/>
            <a:ext cx="24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3" name="Equation" r:id="rId3" imgW="647700" imgH="381000" progId="Equation.3">
                    <p:embed/>
                  </p:oleObj>
                </mc:Choice>
                <mc:Fallback>
                  <p:oleObj name="Equation" r:id="rId3" imgW="647700" imgH="381000" progId="Equation.3">
                    <p:embed/>
                    <p:pic>
                      <p:nvPicPr>
                        <p:cNvPr id="0" name="图片 103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113"/>
                          <a:ext cx="24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Line 11"/>
            <p:cNvSpPr>
              <a:spLocks noChangeShapeType="1"/>
            </p:cNvSpPr>
            <p:nvPr/>
          </p:nvSpPr>
          <p:spPr bwMode="auto">
            <a:xfrm>
              <a:off x="2018" y="3067"/>
              <a:ext cx="13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Line 11"/>
            <p:cNvSpPr>
              <a:spLocks noChangeShapeType="1"/>
            </p:cNvSpPr>
            <p:nvPr/>
          </p:nvSpPr>
          <p:spPr bwMode="auto">
            <a:xfrm rot="5400000">
              <a:off x="1973" y="2522"/>
              <a:ext cx="13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6" name="Object 13"/>
            <p:cNvGraphicFramePr>
              <a:graphicFrameLocks noChangeAspect="1"/>
            </p:cNvGraphicFramePr>
            <p:nvPr/>
          </p:nvGraphicFramePr>
          <p:xfrm>
            <a:off x="2018" y="3113"/>
            <a:ext cx="34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4" name="Equation" r:id="rId5" imgW="914400" imgH="381000" progId="Equation.3">
                    <p:embed/>
                  </p:oleObj>
                </mc:Choice>
                <mc:Fallback>
                  <p:oleObj name="Equation" r:id="rId5" imgW="914400" imgH="381000" progId="Equation.3">
                    <p:embed/>
                    <p:pic>
                      <p:nvPicPr>
                        <p:cNvPr id="0" name="图片 1035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113"/>
                          <a:ext cx="34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7" name="Object 14"/>
            <p:cNvGraphicFramePr>
              <a:graphicFrameLocks noChangeAspect="1"/>
            </p:cNvGraphicFramePr>
            <p:nvPr/>
          </p:nvGraphicFramePr>
          <p:xfrm>
            <a:off x="3379" y="3067"/>
            <a:ext cx="97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5" name="Equation" r:id="rId7" imgW="254000" imgH="241300" progId="Equation.3">
                    <p:embed/>
                  </p:oleObj>
                </mc:Choice>
                <mc:Fallback>
                  <p:oleObj name="Equation" r:id="rId7" imgW="254000" imgH="241300" progId="Equation.3">
                    <p:embed/>
                    <p:pic>
                      <p:nvPicPr>
                        <p:cNvPr id="0" name="图片 1035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067"/>
                          <a:ext cx="97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15"/>
            <p:cNvGraphicFramePr>
              <a:graphicFrameLocks noChangeAspect="1"/>
            </p:cNvGraphicFramePr>
            <p:nvPr/>
          </p:nvGraphicFramePr>
          <p:xfrm>
            <a:off x="2517" y="1752"/>
            <a:ext cx="9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6" name="Equation" r:id="rId9" imgW="254000" imgH="317500" progId="Equation.3">
                    <p:embed/>
                  </p:oleObj>
                </mc:Choice>
                <mc:Fallback>
                  <p:oleObj name="Equation" r:id="rId9" imgW="254000" imgH="317500" progId="Equation.3">
                    <p:embed/>
                    <p:pic>
                      <p:nvPicPr>
                        <p:cNvPr id="0" name="图片 1035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752"/>
                          <a:ext cx="97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16"/>
            <p:cNvGraphicFramePr>
              <a:graphicFrameLocks noChangeAspect="1"/>
            </p:cNvGraphicFramePr>
            <p:nvPr/>
          </p:nvGraphicFramePr>
          <p:xfrm>
            <a:off x="2517" y="3067"/>
            <a:ext cx="111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7" name="Equation" r:id="rId11" imgW="292100" imgH="317500" progId="Equation.3">
                    <p:embed/>
                  </p:oleObj>
                </mc:Choice>
                <mc:Fallback>
                  <p:oleObj name="Equation" r:id="rId11" imgW="292100" imgH="317500" progId="Equation.3">
                    <p:embed/>
                    <p:pic>
                      <p:nvPicPr>
                        <p:cNvPr id="0" name="图片 103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067"/>
                          <a:ext cx="111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0" name="Object 17"/>
            <p:cNvGraphicFramePr>
              <a:graphicFrameLocks noChangeAspect="1"/>
            </p:cNvGraphicFramePr>
            <p:nvPr/>
          </p:nvGraphicFramePr>
          <p:xfrm>
            <a:off x="2562" y="1979"/>
            <a:ext cx="7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8" name="Equation" r:id="rId13" imgW="203200" imgH="317500" progId="Equation.3">
                    <p:embed/>
                  </p:oleObj>
                </mc:Choice>
                <mc:Fallback>
                  <p:oleObj name="Equation" r:id="rId13" imgW="203200" imgH="317500" progId="Equation.3">
                    <p:embed/>
                    <p:pic>
                      <p:nvPicPr>
                        <p:cNvPr id="0" name="图片 103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979"/>
                          <a:ext cx="77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1" name="Object 18"/>
            <p:cNvGraphicFramePr>
              <a:graphicFrameLocks noChangeAspect="1"/>
            </p:cNvGraphicFramePr>
            <p:nvPr/>
          </p:nvGraphicFramePr>
          <p:xfrm>
            <a:off x="2089" y="2956"/>
            <a:ext cx="111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9" name="Equation" r:id="rId15" imgW="285750" imgH="285750" progId="Equation.3">
                    <p:embed/>
                  </p:oleObj>
                </mc:Choice>
                <mc:Fallback>
                  <p:oleObj name="Equation" r:id="rId15" imgW="285750" imgH="285750" progId="Equation.3">
                    <p:embed/>
                    <p:pic>
                      <p:nvPicPr>
                        <p:cNvPr id="0" name="图片 1035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2956"/>
                          <a:ext cx="111" cy="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2" name="Object 19"/>
            <p:cNvGraphicFramePr>
              <a:graphicFrameLocks noChangeAspect="1"/>
            </p:cNvGraphicFramePr>
            <p:nvPr/>
          </p:nvGraphicFramePr>
          <p:xfrm>
            <a:off x="3152" y="2931"/>
            <a:ext cx="111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0" name="公式" r:id="rId17" imgW="285750" imgH="295275" progId="Equation.3">
                    <p:embed/>
                  </p:oleObj>
                </mc:Choice>
                <mc:Fallback>
                  <p:oleObj name="公式" r:id="rId17" imgW="285750" imgH="295275" progId="Equation.3">
                    <p:embed/>
                    <p:pic>
                      <p:nvPicPr>
                        <p:cNvPr id="0" name="图片 1035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931"/>
                          <a:ext cx="111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/>
          <p:nvPr/>
        </p:nvGrpSpPr>
        <p:grpSpPr bwMode="auto">
          <a:xfrm>
            <a:off x="9680628" y="2623459"/>
            <a:ext cx="1454150" cy="992188"/>
            <a:chOff x="2200" y="2432"/>
            <a:chExt cx="916" cy="625"/>
          </a:xfrm>
        </p:grpSpPr>
        <p:sp>
          <p:nvSpPr>
            <p:cNvPr id="42000" name="Arc 27"/>
            <p:cNvSpPr>
              <a:spLocks noChangeAspect="1"/>
            </p:cNvSpPr>
            <p:nvPr/>
          </p:nvSpPr>
          <p:spPr bwMode="auto">
            <a:xfrm rot="16200000">
              <a:off x="2429" y="2370"/>
              <a:ext cx="458" cy="916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2517" y="2432"/>
            <a:ext cx="246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21" name="Equation" r:id="rId19" imgW="647700" imgH="381000" progId="Equation.3">
                    <p:embed/>
                  </p:oleObj>
                </mc:Choice>
                <mc:Fallback>
                  <p:oleObj name="Equation" r:id="rId19" imgW="647700" imgH="381000" progId="Equation.3">
                    <p:embed/>
                    <p:pic>
                      <p:nvPicPr>
                        <p:cNvPr id="0" name="图片 1035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432"/>
                          <a:ext cx="246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1773" name="Text Box 29"/>
          <p:cNvSpPr txBox="1">
            <a:spLocks noChangeArrowheads="1"/>
          </p:cNvSpPr>
          <p:nvPr/>
        </p:nvSpPr>
        <p:spPr bwMode="auto">
          <a:xfrm>
            <a:off x="1772498" y="2348221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71774" name="Object 3"/>
          <p:cNvGraphicFramePr>
            <a:graphicFrameLocks noChangeAspect="1"/>
          </p:cNvGraphicFramePr>
          <p:nvPr/>
        </p:nvGraphicFramePr>
        <p:xfrm>
          <a:off x="2430030" y="2207946"/>
          <a:ext cx="5778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2" name="公式" r:id="rId22" imgW="5778500" imgH="914400" progId="Equation.3">
                  <p:embed/>
                </p:oleObj>
              </mc:Choice>
              <mc:Fallback>
                <p:oleObj name="公式" r:id="rId22" imgW="5778500" imgH="914400" progId="Equation.3">
                  <p:embed/>
                  <p:pic>
                    <p:nvPicPr>
                      <p:cNvPr id="0" name="图片 1035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030" y="2207946"/>
                        <a:ext cx="5778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75" name="Object 4"/>
          <p:cNvGraphicFramePr>
            <a:graphicFrameLocks noChangeAspect="1"/>
          </p:cNvGraphicFramePr>
          <p:nvPr/>
        </p:nvGraphicFramePr>
        <p:xfrm>
          <a:off x="2020003" y="3021183"/>
          <a:ext cx="3361820" cy="102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3" name="Equation" r:id="rId24" imgW="35052000" imgH="10668000" progId="Equation.DSMT4">
                  <p:embed/>
                </p:oleObj>
              </mc:Choice>
              <mc:Fallback>
                <p:oleObj name="Equation" r:id="rId24" imgW="35052000" imgH="10668000" progId="Equation.DSMT4">
                  <p:embed/>
                  <p:pic>
                    <p:nvPicPr>
                      <p:cNvPr id="0" name="图片 1035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003" y="3021183"/>
                        <a:ext cx="3361820" cy="102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76" name="Object 5"/>
          <p:cNvGraphicFramePr>
            <a:graphicFrameLocks noChangeAspect="1"/>
          </p:cNvGraphicFramePr>
          <p:nvPr/>
        </p:nvGraphicFramePr>
        <p:xfrm>
          <a:off x="5357270" y="3304382"/>
          <a:ext cx="845636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4" name="Equation" r:id="rId26" imgW="8839200" imgH="5791200" progId="Equation.DSMT4">
                  <p:embed/>
                </p:oleObj>
              </mc:Choice>
              <mc:Fallback>
                <p:oleObj name="Equation" r:id="rId26" imgW="8839200" imgH="5791200" progId="Equation.DSMT4">
                  <p:embed/>
                  <p:pic>
                    <p:nvPicPr>
                      <p:cNvPr id="0" name="图片 103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270" y="3304382"/>
                        <a:ext cx="845636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7" name="Rectangle 33"/>
          <p:cNvSpPr>
            <a:spLocks noChangeArrowheads="1"/>
          </p:cNvSpPr>
          <p:nvPr/>
        </p:nvSpPr>
        <p:spPr bwMode="auto">
          <a:xfrm>
            <a:off x="1772498" y="3936966"/>
            <a:ext cx="5707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故在上半平面曲线积分与路径无关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1790" name="Line 46"/>
          <p:cNvSpPr>
            <a:spLocks noChangeAspect="1" noChangeShapeType="1"/>
          </p:cNvSpPr>
          <p:nvPr/>
        </p:nvSpPr>
        <p:spPr bwMode="auto">
          <a:xfrm rot="1800000" flipH="1">
            <a:off x="10412938" y="2884721"/>
            <a:ext cx="73025" cy="36513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1792" name="Object 6"/>
          <p:cNvGraphicFramePr>
            <a:graphicFrameLocks noChangeAspect="1"/>
          </p:cNvGraphicFramePr>
          <p:nvPr/>
        </p:nvGraphicFramePr>
        <p:xfrm>
          <a:off x="1880844" y="4413967"/>
          <a:ext cx="4826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5" name="Equation" r:id="rId28" imgW="4826000" imgH="1041400" progId="Equation.3">
                  <p:embed/>
                </p:oleObj>
              </mc:Choice>
              <mc:Fallback>
                <p:oleObj name="Equation" r:id="rId28" imgW="4826000" imgH="1041400" progId="Equation.3">
                  <p:embed/>
                  <p:pic>
                    <p:nvPicPr>
                      <p:cNvPr id="0" name="图片 103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844" y="4413967"/>
                        <a:ext cx="4826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96" name="Object 7"/>
          <p:cNvGraphicFramePr>
            <a:graphicFrameLocks noChangeAspect="1"/>
          </p:cNvGraphicFramePr>
          <p:nvPr/>
        </p:nvGraphicFramePr>
        <p:xfrm>
          <a:off x="1834987" y="5458318"/>
          <a:ext cx="36401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6" name="Equation" r:id="rId30" imgW="3632200" imgH="812800" progId="Equation.3">
                  <p:embed/>
                </p:oleObj>
              </mc:Choice>
              <mc:Fallback>
                <p:oleObj name="Equation" r:id="rId30" imgW="3632200" imgH="812800" progId="Equation.3">
                  <p:embed/>
                  <p:pic>
                    <p:nvPicPr>
                      <p:cNvPr id="0" name="图片 103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987" y="5458318"/>
                        <a:ext cx="36401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97" name="Object 8"/>
          <p:cNvGraphicFramePr>
            <a:graphicFrameLocks noChangeAspect="1"/>
          </p:cNvGraphicFramePr>
          <p:nvPr/>
        </p:nvGraphicFramePr>
        <p:xfrm>
          <a:off x="5520982" y="5371862"/>
          <a:ext cx="97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" name="公式" r:id="rId32" imgW="977900" imgH="685800" progId="Equation.3">
                  <p:embed/>
                </p:oleObj>
              </mc:Choice>
              <mc:Fallback>
                <p:oleObj name="公式" r:id="rId32" imgW="977900" imgH="685800" progId="Equation.3">
                  <p:embed/>
                  <p:pic>
                    <p:nvPicPr>
                      <p:cNvPr id="0" name="图片 103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0982" y="5371862"/>
                        <a:ext cx="977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98" name="Object 9"/>
          <p:cNvGraphicFramePr>
            <a:graphicFrameLocks noChangeAspect="1"/>
          </p:cNvGraphicFramePr>
          <p:nvPr/>
        </p:nvGraphicFramePr>
        <p:xfrm>
          <a:off x="6590596" y="5607036"/>
          <a:ext cx="863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8" name="公式" r:id="rId34" imgW="862965" imgH="228600" progId="Equation.3">
                  <p:embed/>
                </p:oleObj>
              </mc:Choice>
              <mc:Fallback>
                <p:oleObj name="公式" r:id="rId34" imgW="862965" imgH="228600" progId="Equation.3">
                  <p:embed/>
                  <p:pic>
                    <p:nvPicPr>
                      <p:cNvPr id="0" name="图片 103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96" y="5607036"/>
                        <a:ext cx="863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99" name="Rectangle 55"/>
          <p:cNvSpPr>
            <a:spLocks noChangeArrowheads="1"/>
          </p:cNvSpPr>
          <p:nvPr/>
        </p:nvSpPr>
        <p:spPr bwMode="auto">
          <a:xfrm>
            <a:off x="1730851" y="6119730"/>
            <a:ext cx="7056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3300"/>
                </a:solidFill>
                <a:ea typeface="宋体" panose="02010600030101010101" pitchFamily="2" charset="-122"/>
              </a:rPr>
              <a:t>注意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 本题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不能取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轴上有向线段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67563" y="888899"/>
          <a:ext cx="3424827" cy="986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9" name="Equation" r:id="rId36" imgW="36880800" imgH="10668000" progId="Equation.DSMT4">
                  <p:embed/>
                </p:oleObj>
              </mc:Choice>
              <mc:Fallback>
                <p:oleObj name="Equation" r:id="rId36" imgW="36880800" imgH="10668000" progId="Equation.DSMT4">
                  <p:embed/>
                  <p:pic>
                    <p:nvPicPr>
                      <p:cNvPr id="0" name="Object 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563" y="888899"/>
                        <a:ext cx="3424827" cy="986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453962" y="1067866"/>
          <a:ext cx="1476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0" name="Equation" r:id="rId38" imgW="1473200" imgH="469900" progId="Equation.DSMT4">
                  <p:embed/>
                </p:oleObj>
              </mc:Choice>
              <mc:Fallback>
                <p:oleObj name="Equation" r:id="rId38" imgW="1473200" imgH="469900" progId="Equation.DSMT4">
                  <p:embed/>
                  <p:pic>
                    <p:nvPicPr>
                      <p:cNvPr id="0" name="Object 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3962" y="1067866"/>
                        <a:ext cx="14763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98889" y="1890224"/>
          <a:ext cx="162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1" name="Equation" r:id="rId40" imgW="1625600" imgH="457200" progId="Equation.DSMT4">
                  <p:embed/>
                </p:oleObj>
              </mc:Choice>
              <mc:Fallback>
                <p:oleObj name="Equation" r:id="rId40" imgW="1625600" imgH="457200" progId="Equation.DSMT4">
                  <p:embed/>
                  <p:pic>
                    <p:nvPicPr>
                      <p:cNvPr id="0" name="Object 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889" y="1890224"/>
                        <a:ext cx="16287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361266" y="1798719"/>
          <a:ext cx="1604189" cy="55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2" name="Equation" r:id="rId42" imgW="16764000" imgH="5791200" progId="Equation.DSMT4">
                  <p:embed/>
                </p:oleObj>
              </mc:Choice>
              <mc:Fallback>
                <p:oleObj name="Equation" r:id="rId42" imgW="16764000" imgH="5791200" progId="Equation.DSMT4">
                  <p:embed/>
                  <p:pic>
                    <p:nvPicPr>
                      <p:cNvPr id="0" name="Object 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266" y="1798719"/>
                        <a:ext cx="1604189" cy="5529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34"/>
          <p:cNvSpPr>
            <a:spLocks noChangeArrowheads="1"/>
          </p:cNvSpPr>
          <p:nvPr/>
        </p:nvSpPr>
        <p:spPr bwMode="auto">
          <a:xfrm>
            <a:off x="1789130" y="1140977"/>
            <a:ext cx="1628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35"/>
          <p:cNvSpPr>
            <a:spLocks noChangeArrowheads="1"/>
          </p:cNvSpPr>
          <p:nvPr/>
        </p:nvSpPr>
        <p:spPr bwMode="auto">
          <a:xfrm>
            <a:off x="6592390" y="1094615"/>
            <a:ext cx="193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为沿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36"/>
          <p:cNvSpPr>
            <a:spLocks noChangeArrowheads="1"/>
          </p:cNvSpPr>
          <p:nvPr/>
        </p:nvSpPr>
        <p:spPr bwMode="auto">
          <a:xfrm>
            <a:off x="1776346" y="1835532"/>
            <a:ext cx="5186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37"/>
          <p:cNvSpPr>
            <a:spLocks noChangeArrowheads="1"/>
          </p:cNvSpPr>
          <p:nvPr/>
        </p:nvSpPr>
        <p:spPr bwMode="auto">
          <a:xfrm>
            <a:off x="3878812" y="1843515"/>
            <a:ext cx="627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73" grpId="0"/>
      <p:bldP spid="671777" grpId="0"/>
      <p:bldP spid="671790" grpId="0" animBg="1"/>
      <p:bldP spid="6717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 bwMode="auto">
          <a:xfrm>
            <a:off x="9931470" y="1624013"/>
            <a:ext cx="1685925" cy="2016125"/>
            <a:chOff x="884" y="663"/>
            <a:chExt cx="1062" cy="1270"/>
          </a:xfrm>
        </p:grpSpPr>
        <p:sp>
          <p:nvSpPr>
            <p:cNvPr id="43029" name="Line 13"/>
            <p:cNvSpPr>
              <a:spLocks noChangeShapeType="1"/>
            </p:cNvSpPr>
            <p:nvPr/>
          </p:nvSpPr>
          <p:spPr bwMode="auto">
            <a:xfrm>
              <a:off x="930" y="1661"/>
              <a:ext cx="90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0" name="Line 14"/>
            <p:cNvSpPr>
              <a:spLocks noChangeShapeType="1"/>
            </p:cNvSpPr>
            <p:nvPr/>
          </p:nvSpPr>
          <p:spPr bwMode="auto">
            <a:xfrm flipV="1">
              <a:off x="1066" y="708"/>
              <a:ext cx="0" cy="11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31" name="Object 12"/>
            <p:cNvGraphicFramePr>
              <a:graphicFrameLocks noChangeAspect="1"/>
            </p:cNvGraphicFramePr>
            <p:nvPr/>
          </p:nvGraphicFramePr>
          <p:xfrm>
            <a:off x="1742" y="1706"/>
            <a:ext cx="14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3" name="公式" r:id="rId1" imgW="254635" imgH="241935" progId="Equation.3">
                    <p:embed/>
                  </p:oleObj>
                </mc:Choice>
                <mc:Fallback>
                  <p:oleObj name="公式" r:id="rId1" imgW="254635" imgH="241935" progId="Equation.3">
                    <p:embed/>
                    <p:pic>
                      <p:nvPicPr>
                        <p:cNvPr id="0" name="图片 70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1706"/>
                          <a:ext cx="14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2" name="Object 13"/>
            <p:cNvGraphicFramePr>
              <a:graphicFrameLocks noChangeAspect="1"/>
            </p:cNvGraphicFramePr>
            <p:nvPr/>
          </p:nvGraphicFramePr>
          <p:xfrm>
            <a:off x="884" y="663"/>
            <a:ext cx="1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4" name="公式" r:id="rId3" imgW="254635" imgH="318135" progId="Equation.3">
                    <p:embed/>
                  </p:oleObj>
                </mc:Choice>
                <mc:Fallback>
                  <p:oleObj name="公式" r:id="rId3" imgW="254635" imgH="318135" progId="Equation.3">
                    <p:embed/>
                    <p:pic>
                      <p:nvPicPr>
                        <p:cNvPr id="0" name="图片 70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663"/>
                          <a:ext cx="1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3" name="Object 14"/>
            <p:cNvGraphicFramePr>
              <a:graphicFrameLocks noChangeAspect="1"/>
            </p:cNvGraphicFramePr>
            <p:nvPr/>
          </p:nvGraphicFramePr>
          <p:xfrm>
            <a:off x="930" y="1706"/>
            <a:ext cx="11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5" name="公式" r:id="rId5" imgW="215900" imgH="241300" progId="Equation.3">
                    <p:embed/>
                  </p:oleObj>
                </mc:Choice>
                <mc:Fallback>
                  <p:oleObj name="公式" r:id="rId5" imgW="215900" imgH="241300" progId="Equation.3">
                    <p:embed/>
                    <p:pic>
                      <p:nvPicPr>
                        <p:cNvPr id="0" name="图片 70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706"/>
                          <a:ext cx="11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4" name="Object 15"/>
            <p:cNvGraphicFramePr>
              <a:graphicFrameLocks noChangeAspect="1"/>
            </p:cNvGraphicFramePr>
            <p:nvPr/>
          </p:nvGraphicFramePr>
          <p:xfrm>
            <a:off x="1156" y="1607"/>
            <a:ext cx="53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6" name="Equation" r:id="rId7" imgW="1054100" imgH="647700" progId="Equation.3">
                    <p:embed/>
                  </p:oleObj>
                </mc:Choice>
                <mc:Fallback>
                  <p:oleObj name="Equation" r:id="rId7" imgW="1054100" imgH="647700" progId="Equation.3">
                    <p:embed/>
                    <p:pic>
                      <p:nvPicPr>
                        <p:cNvPr id="0" name="图片 70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607"/>
                          <a:ext cx="53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5" name="Object 16"/>
            <p:cNvGraphicFramePr>
              <a:graphicFrameLocks noChangeAspect="1"/>
            </p:cNvGraphicFramePr>
            <p:nvPr/>
          </p:nvGraphicFramePr>
          <p:xfrm>
            <a:off x="1383" y="921"/>
            <a:ext cx="563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497" name="Equation" r:id="rId9" imgW="1117600" imgH="660400" progId="Equation.3">
                    <p:embed/>
                  </p:oleObj>
                </mc:Choice>
                <mc:Fallback>
                  <p:oleObj name="Equation" r:id="rId9" imgW="1117600" imgH="660400" progId="Equation.3">
                    <p:embed/>
                    <p:pic>
                      <p:nvPicPr>
                        <p:cNvPr id="0" name="图片 70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921"/>
                          <a:ext cx="563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2788" name="Text Box 20"/>
          <p:cNvSpPr txBox="1">
            <a:spLocks noChangeArrowheads="1"/>
          </p:cNvSpPr>
          <p:nvPr/>
        </p:nvSpPr>
        <p:spPr bwMode="auto">
          <a:xfrm>
            <a:off x="1860550" y="2495851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72789" name="Object 3"/>
          <p:cNvGraphicFramePr>
            <a:graphicFrameLocks noChangeAspect="1"/>
          </p:cNvGraphicFramePr>
          <p:nvPr/>
        </p:nvGraphicFramePr>
        <p:xfrm>
          <a:off x="2727324" y="2605933"/>
          <a:ext cx="570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98" name="公式" r:id="rId12" imgW="5702300" imgH="469900" progId="Equation.3">
                  <p:embed/>
                </p:oleObj>
              </mc:Choice>
              <mc:Fallback>
                <p:oleObj name="公式" r:id="rId12" imgW="5702300" imgH="469900" progId="Equation.3">
                  <p:embed/>
                  <p:pic>
                    <p:nvPicPr>
                      <p:cNvPr id="0" name="图片 70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4" y="2605933"/>
                        <a:ext cx="570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90" name="Object 4"/>
          <p:cNvGraphicFramePr>
            <a:graphicFrameLocks noChangeAspect="1"/>
          </p:cNvGraphicFramePr>
          <p:nvPr/>
        </p:nvGraphicFramePr>
        <p:xfrm>
          <a:off x="2220723" y="3227439"/>
          <a:ext cx="2290953" cy="57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99" name="Equation" r:id="rId14" imgW="24079200" imgH="6096000" progId="Equation.DSMT4">
                  <p:embed/>
                </p:oleObj>
              </mc:Choice>
              <mc:Fallback>
                <p:oleObj name="Equation" r:id="rId14" imgW="24079200" imgH="6096000" progId="Equation.DSMT4">
                  <p:embed/>
                  <p:pic>
                    <p:nvPicPr>
                      <p:cNvPr id="0" name="图片 70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723" y="3227439"/>
                        <a:ext cx="2290953" cy="57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91" name="Rectangle 23"/>
          <p:cNvSpPr>
            <a:spLocks noChangeArrowheads="1"/>
          </p:cNvSpPr>
          <p:nvPr/>
        </p:nvSpPr>
        <p:spPr bwMode="auto">
          <a:xfrm>
            <a:off x="4563339" y="3240466"/>
            <a:ext cx="392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35"/>
          <p:cNvGrpSpPr/>
          <p:nvPr/>
        </p:nvGrpSpPr>
        <p:grpSpPr bwMode="auto">
          <a:xfrm>
            <a:off x="10390258" y="2128838"/>
            <a:ext cx="360363" cy="1079500"/>
            <a:chOff x="4558" y="2523"/>
            <a:chExt cx="227" cy="680"/>
          </a:xfrm>
        </p:grpSpPr>
        <p:sp>
          <p:nvSpPr>
            <p:cNvPr id="43027" name="Line 30"/>
            <p:cNvSpPr>
              <a:spLocks noChangeShapeType="1"/>
            </p:cNvSpPr>
            <p:nvPr/>
          </p:nvSpPr>
          <p:spPr bwMode="auto">
            <a:xfrm>
              <a:off x="4785" y="2523"/>
              <a:ext cx="0" cy="6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28" name="Object 11"/>
            <p:cNvGraphicFramePr>
              <a:graphicFrameLocks noChangeAspect="1"/>
            </p:cNvGraphicFramePr>
            <p:nvPr/>
          </p:nvGraphicFramePr>
          <p:xfrm>
            <a:off x="4558" y="2614"/>
            <a:ext cx="18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00" name="Equation" r:id="rId16" imgW="368300" imgH="419100" progId="Equation.3">
                    <p:embed/>
                  </p:oleObj>
                </mc:Choice>
                <mc:Fallback>
                  <p:oleObj name="Equation" r:id="rId16" imgW="368300" imgH="419100" progId="Equation.3">
                    <p:embed/>
                    <p:pic>
                      <p:nvPicPr>
                        <p:cNvPr id="0" name="图片 70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614"/>
                          <a:ext cx="18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/>
          <p:cNvGrpSpPr/>
          <p:nvPr/>
        </p:nvGrpSpPr>
        <p:grpSpPr bwMode="auto">
          <a:xfrm>
            <a:off x="10175944" y="2845413"/>
            <a:ext cx="611188" cy="358775"/>
            <a:chOff x="2472" y="1979"/>
            <a:chExt cx="385" cy="226"/>
          </a:xfrm>
        </p:grpSpPr>
        <p:graphicFrame>
          <p:nvGraphicFramePr>
            <p:cNvPr id="43025" name="Object 10"/>
            <p:cNvGraphicFramePr>
              <a:graphicFrameLocks noChangeAspect="1"/>
            </p:cNvGraphicFramePr>
            <p:nvPr/>
          </p:nvGraphicFramePr>
          <p:xfrm>
            <a:off x="2562" y="1979"/>
            <a:ext cx="17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501" name="Equation" r:id="rId18" imgW="342900" imgH="419100" progId="Equation.3">
                    <p:embed/>
                  </p:oleObj>
                </mc:Choice>
                <mc:Fallback>
                  <p:oleObj name="Equation" r:id="rId18" imgW="342900" imgH="419100" progId="Equation.3">
                    <p:embed/>
                    <p:pic>
                      <p:nvPicPr>
                        <p:cNvPr id="0" name="图片 70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979"/>
                          <a:ext cx="17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Line 34"/>
            <p:cNvSpPr>
              <a:spLocks noChangeShapeType="1"/>
            </p:cNvSpPr>
            <p:nvPr/>
          </p:nvSpPr>
          <p:spPr bwMode="auto">
            <a:xfrm>
              <a:off x="2472" y="2205"/>
              <a:ext cx="3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2809" name="Rectangle 41"/>
          <p:cNvSpPr>
            <a:spLocks noChangeArrowheads="1"/>
          </p:cNvSpPr>
          <p:nvPr/>
        </p:nvSpPr>
        <p:spPr bwMode="auto">
          <a:xfrm>
            <a:off x="2135188" y="3763470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 0, (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2),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2810" name="Rectangle 42"/>
          <p:cNvSpPr>
            <a:spLocks noChangeArrowheads="1"/>
          </p:cNvSpPr>
          <p:nvPr/>
        </p:nvSpPr>
        <p:spPr bwMode="auto">
          <a:xfrm>
            <a:off x="2135188" y="4360861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 2, 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1),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72811" name="Object 5"/>
          <p:cNvGraphicFramePr>
            <a:graphicFrameLocks noChangeAspect="1"/>
          </p:cNvGraphicFramePr>
          <p:nvPr/>
        </p:nvGraphicFramePr>
        <p:xfrm>
          <a:off x="2150270" y="4994276"/>
          <a:ext cx="47228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2" name="Equation" r:id="rId20" imgW="4711700" imgH="812800" progId="Equation.3">
                  <p:embed/>
                </p:oleObj>
              </mc:Choice>
              <mc:Fallback>
                <p:oleObj name="Equation" r:id="rId20" imgW="4711700" imgH="812800" progId="Equation.3">
                  <p:embed/>
                  <p:pic>
                    <p:nvPicPr>
                      <p:cNvPr id="0" name="图片 70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270" y="4994276"/>
                        <a:ext cx="47228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2" name="Object 6"/>
          <p:cNvGraphicFramePr>
            <a:graphicFrameLocks noChangeAspect="1"/>
          </p:cNvGraphicFramePr>
          <p:nvPr/>
        </p:nvGraphicFramePr>
        <p:xfrm>
          <a:off x="2351088" y="5767388"/>
          <a:ext cx="3987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3" name="公式" r:id="rId22" imgW="3987800" imgH="685800" progId="Equation.3">
                  <p:embed/>
                </p:oleObj>
              </mc:Choice>
              <mc:Fallback>
                <p:oleObj name="公式" r:id="rId22" imgW="3987800" imgH="685800" progId="Equation.3">
                  <p:embed/>
                  <p:pic>
                    <p:nvPicPr>
                      <p:cNvPr id="0" name="图片 70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767388"/>
                        <a:ext cx="3987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3" name="Object 7"/>
          <p:cNvGraphicFramePr>
            <a:graphicFrameLocks noChangeAspect="1"/>
          </p:cNvGraphicFramePr>
          <p:nvPr/>
        </p:nvGraphicFramePr>
        <p:xfrm>
          <a:off x="6383338" y="5949950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4" name="Equation" r:id="rId24" imgW="698500" imgH="304800" progId="Equation.3">
                  <p:embed/>
                </p:oleObj>
              </mc:Choice>
              <mc:Fallback>
                <p:oleObj name="Equation" r:id="rId24" imgW="698500" imgH="304800" progId="Equation.3">
                  <p:embed/>
                  <p:pic>
                    <p:nvPicPr>
                      <p:cNvPr id="0" name="图片 70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5949950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4" name="Object 8"/>
          <p:cNvGraphicFramePr>
            <a:graphicFrameLocks noChangeAspect="1"/>
          </p:cNvGraphicFramePr>
          <p:nvPr/>
        </p:nvGraphicFramePr>
        <p:xfrm>
          <a:off x="7134225" y="5699125"/>
          <a:ext cx="140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5" name="Equation" r:id="rId26" imgW="1409700" imgH="825500" progId="Equation.3">
                  <p:embed/>
                </p:oleObj>
              </mc:Choice>
              <mc:Fallback>
                <p:oleObj name="Equation" r:id="rId26" imgW="1409700" imgH="825500" progId="Equation.3">
                  <p:embed/>
                  <p:pic>
                    <p:nvPicPr>
                      <p:cNvPr id="0" name="图片 70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5" y="5699125"/>
                        <a:ext cx="140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15" name="Object 9"/>
          <p:cNvGraphicFramePr>
            <a:graphicFrameLocks noChangeAspect="1"/>
          </p:cNvGraphicFramePr>
          <p:nvPr/>
        </p:nvGraphicFramePr>
        <p:xfrm>
          <a:off x="8616950" y="5734050"/>
          <a:ext cx="128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6" name="Equation" r:id="rId28" imgW="1282700" imgH="825500" progId="Equation.3">
                  <p:embed/>
                </p:oleObj>
              </mc:Choice>
              <mc:Fallback>
                <p:oleObj name="Equation" r:id="rId28" imgW="1282700" imgH="825500" progId="Equation.3">
                  <p:embed/>
                  <p:pic>
                    <p:nvPicPr>
                      <p:cNvPr id="0" name="图片 70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5734050"/>
                        <a:ext cx="1282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93"/>
          <p:cNvSpPr>
            <a:spLocks noChangeArrowheads="1"/>
          </p:cNvSpPr>
          <p:nvPr/>
        </p:nvSpPr>
        <p:spPr bwMode="auto">
          <a:xfrm>
            <a:off x="1918201" y="1075291"/>
            <a:ext cx="1774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练习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计算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744913" y="988949"/>
          <a:ext cx="4229564" cy="906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07" name="Equation" r:id="rId30" imgW="42672000" imgH="9144000" progId="Equation.DSMT4">
                  <p:embed/>
                </p:oleObj>
              </mc:Choice>
              <mc:Fallback>
                <p:oleObj name="Equation" r:id="rId30" imgW="42672000" imgH="9144000" progId="Equation.DSMT4">
                  <p:embed/>
                  <p:pic>
                    <p:nvPicPr>
                      <p:cNvPr id="0" name="Object 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988949"/>
                        <a:ext cx="4229564" cy="906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94"/>
          <p:cNvSpPr>
            <a:spLocks noChangeArrowheads="1"/>
          </p:cNvSpPr>
          <p:nvPr/>
        </p:nvSpPr>
        <p:spPr bwMode="auto">
          <a:xfrm>
            <a:off x="1918201" y="1917272"/>
            <a:ext cx="6566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为过点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(0,0),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(0,1),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(1,2)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的圆弧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8" grpId="0"/>
      <p:bldP spid="672791" grpId="0"/>
      <p:bldP spid="672809" grpId="0"/>
      <p:bldP spid="6728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801" y="571690"/>
            <a:ext cx="7543800" cy="762000"/>
          </a:xfrm>
        </p:spPr>
        <p:txBody>
          <a:bodyPr/>
          <a:lstStyle/>
          <a:p>
            <a:pPr algn="l"/>
            <a:r>
              <a:rPr lang="zh-CN" altLang="en-US" sz="3000" b="1" dirty="0">
                <a:solidFill>
                  <a:srgbClr val="FF0000"/>
                </a:solidFill>
              </a:rPr>
              <a:t>三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、全微分求解原函数</a:t>
            </a: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967227" y="1333690"/>
            <a:ext cx="1037854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、定义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对式子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若存在某个函数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使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是函数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全微分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函数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x, 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称为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的一个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原函数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9" name="Group 2"/>
          <p:cNvGrpSpPr/>
          <p:nvPr/>
        </p:nvGrpSpPr>
        <p:grpSpPr bwMode="auto">
          <a:xfrm>
            <a:off x="637045" y="3273362"/>
            <a:ext cx="11304501" cy="3381218"/>
            <a:chOff x="469" y="480"/>
            <a:chExt cx="5341" cy="4118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208089" y="3623428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定理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599702" y="3708154"/>
          <a:ext cx="8387574" cy="51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4" name="Equation" r:id="rId2" imgW="84429600" imgH="5181600" progId="Equation.DSMT4">
                  <p:embed/>
                </p:oleObj>
              </mc:Choice>
              <mc:Fallback>
                <p:oleObj name="Equation" r:id="rId2" imgW="84429600" imgH="5181600" progId="Equation.DSMT4">
                  <p:embed/>
                  <p:pic>
                    <p:nvPicPr>
                      <p:cNvPr id="0" name="图片 710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9702" y="3708154"/>
                        <a:ext cx="8387574" cy="514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267401" y="4296361"/>
          <a:ext cx="55260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5" name="Equation" r:id="rId4" imgW="57912000" imgH="5486400" progId="Equation.DSMT4">
                  <p:embed/>
                </p:oleObj>
              </mc:Choice>
              <mc:Fallback>
                <p:oleObj name="Equation" r:id="rId4" imgW="57912000" imgH="5486400" progId="Equation.DSMT4">
                  <p:embed/>
                  <p:pic>
                    <p:nvPicPr>
                      <p:cNvPr id="0" name="图片 7106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7401" y="4296361"/>
                        <a:ext cx="55260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793489" y="4309035"/>
          <a:ext cx="4071311" cy="477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6" name="Equation" r:id="rId6" imgW="44196000" imgH="5181600" progId="Equation.DSMT4">
                  <p:embed/>
                </p:oleObj>
              </mc:Choice>
              <mc:Fallback>
                <p:oleObj name="Equation" r:id="rId6" imgW="44196000" imgH="5181600" progId="Equation.DSMT4">
                  <p:embed/>
                  <p:pic>
                    <p:nvPicPr>
                      <p:cNvPr id="0" name="图片 7106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3489" y="4309035"/>
                        <a:ext cx="4071311" cy="477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314785" y="4963971"/>
          <a:ext cx="3583711" cy="45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7" name="Equation" r:id="rId8" imgW="41148000" imgH="5181600" progId="Equation.DSMT4">
                  <p:embed/>
                </p:oleObj>
              </mc:Choice>
              <mc:Fallback>
                <p:oleObj name="Equation" r:id="rId8" imgW="41148000" imgH="5181600" progId="Equation.DSMT4">
                  <p:embed/>
                  <p:pic>
                    <p:nvPicPr>
                      <p:cNvPr id="0" name="图片 710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4785" y="4963971"/>
                        <a:ext cx="3583711" cy="451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67547" y="5465136"/>
          <a:ext cx="3496252" cy="8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8" name="Equation" r:id="rId10" imgW="36576000" imgH="9144000" progId="Equation.DSMT4">
                  <p:embed/>
                </p:oleObj>
              </mc:Choice>
              <mc:Fallback>
                <p:oleObj name="Equation" r:id="rId10" imgW="36576000" imgH="9144000" progId="Equation.DSMT4">
                  <p:embed/>
                  <p:pic>
                    <p:nvPicPr>
                      <p:cNvPr id="0" name="图片 7106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67547" y="5465136"/>
                        <a:ext cx="3496252" cy="8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898496" y="5556649"/>
          <a:ext cx="34131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69" name="Equation" r:id="rId12" imgW="32613600" imgH="5486400" progId="Equation.DSMT4">
                  <p:embed/>
                </p:oleObj>
              </mc:Choice>
              <mc:Fallback>
                <p:oleObj name="Equation" r:id="rId12" imgW="32613600" imgH="5486400" progId="Equation.DSMT4">
                  <p:embed/>
                  <p:pic>
                    <p:nvPicPr>
                      <p:cNvPr id="0" name="图片 7106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98496" y="5556649"/>
                        <a:ext cx="341312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187603" y="5465136"/>
          <a:ext cx="24034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0" name="Equation" r:id="rId14" imgW="23469600" imgH="7315200" progId="Equation.DSMT4">
                  <p:embed/>
                </p:oleObj>
              </mc:Choice>
              <mc:Fallback>
                <p:oleObj name="Equation" r:id="rId14" imgW="23469600" imgH="7315200" progId="Equation.DSMT4">
                  <p:embed/>
                  <p:pic>
                    <p:nvPicPr>
                      <p:cNvPr id="0" name="图片 7106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87603" y="5465136"/>
                        <a:ext cx="240347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606698" y="979360"/>
          <a:ext cx="981379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9" name="Equation" r:id="rId1" imgW="107594400" imgH="9144000" progId="Equation.DSMT4">
                  <p:embed/>
                </p:oleObj>
              </mc:Choice>
              <mc:Fallback>
                <p:oleObj name="Equation" r:id="rId1" imgW="107594400" imgH="9144000" progId="Equation.DSMT4">
                  <p:embed/>
                  <p:pic>
                    <p:nvPicPr>
                      <p:cNvPr id="0" name="图片 72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698" y="979360"/>
                        <a:ext cx="981379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463805" y="1688713"/>
          <a:ext cx="55578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0" name="Equation" r:id="rId3" imgW="61874400" imgH="9753600" progId="Equation.DSMT4">
                  <p:embed/>
                </p:oleObj>
              </mc:Choice>
              <mc:Fallback>
                <p:oleObj name="Equation" r:id="rId3" imgW="61874400" imgH="9753600" progId="Equation.DSMT4">
                  <p:embed/>
                  <p:pic>
                    <p:nvPicPr>
                      <p:cNvPr id="0" name="图片 72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805" y="1688713"/>
                        <a:ext cx="55578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10218" y="9944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066" y="25534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6010" y="2581155"/>
            <a:ext cx="455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设光滑曲线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的参数方程为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32513" y="2600325"/>
          <a:ext cx="4340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1" name="Equation" r:id="rId5" imgW="46634400" imgH="4876800" progId="Equation.DSMT4">
                  <p:embed/>
                </p:oleObj>
              </mc:Choice>
              <mc:Fallback>
                <p:oleObj name="Equation" r:id="rId5" imgW="46634400" imgH="4876800" progId="Equation.DSMT4">
                  <p:embed/>
                  <p:pic>
                    <p:nvPicPr>
                      <p:cNvPr id="0" name="图片 723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32513" y="2600325"/>
                        <a:ext cx="434022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66800" y="3252654"/>
          <a:ext cx="7421418" cy="53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2" name="Equation" r:id="rId7" imgW="75590400" imgH="5486400" progId="Equation.DSMT4">
                  <p:embed/>
                </p:oleObj>
              </mc:Choice>
              <mc:Fallback>
                <p:oleObj name="Equation" r:id="rId7" imgW="75590400" imgH="5486400" progId="Equation.DSMT4">
                  <p:embed/>
                  <p:pic>
                    <p:nvPicPr>
                      <p:cNvPr id="0" name="图片 72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3252654"/>
                        <a:ext cx="7421418" cy="538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066800" y="3967305"/>
          <a:ext cx="3496252" cy="8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3" name="Equation" r:id="rId9" imgW="36576000" imgH="9144000" progId="Equation.DSMT4">
                  <p:embed/>
                </p:oleObj>
              </mc:Choice>
              <mc:Fallback>
                <p:oleObj name="Equation" r:id="rId9" imgW="36576000" imgH="9144000" progId="Equation.DSMT4">
                  <p:embed/>
                  <p:pic>
                    <p:nvPicPr>
                      <p:cNvPr id="0" name="图片 723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3967305"/>
                        <a:ext cx="3496252" cy="87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404225" y="32632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461452" y="3962465"/>
          <a:ext cx="6303165" cy="71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4" name="Equation" r:id="rId11" imgW="69494400" imgH="7924800" progId="Equation.DSMT4">
                  <p:embed/>
                </p:oleObj>
              </mc:Choice>
              <mc:Fallback>
                <p:oleObj name="Equation" r:id="rId11" imgW="69494400" imgH="7924800" progId="Equation.DSMT4">
                  <p:embed/>
                  <p:pic>
                    <p:nvPicPr>
                      <p:cNvPr id="0" name="图片 723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61452" y="3962465"/>
                        <a:ext cx="6303165" cy="718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606698" y="4772678"/>
          <a:ext cx="3922564" cy="100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5" name="Equation" r:id="rId13" imgW="40538400" imgH="10363200" progId="Equation.DSMT4">
                  <p:embed/>
                </p:oleObj>
              </mc:Choice>
              <mc:Fallback>
                <p:oleObj name="Equation" r:id="rId13" imgW="40538400" imgH="10363200" progId="Equation.DSMT4">
                  <p:embed/>
                  <p:pic>
                    <p:nvPicPr>
                      <p:cNvPr id="0" name="图片 723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6698" y="4772678"/>
                        <a:ext cx="3922564" cy="1004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457010" y="4772678"/>
          <a:ext cx="3379829" cy="92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6" name="Equation" r:id="rId15" imgW="35661600" imgH="9753600" progId="Equation.DSMT4">
                  <p:embed/>
                </p:oleObj>
              </mc:Choice>
              <mc:Fallback>
                <p:oleObj name="Equation" r:id="rId15" imgW="35661600" imgH="9753600" progId="Equation.DSMT4">
                  <p:embed/>
                  <p:pic>
                    <p:nvPicPr>
                      <p:cNvPr id="0" name="图片 723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57010" y="4772678"/>
                        <a:ext cx="3379829" cy="92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589088" y="5762768"/>
          <a:ext cx="2327130" cy="55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7" name="Equation" r:id="rId17" imgW="24079200" imgH="5791200" progId="Equation.DSMT4">
                  <p:embed/>
                </p:oleObj>
              </mc:Choice>
              <mc:Fallback>
                <p:oleObj name="Equation" r:id="rId17" imgW="24079200" imgH="5791200" progId="Equation.DSMT4">
                  <p:embed/>
                  <p:pic>
                    <p:nvPicPr>
                      <p:cNvPr id="0" name="图片 723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9088" y="5762768"/>
                        <a:ext cx="2327130" cy="559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916218" y="5785380"/>
          <a:ext cx="34131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8" name="Equation" r:id="rId19" imgW="32613600" imgH="5486400" progId="Equation.DSMT4">
                  <p:embed/>
                </p:oleObj>
              </mc:Choice>
              <mc:Fallback>
                <p:oleObj name="Equation" r:id="rId19" imgW="32613600" imgH="5486400" progId="Equation.DSMT4">
                  <p:embed/>
                  <p:pic>
                    <p:nvPicPr>
                      <p:cNvPr id="0" name="图片 7231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16218" y="5785380"/>
                        <a:ext cx="341312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202487" y="5698068"/>
          <a:ext cx="24034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9" name="Equation" r:id="rId21" imgW="23469600" imgH="7315200" progId="Equation.DSMT4">
                  <p:embed/>
                </p:oleObj>
              </mc:Choice>
              <mc:Fallback>
                <p:oleObj name="Equation" r:id="rId21" imgW="23469600" imgH="7315200" progId="Equation.DSMT4">
                  <p:embed/>
                  <p:pic>
                    <p:nvPicPr>
                      <p:cNvPr id="0" name="图片 723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02487" y="5698068"/>
                        <a:ext cx="240347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Line 2"/>
          <p:cNvSpPr>
            <a:spLocks noChangeShapeType="1"/>
          </p:cNvSpPr>
          <p:nvPr/>
        </p:nvSpPr>
        <p:spPr bwMode="auto">
          <a:xfrm>
            <a:off x="8919304" y="2017667"/>
            <a:ext cx="1752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4275" name="Line 3"/>
          <p:cNvSpPr>
            <a:spLocks noChangeShapeType="1"/>
          </p:cNvSpPr>
          <p:nvPr/>
        </p:nvSpPr>
        <p:spPr bwMode="auto">
          <a:xfrm>
            <a:off x="10654487" y="1018903"/>
            <a:ext cx="0" cy="96361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60" name="Object 2"/>
          <p:cNvGraphicFramePr>
            <a:graphicFrameLocks noChangeAspect="1"/>
          </p:cNvGraphicFramePr>
          <p:nvPr/>
        </p:nvGraphicFramePr>
        <p:xfrm>
          <a:off x="914567" y="1995477"/>
          <a:ext cx="69707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8" name="Equation" r:id="rId1" imgW="72237600" imgH="5181600" progId="Equation.DSMT4">
                  <p:embed/>
                </p:oleObj>
              </mc:Choice>
              <mc:Fallback>
                <p:oleObj name="Equation" r:id="rId1" imgW="72237600" imgH="5181600" progId="Equation.DSMT4">
                  <p:embed/>
                  <p:pic>
                    <p:nvPicPr>
                      <p:cNvPr id="0" name="图片 73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567" y="1995477"/>
                        <a:ext cx="69707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77" name="Line 5"/>
          <p:cNvSpPr>
            <a:spLocks noChangeShapeType="1"/>
          </p:cNvSpPr>
          <p:nvPr/>
        </p:nvSpPr>
        <p:spPr bwMode="auto">
          <a:xfrm flipH="1">
            <a:off x="8819188" y="1018903"/>
            <a:ext cx="11304" cy="9987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4278" name="Line 6"/>
          <p:cNvSpPr>
            <a:spLocks noChangeShapeType="1"/>
          </p:cNvSpPr>
          <p:nvPr/>
        </p:nvSpPr>
        <p:spPr bwMode="auto">
          <a:xfrm>
            <a:off x="8819187" y="995361"/>
            <a:ext cx="1773323" cy="23541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8223576" y="720726"/>
            <a:ext cx="3352800" cy="2176463"/>
            <a:chOff x="2880" y="816"/>
            <a:chExt cx="2400" cy="1371"/>
          </a:xfrm>
        </p:grpSpPr>
        <p:sp>
          <p:nvSpPr>
            <p:cNvPr id="45071" name="Line 8"/>
            <p:cNvSpPr>
              <a:spLocks noChangeShapeType="1"/>
            </p:cNvSpPr>
            <p:nvPr/>
          </p:nvSpPr>
          <p:spPr bwMode="auto">
            <a:xfrm>
              <a:off x="2928" y="1920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Line 9"/>
            <p:cNvSpPr>
              <a:spLocks noChangeShapeType="1"/>
            </p:cNvSpPr>
            <p:nvPr/>
          </p:nvSpPr>
          <p:spPr bwMode="auto">
            <a:xfrm flipV="1">
              <a:off x="3072" y="816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3" name="Object 9"/>
            <p:cNvGraphicFramePr>
              <a:graphicFrameLocks noChangeAspect="1"/>
            </p:cNvGraphicFramePr>
            <p:nvPr/>
          </p:nvGraphicFramePr>
          <p:xfrm>
            <a:off x="4938" y="203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09" name="公式" r:id="rId3" imgW="254635" imgH="241935" progId="Equation.3">
                    <p:embed/>
                  </p:oleObj>
                </mc:Choice>
                <mc:Fallback>
                  <p:oleObj name="公式" r:id="rId3" imgW="254635" imgH="241935" progId="Equation.3">
                    <p:embed/>
                    <p:pic>
                      <p:nvPicPr>
                        <p:cNvPr id="0" name="图片 734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03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0"/>
            <p:cNvGraphicFramePr>
              <a:graphicFrameLocks noChangeAspect="1"/>
            </p:cNvGraphicFramePr>
            <p:nvPr/>
          </p:nvGraphicFramePr>
          <p:xfrm>
            <a:off x="2880" y="86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10" name="公式" r:id="rId5" imgW="254635" imgH="318135" progId="Equation.3">
                    <p:embed/>
                  </p:oleObj>
                </mc:Choice>
                <mc:Fallback>
                  <p:oleObj name="公式" r:id="rId5" imgW="254635" imgH="318135" progId="Equation.3">
                    <p:embed/>
                    <p:pic>
                      <p:nvPicPr>
                        <p:cNvPr id="0" name="图片 734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64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1"/>
            <p:cNvGraphicFramePr>
              <a:graphicFrameLocks noChangeAspect="1"/>
            </p:cNvGraphicFramePr>
            <p:nvPr/>
          </p:nvGraphicFramePr>
          <p:xfrm>
            <a:off x="2889" y="196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11" name="公式" r:id="rId7" imgW="215900" imgH="241300" progId="Equation.3">
                    <p:embed/>
                  </p:oleObj>
                </mc:Choice>
                <mc:Fallback>
                  <p:oleObj name="公式" r:id="rId7" imgW="215900" imgH="241300" progId="Equation.3">
                    <p:embed/>
                    <p:pic>
                      <p:nvPicPr>
                        <p:cNvPr id="0" name="图片 73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196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4285" name="Object 3"/>
          <p:cNvGraphicFramePr>
            <a:graphicFrameLocks noChangeAspect="1"/>
          </p:cNvGraphicFramePr>
          <p:nvPr/>
        </p:nvGraphicFramePr>
        <p:xfrm>
          <a:off x="8791307" y="1868963"/>
          <a:ext cx="12842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2" name="Equation" r:id="rId9" imgW="1600200" imgH="431800" progId="Equation.3">
                  <p:embed/>
                </p:oleObj>
              </mc:Choice>
              <mc:Fallback>
                <p:oleObj name="Equation" r:id="rId9" imgW="1600200" imgH="431800" progId="Equation.3">
                  <p:embed/>
                  <p:pic>
                    <p:nvPicPr>
                      <p:cNvPr id="0" name="图片 73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1307" y="1868963"/>
                        <a:ext cx="12842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6" name="Object 4"/>
          <p:cNvGraphicFramePr>
            <a:graphicFrameLocks noChangeAspect="1"/>
          </p:cNvGraphicFramePr>
          <p:nvPr/>
        </p:nvGraphicFramePr>
        <p:xfrm>
          <a:off x="1082928" y="2393299"/>
          <a:ext cx="593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3" name="公式" r:id="rId11" imgW="5930900" imgH="698500" progId="Equation.3">
                  <p:embed/>
                </p:oleObj>
              </mc:Choice>
              <mc:Fallback>
                <p:oleObj name="公式" r:id="rId11" imgW="5930900" imgH="698500" progId="Equation.3">
                  <p:embed/>
                  <p:pic>
                    <p:nvPicPr>
                      <p:cNvPr id="0" name="图片 73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928" y="2393299"/>
                        <a:ext cx="593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7" name="Object 5"/>
          <p:cNvGraphicFramePr>
            <a:graphicFrameLocks noChangeAspect="1"/>
          </p:cNvGraphicFramePr>
          <p:nvPr/>
        </p:nvGraphicFramePr>
        <p:xfrm>
          <a:off x="2651657" y="3023689"/>
          <a:ext cx="453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4" name="Equation" r:id="rId13" imgW="4533900" imgH="698500" progId="Equation.DSMT4">
                  <p:embed/>
                </p:oleObj>
              </mc:Choice>
              <mc:Fallback>
                <p:oleObj name="Equation" r:id="rId13" imgW="4533900" imgH="698500" progId="Equation.DSMT4">
                  <p:embed/>
                  <p:pic>
                    <p:nvPicPr>
                      <p:cNvPr id="0" name="图片 73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657" y="3023689"/>
                        <a:ext cx="4533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88" name="Object 6"/>
          <p:cNvGraphicFramePr>
            <a:graphicFrameLocks noChangeAspect="1"/>
          </p:cNvGraphicFramePr>
          <p:nvPr/>
        </p:nvGraphicFramePr>
        <p:xfrm>
          <a:off x="2115639" y="3643273"/>
          <a:ext cx="4953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5" name="公式" r:id="rId15" imgW="4953000" imgH="698500" progId="Equation.3">
                  <p:embed/>
                </p:oleObj>
              </mc:Choice>
              <mc:Fallback>
                <p:oleObj name="公式" r:id="rId15" imgW="4953000" imgH="698500" progId="Equation.3">
                  <p:embed/>
                  <p:pic>
                    <p:nvPicPr>
                      <p:cNvPr id="0" name="图片 73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639" y="3643273"/>
                        <a:ext cx="4953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7"/>
          <p:cNvSpPr>
            <a:spLocks noChangeArrowheads="1"/>
          </p:cNvSpPr>
          <p:nvPr/>
        </p:nvSpPr>
        <p:spPr bwMode="auto">
          <a:xfrm>
            <a:off x="1090853" y="799360"/>
            <a:ext cx="4887233" cy="549275"/>
          </a:xfrm>
          <a:prstGeom prst="rect">
            <a:avLst/>
          </a:prstGeom>
          <a:gradFill>
            <a:gsLst>
              <a:gs pos="37000">
                <a:srgbClr val="FFC000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000" b="1" i="1" dirty="0">
                <a:solidFill>
                  <a:schemeClr val="tx1"/>
                </a:solidFill>
                <a:ea typeface="幼圆" panose="02010509060101010101" pitchFamily="49" charset="-122"/>
              </a:rPr>
              <a:t>P</a:t>
            </a:r>
            <a:r>
              <a:rPr lang="en-US" altLang="zh-CN" sz="3000" b="1" i="1" baseline="-25000" dirty="0">
                <a:solidFill>
                  <a:schemeClr val="tx1"/>
                </a:solidFill>
                <a:ea typeface="幼圆" panose="02010509060101010101" pitchFamily="49" charset="-122"/>
              </a:rPr>
              <a:t> </a:t>
            </a:r>
            <a:r>
              <a:rPr lang="en-US" altLang="zh-CN" sz="3000" b="1" dirty="0" err="1">
                <a:solidFill>
                  <a:schemeClr val="tx1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3000" b="1" i="1" dirty="0" err="1">
                <a:solidFill>
                  <a:schemeClr val="tx1"/>
                </a:solidFill>
                <a:ea typeface="幼圆" panose="02010509060101010101" pitchFamily="49" charset="-122"/>
              </a:rPr>
              <a:t>x</a:t>
            </a:r>
            <a:r>
              <a:rPr lang="en-US" altLang="zh-CN" sz="3000" b="1" dirty="0" err="1">
                <a:solidFill>
                  <a:schemeClr val="tx1"/>
                </a:solidFill>
                <a:ea typeface="幼圆" panose="02010509060101010101" pitchFamily="49" charset="-122"/>
              </a:rPr>
              <a:t>+</a:t>
            </a:r>
            <a:r>
              <a:rPr lang="en-US" altLang="zh-CN" sz="3000" b="1" i="1" dirty="0" err="1">
                <a:solidFill>
                  <a:schemeClr val="tx1"/>
                </a:solidFill>
                <a:ea typeface="幼圆" panose="02010509060101010101" pitchFamily="49" charset="-122"/>
              </a:rPr>
              <a:t>Q</a:t>
            </a:r>
            <a:r>
              <a:rPr lang="en-US" altLang="zh-CN" sz="3000" b="1" i="1" baseline="-25000" dirty="0">
                <a:solidFill>
                  <a:schemeClr val="tx1"/>
                </a:solidFill>
                <a:ea typeface="幼圆" panose="02010509060101010101" pitchFamily="49" charset="-122"/>
              </a:rPr>
              <a:t> </a:t>
            </a:r>
            <a:r>
              <a:rPr lang="en-US" altLang="zh-CN" sz="3000" b="1" dirty="0" err="1">
                <a:solidFill>
                  <a:schemeClr val="tx1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3000" b="1" i="1" dirty="0" err="1">
                <a:solidFill>
                  <a:schemeClr val="tx1"/>
                </a:solidFill>
                <a:ea typeface="幼圆" panose="02010509060101010101" pitchFamily="49" charset="-122"/>
              </a:rPr>
              <a:t>y</a:t>
            </a:r>
            <a:r>
              <a:rPr lang="zh-CN" altLang="en-US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原函数</a:t>
            </a:r>
            <a:r>
              <a:rPr lang="zh-CN" altLang="en-US" sz="3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的方法</a:t>
            </a:r>
            <a:r>
              <a:rPr lang="zh-CN" altLang="en-US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94290" name="Object 7"/>
          <p:cNvGraphicFramePr>
            <a:graphicFrameLocks noChangeAspect="1"/>
          </p:cNvGraphicFramePr>
          <p:nvPr/>
        </p:nvGraphicFramePr>
        <p:xfrm>
          <a:off x="10571788" y="1835626"/>
          <a:ext cx="12842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6" name="Equation" r:id="rId18" imgW="1600200" imgH="469900" progId="Equation.3">
                  <p:embed/>
                </p:oleObj>
              </mc:Choice>
              <mc:Fallback>
                <p:oleObj name="Equation" r:id="rId18" imgW="1600200" imgH="469900" progId="Equation.3">
                  <p:embed/>
                  <p:pic>
                    <p:nvPicPr>
                      <p:cNvPr id="0" name="图片 73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1788" y="1835626"/>
                        <a:ext cx="12842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91" name="Object 8"/>
          <p:cNvGraphicFramePr>
            <a:graphicFrameLocks noChangeAspect="1"/>
          </p:cNvGraphicFramePr>
          <p:nvPr/>
        </p:nvGraphicFramePr>
        <p:xfrm>
          <a:off x="10592511" y="860949"/>
          <a:ext cx="1270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7" name="Equation" r:id="rId20" imgW="1587500" imgH="469900" progId="Equation.3">
                  <p:embed/>
                </p:oleObj>
              </mc:Choice>
              <mc:Fallback>
                <p:oleObj name="Equation" r:id="rId20" imgW="1587500" imgH="469900" progId="Equation.3">
                  <p:embed/>
                  <p:pic>
                    <p:nvPicPr>
                      <p:cNvPr id="0" name="图片 734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2511" y="860949"/>
                        <a:ext cx="12700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14567" y="1438213"/>
            <a:ext cx="2400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折线积分法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3451" y="4310371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偏积分法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992460" y="4789375"/>
          <a:ext cx="1136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8" name="Equation" r:id="rId22" imgW="12192000" imgH="5486400" progId="Equation.DSMT4">
                  <p:embed/>
                </p:oleObj>
              </mc:Choice>
              <mc:Fallback>
                <p:oleObj name="Equation" r:id="rId22" imgW="12192000" imgH="5486400" progId="Equation.DSMT4">
                  <p:embed/>
                  <p:pic>
                    <p:nvPicPr>
                      <p:cNvPr id="0" name="图片 734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460" y="4789375"/>
                        <a:ext cx="11366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2129110" y="4712631"/>
          <a:ext cx="46624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9" name="Equation" r:id="rId24" imgW="50596800" imgH="7010400" progId="Equation.DSMT4">
                  <p:embed/>
                </p:oleObj>
              </mc:Choice>
              <mc:Fallback>
                <p:oleObj name="Equation" r:id="rId24" imgW="50596800" imgH="7010400" progId="Equation.DSMT4">
                  <p:embed/>
                  <p:pic>
                    <p:nvPicPr>
                      <p:cNvPr id="0" name="图片 73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110" y="4712631"/>
                        <a:ext cx="466248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29425" y="4802188"/>
          <a:ext cx="3768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0" name="Equation" r:id="rId26" imgW="39319200" imgH="5791200" progId="Equation.DSMT4">
                  <p:embed/>
                </p:oleObj>
              </mc:Choice>
              <mc:Fallback>
                <p:oleObj name="Equation" r:id="rId26" imgW="39319200" imgH="5791200" progId="Equation.DSMT4">
                  <p:embed/>
                  <p:pic>
                    <p:nvPicPr>
                      <p:cNvPr id="0" name="图片 7341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829425" y="4802188"/>
                        <a:ext cx="376872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992460" y="5389858"/>
            <a:ext cx="574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凑微法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特别适合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为多项式的情形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9428" y="5945780"/>
            <a:ext cx="3264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 smtClean="0">
                <a:solidFill>
                  <a:srgbClr val="0000CC"/>
                </a:solidFill>
                <a:latin typeface="+mn-ea"/>
                <a:cs typeface="Times New Roman" panose="02020603050405020304" pitchFamily="18" charset="0"/>
              </a:rPr>
              <a:t>凑微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=du</a:t>
            </a:r>
            <a:endParaRPr lang="zh-CN" altLang="en-US" sz="28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 animBg="1"/>
      <p:bldP spid="694275" grpId="0" animBg="1"/>
      <p:bldP spid="694277" grpId="0" animBg="1"/>
      <p:bldP spid="694278" grpId="0" animBg="1"/>
      <p:bldP spid="3" grpId="0"/>
      <p:bldP spid="21" grpId="0"/>
      <p:bldP spid="25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1875698" y="2280485"/>
            <a:ext cx="3279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证法一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折线积分法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75844" name="Object 3"/>
          <p:cNvGraphicFramePr>
            <a:graphicFrameLocks noChangeAspect="1"/>
          </p:cNvGraphicFramePr>
          <p:nvPr/>
        </p:nvGraphicFramePr>
        <p:xfrm>
          <a:off x="5336224" y="2312785"/>
          <a:ext cx="4652446" cy="51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0" name="Equation" r:id="rId2" imgW="48463200" imgH="5181600" progId="Equation.DSMT4">
                  <p:embed/>
                </p:oleObj>
              </mc:Choice>
              <mc:Fallback>
                <p:oleObj name="Equation" r:id="rId2" imgW="48463200" imgH="5181600" progId="Equation.DSMT4">
                  <p:embed/>
                  <p:pic>
                    <p:nvPicPr>
                      <p:cNvPr id="0" name="图片 74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224" y="2312785"/>
                        <a:ext cx="4652446" cy="51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4"/>
          <p:cNvGraphicFramePr>
            <a:graphicFrameLocks noChangeAspect="1"/>
          </p:cNvGraphicFramePr>
          <p:nvPr/>
        </p:nvGraphicFramePr>
        <p:xfrm>
          <a:off x="2046288" y="2987020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1" name="公式" r:id="rId4" imgW="1809750" imgH="419100" progId="Equation.3">
                  <p:embed/>
                </p:oleObj>
              </mc:Choice>
              <mc:Fallback>
                <p:oleObj name="公式" r:id="rId4" imgW="1809750" imgH="419100" progId="Equation.3">
                  <p:embed/>
                  <p:pic>
                    <p:nvPicPr>
                      <p:cNvPr id="0" name="图片 74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2987020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4784453" y="2982460"/>
            <a:ext cx="547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是某个函数的全微分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5847" name="Object 5"/>
          <p:cNvGraphicFramePr>
            <a:graphicFrameLocks noChangeAspect="1"/>
          </p:cNvGraphicFramePr>
          <p:nvPr/>
        </p:nvGraphicFramePr>
        <p:xfrm>
          <a:off x="3890209" y="3051969"/>
          <a:ext cx="77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2" name="公式" r:id="rId6" imgW="762000" imgH="457200" progId="Equation.3">
                  <p:embed/>
                </p:oleObj>
              </mc:Choice>
              <mc:Fallback>
                <p:oleObj name="公式" r:id="rId6" imgW="762000" imgH="457200" progId="Equation.3">
                  <p:embed/>
                  <p:pic>
                    <p:nvPicPr>
                      <p:cNvPr id="0" name="图片 74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209" y="3051969"/>
                        <a:ext cx="77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1971675" y="3587502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其一个原函数为：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5849" name="Object 6"/>
          <p:cNvGraphicFramePr>
            <a:graphicFrameLocks noChangeAspect="1"/>
          </p:cNvGraphicFramePr>
          <p:nvPr/>
        </p:nvGraphicFramePr>
        <p:xfrm>
          <a:off x="2268583" y="4106615"/>
          <a:ext cx="233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3" name="公式" r:id="rId8" imgW="2324100" imgH="676275" progId="Equation.3">
                  <p:embed/>
                </p:oleObj>
              </mc:Choice>
              <mc:Fallback>
                <p:oleObj name="公式" r:id="rId8" imgW="2324100" imgH="676275" progId="Equation.3">
                  <p:embed/>
                  <p:pic>
                    <p:nvPicPr>
                      <p:cNvPr id="0" name="图片 74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83" y="4106615"/>
                        <a:ext cx="233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7"/>
          <p:cNvGraphicFramePr>
            <a:graphicFrameLocks noChangeAspect="1"/>
          </p:cNvGraphicFramePr>
          <p:nvPr/>
        </p:nvGraphicFramePr>
        <p:xfrm>
          <a:off x="2365829" y="4841787"/>
          <a:ext cx="151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4" name="公式" r:id="rId10" imgW="1504950" imgH="676275" progId="Equation.3">
                  <p:embed/>
                </p:oleObj>
              </mc:Choice>
              <mc:Fallback>
                <p:oleObj name="公式" r:id="rId10" imgW="1504950" imgH="676275" progId="Equation.3">
                  <p:embed/>
                  <p:pic>
                    <p:nvPicPr>
                      <p:cNvPr id="0" name="图片 74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829" y="4841787"/>
                        <a:ext cx="1511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8"/>
          <p:cNvGraphicFramePr>
            <a:graphicFrameLocks noChangeAspect="1"/>
          </p:cNvGraphicFramePr>
          <p:nvPr/>
        </p:nvGraphicFramePr>
        <p:xfrm>
          <a:off x="3862388" y="4786066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5" name="公式" r:id="rId12" imgW="2038350" imgH="676275" progId="Equation.3">
                  <p:embed/>
                </p:oleObj>
              </mc:Choice>
              <mc:Fallback>
                <p:oleObj name="公式" r:id="rId12" imgW="2038350" imgH="676275" progId="Equation.3">
                  <p:embed/>
                  <p:pic>
                    <p:nvPicPr>
                      <p:cNvPr id="0" name="图片 74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786066"/>
                        <a:ext cx="2044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2" name="Object 9"/>
          <p:cNvGraphicFramePr>
            <a:graphicFrameLocks noChangeAspect="1"/>
          </p:cNvGraphicFramePr>
          <p:nvPr/>
        </p:nvGraphicFramePr>
        <p:xfrm>
          <a:off x="4435475" y="4314191"/>
          <a:ext cx="375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6" name="Equation" r:id="rId14" imgW="3752850" imgH="381000" progId="Equation.DSMT4">
                  <p:embed/>
                </p:oleObj>
              </mc:Choice>
              <mc:Fallback>
                <p:oleObj name="Equation" r:id="rId14" imgW="3752850" imgH="381000" progId="Equation.DSMT4">
                  <p:embed/>
                  <p:pic>
                    <p:nvPicPr>
                      <p:cNvPr id="0" name="图片 74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4314191"/>
                        <a:ext cx="375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3" name="Object 10"/>
          <p:cNvGraphicFramePr>
            <a:graphicFrameLocks noChangeAspect="1"/>
          </p:cNvGraphicFramePr>
          <p:nvPr/>
        </p:nvGraphicFramePr>
        <p:xfrm>
          <a:off x="5958244" y="4949737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7" name="公式" r:id="rId16" imgW="2057400" imgH="469900" progId="Equation.3">
                  <p:embed/>
                </p:oleObj>
              </mc:Choice>
              <mc:Fallback>
                <p:oleObj name="公式" r:id="rId16" imgW="2057400" imgH="469900" progId="Equation.3">
                  <p:embed/>
                  <p:pic>
                    <p:nvPicPr>
                      <p:cNvPr id="0" name="图片 74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244" y="4949737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4" name="Text Box 14"/>
          <p:cNvSpPr txBox="1">
            <a:spLocks noChangeArrowheads="1"/>
          </p:cNvSpPr>
          <p:nvPr/>
        </p:nvSpPr>
        <p:spPr bwMode="auto">
          <a:xfrm>
            <a:off x="2074171" y="5699444"/>
            <a:ext cx="37542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问：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是唯一的吗？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81"/>
          <p:cNvSpPr>
            <a:spLocks noChangeArrowheads="1"/>
          </p:cNvSpPr>
          <p:nvPr/>
        </p:nvSpPr>
        <p:spPr bwMode="auto">
          <a:xfrm>
            <a:off x="1875698" y="957209"/>
            <a:ext cx="3486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验证在</a:t>
            </a:r>
            <a:r>
              <a:rPr kumimoji="0" lang="en-US" altLang="zh-CN" sz="2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xoy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平面上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55474" y="1045787"/>
          <a:ext cx="3762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8" name="Equation" r:id="rId18" imgW="3759200" imgH="393700" progId="Equation.DSMT4">
                  <p:embed/>
                </p:oleObj>
              </mc:Choice>
              <mc:Fallback>
                <p:oleObj name="Equation" r:id="rId18" imgW="3759200" imgH="393700" progId="Equation.DSMT4">
                  <p:embed/>
                  <p:pic>
                    <p:nvPicPr>
                      <p:cNvPr id="0" name="Object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474" y="1045787"/>
                        <a:ext cx="3762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82"/>
          <p:cNvSpPr>
            <a:spLocks noChangeArrowheads="1"/>
          </p:cNvSpPr>
          <p:nvPr/>
        </p:nvSpPr>
        <p:spPr bwMode="auto">
          <a:xfrm>
            <a:off x="1940578" y="1524890"/>
            <a:ext cx="6464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是某个函数的全微分并求其一个原函数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autoUpdateAnimBg="0"/>
      <p:bldP spid="675846" grpId="0" autoUpdateAnimBg="0"/>
      <p:bldP spid="675848" grpId="0" autoUpdateAnimBg="0"/>
      <p:bldP spid="675854" grpId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1164594" y="1019231"/>
            <a:ext cx="3279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证法二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偏积分法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675844" name="Object 3"/>
          <p:cNvGraphicFramePr>
            <a:graphicFrameLocks noChangeAspect="1"/>
          </p:cNvGraphicFramePr>
          <p:nvPr/>
        </p:nvGraphicFramePr>
        <p:xfrm>
          <a:off x="4122834" y="1016073"/>
          <a:ext cx="4652446" cy="51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5" name="Equation" r:id="rId2" imgW="48463200" imgH="5181600" progId="Equation.DSMT4">
                  <p:embed/>
                </p:oleObj>
              </mc:Choice>
              <mc:Fallback>
                <p:oleObj name="Equation" r:id="rId2" imgW="48463200" imgH="5181600" progId="Equation.DSMT4">
                  <p:embed/>
                  <p:pic>
                    <p:nvPicPr>
                      <p:cNvPr id="0" name="图片 75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834" y="1016073"/>
                        <a:ext cx="4652446" cy="51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4"/>
          <p:cNvGraphicFramePr>
            <a:graphicFrameLocks noChangeAspect="1"/>
          </p:cNvGraphicFramePr>
          <p:nvPr/>
        </p:nvGraphicFramePr>
        <p:xfrm>
          <a:off x="1512585" y="1654359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6" name="公式" r:id="rId4" imgW="1809750" imgH="419100" progId="Equation.3">
                  <p:embed/>
                </p:oleObj>
              </mc:Choice>
              <mc:Fallback>
                <p:oleObj name="公式" r:id="rId4" imgW="1809750" imgH="419100" progId="Equation.3">
                  <p:embed/>
                  <p:pic>
                    <p:nvPicPr>
                      <p:cNvPr id="0" name="图片 75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585" y="1654359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6" name="Text Box 6"/>
          <p:cNvSpPr txBox="1">
            <a:spLocks noChangeArrowheads="1"/>
          </p:cNvSpPr>
          <p:nvPr/>
        </p:nvSpPr>
        <p:spPr bwMode="auto">
          <a:xfrm>
            <a:off x="4137062" y="1602662"/>
            <a:ext cx="547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是某个函数的全微分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5847" name="Object 5"/>
          <p:cNvGraphicFramePr>
            <a:graphicFrameLocks noChangeAspect="1"/>
          </p:cNvGraphicFramePr>
          <p:nvPr/>
        </p:nvGraphicFramePr>
        <p:xfrm>
          <a:off x="3348134" y="1678957"/>
          <a:ext cx="77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7" name="公式" r:id="rId6" imgW="762000" imgH="457200" progId="Equation.3">
                  <p:embed/>
                </p:oleObj>
              </mc:Choice>
              <mc:Fallback>
                <p:oleObj name="公式" r:id="rId6" imgW="762000" imgH="457200" progId="Equation.3">
                  <p:embed/>
                  <p:pic>
                    <p:nvPicPr>
                      <p:cNvPr id="0" name="图片 75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134" y="1678957"/>
                        <a:ext cx="77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1164594" y="2152817"/>
            <a:ext cx="38176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x,y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一个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原函数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837965" y="2212980"/>
          <a:ext cx="19113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8" name="Equation" r:id="rId8" imgW="20421600" imgH="5486400" progId="Equation.DSMT4">
                  <p:embed/>
                </p:oleObj>
              </mc:Choice>
              <mc:Fallback>
                <p:oleObj name="Equation" r:id="rId8" imgW="20421600" imgH="5486400" progId="Equation.DSMT4">
                  <p:embed/>
                  <p:pic>
                    <p:nvPicPr>
                      <p:cNvPr id="0" name="图片 7565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37965" y="2212980"/>
                        <a:ext cx="1911350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45361" y="2776110"/>
          <a:ext cx="4781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59" name="Equation" r:id="rId10" imgW="49072800" imgH="7010400" progId="Equation.DSMT4">
                  <p:embed/>
                </p:oleObj>
              </mc:Choice>
              <mc:Fallback>
                <p:oleObj name="Equation" r:id="rId10" imgW="49072800" imgH="7010400" progId="Equation.DSMT4">
                  <p:embed/>
                  <p:pic>
                    <p:nvPicPr>
                      <p:cNvPr id="0" name="图片 7565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45361" y="2776110"/>
                        <a:ext cx="478155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26911" y="2896102"/>
          <a:ext cx="2944094" cy="52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0" name="Equation" r:id="rId12" imgW="30480000" imgH="5486400" progId="Equation.DSMT4">
                  <p:embed/>
                </p:oleObj>
              </mc:Choice>
              <mc:Fallback>
                <p:oleObj name="Equation" r:id="rId12" imgW="30480000" imgH="5486400" progId="Equation.DSMT4">
                  <p:embed/>
                  <p:pic>
                    <p:nvPicPr>
                      <p:cNvPr id="0" name="图片 7565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6911" y="2896102"/>
                        <a:ext cx="2944094" cy="529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14438" y="3533368"/>
          <a:ext cx="1986648" cy="56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1" name="Equation" r:id="rId14" imgW="20421600" imgH="5791200" progId="Equation.DSMT4">
                  <p:embed/>
                </p:oleObj>
              </mc:Choice>
              <mc:Fallback>
                <p:oleObj name="Equation" r:id="rId14" imgW="20421600" imgH="5791200" progId="Equation.DSMT4">
                  <p:embed/>
                  <p:pic>
                    <p:nvPicPr>
                      <p:cNvPr id="0" name="图片 7566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14438" y="3533368"/>
                        <a:ext cx="1986648" cy="56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82851" y="2213780"/>
          <a:ext cx="284405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2" name="Equation" r:id="rId16" imgW="28651200" imgH="5181600" progId="Equation.DSMT4">
                  <p:embed/>
                </p:oleObj>
              </mc:Choice>
              <mc:Fallback>
                <p:oleObj name="Equation" r:id="rId16" imgW="28651200" imgH="5181600" progId="Equation.DSMT4">
                  <p:embed/>
                  <p:pic>
                    <p:nvPicPr>
                      <p:cNvPr id="0" name="图片 7566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82851" y="2213780"/>
                        <a:ext cx="284405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40101" y="3482338"/>
          <a:ext cx="4008111" cy="50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3" name="Equation" r:id="rId18" imgW="38404800" imgH="4876800" progId="Equation.DSMT4">
                  <p:embed/>
                </p:oleObj>
              </mc:Choice>
              <mc:Fallback>
                <p:oleObj name="Equation" r:id="rId18" imgW="38404800" imgH="4876800" progId="Equation.DSMT4">
                  <p:embed/>
                  <p:pic>
                    <p:nvPicPr>
                      <p:cNvPr id="0" name="图片 7566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40101" y="3482338"/>
                        <a:ext cx="4008111" cy="50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396548" y="3514041"/>
          <a:ext cx="2222985" cy="51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4" name="Equation" r:id="rId20" imgW="22250400" imgH="5181600" progId="Equation.DSMT4">
                  <p:embed/>
                </p:oleObj>
              </mc:Choice>
              <mc:Fallback>
                <p:oleObj name="Equation" r:id="rId20" imgW="22250400" imgH="5181600" progId="Equation.DSMT4">
                  <p:embed/>
                  <p:pic>
                    <p:nvPicPr>
                      <p:cNvPr id="0" name="图片 7566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396548" y="3514041"/>
                        <a:ext cx="2222985" cy="51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208454" y="4170340"/>
          <a:ext cx="2424363" cy="49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5" name="Equation" r:id="rId22" imgW="25603200" imgH="5181600" progId="Equation.DSMT4">
                  <p:embed/>
                </p:oleObj>
              </mc:Choice>
              <mc:Fallback>
                <p:oleObj name="Equation" r:id="rId22" imgW="25603200" imgH="5181600" progId="Equation.DSMT4">
                  <p:embed/>
                  <p:pic>
                    <p:nvPicPr>
                      <p:cNvPr id="0" name="图片 7566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208454" y="4170340"/>
                        <a:ext cx="2424363" cy="49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727451" y="4127563"/>
          <a:ext cx="4608801" cy="528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6" name="Equation" r:id="rId24" imgW="47853600" imgH="5486400" progId="Equation.DSMT4">
                  <p:embed/>
                </p:oleObj>
              </mc:Choice>
              <mc:Fallback>
                <p:oleObj name="Equation" r:id="rId24" imgW="47853600" imgH="5486400" progId="Equation.DSMT4">
                  <p:embed/>
                  <p:pic>
                    <p:nvPicPr>
                      <p:cNvPr id="0" name="图片 7566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27451" y="4127563"/>
                        <a:ext cx="4608801" cy="528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119622" y="4751802"/>
            <a:ext cx="2607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证法三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凑微法</a:t>
            </a:r>
            <a:r>
              <a:rPr lang="en-US" altLang="zh-CN" b="1" dirty="0" smtClean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rgbClr val="0000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3816386" y="4860708"/>
          <a:ext cx="375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7" name="Equation" r:id="rId26" imgW="3752850" imgH="381000" progId="Equation.DSMT4">
                  <p:embed/>
                </p:oleObj>
              </mc:Choice>
              <mc:Fallback>
                <p:oleObj name="Equation" r:id="rId26" imgW="3752850" imgH="381000" progId="Equation.DSMT4">
                  <p:embed/>
                  <p:pic>
                    <p:nvPicPr>
                      <p:cNvPr id="0" name="图片 75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86" y="4860708"/>
                        <a:ext cx="3759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1213340" y="5349655"/>
          <a:ext cx="4482646" cy="48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8" name="Equation" r:id="rId28" imgW="46329600" imgH="4876800" progId="Equation.DSMT4">
                  <p:embed/>
                </p:oleObj>
              </mc:Choice>
              <mc:Fallback>
                <p:oleObj name="Equation" r:id="rId28" imgW="46329600" imgH="4876800" progId="Equation.DSMT4">
                  <p:embed/>
                  <p:pic>
                    <p:nvPicPr>
                      <p:cNvPr id="0" name="图片 75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340" y="5349655"/>
                        <a:ext cx="4482646" cy="489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601432" y="5322977"/>
          <a:ext cx="2908375" cy="53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69" name="Equation" r:id="rId30" imgW="29870400" imgH="5486400" progId="Equation.DSMT4">
                  <p:embed/>
                </p:oleObj>
              </mc:Choice>
              <mc:Fallback>
                <p:oleObj name="Equation" r:id="rId30" imgW="29870400" imgH="5486400" progId="Equation.DSMT4">
                  <p:embed/>
                  <p:pic>
                    <p:nvPicPr>
                      <p:cNvPr id="0" name="图片 7566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601432" y="5322977"/>
                        <a:ext cx="2908375" cy="534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508041" y="5313807"/>
          <a:ext cx="2373746" cy="55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0" name="Equation" r:id="rId32" imgW="24993600" imgH="5486400" progId="Equation.DSMT4">
                  <p:embed/>
                </p:oleObj>
              </mc:Choice>
              <mc:Fallback>
                <p:oleObj name="Equation" r:id="rId32" imgW="24993600" imgH="5486400" progId="Equation.DSMT4">
                  <p:embed/>
                  <p:pic>
                    <p:nvPicPr>
                      <p:cNvPr id="0" name="图片 7566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508041" y="5313807"/>
                        <a:ext cx="2373746" cy="552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64594" y="5898718"/>
          <a:ext cx="4072984" cy="54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71" name="Equation" r:id="rId34" imgW="43586400" imgH="5486400" progId="Equation.DSMT4">
                  <p:embed/>
                </p:oleObj>
              </mc:Choice>
              <mc:Fallback>
                <p:oleObj name="Equation" r:id="rId34" imgW="43586400" imgH="5486400" progId="Equation.DSMT4">
                  <p:embed/>
                  <p:pic>
                    <p:nvPicPr>
                      <p:cNvPr id="0" name="图片 7567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164594" y="5898718"/>
                        <a:ext cx="4072984" cy="542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6" grpId="0" autoUpdateAnimBg="0"/>
      <p:bldP spid="675848" grpId="0" autoUpdateAnimBg="0"/>
      <p:bldP spid="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1516090" y="2057110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76868" name="Object 3"/>
          <p:cNvGraphicFramePr>
            <a:graphicFrameLocks noChangeAspect="1"/>
          </p:cNvGraphicFramePr>
          <p:nvPr/>
        </p:nvGraphicFramePr>
        <p:xfrm>
          <a:off x="4061193" y="2819812"/>
          <a:ext cx="77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3" name="公式" r:id="rId2" imgW="774065" imgH="469900" progId="Equation.3">
                  <p:embed/>
                </p:oleObj>
              </mc:Choice>
              <mc:Fallback>
                <p:oleObj name="公式" r:id="rId2" imgW="774065" imgH="469900" progId="Equation.3">
                  <p:embed/>
                  <p:pic>
                    <p:nvPicPr>
                      <p:cNvPr id="0" name="图片 76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93" y="2819812"/>
                        <a:ext cx="77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69" name="Object 4"/>
          <p:cNvGraphicFramePr>
            <a:graphicFrameLocks noChangeAspect="1"/>
          </p:cNvGraphicFramePr>
          <p:nvPr/>
        </p:nvGraphicFramePr>
        <p:xfrm>
          <a:off x="2323106" y="2806876"/>
          <a:ext cx="165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4" name="公式" r:id="rId4" imgW="1651000" imgH="431800" progId="Equation.3">
                  <p:embed/>
                </p:oleObj>
              </mc:Choice>
              <mc:Fallback>
                <p:oleObj name="公式" r:id="rId4" imgW="1651000" imgH="431800" progId="Equation.3">
                  <p:embed/>
                  <p:pic>
                    <p:nvPicPr>
                      <p:cNvPr id="0" name="图片 76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106" y="2806876"/>
                        <a:ext cx="165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0" name="Object 5"/>
          <p:cNvGraphicFramePr>
            <a:graphicFrameLocks noChangeAspect="1"/>
          </p:cNvGraphicFramePr>
          <p:nvPr/>
        </p:nvGraphicFramePr>
        <p:xfrm>
          <a:off x="2426230" y="2106322"/>
          <a:ext cx="364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5" name="公式" r:id="rId6" imgW="3644900" imgH="469900" progId="Equation.3">
                  <p:embed/>
                </p:oleObj>
              </mc:Choice>
              <mc:Fallback>
                <p:oleObj name="公式" r:id="rId6" imgW="3644900" imgH="469900" progId="Equation.3">
                  <p:embed/>
                  <p:pic>
                    <p:nvPicPr>
                      <p:cNvPr id="0" name="图片 76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230" y="2106322"/>
                        <a:ext cx="364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1" name="Object 6"/>
          <p:cNvGraphicFramePr>
            <a:graphicFrameLocks noChangeAspect="1"/>
          </p:cNvGraphicFramePr>
          <p:nvPr/>
        </p:nvGraphicFramePr>
        <p:xfrm>
          <a:off x="6250287" y="2101584"/>
          <a:ext cx="2362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6" name="公式" r:id="rId8" imgW="2362200" imgH="469900" progId="Equation.3">
                  <p:embed/>
                </p:oleObj>
              </mc:Choice>
              <mc:Fallback>
                <p:oleObj name="公式" r:id="rId8" imgW="2362200" imgH="469900" progId="Equation.3">
                  <p:embed/>
                  <p:pic>
                    <p:nvPicPr>
                      <p:cNvPr id="0" name="图片 76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287" y="2101584"/>
                        <a:ext cx="23622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2" name="Rectangle 8"/>
          <p:cNvSpPr>
            <a:spLocks noChangeArrowheads="1"/>
          </p:cNvSpPr>
          <p:nvPr/>
        </p:nvSpPr>
        <p:spPr bwMode="auto">
          <a:xfrm>
            <a:off x="5194955" y="2761114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6873" name="Object 7"/>
          <p:cNvGraphicFramePr>
            <a:graphicFrameLocks noChangeAspect="1"/>
          </p:cNvGraphicFramePr>
          <p:nvPr/>
        </p:nvGraphicFramePr>
        <p:xfrm>
          <a:off x="2558029" y="3434592"/>
          <a:ext cx="4387252" cy="78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7" name="Equation" r:id="rId10" imgW="45720000" imgH="8229600" progId="Equation.DSMT4">
                  <p:embed/>
                </p:oleObj>
              </mc:Choice>
              <mc:Fallback>
                <p:oleObj name="Equation" r:id="rId10" imgW="45720000" imgH="8229600" progId="Equation.DSMT4">
                  <p:embed/>
                  <p:pic>
                    <p:nvPicPr>
                      <p:cNvPr id="0" name="图片 76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029" y="3434592"/>
                        <a:ext cx="4387252" cy="789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4" name="Object 8"/>
          <p:cNvGraphicFramePr>
            <a:graphicFrameLocks noChangeAspect="1"/>
          </p:cNvGraphicFramePr>
          <p:nvPr/>
        </p:nvGraphicFramePr>
        <p:xfrm>
          <a:off x="6970197" y="3580698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8" name="Equation" r:id="rId12" imgW="2260600" imgH="482600" progId="Equation.3">
                  <p:embed/>
                </p:oleObj>
              </mc:Choice>
              <mc:Fallback>
                <p:oleObj name="Equation" r:id="rId12" imgW="2260600" imgH="482600" progId="Equation.3">
                  <p:embed/>
                  <p:pic>
                    <p:nvPicPr>
                      <p:cNvPr id="0" name="图片 76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197" y="3580698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5" name="Object 9"/>
          <p:cNvGraphicFramePr>
            <a:graphicFrameLocks noChangeAspect="1"/>
          </p:cNvGraphicFramePr>
          <p:nvPr/>
        </p:nvGraphicFramePr>
        <p:xfrm>
          <a:off x="9317929" y="3603204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09" name="公式" r:id="rId14" imgW="761365" imgH="317500" progId="Equation.3">
                  <p:embed/>
                </p:oleObj>
              </mc:Choice>
              <mc:Fallback>
                <p:oleObj name="公式" r:id="rId14" imgW="761365" imgH="317500" progId="Equation.3">
                  <p:embed/>
                  <p:pic>
                    <p:nvPicPr>
                      <p:cNvPr id="0" name="图片 76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7929" y="3603204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92694" y="354007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法一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6089" y="422429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法二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468590" y="4224298"/>
          <a:ext cx="5155016" cy="54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0" name="Equation" r:id="rId16" imgW="51511200" imgH="5486400" progId="Equation.DSMT4">
                  <p:embed/>
                </p:oleObj>
              </mc:Choice>
              <mc:Fallback>
                <p:oleObj name="Equation" r:id="rId16" imgW="51511200" imgH="5486400" progId="Equation.DSMT4">
                  <p:embed/>
                  <p:pic>
                    <p:nvPicPr>
                      <p:cNvPr id="0" name="图片 7660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68590" y="4224298"/>
                        <a:ext cx="5155016" cy="54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20005" y="4252272"/>
          <a:ext cx="3240160" cy="559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1" name="Equation" r:id="rId18" imgW="33528000" imgH="5791200" progId="Equation.DSMT4">
                  <p:embed/>
                </p:oleObj>
              </mc:Choice>
              <mc:Fallback>
                <p:oleObj name="Equation" r:id="rId18" imgW="33528000" imgH="5791200" progId="Equation.DSMT4">
                  <p:embed/>
                  <p:pic>
                    <p:nvPicPr>
                      <p:cNvPr id="0" name="图片 7661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20005" y="4252272"/>
                        <a:ext cx="3240160" cy="559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41211" y="4777585"/>
          <a:ext cx="52149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2" name="Equation" r:id="rId20" imgW="49987200" imgH="7010400" progId="Equation.DSMT4">
                  <p:embed/>
                </p:oleObj>
              </mc:Choice>
              <mc:Fallback>
                <p:oleObj name="Equation" r:id="rId20" imgW="49987200" imgH="7010400" progId="Equation.DSMT4">
                  <p:embed/>
                  <p:pic>
                    <p:nvPicPr>
                      <p:cNvPr id="0" name="图片 7661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41211" y="4777585"/>
                        <a:ext cx="5214938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794694" y="4871232"/>
          <a:ext cx="2904235" cy="54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3" name="Equation" r:id="rId22" imgW="29260800" imgH="5486400" progId="Equation.DSMT4">
                  <p:embed/>
                </p:oleObj>
              </mc:Choice>
              <mc:Fallback>
                <p:oleObj name="Equation" r:id="rId22" imgW="29260800" imgH="5486400" progId="Equation.DSMT4">
                  <p:embed/>
                  <p:pic>
                    <p:nvPicPr>
                      <p:cNvPr id="0" name="图片 7661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94694" y="4871232"/>
                        <a:ext cx="2904235" cy="54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16089" y="5654069"/>
          <a:ext cx="2801035" cy="57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4" name="Equation" r:id="rId24" imgW="29870400" imgH="6096000" progId="Equation.DSMT4">
                  <p:embed/>
                </p:oleObj>
              </mc:Choice>
              <mc:Fallback>
                <p:oleObj name="Equation" r:id="rId24" imgW="29870400" imgH="6096000" progId="Equation.DSMT4">
                  <p:embed/>
                  <p:pic>
                    <p:nvPicPr>
                      <p:cNvPr id="0" name="图片 7661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16089" y="5654069"/>
                        <a:ext cx="2801035" cy="57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67572" y="5594094"/>
          <a:ext cx="3256034" cy="54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5" name="Equation" r:id="rId26" imgW="32613600" imgH="5486400" progId="Equation.DSMT4">
                  <p:embed/>
                </p:oleObj>
              </mc:Choice>
              <mc:Fallback>
                <p:oleObj name="Equation" r:id="rId26" imgW="32613600" imgH="5486400" progId="Equation.DSMT4">
                  <p:embed/>
                  <p:pic>
                    <p:nvPicPr>
                      <p:cNvPr id="0" name="图片 7661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367572" y="5594094"/>
                        <a:ext cx="3256034" cy="547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720005" y="5635206"/>
          <a:ext cx="2190679" cy="46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6" name="Equation" r:id="rId28" imgW="24384000" imgH="5181600" progId="Equation.DSMT4">
                  <p:embed/>
                </p:oleObj>
              </mc:Choice>
              <mc:Fallback>
                <p:oleObj name="Equation" r:id="rId28" imgW="24384000" imgH="5181600" progId="Equation.DSMT4">
                  <p:embed/>
                  <p:pic>
                    <p:nvPicPr>
                      <p:cNvPr id="0" name="图片 7661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720005" y="5635206"/>
                        <a:ext cx="2190679" cy="46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48001" y="1127335"/>
          <a:ext cx="444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17" name="Equation" r:id="rId30" imgW="4445000" imgH="685800" progId="Equation.DSMT4">
                  <p:embed/>
                </p:oleObj>
              </mc:Choice>
              <mc:Fallback>
                <p:oleObj name="Equation" r:id="rId30" imgW="4445000" imgH="685800" progId="Equation.DSMT4">
                  <p:embed/>
                  <p:pic>
                    <p:nvPicPr>
                      <p:cNvPr id="0" name="图片 76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01" y="1127335"/>
                        <a:ext cx="4448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489800" y="1250552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2800" b="1" dirty="0" smtClean="0"/>
              <a:t>计算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autoUpdateAnimBg="0"/>
      <p:bldP spid="676872" grpId="0"/>
      <p:bldP spid="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723038" y="1234981"/>
          <a:ext cx="915906" cy="48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1" name="Equation" r:id="rId1" imgW="9753600" imgH="4572000" progId="Equation.DSMT4">
                  <p:embed/>
                </p:oleObj>
              </mc:Choice>
              <mc:Fallback>
                <p:oleObj name="Equation" r:id="rId1" imgW="9753600" imgH="4572000" progId="Equation.DSMT4">
                  <p:embed/>
                  <p:pic>
                    <p:nvPicPr>
                      <p:cNvPr id="0" name="图片 774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3038" y="1234981"/>
                        <a:ext cx="915906" cy="482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864994" y="1172524"/>
          <a:ext cx="36591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2" name="Equation" r:id="rId3" imgW="36880800" imgH="5486400" progId="Equation.DSMT4">
                  <p:embed/>
                </p:oleObj>
              </mc:Choice>
              <mc:Fallback>
                <p:oleObj name="Equation" r:id="rId3" imgW="36880800" imgH="5486400" progId="Equation.DSMT4">
                  <p:embed/>
                  <p:pic>
                    <p:nvPicPr>
                      <p:cNvPr id="0" name="图片 774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4994" y="1172524"/>
                        <a:ext cx="3659187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23038" y="27648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CC"/>
                </a:solidFill>
              </a:rPr>
              <a:t>法三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448451" y="1908182"/>
          <a:ext cx="444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3" name="Equation" r:id="rId5" imgW="4445000" imgH="685800" progId="Equation.DSMT4">
                  <p:embed/>
                </p:oleObj>
              </mc:Choice>
              <mc:Fallback>
                <p:oleObj name="Equation" r:id="rId5" imgW="4445000" imgH="685800" progId="Equation.DSMT4">
                  <p:embed/>
                  <p:pic>
                    <p:nvPicPr>
                      <p:cNvPr id="0" name="图片 77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451" y="1908182"/>
                        <a:ext cx="4448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819348" y="2076298"/>
          <a:ext cx="2199149" cy="42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4" name="Equation" r:id="rId7" imgW="25298400" imgH="4876800" progId="Equation.DSMT4">
                  <p:embed/>
                </p:oleObj>
              </mc:Choice>
              <mc:Fallback>
                <p:oleObj name="Equation" r:id="rId7" imgW="25298400" imgH="4876800" progId="Equation.DSMT4">
                  <p:embed/>
                  <p:pic>
                    <p:nvPicPr>
                      <p:cNvPr id="0" name="图片 774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9348" y="2076298"/>
                        <a:ext cx="2199149" cy="423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946564" y="2110887"/>
          <a:ext cx="723066" cy="38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5" name="Equation" r:id="rId9" imgW="7924800" imgH="4267200" progId="Equation.DSMT4">
                  <p:embed/>
                </p:oleObj>
              </mc:Choice>
              <mc:Fallback>
                <p:oleObj name="Equation" r:id="rId9" imgW="7924800" imgH="4267200" progId="Equation.DSMT4">
                  <p:embed/>
                  <p:pic>
                    <p:nvPicPr>
                      <p:cNvPr id="0" name="图片 774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46564" y="2110887"/>
                        <a:ext cx="723066" cy="389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2730067" y="2743536"/>
          <a:ext cx="3884945" cy="55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6" name="Equation" r:id="rId11" imgW="38404800" imgH="5486400" progId="Equation.DSMT4">
                  <p:embed/>
                </p:oleObj>
              </mc:Choice>
              <mc:Fallback>
                <p:oleObj name="Equation" r:id="rId11" imgW="38404800" imgH="5486400" progId="Equation.DSMT4">
                  <p:embed/>
                  <p:pic>
                    <p:nvPicPr>
                      <p:cNvPr id="0" name="图片 774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30067" y="2743536"/>
                        <a:ext cx="3884945" cy="553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360300" y="3923827"/>
          <a:ext cx="2398909" cy="58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7" name="Equation" r:id="rId13" imgW="22555200" imgH="5486400" progId="Equation.DSMT4">
                  <p:embed/>
                </p:oleObj>
              </mc:Choice>
              <mc:Fallback>
                <p:oleObj name="Equation" r:id="rId13" imgW="22555200" imgH="5486400" progId="Equation.DSMT4">
                  <p:embed/>
                  <p:pic>
                    <p:nvPicPr>
                      <p:cNvPr id="0" name="图片 774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0300" y="3923827"/>
                        <a:ext cx="2398909" cy="583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2360302" y="3364576"/>
          <a:ext cx="4668572" cy="58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8" name="Equation" r:id="rId15" imgW="43891200" imgH="5486400" progId="Equation.DSMT4">
                  <p:embed/>
                </p:oleObj>
              </mc:Choice>
              <mc:Fallback>
                <p:oleObj name="Equation" r:id="rId15" imgW="43891200" imgH="5486400" progId="Equation.DSMT4">
                  <p:embed/>
                  <p:pic>
                    <p:nvPicPr>
                      <p:cNvPr id="0" name="图片 774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0302" y="3364576"/>
                        <a:ext cx="4668572" cy="58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709943" y="4434819"/>
          <a:ext cx="915906" cy="48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9" name="Equation" r:id="rId17" imgW="9753600" imgH="4572000" progId="Equation.DSMT4">
                  <p:embed/>
                </p:oleObj>
              </mc:Choice>
              <mc:Fallback>
                <p:oleObj name="Equation" r:id="rId17" imgW="9753600" imgH="4572000" progId="Equation.DSMT4">
                  <p:embed/>
                  <p:pic>
                    <p:nvPicPr>
                      <p:cNvPr id="0" name="图片 774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9943" y="4434819"/>
                        <a:ext cx="915906" cy="482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306015" y="4788382"/>
          <a:ext cx="36591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0" name="Equation" r:id="rId18" imgW="36880800" imgH="5486400" progId="Equation.DSMT4">
                  <p:embed/>
                </p:oleObj>
              </mc:Choice>
              <mc:Fallback>
                <p:oleObj name="Equation" r:id="rId18" imgW="36880800" imgH="5486400" progId="Equation.DSMT4">
                  <p:embed/>
                  <p:pic>
                    <p:nvPicPr>
                      <p:cNvPr id="0" name="图片 774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6015" y="4788382"/>
                        <a:ext cx="3659187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174443" y="5654059"/>
          <a:ext cx="4448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1" name="Equation" r:id="rId19" imgW="4445000" imgH="685800" progId="Equation.DSMT4">
                  <p:embed/>
                </p:oleObj>
              </mc:Choice>
              <mc:Fallback>
                <p:oleObj name="Equation" r:id="rId19" imgW="4445000" imgH="685800" progId="Equation.DSMT4">
                  <p:embed/>
                  <p:pic>
                    <p:nvPicPr>
                      <p:cNvPr id="0" name="图片 77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443" y="5654059"/>
                        <a:ext cx="4448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09942" y="200739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709943" y="51979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故，</a:t>
            </a:r>
            <a:endParaRPr lang="zh-CN" altLang="en-US" sz="2800" b="1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6626432" y="5784993"/>
          <a:ext cx="2199149" cy="42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2" name="Equation" r:id="rId20" imgW="25298400" imgH="4876800" progId="Equation.DSMT4">
                  <p:embed/>
                </p:oleObj>
              </mc:Choice>
              <mc:Fallback>
                <p:oleObj name="Equation" r:id="rId20" imgW="25298400" imgH="4876800" progId="Equation.DSMT4">
                  <p:embed/>
                  <p:pic>
                    <p:nvPicPr>
                      <p:cNvPr id="0" name="图片 775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6432" y="5784993"/>
                        <a:ext cx="2199149" cy="423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8736521" y="5767749"/>
          <a:ext cx="723066" cy="389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03" name="Equation" r:id="rId21" imgW="7924800" imgH="4267200" progId="Equation.DSMT4">
                  <p:embed/>
                </p:oleObj>
              </mc:Choice>
              <mc:Fallback>
                <p:oleObj name="Equation" r:id="rId21" imgW="7924800" imgH="4267200" progId="Equation.DSMT4">
                  <p:embed/>
                  <p:pic>
                    <p:nvPicPr>
                      <p:cNvPr id="0" name="图片 775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6521" y="5767749"/>
                        <a:ext cx="723066" cy="389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1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0937" y="762318"/>
            <a:ext cx="1828800" cy="685800"/>
          </a:xfrm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3300"/>
                </a:solidFill>
              </a:rPr>
              <a:t>.</a:t>
            </a:r>
            <a:r>
              <a:rPr lang="zh-CN" altLang="en-US" sz="2800" b="1" dirty="0">
                <a:solidFill>
                  <a:srgbClr val="FF3300"/>
                </a:solidFill>
              </a:rPr>
              <a:t>定理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27651" name="Text Box 3" descr="羊皮纸"/>
          <p:cNvSpPr txBox="1">
            <a:spLocks noChangeArrowheads="1"/>
          </p:cNvSpPr>
          <p:nvPr/>
        </p:nvSpPr>
        <p:spPr bwMode="auto">
          <a:xfrm>
            <a:off x="4015606" y="836705"/>
            <a:ext cx="4970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与路径无关的四个等价命题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7652" name="Group 4"/>
          <p:cNvGrpSpPr/>
          <p:nvPr/>
        </p:nvGrpSpPr>
        <p:grpSpPr bwMode="auto">
          <a:xfrm>
            <a:off x="1978434" y="744538"/>
            <a:ext cx="7950200" cy="5275262"/>
            <a:chOff x="576" y="576"/>
            <a:chExt cx="4944" cy="3360"/>
          </a:xfrm>
        </p:grpSpPr>
        <p:sp>
          <p:nvSpPr>
            <p:cNvPr id="27663" name="Line 5"/>
            <p:cNvSpPr>
              <a:spLocks noChangeShapeType="1"/>
            </p:cNvSpPr>
            <p:nvPr/>
          </p:nvSpPr>
          <p:spPr bwMode="auto">
            <a:xfrm>
              <a:off x="576" y="576"/>
              <a:ext cx="49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6"/>
            <p:cNvSpPr>
              <a:spLocks noChangeShapeType="1"/>
            </p:cNvSpPr>
            <p:nvPr/>
          </p:nvSpPr>
          <p:spPr bwMode="auto">
            <a:xfrm>
              <a:off x="576" y="576"/>
              <a:ext cx="0" cy="336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7"/>
            <p:cNvSpPr>
              <a:spLocks noChangeShapeType="1"/>
            </p:cNvSpPr>
            <p:nvPr/>
          </p:nvSpPr>
          <p:spPr bwMode="auto">
            <a:xfrm>
              <a:off x="5520" y="576"/>
              <a:ext cx="0" cy="336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8"/>
            <p:cNvSpPr>
              <a:spLocks noChangeShapeType="1"/>
            </p:cNvSpPr>
            <p:nvPr/>
          </p:nvSpPr>
          <p:spPr bwMode="auto">
            <a:xfrm>
              <a:off x="576" y="1012"/>
              <a:ext cx="49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9"/>
            <p:cNvSpPr>
              <a:spLocks noChangeShapeType="1"/>
            </p:cNvSpPr>
            <p:nvPr/>
          </p:nvSpPr>
          <p:spPr bwMode="auto">
            <a:xfrm>
              <a:off x="959" y="576"/>
              <a:ext cx="0" cy="336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0"/>
            <p:cNvSpPr>
              <a:spLocks noChangeShapeType="1"/>
            </p:cNvSpPr>
            <p:nvPr/>
          </p:nvSpPr>
          <p:spPr bwMode="auto">
            <a:xfrm>
              <a:off x="576" y="3936"/>
              <a:ext cx="49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1"/>
            <p:cNvSpPr>
              <a:spLocks noChangeShapeType="1"/>
            </p:cNvSpPr>
            <p:nvPr/>
          </p:nvSpPr>
          <p:spPr bwMode="auto">
            <a:xfrm>
              <a:off x="576" y="1872"/>
              <a:ext cx="49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7420" name="Text Box 12"/>
          <p:cNvSpPr txBox="1">
            <a:spLocks noChangeArrowheads="1"/>
          </p:cNvSpPr>
          <p:nvPr/>
        </p:nvSpPr>
        <p:spPr bwMode="auto">
          <a:xfrm>
            <a:off x="2027636" y="1591516"/>
            <a:ext cx="500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条件</a:t>
            </a:r>
            <a:endParaRPr lang="zh-CN" altLang="en-US" sz="3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7423" name="Text Box 15"/>
          <p:cNvSpPr txBox="1">
            <a:spLocks noChangeArrowheads="1"/>
          </p:cNvSpPr>
          <p:nvPr/>
        </p:nvSpPr>
        <p:spPr bwMode="auto">
          <a:xfrm>
            <a:off x="2014682" y="3041219"/>
            <a:ext cx="620713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等</a:t>
            </a:r>
            <a:endParaRPr lang="zh-CN" altLang="en-US" sz="3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价</a:t>
            </a:r>
            <a:endParaRPr lang="zh-CN" altLang="en-US" sz="3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命</a:t>
            </a:r>
            <a:endParaRPr lang="zh-CN" altLang="en-US" sz="3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题</a:t>
            </a:r>
            <a:endParaRPr lang="zh-CN" altLang="en-US" sz="3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57424" name="Rectangle 16"/>
          <p:cNvSpPr>
            <a:spLocks noChangeArrowheads="1"/>
          </p:cNvSpPr>
          <p:nvPr/>
        </p:nvSpPr>
        <p:spPr bwMode="auto">
          <a:xfrm>
            <a:off x="2850155" y="1546806"/>
            <a:ext cx="6705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单连通区域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具有连续的一阶偏导数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则以下四个命题等价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29"/>
          <p:cNvGrpSpPr/>
          <p:nvPr/>
        </p:nvGrpSpPr>
        <p:grpSpPr bwMode="auto">
          <a:xfrm>
            <a:off x="2864934" y="2832124"/>
            <a:ext cx="6896100" cy="762000"/>
            <a:chOff x="839" y="1589"/>
            <a:chExt cx="4344" cy="480"/>
          </a:xfrm>
        </p:grpSpPr>
        <p:graphicFrame>
          <p:nvGraphicFramePr>
            <p:cNvPr id="27661" name="Object 5"/>
            <p:cNvGraphicFramePr>
              <a:graphicFrameLocks noChangeAspect="1"/>
            </p:cNvGraphicFramePr>
            <p:nvPr/>
          </p:nvGraphicFramePr>
          <p:xfrm>
            <a:off x="839" y="1634"/>
            <a:ext cx="43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4" name="Equation" r:id="rId2" imgW="6896100" imgH="444500" progId="Equation.3">
                    <p:embed/>
                  </p:oleObj>
                </mc:Choice>
                <mc:Fallback>
                  <p:oleObj name="Equation" r:id="rId2" imgW="6896100" imgH="444500" progId="Equation.3">
                    <p:embed/>
                    <p:pic>
                      <p:nvPicPr>
                        <p:cNvPr id="0" name="图片 596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634"/>
                          <a:ext cx="43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6"/>
            <p:cNvGraphicFramePr>
              <a:graphicFrameLocks noChangeAspect="1"/>
            </p:cNvGraphicFramePr>
            <p:nvPr/>
          </p:nvGraphicFramePr>
          <p:xfrm>
            <a:off x="1317" y="1589"/>
            <a:ext cx="24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5" name="Equation" r:id="rId4" imgW="381000" imgH="752475" progId="Equation.3">
                    <p:embed/>
                  </p:oleObj>
                </mc:Choice>
                <mc:Fallback>
                  <p:oleObj name="Equation" r:id="rId4" imgW="381000" imgH="752475" progId="Equation.3">
                    <p:embed/>
                    <p:pic>
                      <p:nvPicPr>
                        <p:cNvPr id="0" name="图片 596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589"/>
                          <a:ext cx="24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7433" name="Object 2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2855913" y="4393248"/>
          <a:ext cx="66278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6" name="Equation" r:id="rId7" imgW="6810375" imgH="438150" progId="Equation.DSMT4">
                  <p:embed/>
                </p:oleObj>
              </mc:Choice>
              <mc:Fallback>
                <p:oleObj name="Equation" r:id="rId7" imgW="6810375" imgH="438150" progId="Equation.DSMT4">
                  <p:embed/>
                  <p:pic>
                    <p:nvPicPr>
                      <p:cNvPr id="0" name="图片 59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393248"/>
                        <a:ext cx="66278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34" name="Object 3">
            <a:hlinkClick r:id="rId9" action="ppaction://hlinksldjump"/>
          </p:cNvPr>
          <p:cNvGraphicFramePr>
            <a:graphicFrameLocks noChangeAspect="1"/>
          </p:cNvGraphicFramePr>
          <p:nvPr/>
        </p:nvGraphicFramePr>
        <p:xfrm>
          <a:off x="2855913" y="4843464"/>
          <a:ext cx="5035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7" name="Equation" r:id="rId10" imgW="5172075" imgH="904875" progId="Equation.3">
                  <p:embed/>
                </p:oleObj>
              </mc:Choice>
              <mc:Fallback>
                <p:oleObj name="Equation" r:id="rId10" imgW="5172075" imgH="904875" progId="Equation.3">
                  <p:embed/>
                  <p:pic>
                    <p:nvPicPr>
                      <p:cNvPr id="0" name="图片 59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843464"/>
                        <a:ext cx="50355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35" name="Object 4"/>
          <p:cNvGraphicFramePr>
            <a:graphicFrameLocks noChangeAspect="1"/>
          </p:cNvGraphicFramePr>
          <p:nvPr/>
        </p:nvGraphicFramePr>
        <p:xfrm>
          <a:off x="2869288" y="3613469"/>
          <a:ext cx="568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8" name="Equation" r:id="rId12" imgW="5689600" imgH="762000" progId="Equation.3">
                  <p:embed/>
                </p:oleObj>
              </mc:Choice>
              <mc:Fallback>
                <p:oleObj name="Equation" r:id="rId12" imgW="5689600" imgH="762000" progId="Equation.3">
                  <p:embed/>
                  <p:pic>
                    <p:nvPicPr>
                      <p:cNvPr id="0" name="图片 59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288" y="3613469"/>
                        <a:ext cx="5689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6" name="Text Box 28"/>
          <p:cNvSpPr txBox="1">
            <a:spLocks noChangeArrowheads="1"/>
          </p:cNvSpPr>
          <p:nvPr/>
        </p:nvSpPr>
        <p:spPr bwMode="auto">
          <a:xfrm>
            <a:off x="1978434" y="6019800"/>
            <a:ext cx="7840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注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(I)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定理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的两个条件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缺一不可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20" grpId="0" autoUpdateAnimBg="0"/>
      <p:bldP spid="657423" grpId="0" autoUpdateAnimBg="0"/>
      <p:bldP spid="657424" grpId="0" autoUpdateAnimBg="0"/>
      <p:bldP spid="65743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4290" y="1010325"/>
            <a:ext cx="22098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zh-CN" altLang="en-US" sz="2800" b="1" dirty="0"/>
              <a:t>  验证</a:t>
            </a:r>
            <a:endParaRPr lang="zh-CN" altLang="en-US" sz="2800" b="1" dirty="0"/>
          </a:p>
        </p:txBody>
      </p:sp>
      <p:graphicFrame>
        <p:nvGraphicFramePr>
          <p:cNvPr id="48131" name="Object 2"/>
          <p:cNvGraphicFramePr>
            <a:graphicFrameLocks noChangeAspect="1"/>
          </p:cNvGraphicFramePr>
          <p:nvPr/>
        </p:nvGraphicFramePr>
        <p:xfrm>
          <a:off x="3038916" y="849445"/>
          <a:ext cx="179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6" name="Equation" r:id="rId1" imgW="1781175" imgH="904875" progId="Equation.3">
                  <p:embed/>
                </p:oleObj>
              </mc:Choice>
              <mc:Fallback>
                <p:oleObj name="Equation" r:id="rId1" imgW="1781175" imgH="904875" progId="Equation.3">
                  <p:embed/>
                  <p:pic>
                    <p:nvPicPr>
                      <p:cNvPr id="0" name="图片 78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916" y="849445"/>
                        <a:ext cx="179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842624" y="995622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在右半平面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&gt;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0 )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内存在原函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739039" y="1857392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数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并求出它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endParaRPr lang="en-US" altLang="zh-CN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1771743" y="241541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令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7895" name="Object 3"/>
          <p:cNvGraphicFramePr>
            <a:graphicFrameLocks noChangeAspect="1"/>
          </p:cNvGraphicFramePr>
          <p:nvPr/>
        </p:nvGraphicFramePr>
        <p:xfrm>
          <a:off x="3143343" y="2217767"/>
          <a:ext cx="383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7" name="Equation" r:id="rId4" imgW="3829050" imgH="904875" progId="Equation.3">
                  <p:embed/>
                </p:oleObj>
              </mc:Choice>
              <mc:Fallback>
                <p:oleObj name="Equation" r:id="rId4" imgW="3829050" imgH="904875" progId="Equation.3">
                  <p:embed/>
                  <p:pic>
                    <p:nvPicPr>
                      <p:cNvPr id="0" name="图片 78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343" y="2217767"/>
                        <a:ext cx="383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6" name="Text Box 8"/>
          <p:cNvSpPr txBox="1">
            <a:spLocks noChangeArrowheads="1"/>
          </p:cNvSpPr>
          <p:nvPr/>
        </p:nvSpPr>
        <p:spPr bwMode="auto">
          <a:xfrm>
            <a:off x="1892300" y="333267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7897" name="Object 4"/>
          <p:cNvGraphicFramePr>
            <a:graphicFrameLocks noChangeAspect="1"/>
          </p:cNvGraphicFramePr>
          <p:nvPr/>
        </p:nvGraphicFramePr>
        <p:xfrm>
          <a:off x="2678839" y="3090602"/>
          <a:ext cx="231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8" name="公式" r:id="rId6" imgW="2305050" imgH="952500" progId="Equation.3">
                  <p:embed/>
                </p:oleObj>
              </mc:Choice>
              <mc:Fallback>
                <p:oleObj name="公式" r:id="rId6" imgW="2305050" imgH="952500" progId="Equation.3">
                  <p:embed/>
                  <p:pic>
                    <p:nvPicPr>
                      <p:cNvPr id="0" name="图片 78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839" y="3090602"/>
                        <a:ext cx="2311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8" name="Text Box 10"/>
          <p:cNvSpPr txBox="1">
            <a:spLocks noChangeArrowheads="1"/>
          </p:cNvSpPr>
          <p:nvPr/>
        </p:nvSpPr>
        <p:spPr bwMode="auto">
          <a:xfrm>
            <a:off x="1845220" y="4051187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故当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&gt;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原函数存在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7899" name="Object 5"/>
          <p:cNvGraphicFramePr>
            <a:graphicFrameLocks noChangeAspect="1"/>
          </p:cNvGraphicFramePr>
          <p:nvPr/>
        </p:nvGraphicFramePr>
        <p:xfrm>
          <a:off x="2425700" y="4636499"/>
          <a:ext cx="233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39" name="公式" r:id="rId8" imgW="2324100" imgH="676275" progId="Equation.3">
                  <p:embed/>
                </p:oleObj>
              </mc:Choice>
              <mc:Fallback>
                <p:oleObj name="公式" r:id="rId8" imgW="2324100" imgH="676275" progId="Equation.3">
                  <p:embed/>
                  <p:pic>
                    <p:nvPicPr>
                      <p:cNvPr id="0" name="图片 78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636499"/>
                        <a:ext cx="233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0" name="Object 6"/>
          <p:cNvGraphicFramePr>
            <a:graphicFrameLocks noChangeAspect="1"/>
          </p:cNvGraphicFramePr>
          <p:nvPr/>
        </p:nvGraphicFramePr>
        <p:xfrm>
          <a:off x="6417538" y="4644730"/>
          <a:ext cx="1790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0" name="公式" r:id="rId10" imgW="1781175" imgH="676275" progId="Equation.3">
                  <p:embed/>
                </p:oleObj>
              </mc:Choice>
              <mc:Fallback>
                <p:oleObj name="公式" r:id="rId10" imgW="1781175" imgH="676275" progId="Equation.3">
                  <p:embed/>
                  <p:pic>
                    <p:nvPicPr>
                      <p:cNvPr id="0" name="图片 78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538" y="4644730"/>
                        <a:ext cx="1790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1" name="Object 7"/>
          <p:cNvGraphicFramePr>
            <a:graphicFrameLocks noChangeAspect="1"/>
          </p:cNvGraphicFramePr>
          <p:nvPr/>
        </p:nvGraphicFramePr>
        <p:xfrm>
          <a:off x="7021015" y="5337175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1" name="公式" r:id="rId12" imgW="3181350" imgH="828675" progId="Equation.3">
                  <p:embed/>
                </p:oleObj>
              </mc:Choice>
              <mc:Fallback>
                <p:oleObj name="公式" r:id="rId12" imgW="3181350" imgH="828675" progId="Equation.3">
                  <p:embed/>
                  <p:pic>
                    <p:nvPicPr>
                      <p:cNvPr id="0" name="图片 78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015" y="5337175"/>
                        <a:ext cx="318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2" name="Group 14"/>
          <p:cNvGrpSpPr/>
          <p:nvPr/>
        </p:nvGrpSpPr>
        <p:grpSpPr bwMode="auto">
          <a:xfrm>
            <a:off x="9513684" y="1482705"/>
            <a:ext cx="2228850" cy="2146300"/>
            <a:chOff x="3740" y="2208"/>
            <a:chExt cx="1404" cy="1352"/>
          </a:xfrm>
        </p:grpSpPr>
        <p:sp>
          <p:nvSpPr>
            <p:cNvPr id="48162" name="Line 15"/>
            <p:cNvSpPr>
              <a:spLocks noChangeShapeType="1"/>
            </p:cNvSpPr>
            <p:nvPr/>
          </p:nvSpPr>
          <p:spPr bwMode="auto">
            <a:xfrm>
              <a:off x="3936" y="3360"/>
              <a:ext cx="11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63" name="Object 14"/>
            <p:cNvGraphicFramePr>
              <a:graphicFrameLocks noChangeAspect="1"/>
            </p:cNvGraphicFramePr>
            <p:nvPr/>
          </p:nvGraphicFramePr>
          <p:xfrm>
            <a:off x="3792" y="340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2" name="公式" r:id="rId14" imgW="209550" imgH="228600" progId="Equation.3">
                    <p:embed/>
                  </p:oleObj>
                </mc:Choice>
                <mc:Fallback>
                  <p:oleObj name="公式" r:id="rId14" imgW="209550" imgH="228600" progId="Equation.3">
                    <p:embed/>
                    <p:pic>
                      <p:nvPicPr>
                        <p:cNvPr id="0" name="图片 78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4" name="Object 15"/>
            <p:cNvGraphicFramePr>
              <a:graphicFrameLocks noChangeAspect="1"/>
            </p:cNvGraphicFramePr>
            <p:nvPr/>
          </p:nvGraphicFramePr>
          <p:xfrm>
            <a:off x="4984" y="340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3" name="公式" r:id="rId16" imgW="247650" imgH="228600" progId="Equation.3">
                    <p:embed/>
                  </p:oleObj>
                </mc:Choice>
                <mc:Fallback>
                  <p:oleObj name="公式" r:id="rId16" imgW="247650" imgH="228600" progId="Equation.3">
                    <p:embed/>
                    <p:pic>
                      <p:nvPicPr>
                        <p:cNvPr id="0" name="图片 786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4" y="340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5" name="Object 16"/>
            <p:cNvGraphicFramePr>
              <a:graphicFrameLocks noChangeAspect="1"/>
            </p:cNvGraphicFramePr>
            <p:nvPr/>
          </p:nvGraphicFramePr>
          <p:xfrm>
            <a:off x="3740" y="225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4" name="公式" r:id="rId18" imgW="247650" imgH="304800" progId="Equation.3">
                    <p:embed/>
                  </p:oleObj>
                </mc:Choice>
                <mc:Fallback>
                  <p:oleObj name="公式" r:id="rId18" imgW="247650" imgH="304800" progId="Equation.3">
                    <p:embed/>
                    <p:pic>
                      <p:nvPicPr>
                        <p:cNvPr id="0" name="图片 786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0" y="225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6" name="Line 19"/>
            <p:cNvSpPr>
              <a:spLocks noChangeShapeType="1"/>
            </p:cNvSpPr>
            <p:nvPr/>
          </p:nvSpPr>
          <p:spPr bwMode="auto">
            <a:xfrm>
              <a:off x="3984" y="220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77908" name="Object 8"/>
          <p:cNvGraphicFramePr>
            <a:graphicFrameLocks noChangeAspect="1"/>
          </p:cNvGraphicFramePr>
          <p:nvPr/>
        </p:nvGraphicFramePr>
        <p:xfrm>
          <a:off x="8172451" y="4553629"/>
          <a:ext cx="201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5" name="公式" r:id="rId20" imgW="2009775" imgH="904875" progId="Equation.3">
                  <p:embed/>
                </p:oleObj>
              </mc:Choice>
              <mc:Fallback>
                <p:oleObj name="公式" r:id="rId20" imgW="2009775" imgH="904875" progId="Equation.3">
                  <p:embed/>
                  <p:pic>
                    <p:nvPicPr>
                      <p:cNvPr id="0" name="图片 78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1" y="4553629"/>
                        <a:ext cx="201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 bwMode="auto">
          <a:xfrm>
            <a:off x="11039271" y="2205017"/>
            <a:ext cx="0" cy="1106488"/>
            <a:chOff x="5179" y="1220"/>
            <a:chExt cx="0" cy="697"/>
          </a:xfrm>
        </p:grpSpPr>
        <p:sp>
          <p:nvSpPr>
            <p:cNvPr id="48160" name="Line 22"/>
            <p:cNvSpPr>
              <a:spLocks noChangeShapeType="1"/>
            </p:cNvSpPr>
            <p:nvPr/>
          </p:nvSpPr>
          <p:spPr bwMode="auto">
            <a:xfrm flipV="1">
              <a:off x="5179" y="1220"/>
              <a:ext cx="0" cy="6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Line 23"/>
            <p:cNvSpPr>
              <a:spLocks noChangeShapeType="1"/>
            </p:cNvSpPr>
            <p:nvPr/>
          </p:nvSpPr>
          <p:spPr bwMode="auto">
            <a:xfrm flipV="1">
              <a:off x="5179" y="1440"/>
              <a:ext cx="0" cy="2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/>
          <p:nvPr/>
        </p:nvGrpSpPr>
        <p:grpSpPr bwMode="auto">
          <a:xfrm>
            <a:off x="9929608" y="3304884"/>
            <a:ext cx="1470025" cy="392113"/>
            <a:chOff x="4490" y="1910"/>
            <a:chExt cx="926" cy="247"/>
          </a:xfrm>
        </p:grpSpPr>
        <p:sp>
          <p:nvSpPr>
            <p:cNvPr id="48157" name="Line 25"/>
            <p:cNvSpPr>
              <a:spLocks noChangeShapeType="1"/>
            </p:cNvSpPr>
            <p:nvPr/>
          </p:nvSpPr>
          <p:spPr bwMode="auto">
            <a:xfrm>
              <a:off x="4490" y="1910"/>
              <a:ext cx="69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8" name="Line 26"/>
            <p:cNvSpPr>
              <a:spLocks noChangeShapeType="1"/>
            </p:cNvSpPr>
            <p:nvPr/>
          </p:nvSpPr>
          <p:spPr bwMode="auto">
            <a:xfrm>
              <a:off x="4760" y="1917"/>
              <a:ext cx="20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9" name="Object 13"/>
            <p:cNvGraphicFramePr>
              <a:graphicFrameLocks noChangeAspect="1"/>
            </p:cNvGraphicFramePr>
            <p:nvPr/>
          </p:nvGraphicFramePr>
          <p:xfrm>
            <a:off x="5001" y="1959"/>
            <a:ext cx="41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6" name="公式" r:id="rId22" imgW="819150" imgH="381000" progId="Equation.3">
                    <p:embed/>
                  </p:oleObj>
                </mc:Choice>
                <mc:Fallback>
                  <p:oleObj name="公式" r:id="rId22" imgW="819150" imgH="381000" progId="Equation.3">
                    <p:embed/>
                    <p:pic>
                      <p:nvPicPr>
                        <p:cNvPr id="0" name="图片 78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1959"/>
                          <a:ext cx="41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/>
          <p:nvPr/>
        </p:nvGrpSpPr>
        <p:grpSpPr bwMode="auto">
          <a:xfrm>
            <a:off x="10778125" y="3249592"/>
            <a:ext cx="579437" cy="411163"/>
            <a:chOff x="4307" y="1898"/>
            <a:chExt cx="365" cy="259"/>
          </a:xfrm>
        </p:grpSpPr>
        <p:graphicFrame>
          <p:nvGraphicFramePr>
            <p:cNvPr id="48155" name="Object 12"/>
            <p:cNvGraphicFramePr>
              <a:graphicFrameLocks noChangeAspect="1"/>
            </p:cNvGraphicFramePr>
            <p:nvPr/>
          </p:nvGraphicFramePr>
          <p:xfrm>
            <a:off x="4307" y="1959"/>
            <a:ext cx="36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7" name="公式" r:id="rId24" imgW="714375" imgH="381000" progId="Equation.3">
                    <p:embed/>
                  </p:oleObj>
                </mc:Choice>
                <mc:Fallback>
                  <p:oleObj name="公式" r:id="rId24" imgW="714375" imgH="381000" progId="Equation.3">
                    <p:embed/>
                    <p:pic>
                      <p:nvPicPr>
                        <p:cNvPr id="0" name="图片 78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1959"/>
                          <a:ext cx="36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6" name="Oval 30"/>
            <p:cNvSpPr>
              <a:spLocks noChangeArrowheads="1"/>
            </p:cNvSpPr>
            <p:nvPr/>
          </p:nvSpPr>
          <p:spPr bwMode="auto">
            <a:xfrm>
              <a:off x="4455" y="1898"/>
              <a:ext cx="35" cy="3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1"/>
          <p:cNvGrpSpPr/>
          <p:nvPr/>
        </p:nvGrpSpPr>
        <p:grpSpPr bwMode="auto">
          <a:xfrm>
            <a:off x="10724946" y="1843067"/>
            <a:ext cx="719138" cy="407988"/>
            <a:chOff x="4975" y="963"/>
            <a:chExt cx="453" cy="257"/>
          </a:xfrm>
        </p:grpSpPr>
        <p:graphicFrame>
          <p:nvGraphicFramePr>
            <p:cNvPr id="48153" name="Object 11"/>
            <p:cNvGraphicFramePr>
              <a:graphicFrameLocks noChangeAspect="1"/>
            </p:cNvGraphicFramePr>
            <p:nvPr/>
          </p:nvGraphicFramePr>
          <p:xfrm>
            <a:off x="4975" y="963"/>
            <a:ext cx="45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48" name="公式" r:id="rId26" imgW="828675" imgH="381000" progId="Equation.3">
                    <p:embed/>
                  </p:oleObj>
                </mc:Choice>
                <mc:Fallback>
                  <p:oleObj name="公式" r:id="rId26" imgW="828675" imgH="381000" progId="Equation.3">
                    <p:embed/>
                    <p:pic>
                      <p:nvPicPr>
                        <p:cNvPr id="0" name="图片 78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5" y="963"/>
                          <a:ext cx="45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4" name="Oval 33"/>
            <p:cNvSpPr>
              <a:spLocks noChangeArrowheads="1"/>
            </p:cNvSpPr>
            <p:nvPr/>
          </p:nvSpPr>
          <p:spPr bwMode="auto">
            <a:xfrm>
              <a:off x="5161" y="1185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77922" name="Object 9"/>
          <p:cNvGraphicFramePr>
            <a:graphicFrameLocks noChangeAspect="1"/>
          </p:cNvGraphicFramePr>
          <p:nvPr/>
        </p:nvGraphicFramePr>
        <p:xfrm>
          <a:off x="5034611" y="3420474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49" name="公式" r:id="rId28" imgW="2171700" imgH="457200" progId="Equation.3">
                  <p:embed/>
                </p:oleObj>
              </mc:Choice>
              <mc:Fallback>
                <p:oleObj name="公式" r:id="rId28" imgW="2171700" imgH="457200" progId="Equation.3">
                  <p:embed/>
                  <p:pic>
                    <p:nvPicPr>
                      <p:cNvPr id="0" name="图片 78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611" y="3420474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23" name="Object 10"/>
          <p:cNvGraphicFramePr>
            <a:graphicFrameLocks noChangeAspect="1"/>
          </p:cNvGraphicFramePr>
          <p:nvPr/>
        </p:nvGraphicFramePr>
        <p:xfrm>
          <a:off x="4592638" y="4553629"/>
          <a:ext cx="179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50" name="公式" r:id="rId30" imgW="1781175" imgH="904875" progId="Equation.3">
                  <p:embed/>
                </p:oleObj>
              </mc:Choice>
              <mc:Fallback>
                <p:oleObj name="公式" r:id="rId30" imgW="1781175" imgH="904875" progId="Equation.3">
                  <p:embed/>
                  <p:pic>
                    <p:nvPicPr>
                      <p:cNvPr id="0" name="图片 78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553629"/>
                        <a:ext cx="179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24" name="Line 36"/>
          <p:cNvSpPr>
            <a:spLocks noChangeShapeType="1"/>
          </p:cNvSpPr>
          <p:nvPr/>
        </p:nvSpPr>
        <p:spPr bwMode="auto">
          <a:xfrm>
            <a:off x="3911600" y="5368654"/>
            <a:ext cx="5397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7925" name="Text Box 37"/>
          <p:cNvSpPr txBox="1">
            <a:spLocks noChangeArrowheads="1"/>
          </p:cNvSpPr>
          <p:nvPr/>
        </p:nvSpPr>
        <p:spPr bwMode="auto">
          <a:xfrm>
            <a:off x="2063750" y="6021389"/>
            <a:ext cx="55451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问：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为什么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不取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 0)?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7926" name="Line 38"/>
          <p:cNvSpPr>
            <a:spLocks noChangeShapeType="1"/>
          </p:cNvSpPr>
          <p:nvPr/>
        </p:nvSpPr>
        <p:spPr bwMode="auto">
          <a:xfrm>
            <a:off x="7021015" y="1558905"/>
            <a:ext cx="7191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4" grpId="0" autoUpdateAnimBg="0"/>
      <p:bldP spid="677896" grpId="0" autoUpdateAnimBg="0"/>
      <p:bldP spid="677898" grpId="0" autoUpdateAnimBg="0"/>
      <p:bldP spid="677924" grpId="0" animBg="1"/>
      <p:bldP spid="677925" grpId="0" autoUpdateAnimBg="0" build="p"/>
      <p:bldP spid="6779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4362" y="783808"/>
            <a:ext cx="3709124" cy="669265"/>
          </a:xfrm>
        </p:spPr>
        <p:txBody>
          <a:bodyPr/>
          <a:lstStyle/>
          <a:p>
            <a:pPr algn="l"/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000" b="1" dirty="0" smtClean="0">
                <a:solidFill>
                  <a:srgbClr val="FF0000"/>
                </a:solidFill>
                <a:latin typeface="黑体" panose="02010609060101010101" pitchFamily="49" charset="-122"/>
              </a:rPr>
              <a:t>、全微分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49" charset="-122"/>
              </a:rPr>
              <a:t>方程求解</a:t>
            </a:r>
            <a:endParaRPr lang="zh-CN" altLang="en-US" sz="30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678915" name="Text Box 3"/>
          <p:cNvSpPr txBox="1">
            <a:spLocks noChangeArrowheads="1"/>
          </p:cNvSpPr>
          <p:nvPr/>
        </p:nvSpPr>
        <p:spPr bwMode="auto">
          <a:xfrm>
            <a:off x="1787706" y="1319992"/>
            <a:ext cx="8553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(1)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若一阶微分方程可写为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且满足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= 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4339317" y="2116854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则称之为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全微分方程或恰当方程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78917" name="Rectangle 5"/>
          <p:cNvSpPr>
            <a:spLocks noChangeArrowheads="1"/>
          </p:cNvSpPr>
          <p:nvPr/>
        </p:nvSpPr>
        <p:spPr bwMode="auto">
          <a:xfrm>
            <a:off x="1790700" y="2893809"/>
            <a:ext cx="1982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(2) 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3437346" y="2781419"/>
            <a:ext cx="705643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)d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是全微分方程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8919" name="Object 2"/>
          <p:cNvGraphicFramePr>
            <a:graphicFrameLocks noChangeAspect="1"/>
          </p:cNvGraphicFramePr>
          <p:nvPr/>
        </p:nvGraphicFramePr>
        <p:xfrm>
          <a:off x="2918370" y="4028330"/>
          <a:ext cx="58578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5" name="Equation" r:id="rId2" imgW="58826400" imgH="4876800" progId="Equation.DSMT4">
                  <p:embed/>
                </p:oleObj>
              </mc:Choice>
              <mc:Fallback>
                <p:oleObj name="Equation" r:id="rId2" imgW="58826400" imgH="4876800" progId="Equation.DSMT4">
                  <p:embed/>
                  <p:pic>
                    <p:nvPicPr>
                      <p:cNvPr id="0" name="图片 79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370" y="4028330"/>
                        <a:ext cx="58578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20" name="Text Box 8"/>
          <p:cNvSpPr txBox="1">
            <a:spLocks noChangeArrowheads="1"/>
          </p:cNvSpPr>
          <p:nvPr/>
        </p:nvSpPr>
        <p:spPr bwMode="auto">
          <a:xfrm>
            <a:off x="1960993" y="4551411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于是微分方程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通解为：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u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=C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072119" y="4076702"/>
          <a:ext cx="770935" cy="45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6" name="Equation" r:id="rId4" imgW="8229600" imgH="4876800" progId="Equation.DSMT4">
                  <p:embed/>
                </p:oleObj>
              </mc:Choice>
              <mc:Fallback>
                <p:oleObj name="Equation" r:id="rId4" imgW="8229600" imgH="4876800" progId="Equation.DSMT4">
                  <p:embed/>
                  <p:pic>
                    <p:nvPicPr>
                      <p:cNvPr id="0" name="图片 791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2119" y="4076702"/>
                        <a:ext cx="770935" cy="45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97100" y="3464767"/>
          <a:ext cx="7100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7" name="Equation" r:id="rId6" imgW="71323200" imgH="5181600" progId="Equation.DSMT4">
                  <p:embed/>
                </p:oleObj>
              </mc:Choice>
              <mc:Fallback>
                <p:oleObj name="Equation" r:id="rId6" imgW="71323200" imgH="5181600" progId="Equation.DSMT4">
                  <p:embed/>
                  <p:pic>
                    <p:nvPicPr>
                      <p:cNvPr id="0" name="图片 79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464767"/>
                        <a:ext cx="71008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404961" y="5873223"/>
          <a:ext cx="5738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8" name="Equation" r:id="rId8" imgW="57607200" imgH="5181600" progId="Equation.DSMT4">
                  <p:embed/>
                </p:oleObj>
              </mc:Choice>
              <mc:Fallback>
                <p:oleObj name="Equation" r:id="rId8" imgW="57607200" imgH="5181600" progId="Equation.DSMT4">
                  <p:embed/>
                  <p:pic>
                    <p:nvPicPr>
                      <p:cNvPr id="0" name="图片 79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961" y="5873223"/>
                        <a:ext cx="5738813" cy="5175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1803400" y="5213111"/>
          <a:ext cx="74945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9" name="Equation" r:id="rId10" imgW="75285600" imgH="5181600" progId="Equation.DSMT4">
                  <p:embed/>
                </p:oleObj>
              </mc:Choice>
              <mc:Fallback>
                <p:oleObj name="Equation" r:id="rId10" imgW="75285600" imgH="5181600" progId="Equation.DSMT4">
                  <p:embed/>
                  <p:pic>
                    <p:nvPicPr>
                      <p:cNvPr id="0" name="图片 79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213111"/>
                        <a:ext cx="7494587" cy="5175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箭头 3"/>
          <p:cNvSpPr/>
          <p:nvPr/>
        </p:nvSpPr>
        <p:spPr>
          <a:xfrm>
            <a:off x="2281238" y="5998296"/>
            <a:ext cx="866071" cy="2673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autoUpdateAnimBg="0"/>
      <p:bldP spid="678916" grpId="0" autoUpdateAnimBg="0" build="p"/>
      <p:bldP spid="678917" grpId="0"/>
      <p:bldP spid="678918" grpId="0" autoUpdateAnimBg="0"/>
      <p:bldP spid="678920" grpId="0" autoUpdateAnimBg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600326" y="943065"/>
          <a:ext cx="7839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9" name="Equation" r:id="rId1" imgW="7829550" imgH="457200" progId="Equation.DSMT4">
                  <p:embed/>
                </p:oleObj>
              </mc:Choice>
              <mc:Fallback>
                <p:oleObj name="Equation" r:id="rId1" imgW="7829550" imgH="457200" progId="Equation.DSMT4">
                  <p:embed/>
                  <p:pic>
                    <p:nvPicPr>
                      <p:cNvPr id="0" name="图片 80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943065"/>
                        <a:ext cx="78390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1582536" y="1534000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79940" name="Object 3"/>
          <p:cNvGraphicFramePr>
            <a:graphicFrameLocks noChangeAspect="1"/>
          </p:cNvGraphicFramePr>
          <p:nvPr/>
        </p:nvGraphicFramePr>
        <p:xfrm>
          <a:off x="2600326" y="1590761"/>
          <a:ext cx="17922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0" name="公式" r:id="rId4" imgW="1854200" imgH="431800" progId="Equation.3">
                  <p:embed/>
                </p:oleObj>
              </mc:Choice>
              <mc:Fallback>
                <p:oleObj name="公式" r:id="rId4" imgW="1854200" imgH="431800" progId="Equation.3">
                  <p:embed/>
                  <p:pic>
                    <p:nvPicPr>
                      <p:cNvPr id="0" name="图片 804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6" y="1590761"/>
                        <a:ext cx="17922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5312133" y="1535628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故方程是全微分方程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9942" name="Object 4"/>
          <p:cNvGraphicFramePr>
            <a:graphicFrameLocks noChangeAspect="1"/>
          </p:cNvGraphicFramePr>
          <p:nvPr/>
        </p:nvGraphicFramePr>
        <p:xfrm>
          <a:off x="1685924" y="2558519"/>
          <a:ext cx="67087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1" name="Equation" r:id="rId6" imgW="6572250" imgH="676275" progId="Equation.DSMT4">
                  <p:embed/>
                </p:oleObj>
              </mc:Choice>
              <mc:Fallback>
                <p:oleObj name="Equation" r:id="rId6" imgW="6572250" imgH="676275" progId="Equation.DSMT4">
                  <p:embed/>
                  <p:pic>
                    <p:nvPicPr>
                      <p:cNvPr id="0" name="图片 804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4" y="2558519"/>
                        <a:ext cx="67087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3" name="Object 5"/>
          <p:cNvGraphicFramePr>
            <a:graphicFrameLocks noChangeAspect="1"/>
          </p:cNvGraphicFramePr>
          <p:nvPr/>
        </p:nvGraphicFramePr>
        <p:xfrm>
          <a:off x="5413809" y="3846093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2" name="Equation" r:id="rId8" imgW="3187700" imgH="889000" progId="Equation.3">
                  <p:embed/>
                </p:oleObj>
              </mc:Choice>
              <mc:Fallback>
                <p:oleObj name="Equation" r:id="rId8" imgW="3187700" imgH="889000" progId="Equation.3">
                  <p:embed/>
                  <p:pic>
                    <p:nvPicPr>
                      <p:cNvPr id="0" name="图片 80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809" y="3846093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2158206" y="4067793"/>
            <a:ext cx="391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故原方程的通解为</a:t>
            </a:r>
            <a:endParaRPr lang="zh-CN" altLang="en-US" sz="4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79945" name="Object 6"/>
          <p:cNvGraphicFramePr>
            <a:graphicFrameLocks noChangeAspect="1"/>
          </p:cNvGraphicFramePr>
          <p:nvPr/>
        </p:nvGraphicFramePr>
        <p:xfrm>
          <a:off x="6466571" y="3076660"/>
          <a:ext cx="28749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3" name="Equation" r:id="rId10" imgW="30784800" imgH="10058400" progId="Equation.DSMT4">
                  <p:embed/>
                </p:oleObj>
              </mc:Choice>
              <mc:Fallback>
                <p:oleObj name="Equation" r:id="rId10" imgW="30784800" imgH="10058400" progId="Equation.DSMT4">
                  <p:embed/>
                  <p:pic>
                    <p:nvPicPr>
                      <p:cNvPr id="0" name="图片 80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571" y="3076660"/>
                        <a:ext cx="287496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1539835" y="893853"/>
            <a:ext cx="85169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9947" name="Object 7"/>
          <p:cNvGraphicFramePr>
            <a:graphicFrameLocks noChangeAspect="1"/>
          </p:cNvGraphicFramePr>
          <p:nvPr/>
        </p:nvGraphicFramePr>
        <p:xfrm>
          <a:off x="2375694" y="2133423"/>
          <a:ext cx="32432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4" name="Equation" r:id="rId12" imgW="3251200" imgH="444500" progId="Equation.DSMT4">
                  <p:embed/>
                </p:oleObj>
              </mc:Choice>
              <mc:Fallback>
                <p:oleObj name="Equation" r:id="rId12" imgW="3251200" imgH="444500" progId="Equation.DSMT4">
                  <p:embed/>
                  <p:pic>
                    <p:nvPicPr>
                      <p:cNvPr id="0" name="图片 80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694" y="2133423"/>
                        <a:ext cx="32432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8" name="Object 8"/>
          <p:cNvGraphicFramePr>
            <a:graphicFrameLocks noChangeAspect="1"/>
          </p:cNvGraphicFramePr>
          <p:nvPr/>
        </p:nvGraphicFramePr>
        <p:xfrm>
          <a:off x="2285096" y="3217328"/>
          <a:ext cx="41814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5" name="公式" r:id="rId14" imgW="4095750" imgH="638175" progId="Equation.3">
                  <p:embed/>
                </p:oleObj>
              </mc:Choice>
              <mc:Fallback>
                <p:oleObj name="公式" r:id="rId14" imgW="4095750" imgH="638175" progId="Equation.3">
                  <p:embed/>
                  <p:pic>
                    <p:nvPicPr>
                      <p:cNvPr id="0" name="图片 80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096" y="3217328"/>
                        <a:ext cx="41814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9" name="Object 9"/>
          <p:cNvGraphicFramePr>
            <a:graphicFrameLocks noChangeAspect="1"/>
          </p:cNvGraphicFramePr>
          <p:nvPr/>
        </p:nvGraphicFramePr>
        <p:xfrm>
          <a:off x="4477723" y="1595274"/>
          <a:ext cx="7493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6" name="公式" r:id="rId16" imgW="774065" imgH="469900" progId="Equation.3">
                  <p:embed/>
                </p:oleObj>
              </mc:Choice>
              <mc:Fallback>
                <p:oleObj name="公式" r:id="rId16" imgW="774065" imgH="469900" progId="Equation.3">
                  <p:embed/>
                  <p:pic>
                    <p:nvPicPr>
                      <p:cNvPr id="0" name="图片 80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7723" y="1595274"/>
                        <a:ext cx="7493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819400" y="4922342"/>
          <a:ext cx="83423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7" name="Equation" r:id="rId18" imgW="89306400" imgH="10058400" progId="Equation.DSMT4">
                  <p:embed/>
                </p:oleObj>
              </mc:Choice>
              <mc:Fallback>
                <p:oleObj name="Equation" r:id="rId18" imgW="89306400" imgH="10058400" progId="Equation.DSMT4">
                  <p:embed/>
                  <p:pic>
                    <p:nvPicPr>
                      <p:cNvPr id="0" name="图片 80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22342"/>
                        <a:ext cx="83423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615819" y="4705895"/>
            <a:ext cx="1419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2819400" y="4684362"/>
          <a:ext cx="4441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8" name="Equation" r:id="rId20" imgW="47548800" imgH="5486400" progId="Equation.DSMT4">
                  <p:embed/>
                </p:oleObj>
              </mc:Choice>
              <mc:Fallback>
                <p:oleObj name="Equation" r:id="rId20" imgW="47548800" imgH="5486400" progId="Equation.DSMT4">
                  <p:embed/>
                  <p:pic>
                    <p:nvPicPr>
                      <p:cNvPr id="0" name="图片 80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84362"/>
                        <a:ext cx="44418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325395" y="5845391"/>
            <a:ext cx="391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故原方程的通解为</a:t>
            </a:r>
            <a:endParaRPr lang="zh-CN" altLang="en-US" sz="4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5413809" y="5686297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9" name="Equation" r:id="rId22" imgW="3187700" imgH="889000" progId="Equation.3">
                  <p:embed/>
                </p:oleObj>
              </mc:Choice>
              <mc:Fallback>
                <p:oleObj name="Equation" r:id="rId22" imgW="3187700" imgH="889000" progId="Equation.3">
                  <p:embed/>
                  <p:pic>
                    <p:nvPicPr>
                      <p:cNvPr id="0" name="图片 80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809" y="5686297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494982" y="5845391"/>
            <a:ext cx="15648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偏积分法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autoUpdateAnimBg="0"/>
      <p:bldP spid="679941" grpId="0" autoUpdateAnimBg="0"/>
      <p:bldP spid="679944" grpId="0" autoUpdateAnimBg="0"/>
      <p:bldP spid="15" grpId="0" autoUpdateAnimBg="0"/>
      <p:bldP spid="20" grpId="0" autoUpdateAnimBg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062244" y="3983065"/>
          <a:ext cx="7910792" cy="82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69" name="Equation" r:id="rId1" imgW="78943200" imgH="8229600" progId="Equation.DSMT4">
                  <p:embed/>
                </p:oleObj>
              </mc:Choice>
              <mc:Fallback>
                <p:oleObj name="Equation" r:id="rId1" imgW="78943200" imgH="8229600" progId="Equation.DSMT4">
                  <p:embed/>
                  <p:pic>
                    <p:nvPicPr>
                      <p:cNvPr id="0" name="图片 8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244" y="3983065"/>
                        <a:ext cx="7910792" cy="82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158259" y="4708320"/>
          <a:ext cx="7978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70" name="Equation" r:id="rId3" imgW="84124800" imgH="10058400" progId="Equation.DSMT4">
                  <p:embed/>
                </p:oleObj>
              </mc:Choice>
              <mc:Fallback>
                <p:oleObj name="Equation" r:id="rId3" imgW="84124800" imgH="10058400" progId="Equation.DSMT4">
                  <p:embed/>
                  <p:pic>
                    <p:nvPicPr>
                      <p:cNvPr id="0" name="图片 8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259" y="4708320"/>
                        <a:ext cx="79787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760383" y="2362602"/>
            <a:ext cx="7718110" cy="569697"/>
            <a:chOff x="1943126" y="1784319"/>
            <a:chExt cx="7718110" cy="56969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357556" y="1784319"/>
            <a:ext cx="3701576" cy="550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71" name="Equation" r:id="rId5" imgW="36880800" imgH="5486400" progId="Equation.DSMT4">
                    <p:embed/>
                  </p:oleObj>
                </mc:Choice>
                <mc:Fallback>
                  <p:oleObj name="Equation" r:id="rId5" imgW="36880800" imgH="5486400" progId="Equation.DSMT4">
                    <p:embed/>
                    <p:pic>
                      <p:nvPicPr>
                        <p:cNvPr id="0" name="图片 81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556" y="1784319"/>
                          <a:ext cx="3701576" cy="5506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6059132" y="1818166"/>
            <a:ext cx="3602104" cy="535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72" name="Equation" r:id="rId7" imgW="36880800" imgH="5486400" progId="Equation.DSMT4">
                    <p:embed/>
                  </p:oleObj>
                </mc:Choice>
                <mc:Fallback>
                  <p:oleObj name="Equation" r:id="rId7" imgW="36880800" imgH="5486400" progId="Equation.DSMT4">
                    <p:embed/>
                    <p:pic>
                      <p:nvPicPr>
                        <p:cNvPr id="0" name="图片 81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9132" y="1818166"/>
                          <a:ext cx="3602104" cy="535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1943126" y="178659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令</a:t>
              </a:r>
              <a:endParaRPr lang="zh-CN" altLang="en-US" sz="2800" b="1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22413" y="1098294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04122" y="1114248"/>
            <a:ext cx="8155986" cy="563563"/>
            <a:chOff x="2244449" y="426855"/>
            <a:chExt cx="8155986" cy="563563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894860" y="426855"/>
            <a:ext cx="6505575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73" name="Equation" r:id="rId9" imgW="63398400" imgH="5486400" progId="Equation.DSMT4">
                    <p:embed/>
                  </p:oleObj>
                </mc:Choice>
                <mc:Fallback>
                  <p:oleObj name="Equation" r:id="rId9" imgW="63398400" imgH="5486400" progId="Equation.DSMT4">
                    <p:embed/>
                    <p:pic>
                      <p:nvPicPr>
                        <p:cNvPr id="0" name="图片 81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860" y="426855"/>
                          <a:ext cx="6505575" cy="5635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2244449" y="42928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求解方程</a:t>
              </a:r>
              <a:endParaRPr lang="zh-CN" altLang="en-US" sz="2800" b="1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87475" y="1787176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解法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FF0000"/>
                </a:solidFill>
              </a:rPr>
              <a:t>：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（</a:t>
            </a:r>
            <a:r>
              <a:rPr lang="zh-CN" altLang="en-US" sz="2800" b="1" dirty="0">
                <a:solidFill>
                  <a:srgbClr val="0000CC"/>
                </a:solidFill>
              </a:rPr>
              <a:t>折线</a:t>
            </a:r>
            <a:r>
              <a:rPr lang="zh-CN" altLang="zh-CN" sz="2800" b="1" dirty="0" smtClean="0">
                <a:solidFill>
                  <a:srgbClr val="0000CC"/>
                </a:solidFill>
              </a:rPr>
              <a:t>积分法）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10289" y="3355433"/>
            <a:ext cx="3526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此方程为全微分</a:t>
            </a:r>
            <a:r>
              <a:rPr lang="zh-CN" altLang="zh-CN" sz="2800" b="1" dirty="0" smtClean="0"/>
              <a:t>方程</a:t>
            </a:r>
            <a:r>
              <a:rPr lang="en-US" altLang="zh-CN" sz="2800" b="1" dirty="0" smtClean="0"/>
              <a:t>.</a:t>
            </a:r>
            <a:endParaRPr lang="zh-CN" altLang="en-US" sz="28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485575" y="3047692"/>
            <a:ext cx="3974216" cy="1003300"/>
            <a:chOff x="1926522" y="2498725"/>
            <a:chExt cx="3974216" cy="100330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2817813" y="2498725"/>
            <a:ext cx="3082925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74" name="Equation" r:id="rId11" imgW="31699200" imgH="10363200" progId="Equation.DSMT4">
                    <p:embed/>
                  </p:oleObj>
                </mc:Choice>
                <mc:Fallback>
                  <p:oleObj name="Equation" r:id="rId11" imgW="31699200" imgH="10363200" progId="Equation.DSMT4">
                    <p:embed/>
                    <p:pic>
                      <p:nvPicPr>
                        <p:cNvPr id="0" name="图片 81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813" y="2498725"/>
                          <a:ext cx="3082925" cy="10033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/>
          </p:nvSpPr>
          <p:spPr>
            <a:xfrm>
              <a:off x="1926522" y="272038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因为</a:t>
              </a:r>
              <a:endParaRPr lang="zh-CN" altLang="en-US" sz="2800" b="1" dirty="0"/>
            </a:p>
          </p:txBody>
        </p:sp>
      </p:grp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371877" y="5523174"/>
          <a:ext cx="4224754" cy="98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75" name="Equation" r:id="rId13" imgW="42062400" imgH="9753600" progId="Equation.DSMT4">
                  <p:embed/>
                </p:oleObj>
              </mc:Choice>
              <mc:Fallback>
                <p:oleObj name="Equation" r:id="rId13" imgW="42062400" imgH="9753600" progId="Equation.DSMT4">
                  <p:embed/>
                  <p:pic>
                    <p:nvPicPr>
                      <p:cNvPr id="0" name="图片 81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877" y="5523174"/>
                        <a:ext cx="4224754" cy="985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387475" y="573645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所以方程的通解为</a:t>
            </a:r>
            <a:endParaRPr lang="zh-CN" altLang="en-US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8779511" y="5765172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为任意常数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2026082" y="985339"/>
            <a:ext cx="31591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（偏积分法）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361241" y="4630581"/>
          <a:ext cx="4507168" cy="94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9" name="Equation" r:id="rId2" imgW="1955165" imgH="406400" progId="Equation.DSMT4">
                  <p:embed/>
                </p:oleObj>
              </mc:Choice>
              <mc:Fallback>
                <p:oleObj name="Equation" r:id="rId2" imgW="1955165" imgH="406400" progId="Equation.DSMT4">
                  <p:embed/>
                  <p:pic>
                    <p:nvPicPr>
                      <p:cNvPr id="0" name="图片 82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241" y="4630581"/>
                        <a:ext cx="4507168" cy="9454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04776" y="990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9575" y="4896297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/>
              <a:t>偏积分得：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66065" y="5533103"/>
          <a:ext cx="4952999" cy="97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0" name="Equation" r:id="rId4" imgW="2171700" imgH="431800" progId="Equation.DSMT4">
                  <p:embed/>
                </p:oleObj>
              </mc:Choice>
              <mc:Fallback>
                <p:oleObj name="Equation" r:id="rId4" imgW="2171700" imgH="431800" progId="Equation.DSMT4">
                  <p:embed/>
                  <p:pic>
                    <p:nvPicPr>
                      <p:cNvPr id="0" name="图片 82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065" y="5533103"/>
                        <a:ext cx="4952999" cy="9775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104776" y="9747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801152" y="3193616"/>
          <a:ext cx="5865945" cy="61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1" name="Equation" r:id="rId6" imgW="2527300" imgH="266700" progId="Equation.DSMT4">
                  <p:embed/>
                </p:oleObj>
              </mc:Choice>
              <mc:Fallback>
                <p:oleObj name="Equation" r:id="rId6" imgW="2527300" imgH="266700" progId="Equation.DSMT4">
                  <p:embed/>
                  <p:pic>
                    <p:nvPicPr>
                      <p:cNvPr id="0" name="图片 82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152" y="3193616"/>
                        <a:ext cx="5865945" cy="619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0" y="723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026082" y="3310511"/>
            <a:ext cx="2775068" cy="553958"/>
            <a:chOff x="1815368" y="2920141"/>
            <a:chExt cx="2775068" cy="553958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2365375" y="2923815"/>
            <a:ext cx="2225061" cy="550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2" name="Equation" r:id="rId8" imgW="888365" imgH="215900" progId="Equation.DSMT4">
                    <p:embed/>
                  </p:oleObj>
                </mc:Choice>
                <mc:Fallback>
                  <p:oleObj name="Equation" r:id="rId8" imgW="888365" imgH="215900" progId="Equation.DSMT4">
                    <p:embed/>
                    <p:pic>
                      <p:nvPicPr>
                        <p:cNvPr id="0" name="图片 824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375" y="2923815"/>
                          <a:ext cx="2225061" cy="5502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/>
            <p:cNvSpPr txBox="1"/>
            <p:nvPr/>
          </p:nvSpPr>
          <p:spPr>
            <a:xfrm>
              <a:off x="1815368" y="292014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故</a:t>
              </a:r>
              <a:endParaRPr lang="zh-CN" altLang="en-US" sz="2800" b="1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026084" y="57602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291974" y="3803001"/>
          <a:ext cx="35956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3" name="Equation" r:id="rId10" imgW="36880800" imgH="9753600" progId="Equation.DSMT4">
                  <p:embed/>
                </p:oleObj>
              </mc:Choice>
              <mc:Fallback>
                <p:oleObj name="Equation" r:id="rId10" imgW="36880800" imgH="9753600" progId="Equation.DSMT4">
                  <p:embed/>
                  <p:pic>
                    <p:nvPicPr>
                      <p:cNvPr id="0" name="图片 82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974" y="3803001"/>
                        <a:ext cx="3595687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0" y="86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5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989461" y="3779523"/>
          <a:ext cx="34893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4" name="Equation" r:id="rId12" imgW="36576000" imgH="10363200" progId="Equation.DSMT4">
                  <p:embed/>
                </p:oleObj>
              </mc:Choice>
              <mc:Fallback>
                <p:oleObj name="Equation" r:id="rId12" imgW="36576000" imgH="10363200" progId="Equation.DSMT4">
                  <p:embed/>
                  <p:pic>
                    <p:nvPicPr>
                      <p:cNvPr id="0" name="图片 8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461" y="3779523"/>
                        <a:ext cx="3489325" cy="982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1"/>
          <p:cNvSpPr>
            <a:spLocks noChangeArrowheads="1"/>
          </p:cNvSpPr>
          <p:nvPr/>
        </p:nvSpPr>
        <p:spPr bwMode="auto">
          <a:xfrm>
            <a:off x="0" y="885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0" y="428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694247" y="2442502"/>
            <a:ext cx="4248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</a:t>
            </a:r>
            <a:r>
              <a:rPr lang="zh-CN" altLang="zh-CN" sz="2800" b="1" dirty="0" smtClean="0"/>
              <a:t>此</a:t>
            </a:r>
            <a:r>
              <a:rPr lang="zh-CN" altLang="zh-CN" sz="2800" b="1" dirty="0"/>
              <a:t>方程为全微分方程</a:t>
            </a:r>
            <a:r>
              <a:rPr lang="en-US" altLang="zh-CN" sz="2800" b="1" dirty="0"/>
              <a:t>.</a:t>
            </a:r>
            <a:endParaRPr lang="zh-CN" altLang="en-US" sz="2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26082" y="2228161"/>
            <a:ext cx="3668165" cy="914400"/>
            <a:chOff x="2118417" y="1836571"/>
            <a:chExt cx="3668165" cy="914400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2979882" y="1836571"/>
            <a:ext cx="28067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5" name="Equation" r:id="rId14" imgW="31699200" imgH="10363200" progId="Equation.DSMT4">
                    <p:embed/>
                  </p:oleObj>
                </mc:Choice>
                <mc:Fallback>
                  <p:oleObj name="Equation" r:id="rId14" imgW="31699200" imgH="10363200" progId="Equation.DSMT4">
                    <p:embed/>
                    <p:pic>
                      <p:nvPicPr>
                        <p:cNvPr id="0" name="图片 82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882" y="1836571"/>
                          <a:ext cx="2806700" cy="914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文本框 26"/>
            <p:cNvSpPr txBox="1"/>
            <p:nvPr/>
          </p:nvSpPr>
          <p:spPr>
            <a:xfrm>
              <a:off x="2118417" y="200258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因为</a:t>
              </a:r>
              <a:endParaRPr lang="zh-CN" altLang="en-US" sz="2800" b="1" dirty="0"/>
            </a:p>
          </p:txBody>
        </p:sp>
      </p:grpSp>
      <p:sp>
        <p:nvSpPr>
          <p:cNvPr id="29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141465" y="1647652"/>
            <a:ext cx="8118621" cy="563379"/>
            <a:chOff x="2236642" y="1131888"/>
            <a:chExt cx="8118621" cy="563379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2918866" y="1135721"/>
            <a:ext cx="3791136" cy="559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6" name="Equation" r:id="rId16" imgW="37185600" imgH="5486400" progId="Equation.DSMT4">
                    <p:embed/>
                  </p:oleObj>
                </mc:Choice>
                <mc:Fallback>
                  <p:oleObj name="Equation" r:id="rId16" imgW="37185600" imgH="5486400" progId="Equation.DSMT4">
                    <p:embed/>
                    <p:pic>
                      <p:nvPicPr>
                        <p:cNvPr id="0" name="图片 82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866" y="1135721"/>
                          <a:ext cx="3791136" cy="5595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6664325" y="1131888"/>
            <a:ext cx="3690938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07" name="Equation" r:id="rId18" imgW="36880800" imgH="5486400" progId="Equation.DSMT4">
                    <p:embed/>
                  </p:oleObj>
                </mc:Choice>
                <mc:Fallback>
                  <p:oleObj name="Equation" r:id="rId18" imgW="36880800" imgH="5486400" progId="Equation.DSMT4">
                    <p:embed/>
                    <p:pic>
                      <p:nvPicPr>
                        <p:cNvPr id="0" name="图片 82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4325" y="1131888"/>
                          <a:ext cx="3690938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2236642" y="114260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令</a:t>
              </a:r>
              <a:endParaRPr lang="zh-CN" alt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389637" y="1307116"/>
          <a:ext cx="3171929" cy="1111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8" name="Equation" r:id="rId1" imgW="28041600" imgH="9753600" progId="Equation.DSMT4">
                  <p:embed/>
                </p:oleObj>
              </mc:Choice>
              <mc:Fallback>
                <p:oleObj name="Equation" r:id="rId1" imgW="28041600" imgH="9753600" progId="Equation.DSMT4">
                  <p:embed/>
                  <p:pic>
                    <p:nvPicPr>
                      <p:cNvPr id="0" name="图片 83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637" y="1307116"/>
                        <a:ext cx="3171929" cy="1111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941376" y="1544815"/>
          <a:ext cx="2289590" cy="63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9" name="Equation" r:id="rId3" imgW="19812000" imgH="5486400" progId="Equation.DSMT4">
                  <p:embed/>
                </p:oleObj>
              </mc:Choice>
              <mc:Fallback>
                <p:oleObj name="Equation" r:id="rId3" imgW="19812000" imgH="5486400" progId="Equation.DSMT4">
                  <p:embed/>
                  <p:pic>
                    <p:nvPicPr>
                      <p:cNvPr id="0" name="图片 83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376" y="1544815"/>
                        <a:ext cx="2289590" cy="636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34463" y="16580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02138" y="1958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335759" y="2315713"/>
          <a:ext cx="6094544" cy="105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0" name="Equation" r:id="rId5" imgW="56692800" imgH="9753600" progId="Equation.DSMT4">
                  <p:embed/>
                </p:oleObj>
              </mc:Choice>
              <mc:Fallback>
                <p:oleObj name="Equation" r:id="rId5" imgW="56692800" imgH="9753600" progId="Equation.DSMT4">
                  <p:embed/>
                  <p:pic>
                    <p:nvPicPr>
                      <p:cNvPr id="0" name="图片 83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759" y="2315713"/>
                        <a:ext cx="6094544" cy="1053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502138" y="6053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80122" y="264294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713014" y="4196836"/>
          <a:ext cx="4370348" cy="99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1" name="Equation" r:id="rId7" imgW="42976800" imgH="9753600" progId="Equation.DSMT4">
                  <p:embed/>
                </p:oleObj>
              </mc:Choice>
              <mc:Fallback>
                <p:oleObj name="Equation" r:id="rId7" imgW="42976800" imgH="9753600" progId="Equation.DSMT4">
                  <p:embed/>
                  <p:pic>
                    <p:nvPicPr>
                      <p:cNvPr id="0" name="图片 83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014" y="4196836"/>
                        <a:ext cx="4370348" cy="997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0" y="86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69066" y="342755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故方程的通解为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452689" y="1385888"/>
          <a:ext cx="54578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5" name="Equation" r:id="rId1" imgW="2260600" imgH="266700" progId="Equation.DSMT4">
                  <p:embed/>
                </p:oleObj>
              </mc:Choice>
              <mc:Fallback>
                <p:oleObj name="Equation" r:id="rId1" imgW="2260600" imgH="266700" progId="Equation.DSMT4">
                  <p:embed/>
                  <p:pic>
                    <p:nvPicPr>
                      <p:cNvPr id="0" name="图片 84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9" y="1385888"/>
                        <a:ext cx="54578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481263" y="2103439"/>
          <a:ext cx="753586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6" name="Equation" r:id="rId3" imgW="3035300" imgH="406400" progId="Equation.DSMT4">
                  <p:embed/>
                </p:oleObj>
              </mc:Choice>
              <mc:Fallback>
                <p:oleObj name="Equation" r:id="rId3" imgW="3035300" imgH="406400" progId="Equation.DSMT4">
                  <p:embed/>
                  <p:pic>
                    <p:nvPicPr>
                      <p:cNvPr id="0" name="图片 84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103439"/>
                        <a:ext cx="753586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532064" y="3165476"/>
          <a:ext cx="50704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7" name="Equation" r:id="rId5" imgW="2197100" imgH="406400" progId="Equation.DSMT4">
                  <p:embed/>
                </p:oleObj>
              </mc:Choice>
              <mc:Fallback>
                <p:oleObj name="Equation" r:id="rId5" imgW="2197100" imgH="406400" progId="Equation.DSMT4">
                  <p:embed/>
                  <p:pic>
                    <p:nvPicPr>
                      <p:cNvPr id="0" name="图片 84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4" y="3165476"/>
                        <a:ext cx="50704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511425" y="4157663"/>
          <a:ext cx="42735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8" name="Equation" r:id="rId7" imgW="1713865" imgH="406400" progId="Equation.DSMT4">
                  <p:embed/>
                </p:oleObj>
              </mc:Choice>
              <mc:Fallback>
                <p:oleObj name="Equation" r:id="rId7" imgW="1713865" imgH="406400" progId="Equation.DSMT4">
                  <p:embed/>
                  <p:pic>
                    <p:nvPicPr>
                      <p:cNvPr id="0" name="图片 84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157663"/>
                        <a:ext cx="42735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857376" y="806451"/>
            <a:ext cx="2793001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（凑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微法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19382" y="5226049"/>
          <a:ext cx="3799018" cy="95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9" name="Equation" r:id="rId10" imgW="1624965" imgH="406400" progId="Equation.DSMT4">
                  <p:embed/>
                </p:oleObj>
              </mc:Choice>
              <mc:Fallback>
                <p:oleObj name="Equation" r:id="rId10" imgW="1624965" imgH="406400" progId="Equation.DSMT4">
                  <p:embed/>
                  <p:pic>
                    <p:nvPicPr>
                      <p:cNvPr id="0" name="图片 84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382" y="5226049"/>
                        <a:ext cx="3799018" cy="955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52689" y="543416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通解为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7602539" y="543416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b="1" dirty="0"/>
              <a:t>为任意</a:t>
            </a:r>
            <a:r>
              <a:rPr lang="zh-CN" altLang="zh-CN" sz="2800" b="1" dirty="0" smtClean="0"/>
              <a:t>常数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/>
              <a:t>.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1529228" y="2533875"/>
            <a:ext cx="95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80964" name="Object 3"/>
          <p:cNvGraphicFramePr>
            <a:graphicFrameLocks noChangeAspect="1"/>
          </p:cNvGraphicFramePr>
          <p:nvPr/>
        </p:nvGraphicFramePr>
        <p:xfrm>
          <a:off x="2346622" y="3170391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2" name="公式" r:id="rId2" imgW="1828800" imgH="482600" progId="Equation.3">
                  <p:embed/>
                </p:oleObj>
              </mc:Choice>
              <mc:Fallback>
                <p:oleObj name="公式" r:id="rId2" imgW="1828800" imgH="482600" progId="Equation.3">
                  <p:embed/>
                  <p:pic>
                    <p:nvPicPr>
                      <p:cNvPr id="0" name="图片 85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622" y="3170391"/>
                        <a:ext cx="1828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5" name="Object 4"/>
          <p:cNvGraphicFramePr>
            <a:graphicFrameLocks noChangeAspect="1"/>
          </p:cNvGraphicFramePr>
          <p:nvPr/>
        </p:nvGraphicFramePr>
        <p:xfrm>
          <a:off x="4402191" y="3094389"/>
          <a:ext cx="1963738" cy="527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3" name="Equation" r:id="rId4" imgW="20421600" imgH="5486400" progId="Equation.DSMT4">
                  <p:embed/>
                </p:oleObj>
              </mc:Choice>
              <mc:Fallback>
                <p:oleObj name="Equation" r:id="rId4" imgW="20421600" imgH="5486400" progId="Equation.DSMT4">
                  <p:embed/>
                  <p:pic>
                    <p:nvPicPr>
                      <p:cNvPr id="0" name="图片 85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91" y="3094389"/>
                        <a:ext cx="1963738" cy="527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5"/>
          <p:cNvGraphicFramePr>
            <a:graphicFrameLocks noChangeAspect="1"/>
          </p:cNvGraphicFramePr>
          <p:nvPr/>
        </p:nvGraphicFramePr>
        <p:xfrm>
          <a:off x="2265981" y="2561494"/>
          <a:ext cx="256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4" name="Equation" r:id="rId6" imgW="2565400" imgH="469900" progId="Equation.3">
                  <p:embed/>
                </p:oleObj>
              </mc:Choice>
              <mc:Fallback>
                <p:oleObj name="Equation" r:id="rId6" imgW="2565400" imgH="469900" progId="Equation.3">
                  <p:embed/>
                  <p:pic>
                    <p:nvPicPr>
                      <p:cNvPr id="0" name="图片 85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981" y="2561494"/>
                        <a:ext cx="256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7" name="Object 6"/>
          <p:cNvGraphicFramePr>
            <a:graphicFrameLocks noChangeAspect="1"/>
          </p:cNvGraphicFramePr>
          <p:nvPr/>
        </p:nvGraphicFramePr>
        <p:xfrm>
          <a:off x="4974000" y="2576287"/>
          <a:ext cx="2503089" cy="45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5" name="Equation" r:id="rId8" imgW="26822400" imgH="4876800" progId="Equation.DSMT4">
                  <p:embed/>
                </p:oleObj>
              </mc:Choice>
              <mc:Fallback>
                <p:oleObj name="Equation" r:id="rId8" imgW="26822400" imgH="4876800" progId="Equation.DSMT4">
                  <p:embed/>
                  <p:pic>
                    <p:nvPicPr>
                      <p:cNvPr id="0" name="图片 85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000" y="2576287"/>
                        <a:ext cx="2503089" cy="455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147888" y="3652719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∵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曲线积分与路径无关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80969" name="Object 7"/>
          <p:cNvGraphicFramePr>
            <a:graphicFrameLocks noChangeAspect="1"/>
          </p:cNvGraphicFramePr>
          <p:nvPr/>
        </p:nvGraphicFramePr>
        <p:xfrm>
          <a:off x="6096000" y="3726035"/>
          <a:ext cx="165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6" name="公式" r:id="rId10" imgW="1651000" imgH="469900" progId="Equation.3">
                  <p:embed/>
                </p:oleObj>
              </mc:Choice>
              <mc:Fallback>
                <p:oleObj name="公式" r:id="rId10" imgW="1651000" imgH="469900" progId="Equation.3">
                  <p:embed/>
                  <p:pic>
                    <p:nvPicPr>
                      <p:cNvPr id="0" name="图片 85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26035"/>
                        <a:ext cx="1654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0" name="Object 8"/>
          <p:cNvGraphicFramePr>
            <a:graphicFrameLocks noChangeAspect="1"/>
          </p:cNvGraphicFramePr>
          <p:nvPr/>
        </p:nvGraphicFramePr>
        <p:xfrm>
          <a:off x="6543675" y="5300663"/>
          <a:ext cx="22479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7" name="Equation" r:id="rId12" imgW="2247900" imgH="622300" progId="Equation.DSMT4">
                  <p:embed/>
                </p:oleObj>
              </mc:Choice>
              <mc:Fallback>
                <p:oleObj name="Equation" r:id="rId12" imgW="2247900" imgH="622300" progId="Equation.DSMT4">
                  <p:embed/>
                  <p:pic>
                    <p:nvPicPr>
                      <p:cNvPr id="0" name="图片 85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5300663"/>
                        <a:ext cx="22479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1" name="Object 9"/>
          <p:cNvGraphicFramePr>
            <a:graphicFrameLocks noChangeAspect="1"/>
          </p:cNvGraphicFramePr>
          <p:nvPr/>
        </p:nvGraphicFramePr>
        <p:xfrm>
          <a:off x="8863013" y="5203825"/>
          <a:ext cx="6715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8" name="公式" r:id="rId14" imgW="673100" imgH="888365" progId="Equation.3">
                  <p:embed/>
                </p:oleObj>
              </mc:Choice>
              <mc:Fallback>
                <p:oleObj name="公式" r:id="rId14" imgW="673100" imgH="888365" progId="Equation.3">
                  <p:embed/>
                  <p:pic>
                    <p:nvPicPr>
                      <p:cNvPr id="0" name="图片 85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013" y="5203825"/>
                        <a:ext cx="6715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2" name="Object 10"/>
          <p:cNvGraphicFramePr>
            <a:graphicFrameLocks noChangeAspect="1"/>
          </p:cNvGraphicFramePr>
          <p:nvPr/>
        </p:nvGraphicFramePr>
        <p:xfrm>
          <a:off x="2265981" y="4198039"/>
          <a:ext cx="2392036" cy="48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19" name="Equation" r:id="rId16" imgW="25298400" imgH="5181600" progId="Equation.DSMT4">
                  <p:embed/>
                </p:oleObj>
              </mc:Choice>
              <mc:Fallback>
                <p:oleObj name="Equation" r:id="rId16" imgW="25298400" imgH="5181600" progId="Equation.DSMT4">
                  <p:embed/>
                  <p:pic>
                    <p:nvPicPr>
                      <p:cNvPr id="0" name="图片 85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981" y="4198039"/>
                        <a:ext cx="2392036" cy="489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3" name="Object 11"/>
          <p:cNvGraphicFramePr>
            <a:graphicFrameLocks noChangeAspect="1"/>
          </p:cNvGraphicFramePr>
          <p:nvPr/>
        </p:nvGraphicFramePr>
        <p:xfrm>
          <a:off x="4778375" y="4168166"/>
          <a:ext cx="2635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0" name="Equation" r:id="rId18" imgW="27432000" imgH="5486400" progId="Equation.DSMT4">
                  <p:embed/>
                </p:oleObj>
              </mc:Choice>
              <mc:Fallback>
                <p:oleObj name="Equation" r:id="rId18" imgW="27432000" imgH="5486400" progId="Equation.DSMT4">
                  <p:embed/>
                  <p:pic>
                    <p:nvPicPr>
                      <p:cNvPr id="0" name="图片 85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168166"/>
                        <a:ext cx="26352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4" name="Object 12"/>
          <p:cNvGraphicFramePr>
            <a:graphicFrameLocks noChangeAspect="1"/>
          </p:cNvGraphicFramePr>
          <p:nvPr/>
        </p:nvGraphicFramePr>
        <p:xfrm>
          <a:off x="2092564" y="4749940"/>
          <a:ext cx="1728222" cy="48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1" name="Equation" r:id="rId20" imgW="17373600" imgH="4876800" progId="Equation.DSMT4">
                  <p:embed/>
                </p:oleObj>
              </mc:Choice>
              <mc:Fallback>
                <p:oleObj name="Equation" r:id="rId20" imgW="17373600" imgH="4876800" progId="Equation.DSMT4">
                  <p:embed/>
                  <p:pic>
                    <p:nvPicPr>
                      <p:cNvPr id="0" name="图片 85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564" y="4749940"/>
                        <a:ext cx="1728222" cy="48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5" name="Object 13"/>
          <p:cNvGraphicFramePr>
            <a:graphicFrameLocks noChangeAspect="1"/>
          </p:cNvGraphicFramePr>
          <p:nvPr/>
        </p:nvGraphicFramePr>
        <p:xfrm>
          <a:off x="3869373" y="4808348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2" name="公式" r:id="rId22" imgW="1219200" imgH="368300" progId="Equation.3">
                  <p:embed/>
                </p:oleObj>
              </mc:Choice>
              <mc:Fallback>
                <p:oleObj name="公式" r:id="rId22" imgW="1219200" imgH="368300" progId="Equation.3">
                  <p:embed/>
                  <p:pic>
                    <p:nvPicPr>
                      <p:cNvPr id="0" name="图片 85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373" y="4808348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6" name="Object 14"/>
          <p:cNvGraphicFramePr>
            <a:graphicFrameLocks noChangeAspect="1"/>
          </p:cNvGraphicFramePr>
          <p:nvPr/>
        </p:nvGraphicFramePr>
        <p:xfrm>
          <a:off x="5312930" y="4714583"/>
          <a:ext cx="1997941" cy="55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3" name="Equation" r:id="rId24" imgW="19812000" imgH="5486400" progId="Equation.DSMT4">
                  <p:embed/>
                </p:oleObj>
              </mc:Choice>
              <mc:Fallback>
                <p:oleObj name="Equation" r:id="rId24" imgW="19812000" imgH="5486400" progId="Equation.DSMT4">
                  <p:embed/>
                  <p:pic>
                    <p:nvPicPr>
                      <p:cNvPr id="0" name="图片 85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930" y="4714583"/>
                        <a:ext cx="1997941" cy="55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7" name="Object 15"/>
          <p:cNvGraphicFramePr>
            <a:graphicFrameLocks noChangeAspect="1"/>
          </p:cNvGraphicFramePr>
          <p:nvPr/>
        </p:nvGraphicFramePr>
        <p:xfrm>
          <a:off x="1919288" y="5300663"/>
          <a:ext cx="449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4" name="公式" r:id="rId26" imgW="4495800" imgH="685800" progId="Equation.3">
                  <p:embed/>
                </p:oleObj>
              </mc:Choice>
              <mc:Fallback>
                <p:oleObj name="公式" r:id="rId26" imgW="4495800" imgH="685800" progId="Equation.3">
                  <p:embed/>
                  <p:pic>
                    <p:nvPicPr>
                      <p:cNvPr id="0" name="图片 85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300663"/>
                        <a:ext cx="449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81380" y="1168655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5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37175" y="1792601"/>
          <a:ext cx="398153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5" name="Equation" r:id="rId28" imgW="41757600" imgH="8229600" progId="Equation.DSMT4">
                  <p:embed/>
                </p:oleObj>
              </mc:Choice>
              <mc:Fallback>
                <p:oleObj name="Equation" r:id="rId28" imgW="41757600" imgH="8229600" progId="Equation.DSMT4">
                  <p:embed/>
                  <p:pic>
                    <p:nvPicPr>
                      <p:cNvPr id="0" name="图片 85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175" y="1792601"/>
                        <a:ext cx="3981533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068788" y="1168655"/>
          <a:ext cx="2743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6" name="Equation" r:id="rId30" imgW="2743200" imgH="736600" progId="Equation.DSMT4">
                  <p:embed/>
                </p:oleObj>
              </mc:Choice>
              <mc:Fallback>
                <p:oleObj name="Equation" r:id="rId30" imgW="2743200" imgH="736600" progId="Equation.DSMT4">
                  <p:embed/>
                  <p:pic>
                    <p:nvPicPr>
                      <p:cNvPr id="0" name="图片 85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88" y="1168655"/>
                        <a:ext cx="27432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19288" y="1878316"/>
          <a:ext cx="1855630" cy="551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7" name="Equation" r:id="rId32" imgW="18288000" imgH="5486400" progId="Equation.DSMT4">
                  <p:embed/>
                </p:oleObj>
              </mc:Choice>
              <mc:Fallback>
                <p:oleObj name="Equation" r:id="rId32" imgW="18288000" imgH="5486400" progId="Equation.DSMT4">
                  <p:embed/>
                  <p:pic>
                    <p:nvPicPr>
                      <p:cNvPr id="0" name="图片 85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878316"/>
                        <a:ext cx="1855630" cy="551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20786" y="1954670"/>
          <a:ext cx="1816389" cy="510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28" name="Equation" r:id="rId34" imgW="18288000" imgH="5181600" progId="Equation.DSMT4">
                  <p:embed/>
                </p:oleObj>
              </mc:Choice>
              <mc:Fallback>
                <p:oleObj name="Equation" r:id="rId34" imgW="18288000" imgH="5181600" progId="Equation.DSMT4">
                  <p:embed/>
                  <p:pic>
                    <p:nvPicPr>
                      <p:cNvPr id="0" name="图片 85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0786" y="1954670"/>
                        <a:ext cx="1816389" cy="510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2114088" y="1168718"/>
            <a:ext cx="21234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设曲线积分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11988" y="1168718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与路径无关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endParaRPr lang="zh-CN" alt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autoUpdateAnimBg="0"/>
      <p:bldP spid="680968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73176" y="1138335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63513" y="944948"/>
          <a:ext cx="6008141" cy="9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7" name="Equation" r:id="rId1" imgW="61569600" imgH="9753600" progId="Equation.DSMT4">
                  <p:embed/>
                </p:oleObj>
              </mc:Choice>
              <mc:Fallback>
                <p:oleObj name="Equation" r:id="rId1" imgW="61569600" imgH="9753600" progId="Equation.DSMT4">
                  <p:embed/>
                  <p:pic>
                    <p:nvPicPr>
                      <p:cNvPr id="0" name="图片 867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3513" y="944948"/>
                        <a:ext cx="6008141" cy="9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934386" y="1206424"/>
          <a:ext cx="2551793" cy="47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8" name="Equation" r:id="rId3" imgW="27736800" imgH="5181600" progId="Equation.DSMT4">
                  <p:embed/>
                </p:oleObj>
              </mc:Choice>
              <mc:Fallback>
                <p:oleObj name="Equation" r:id="rId3" imgW="27736800" imgH="5181600" progId="Equation.DSMT4">
                  <p:embed/>
                  <p:pic>
                    <p:nvPicPr>
                      <p:cNvPr id="0" name="图片 867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4386" y="1206424"/>
                        <a:ext cx="2551793" cy="476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93399" y="1830389"/>
          <a:ext cx="6882494" cy="56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9" name="Equation" r:id="rId5" imgW="66751200" imgH="5486400" progId="Equation.DSMT4">
                  <p:embed/>
                </p:oleObj>
              </mc:Choice>
              <mc:Fallback>
                <p:oleObj name="Equation" r:id="rId5" imgW="66751200" imgH="5486400" progId="Equation.DSMT4">
                  <p:embed/>
                  <p:pic>
                    <p:nvPicPr>
                      <p:cNvPr id="0" name="图片 867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3399" y="1830389"/>
                        <a:ext cx="6882494" cy="565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66118" y="2342349"/>
          <a:ext cx="4988715" cy="98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0" name="Equation" r:id="rId7" imgW="52730400" imgH="10363200" progId="Equation.DSMT4">
                  <p:embed/>
                </p:oleObj>
              </mc:Choice>
              <mc:Fallback>
                <p:oleObj name="Equation" r:id="rId7" imgW="52730400" imgH="10363200" progId="Equation.DSMT4">
                  <p:embed/>
                  <p:pic>
                    <p:nvPicPr>
                      <p:cNvPr id="0" name="图片 867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118" y="2342349"/>
                        <a:ext cx="4988715" cy="980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111838" y="2611415"/>
          <a:ext cx="2944586" cy="51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1" name="Equation" r:id="rId9" imgW="29870400" imgH="5181600" progId="Equation.DSMT4">
                  <p:embed/>
                </p:oleObj>
              </mc:Choice>
              <mc:Fallback>
                <p:oleObj name="Equation" r:id="rId9" imgW="29870400" imgH="5181600" progId="Equation.DSMT4">
                  <p:embed/>
                  <p:pic>
                    <p:nvPicPr>
                      <p:cNvPr id="0" name="图片 867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38" y="2611415"/>
                        <a:ext cx="2944586" cy="510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113429" y="260173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(2016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39037" y="35412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836232" y="3292462"/>
          <a:ext cx="5112363" cy="92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2" name="Equation" r:id="rId11" imgW="53949600" imgH="9753600" progId="Equation.DSMT4">
                  <p:embed/>
                </p:oleObj>
              </mc:Choice>
              <mc:Fallback>
                <p:oleObj name="Equation" r:id="rId11" imgW="53949600" imgH="9753600" progId="Equation.DSMT4">
                  <p:embed/>
                  <p:pic>
                    <p:nvPicPr>
                      <p:cNvPr id="0" name="图片 867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6232" y="3292462"/>
                        <a:ext cx="5112363" cy="924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40353" y="4096310"/>
          <a:ext cx="5389883" cy="70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3" name="Equation" r:id="rId13" imgW="53949600" imgH="7010400" progId="Equation.DSMT4">
                  <p:embed/>
                </p:oleObj>
              </mc:Choice>
              <mc:Fallback>
                <p:oleObj name="Equation" r:id="rId13" imgW="53949600" imgH="7010400" progId="Equation.DSMT4">
                  <p:embed/>
                  <p:pic>
                    <p:nvPicPr>
                      <p:cNvPr id="0" name="图片 867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40353" y="4096310"/>
                        <a:ext cx="5389883" cy="700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030236" y="4220358"/>
          <a:ext cx="2225964" cy="527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4" name="Equation" r:id="rId15" imgW="23164800" imgH="5486400" progId="Equation.DSMT4">
                  <p:embed/>
                </p:oleObj>
              </mc:Choice>
              <mc:Fallback>
                <p:oleObj name="Equation" r:id="rId15" imgW="23164800" imgH="5486400" progId="Equation.DSMT4">
                  <p:embed/>
                  <p:pic>
                    <p:nvPicPr>
                      <p:cNvPr id="0" name="图片 867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30236" y="4220358"/>
                        <a:ext cx="2225964" cy="527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76777" y="4783330"/>
          <a:ext cx="3558648" cy="51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5" name="Equation" r:id="rId17" imgW="35966400" imgH="5181600" progId="Equation.DSMT4">
                  <p:embed/>
                </p:oleObj>
              </mc:Choice>
              <mc:Fallback>
                <p:oleObj name="Equation" r:id="rId17" imgW="35966400" imgH="5181600" progId="Equation.DSMT4">
                  <p:embed/>
                  <p:pic>
                    <p:nvPicPr>
                      <p:cNvPr id="0" name="图片 867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76777" y="4783330"/>
                        <a:ext cx="3558648" cy="51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635425" y="4820996"/>
          <a:ext cx="1964877" cy="47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6" name="Equation" r:id="rId19" imgW="20116800" imgH="4876800" progId="Equation.DSMT4">
                  <p:embed/>
                </p:oleObj>
              </mc:Choice>
              <mc:Fallback>
                <p:oleObj name="Equation" r:id="rId19" imgW="20116800" imgH="4876800" progId="Equation.DSMT4">
                  <p:embed/>
                  <p:pic>
                    <p:nvPicPr>
                      <p:cNvPr id="0" name="图片 867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35425" y="4820996"/>
                        <a:ext cx="1964877" cy="47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600302" y="4796691"/>
          <a:ext cx="4455969" cy="53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7" name="Equation" r:id="rId21" imgW="45415200" imgH="5486400" progId="Equation.DSMT4">
                  <p:embed/>
                </p:oleObj>
              </mc:Choice>
              <mc:Fallback>
                <p:oleObj name="Equation" r:id="rId21" imgW="45415200" imgH="5486400" progId="Equation.DSMT4">
                  <p:embed/>
                  <p:pic>
                    <p:nvPicPr>
                      <p:cNvPr id="0" name="图片 8671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00302" y="4796691"/>
                        <a:ext cx="4455969" cy="53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250090" y="5334996"/>
          <a:ext cx="60499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8" name="Equation" r:id="rId23" imgW="63703200" imgH="10363200" progId="Equation.DSMT4">
                  <p:embed/>
                </p:oleObj>
              </mc:Choice>
              <mc:Fallback>
                <p:oleObj name="Equation" r:id="rId23" imgW="63703200" imgH="10363200" progId="Equation.DSMT4">
                  <p:embed/>
                  <p:pic>
                    <p:nvPicPr>
                      <p:cNvPr id="0" name="图片 867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50090" y="5334996"/>
                        <a:ext cx="6049963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300053" y="5502144"/>
          <a:ext cx="3340785" cy="50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9" name="Equation" r:id="rId25" imgW="32004000" imgH="4876800" progId="Equation.DSMT4">
                  <p:embed/>
                </p:oleObj>
              </mc:Choice>
              <mc:Fallback>
                <p:oleObj name="Equation" r:id="rId25" imgW="32004000" imgH="4876800" progId="Equation.DSMT4">
                  <p:embed/>
                  <p:pic>
                    <p:nvPicPr>
                      <p:cNvPr id="0" name="图片 867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00053" y="5502144"/>
                        <a:ext cx="3340785" cy="509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1232" y="1281561"/>
            <a:ext cx="1034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于是，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77902" y="1692658"/>
          <a:ext cx="3232727" cy="96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5" name="Equation" r:id="rId1" imgW="34747200" imgH="10363200" progId="Equation.DSMT4">
                  <p:embed/>
                </p:oleObj>
              </mc:Choice>
              <mc:Fallback>
                <p:oleObj name="Equation" r:id="rId1" imgW="34747200" imgH="10363200" progId="Equation.DSMT4">
                  <p:embed/>
                  <p:pic>
                    <p:nvPicPr>
                      <p:cNvPr id="0" name="图片 876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7902" y="1692658"/>
                        <a:ext cx="3232727" cy="96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910629" y="1956145"/>
          <a:ext cx="26209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6" name="Equation" r:id="rId3" imgW="27127200" imgH="4876800" progId="Equation.DSMT4">
                  <p:embed/>
                </p:oleObj>
              </mc:Choice>
              <mc:Fallback>
                <p:oleObj name="Equation" r:id="rId3" imgW="27127200" imgH="4876800" progId="Equation.DSMT4">
                  <p:embed/>
                  <p:pic>
                    <p:nvPicPr>
                      <p:cNvPr id="0" name="图片 876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0629" y="1956145"/>
                        <a:ext cx="2620963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35560" y="2677848"/>
          <a:ext cx="2575069" cy="52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7" name="Equation" r:id="rId5" imgW="24079200" imgH="4876800" progId="Equation.DSMT4">
                  <p:embed/>
                </p:oleObj>
              </mc:Choice>
              <mc:Fallback>
                <p:oleObj name="Equation" r:id="rId5" imgW="24079200" imgH="4876800" progId="Equation.DSMT4">
                  <p:embed/>
                  <p:pic>
                    <p:nvPicPr>
                      <p:cNvPr id="0" name="图片 876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5560" y="2677848"/>
                        <a:ext cx="2575069" cy="52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98473" y="2751696"/>
          <a:ext cx="1445635" cy="492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8" name="Equation" r:id="rId7" imgW="14325600" imgH="4876800" progId="Equation.DSMT4">
                  <p:embed/>
                </p:oleObj>
              </mc:Choice>
              <mc:Fallback>
                <p:oleObj name="Equation" r:id="rId7" imgW="14325600" imgH="4876800" progId="Equation.DSMT4">
                  <p:embed/>
                  <p:pic>
                    <p:nvPicPr>
                      <p:cNvPr id="0" name="图片 876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8473" y="2751696"/>
                        <a:ext cx="1445635" cy="492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81232" y="3405859"/>
          <a:ext cx="2665911" cy="539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9" name="Equation" r:id="rId9" imgW="27127200" imgH="5486400" progId="Equation.DSMT4">
                  <p:embed/>
                </p:oleObj>
              </mc:Choice>
              <mc:Fallback>
                <p:oleObj name="Equation" r:id="rId9" imgW="27127200" imgH="5486400" progId="Equation.DSMT4">
                  <p:embed/>
                  <p:pic>
                    <p:nvPicPr>
                      <p:cNvPr id="0" name="图片 876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1232" y="3405859"/>
                        <a:ext cx="2665911" cy="539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49186" y="3405859"/>
          <a:ext cx="3338700" cy="577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0" name="Equation" r:id="rId11" imgW="31699200" imgH="5486400" progId="Equation.DSMT4">
                  <p:embed/>
                </p:oleObj>
              </mc:Choice>
              <mc:Fallback>
                <p:oleObj name="Equation" r:id="rId11" imgW="31699200" imgH="5486400" progId="Equation.DSMT4">
                  <p:embed/>
                  <p:pic>
                    <p:nvPicPr>
                      <p:cNvPr id="0" name="图片 876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9186" y="3405859"/>
                        <a:ext cx="3338700" cy="577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187886" y="3452024"/>
          <a:ext cx="1344468" cy="53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1" name="Equation" r:id="rId13" imgW="13106400" imgH="5181600" progId="Equation.DSMT4">
                  <p:embed/>
                </p:oleObj>
              </mc:Choice>
              <mc:Fallback>
                <p:oleObj name="Equation" r:id="rId13" imgW="13106400" imgH="5181600" progId="Equation.DSMT4">
                  <p:embed/>
                  <p:pic>
                    <p:nvPicPr>
                      <p:cNvPr id="0" name="图片 876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87886" y="3452024"/>
                        <a:ext cx="1344468" cy="53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81232" y="4282686"/>
          <a:ext cx="3521942" cy="53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2" name="Equation" r:id="rId15" imgW="33832800" imgH="5181600" progId="Equation.DSMT4">
                  <p:embed/>
                </p:oleObj>
              </mc:Choice>
              <mc:Fallback>
                <p:oleObj name="Equation" r:id="rId15" imgW="33832800" imgH="5181600" progId="Equation.DSMT4">
                  <p:embed/>
                  <p:pic>
                    <p:nvPicPr>
                      <p:cNvPr id="0" name="图片 876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81232" y="4282686"/>
                        <a:ext cx="3521942" cy="539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671400" y="4253483"/>
          <a:ext cx="4515499" cy="56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3" name="Equation" r:id="rId17" imgW="44196000" imgH="5486400" progId="Equation.DSMT4">
                  <p:embed/>
                </p:oleObj>
              </mc:Choice>
              <mc:Fallback>
                <p:oleObj name="Equation" r:id="rId17" imgW="44196000" imgH="5486400" progId="Equation.DSMT4">
                  <p:embed/>
                  <p:pic>
                    <p:nvPicPr>
                      <p:cNvPr id="0" name="图片 876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71400" y="4253483"/>
                        <a:ext cx="4515499" cy="56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081232" y="5138092"/>
          <a:ext cx="4017241" cy="52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4" name="Equation" r:id="rId19" imgW="39319200" imgH="5181600" progId="Equation.DSMT4">
                  <p:embed/>
                </p:oleObj>
              </mc:Choice>
              <mc:Fallback>
                <p:oleObj name="Equation" r:id="rId19" imgW="39319200" imgH="5181600" progId="Equation.DSMT4">
                  <p:embed/>
                  <p:pic>
                    <p:nvPicPr>
                      <p:cNvPr id="0" name="图片 876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81232" y="5138092"/>
                        <a:ext cx="4017241" cy="529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172363" y="5138092"/>
          <a:ext cx="2359229" cy="55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5" name="Equation" r:id="rId21" imgW="23469600" imgH="5486400" progId="Equation.DSMT4">
                  <p:embed/>
                </p:oleObj>
              </mc:Choice>
              <mc:Fallback>
                <p:oleObj name="Equation" r:id="rId21" imgW="23469600" imgH="5486400" progId="Equation.DSMT4">
                  <p:embed/>
                  <p:pic>
                    <p:nvPicPr>
                      <p:cNvPr id="0" name="图片 8763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72363" y="5138092"/>
                        <a:ext cx="2359229" cy="551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77206" y="679614"/>
            <a:ext cx="3151845" cy="5334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  <a:r>
              <a:rPr lang="zh-CN" altLang="en-US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 smtClean="0"/>
              <a:t>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AutoShape 4"/>
          <p:cNvSpPr>
            <a:spLocks noChangeArrowheads="1"/>
          </p:cNvSpPr>
          <p:nvPr/>
        </p:nvSpPr>
        <p:spPr bwMode="auto">
          <a:xfrm>
            <a:off x="3239657" y="816734"/>
            <a:ext cx="982663" cy="214313"/>
          </a:xfrm>
          <a:prstGeom prst="rightArrow">
            <a:avLst>
              <a:gd name="adj1" fmla="val 50000"/>
              <a:gd name="adj2" fmla="val 1298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9461" name="Object 2"/>
          <p:cNvGraphicFramePr>
            <a:graphicFrameLocks noChangeAspect="1"/>
          </p:cNvGraphicFramePr>
          <p:nvPr/>
        </p:nvGraphicFramePr>
        <p:xfrm>
          <a:off x="2125664" y="1870239"/>
          <a:ext cx="4405766" cy="81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3" name="Equation" r:id="rId2" imgW="4600575" imgH="838200" progId="Equation.3">
                  <p:embed/>
                </p:oleObj>
              </mc:Choice>
              <mc:Fallback>
                <p:oleObj name="Equation" r:id="rId2" imgW="4600575" imgH="838200" progId="Equation.3">
                  <p:embed/>
                  <p:pic>
                    <p:nvPicPr>
                      <p:cNvPr id="0" name="图片 61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4" y="1870239"/>
                        <a:ext cx="4405766" cy="81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3"/>
          <p:cNvGraphicFramePr>
            <a:graphicFrameLocks noChangeAspect="1"/>
          </p:cNvGraphicFramePr>
          <p:nvPr/>
        </p:nvGraphicFramePr>
        <p:xfrm>
          <a:off x="2218532" y="2735273"/>
          <a:ext cx="2107406" cy="81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4" name="公式" r:id="rId4" imgW="2200275" imgH="838200" progId="Equation.3">
                  <p:embed/>
                </p:oleObj>
              </mc:Choice>
              <mc:Fallback>
                <p:oleObj name="公式" r:id="rId4" imgW="2200275" imgH="838200" progId="Equation.3">
                  <p:embed/>
                  <p:pic>
                    <p:nvPicPr>
                      <p:cNvPr id="0" name="图片 61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532" y="2735273"/>
                        <a:ext cx="2107406" cy="81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9742489" y="1901826"/>
            <a:ext cx="1803400" cy="1604962"/>
            <a:chOff x="4513" y="933"/>
            <a:chExt cx="1136" cy="1011"/>
          </a:xfrm>
        </p:grpSpPr>
        <p:graphicFrame>
          <p:nvGraphicFramePr>
            <p:cNvPr id="29723" name="Object 14"/>
            <p:cNvGraphicFramePr>
              <a:graphicFrameLocks noChangeAspect="1"/>
            </p:cNvGraphicFramePr>
            <p:nvPr/>
          </p:nvGraphicFramePr>
          <p:xfrm>
            <a:off x="4513" y="175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5" name="公式" r:id="rId6" imgW="285750" imgH="295275" progId="Equation.3">
                    <p:embed/>
                  </p:oleObj>
                </mc:Choice>
                <mc:Fallback>
                  <p:oleObj name="公式" r:id="rId6" imgW="285750" imgH="295275" progId="Equation.3">
                    <p:embed/>
                    <p:pic>
                      <p:nvPicPr>
                        <p:cNvPr id="0" name="图片 61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75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Object 15"/>
            <p:cNvGraphicFramePr>
              <a:graphicFrameLocks noChangeAspect="1"/>
            </p:cNvGraphicFramePr>
            <p:nvPr/>
          </p:nvGraphicFramePr>
          <p:xfrm>
            <a:off x="5465" y="933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6" name="公式" r:id="rId8" imgW="285750" imgH="285750" progId="Equation.3">
                    <p:embed/>
                  </p:oleObj>
                </mc:Choice>
                <mc:Fallback>
                  <p:oleObj name="公式" r:id="rId8" imgW="285750" imgH="285750" progId="Equation.3">
                    <p:embed/>
                    <p:pic>
                      <p:nvPicPr>
                        <p:cNvPr id="0" name="图片 61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5" y="933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25" name="Group 13"/>
            <p:cNvGrpSpPr/>
            <p:nvPr/>
          </p:nvGrpSpPr>
          <p:grpSpPr bwMode="auto">
            <a:xfrm>
              <a:off x="4586" y="960"/>
              <a:ext cx="864" cy="808"/>
              <a:chOff x="4464" y="2112"/>
              <a:chExt cx="864" cy="808"/>
            </a:xfrm>
          </p:grpSpPr>
          <p:sp>
            <p:nvSpPr>
              <p:cNvPr id="29727" name="Freeform 14"/>
              <p:cNvSpPr/>
              <p:nvPr/>
            </p:nvSpPr>
            <p:spPr bwMode="auto">
              <a:xfrm>
                <a:off x="4464" y="2112"/>
                <a:ext cx="864" cy="808"/>
              </a:xfrm>
              <a:custGeom>
                <a:avLst/>
                <a:gdLst>
                  <a:gd name="T0" fmla="*/ 0 w 864"/>
                  <a:gd name="T1" fmla="*/ 768 h 808"/>
                  <a:gd name="T2" fmla="*/ 528 w 864"/>
                  <a:gd name="T3" fmla="*/ 768 h 808"/>
                  <a:gd name="T4" fmla="*/ 768 w 864"/>
                  <a:gd name="T5" fmla="*/ 528 h 808"/>
                  <a:gd name="T6" fmla="*/ 864 w 864"/>
                  <a:gd name="T7" fmla="*/ 0 h 8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808"/>
                  <a:gd name="T14" fmla="*/ 864 w 864"/>
                  <a:gd name="T15" fmla="*/ 808 h 8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808">
                    <a:moveTo>
                      <a:pt x="0" y="768"/>
                    </a:moveTo>
                    <a:cubicBezTo>
                      <a:pt x="200" y="788"/>
                      <a:pt x="400" y="808"/>
                      <a:pt x="528" y="768"/>
                    </a:cubicBezTo>
                    <a:cubicBezTo>
                      <a:pt x="656" y="728"/>
                      <a:pt x="712" y="656"/>
                      <a:pt x="768" y="528"/>
                    </a:cubicBezTo>
                    <a:cubicBezTo>
                      <a:pt x="824" y="400"/>
                      <a:pt x="844" y="200"/>
                      <a:pt x="864" y="0"/>
                    </a:cubicBezTo>
                  </a:path>
                </a:pathLst>
              </a:custGeom>
              <a:noFill/>
              <a:ln w="2222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8" name="Line 15"/>
              <p:cNvSpPr>
                <a:spLocks noChangeShapeType="1"/>
              </p:cNvSpPr>
              <p:nvPr/>
            </p:nvSpPr>
            <p:spPr bwMode="auto">
              <a:xfrm flipV="1">
                <a:off x="5136" y="2544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26" name="Object 16"/>
            <p:cNvGraphicFramePr>
              <a:graphicFrameLocks noChangeAspect="1"/>
            </p:cNvGraphicFramePr>
            <p:nvPr/>
          </p:nvGraphicFramePr>
          <p:xfrm>
            <a:off x="5250" y="1625"/>
            <a:ext cx="2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7" name="公式" r:id="rId10" imgW="333375" imgH="409575" progId="Equation.3">
                    <p:embed/>
                  </p:oleObj>
                </mc:Choice>
                <mc:Fallback>
                  <p:oleObj name="公式" r:id="rId10" imgW="333375" imgH="409575" progId="Equation.3">
                    <p:embed/>
                    <p:pic>
                      <p:nvPicPr>
                        <p:cNvPr id="0" name="图片 61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0" y="1625"/>
                          <a:ext cx="21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/>
          <p:nvPr/>
        </p:nvGrpSpPr>
        <p:grpSpPr bwMode="auto">
          <a:xfrm>
            <a:off x="9732964" y="1872353"/>
            <a:ext cx="1520825" cy="1276350"/>
            <a:chOff x="4551" y="2668"/>
            <a:chExt cx="958" cy="804"/>
          </a:xfrm>
        </p:grpSpPr>
        <p:grpSp>
          <p:nvGrpSpPr>
            <p:cNvPr id="29719" name="Group 18"/>
            <p:cNvGrpSpPr/>
            <p:nvPr/>
          </p:nvGrpSpPr>
          <p:grpSpPr bwMode="auto">
            <a:xfrm>
              <a:off x="4645" y="2704"/>
              <a:ext cx="864" cy="768"/>
              <a:chOff x="4464" y="2112"/>
              <a:chExt cx="864" cy="768"/>
            </a:xfrm>
          </p:grpSpPr>
          <p:sp>
            <p:nvSpPr>
              <p:cNvPr id="29721" name="Freeform 19"/>
              <p:cNvSpPr/>
              <p:nvPr/>
            </p:nvSpPr>
            <p:spPr bwMode="auto">
              <a:xfrm>
                <a:off x="4464" y="2112"/>
                <a:ext cx="864" cy="768"/>
              </a:xfrm>
              <a:custGeom>
                <a:avLst/>
                <a:gdLst>
                  <a:gd name="T0" fmla="*/ 0 w 864"/>
                  <a:gd name="T1" fmla="*/ 768 h 768"/>
                  <a:gd name="T2" fmla="*/ 144 w 864"/>
                  <a:gd name="T3" fmla="*/ 240 h 768"/>
                  <a:gd name="T4" fmla="*/ 864 w 864"/>
                  <a:gd name="T5" fmla="*/ 0 h 768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768"/>
                  <a:gd name="T11" fmla="*/ 864 w 86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768">
                    <a:moveTo>
                      <a:pt x="0" y="768"/>
                    </a:moveTo>
                    <a:cubicBezTo>
                      <a:pt x="0" y="568"/>
                      <a:pt x="0" y="368"/>
                      <a:pt x="144" y="240"/>
                    </a:cubicBezTo>
                    <a:cubicBezTo>
                      <a:pt x="288" y="112"/>
                      <a:pt x="576" y="56"/>
                      <a:pt x="864" y="0"/>
                    </a:cubicBezTo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2" name="Line 20"/>
              <p:cNvSpPr>
                <a:spLocks noChangeShapeType="1"/>
              </p:cNvSpPr>
              <p:nvPr/>
            </p:nvSpPr>
            <p:spPr bwMode="auto">
              <a:xfrm flipV="1">
                <a:off x="4752" y="2160"/>
                <a:ext cx="288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20" name="Object 13"/>
            <p:cNvGraphicFramePr>
              <a:graphicFrameLocks noChangeAspect="1"/>
            </p:cNvGraphicFramePr>
            <p:nvPr/>
          </p:nvGraphicFramePr>
          <p:xfrm>
            <a:off x="4551" y="2668"/>
            <a:ext cx="23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8" name="公式" r:id="rId12" imgW="361950" imgH="409575" progId="Equation.3">
                    <p:embed/>
                  </p:oleObj>
                </mc:Choice>
                <mc:Fallback>
                  <p:oleObj name="公式" r:id="rId12" imgW="361950" imgH="409575" progId="Equation.3">
                    <p:embed/>
                    <p:pic>
                      <p:nvPicPr>
                        <p:cNvPr id="0" name="图片 61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2668"/>
                          <a:ext cx="23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9480" name="Text Box 24"/>
          <p:cNvSpPr txBox="1">
            <a:spLocks noChangeArrowheads="1"/>
          </p:cNvSpPr>
          <p:nvPr/>
        </p:nvSpPr>
        <p:spPr bwMode="auto">
          <a:xfrm>
            <a:off x="1747839" y="1201042"/>
            <a:ext cx="859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任意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两条由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i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的有向分段光滑曲线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" name="Group 37"/>
          <p:cNvGrpSpPr/>
          <p:nvPr/>
        </p:nvGrpSpPr>
        <p:grpSpPr bwMode="auto">
          <a:xfrm>
            <a:off x="4473576" y="2742303"/>
            <a:ext cx="2125209" cy="924032"/>
            <a:chOff x="1882" y="1525"/>
            <a:chExt cx="1384" cy="585"/>
          </a:xfrm>
        </p:grpSpPr>
        <p:graphicFrame>
          <p:nvGraphicFramePr>
            <p:cNvPr id="29717" name="Object 11"/>
            <p:cNvGraphicFramePr>
              <a:graphicFrameLocks noChangeAspect="1"/>
            </p:cNvGraphicFramePr>
            <p:nvPr/>
          </p:nvGraphicFramePr>
          <p:xfrm>
            <a:off x="1882" y="1525"/>
            <a:ext cx="1384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9" name="Equation" r:id="rId14" imgW="2190750" imgH="800100" progId="Equation.3">
                    <p:embed/>
                  </p:oleObj>
                </mc:Choice>
                <mc:Fallback>
                  <p:oleObj name="Equation" r:id="rId14" imgW="2190750" imgH="800100" progId="Equation.3">
                    <p:embed/>
                    <p:pic>
                      <p:nvPicPr>
                        <p:cNvPr id="0" name="图片 61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525"/>
                          <a:ext cx="1384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8" name="Object 12"/>
            <p:cNvGraphicFramePr>
              <a:graphicFrameLocks noChangeAspect="1"/>
            </p:cNvGraphicFramePr>
            <p:nvPr/>
          </p:nvGraphicFramePr>
          <p:xfrm>
            <a:off x="2028" y="1670"/>
            <a:ext cx="28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0" name="Equation" r:id="rId16" imgW="4876800" imgH="7620000" progId="Equation.DSMT4">
                    <p:embed/>
                  </p:oleObj>
                </mc:Choice>
                <mc:Fallback>
                  <p:oleObj name="Equation" r:id="rId16" imgW="4876800" imgH="7620000" progId="Equation.DSMT4">
                    <p:embed/>
                    <p:pic>
                      <p:nvPicPr>
                        <p:cNvPr id="0" name="图片 61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670"/>
                          <a:ext cx="28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2"/>
          <p:cNvGrpSpPr/>
          <p:nvPr/>
        </p:nvGrpSpPr>
        <p:grpSpPr bwMode="auto">
          <a:xfrm>
            <a:off x="2173288" y="3422650"/>
            <a:ext cx="2427288" cy="1063626"/>
            <a:chOff x="444" y="2235"/>
            <a:chExt cx="1529" cy="670"/>
          </a:xfrm>
        </p:grpSpPr>
        <p:graphicFrame>
          <p:nvGraphicFramePr>
            <p:cNvPr id="29715" name="Object 9"/>
            <p:cNvGraphicFramePr>
              <a:graphicFrameLocks noChangeAspect="1"/>
            </p:cNvGraphicFramePr>
            <p:nvPr/>
          </p:nvGraphicFramePr>
          <p:xfrm>
            <a:off x="445" y="2366"/>
            <a:ext cx="1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1" name="Equation" r:id="rId18" imgW="2419350" imgH="381000" progId="Equation.3">
                    <p:embed/>
                  </p:oleObj>
                </mc:Choice>
                <mc:Fallback>
                  <p:oleObj name="Equation" r:id="rId18" imgW="2419350" imgH="381000" progId="Equation.3">
                    <p:embed/>
                    <p:pic>
                      <p:nvPicPr>
                        <p:cNvPr id="0" name="图片 61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" y="2366"/>
                          <a:ext cx="15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10"/>
            <p:cNvGraphicFramePr>
              <a:graphicFrameLocks noChangeAspect="1"/>
            </p:cNvGraphicFramePr>
            <p:nvPr/>
          </p:nvGraphicFramePr>
          <p:xfrm>
            <a:off x="444" y="2235"/>
            <a:ext cx="692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2" name="Equation" r:id="rId20" imgW="10668000" imgH="10363200" progId="Equation.DSMT4">
                    <p:embed/>
                  </p:oleObj>
                </mc:Choice>
                <mc:Fallback>
                  <p:oleObj name="Equation" r:id="rId20" imgW="10668000" imgH="10363200" progId="Equation.DSMT4">
                    <p:embed/>
                    <p:pic>
                      <p:nvPicPr>
                        <p:cNvPr id="0" name="图片 61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2235"/>
                          <a:ext cx="692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9511" name="Object 4"/>
          <p:cNvGraphicFramePr>
            <a:graphicFrameLocks noChangeAspect="1"/>
          </p:cNvGraphicFramePr>
          <p:nvPr/>
        </p:nvGraphicFramePr>
        <p:xfrm>
          <a:off x="4656138" y="3666336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53" name="公式" r:id="rId22" imgW="571500" imgH="361950" progId="Equation.3">
                  <p:embed/>
                </p:oleObj>
              </mc:Choice>
              <mc:Fallback>
                <p:oleObj name="公式" r:id="rId22" imgW="571500" imgH="361950" progId="Equation.3">
                  <p:embed/>
                  <p:pic>
                    <p:nvPicPr>
                      <p:cNvPr id="0" name="图片 61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666336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513" name="Text Box 57"/>
          <p:cNvSpPr txBox="1">
            <a:spLocks noChangeArrowheads="1"/>
          </p:cNvSpPr>
          <p:nvPr/>
        </p:nvSpPr>
        <p:spPr bwMode="auto">
          <a:xfrm>
            <a:off x="1847850" y="5214938"/>
            <a:ext cx="7634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  <a:ea typeface="宋体" panose="02010600030101010101" pitchFamily="2" charset="-122"/>
              </a:rPr>
              <a:t>说明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积分与路径无关时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曲线积分可记为： 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9514" name="Object 5"/>
          <p:cNvGraphicFramePr>
            <a:graphicFrameLocks noChangeAspect="1"/>
          </p:cNvGraphicFramePr>
          <p:nvPr/>
        </p:nvGraphicFramePr>
        <p:xfrm>
          <a:off x="4656138" y="4430206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54" name="公式" r:id="rId24" imgW="2286000" imgH="838200" progId="Equation.3">
                  <p:embed/>
                </p:oleObj>
              </mc:Choice>
              <mc:Fallback>
                <p:oleObj name="公式" r:id="rId24" imgW="2286000" imgH="838200" progId="Equation.3">
                  <p:embed/>
                  <p:pic>
                    <p:nvPicPr>
                      <p:cNvPr id="0" name="图片 61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430206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515" name="Object 6"/>
          <p:cNvGraphicFramePr>
            <a:graphicFrameLocks noChangeAspect="1"/>
          </p:cNvGraphicFramePr>
          <p:nvPr/>
        </p:nvGraphicFramePr>
        <p:xfrm>
          <a:off x="2081213" y="4413260"/>
          <a:ext cx="246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55" name="公式" r:id="rId26" imgW="2457450" imgH="838200" progId="Equation.3">
                  <p:embed/>
                </p:oleObj>
              </mc:Choice>
              <mc:Fallback>
                <p:oleObj name="公式" r:id="rId26" imgW="2457450" imgH="838200" progId="Equation.3">
                  <p:embed/>
                  <p:pic>
                    <p:nvPicPr>
                      <p:cNvPr id="0" name="图片 61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413260"/>
                        <a:ext cx="246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516" name="Line 60"/>
          <p:cNvSpPr>
            <a:spLocks noChangeShapeType="1"/>
          </p:cNvSpPr>
          <p:nvPr/>
        </p:nvSpPr>
        <p:spPr bwMode="auto">
          <a:xfrm>
            <a:off x="1531938" y="5214938"/>
            <a:ext cx="3124200" cy="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3"/>
          <p:cNvGrpSpPr/>
          <p:nvPr/>
        </p:nvGrpSpPr>
        <p:grpSpPr bwMode="auto">
          <a:xfrm>
            <a:off x="2855913" y="5672145"/>
            <a:ext cx="4495800" cy="925513"/>
            <a:chOff x="243" y="3618"/>
            <a:chExt cx="2832" cy="583"/>
          </a:xfrm>
        </p:grpSpPr>
        <p:graphicFrame>
          <p:nvGraphicFramePr>
            <p:cNvPr id="29713" name="Object 7"/>
            <p:cNvGraphicFramePr>
              <a:graphicFrameLocks noChangeAspect="1"/>
            </p:cNvGraphicFramePr>
            <p:nvPr/>
          </p:nvGraphicFramePr>
          <p:xfrm>
            <a:off x="243" y="3721"/>
            <a:ext cx="283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6" name="Equation" r:id="rId28" imgW="4486275" imgH="752475" progId="Equation.3">
                    <p:embed/>
                  </p:oleObj>
                </mc:Choice>
                <mc:Fallback>
                  <p:oleObj name="Equation" r:id="rId28" imgW="4486275" imgH="752475" progId="Equation.3">
                    <p:embed/>
                    <p:pic>
                      <p:nvPicPr>
                        <p:cNvPr id="0" name="图片 61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" y="3721"/>
                          <a:ext cx="283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8"/>
            <p:cNvGraphicFramePr>
              <a:graphicFrameLocks noChangeAspect="1"/>
            </p:cNvGraphicFramePr>
            <p:nvPr/>
          </p:nvGraphicFramePr>
          <p:xfrm>
            <a:off x="1636" y="3618"/>
            <a:ext cx="465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57" name="Equation" r:id="rId30" imgW="7315200" imgH="8229600" progId="Equation.DSMT4">
                    <p:embed/>
                  </p:oleObj>
                </mc:Choice>
                <mc:Fallback>
                  <p:oleObj name="Equation" r:id="rId30" imgW="7315200" imgH="8229600" progId="Equation.DSMT4">
                    <p:embed/>
                    <p:pic>
                      <p:nvPicPr>
                        <p:cNvPr id="0" name="图片 61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3618"/>
                          <a:ext cx="465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9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80" grpId="0" autoUpdateAnimBg="0"/>
      <p:bldP spid="659513" grpId="0" autoUpdateAnimBg="0" build="p"/>
      <p:bldP spid="6595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905001" y="381001"/>
            <a:ext cx="2192908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积分因子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CC0000"/>
                </a:solidFill>
                <a:ea typeface="黑体" panose="02010609060101010101" pitchFamily="49" charset="-122"/>
              </a:rPr>
              <a:t>   </a:t>
            </a:r>
            <a:endParaRPr lang="zh-CN" altLang="en-US" sz="2600" dirty="0">
              <a:solidFill>
                <a:srgbClr val="CC0000"/>
              </a:solidFill>
              <a:ea typeface="黑体" panose="02010609060101010101" pitchFamily="49" charset="-122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752599" y="980004"/>
            <a:ext cx="9247909" cy="206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若存在一函数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使方程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是全微分方程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则函数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叫做方程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dx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的积分因子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52599" y="3130201"/>
            <a:ext cx="8686800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一般情况下积分因子并不好求，但在特殊情况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435835" y="3627719"/>
          <a:ext cx="21717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8" name="Equation" r:id="rId2" imgW="24079200" imgH="10668000" progId="Equation.DSMT4">
                  <p:embed/>
                </p:oleObj>
              </mc:Choice>
              <mc:Fallback>
                <p:oleObj name="Equation" r:id="rId2" imgW="24079200" imgH="10668000" progId="Equation.DSMT4">
                  <p:embed/>
                  <p:pic>
                    <p:nvPicPr>
                      <p:cNvPr id="0" name="图片 88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835" y="3627719"/>
                        <a:ext cx="21717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667250" y="5043488"/>
          <a:ext cx="18367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9" name="Equation" r:id="rId4" imgW="17678400" imgH="7010400" progId="Equation.DSMT4">
                  <p:embed/>
                </p:oleObj>
              </mc:Choice>
              <mc:Fallback>
                <p:oleObj name="Equation" r:id="rId4" imgW="17678400" imgH="7010400" progId="Equation.DSMT4">
                  <p:embed/>
                  <p:pic>
                    <p:nvPicPr>
                      <p:cNvPr id="0" name="图片 88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043488"/>
                        <a:ext cx="183673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52600" y="4685462"/>
            <a:ext cx="86868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积分因子可写为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 build="p"/>
      <p:bldP spid="59399" grpId="0" autoUpdateAnimBg="0" build="p"/>
      <p:bldP spid="5" grpId="0" autoUpdateAnimBg="0" build="p"/>
      <p:bldP spid="9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719553" y="660651"/>
            <a:ext cx="8301902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CC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CC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求方程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 err="1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的积分因子并求其通解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000375" y="1471759"/>
            <a:ext cx="804707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719553" y="1471759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b="1" dirty="0">
                <a:solidFill>
                  <a:srgbClr val="CC0000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sz="2600" b="1" dirty="0">
                <a:solidFill>
                  <a:srgbClr val="CC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600" dirty="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endParaRPr lang="zh-CN" altLang="en-US" sz="2600" dirty="0">
              <a:solidFill>
                <a:srgbClr val="CC0000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518569" y="2977021"/>
            <a:ext cx="963612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465726" y="4183336"/>
            <a:ext cx="3404778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故所给方程的通解为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035558" y="1197821"/>
          <a:ext cx="270734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8" name="Equation" r:id="rId2" imgW="29260800" imgH="10363200" progId="Equation.DSMT4">
                  <p:embed/>
                </p:oleObj>
              </mc:Choice>
              <mc:Fallback>
                <p:oleObj name="Equation" r:id="rId2" imgW="29260800" imgH="10363200" progId="Equation.DSMT4">
                  <p:embed/>
                  <p:pic>
                    <p:nvPicPr>
                      <p:cNvPr id="0" name="图片 892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5558" y="1197821"/>
                        <a:ext cx="2707341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08890" y="2045400"/>
          <a:ext cx="4696306" cy="96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9" name="Equation" r:id="rId4" imgW="50596800" imgH="10363200" progId="Equation.DSMT4">
                  <p:embed/>
                </p:oleObj>
              </mc:Choice>
              <mc:Fallback>
                <p:oleObj name="Equation" r:id="rId4" imgW="50596800" imgH="10363200" progId="Equation.DSMT4">
                  <p:embed/>
                  <p:pic>
                    <p:nvPicPr>
                      <p:cNvPr id="0" name="图片 892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8890" y="2045400"/>
                        <a:ext cx="4696306" cy="961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606068" y="3004250"/>
          <a:ext cx="2707341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0" name="Equation" r:id="rId6" imgW="29260800" imgH="10363200" progId="Equation.DSMT4">
                  <p:embed/>
                </p:oleObj>
              </mc:Choice>
              <mc:Fallback>
                <p:oleObj name="Equation" r:id="rId6" imgW="29260800" imgH="10363200" progId="Equation.DSMT4">
                  <p:embed/>
                  <p:pic>
                    <p:nvPicPr>
                      <p:cNvPr id="0" name="图片 892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06068" y="3004250"/>
                        <a:ext cx="2707341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63736" y="4621909"/>
          <a:ext cx="991755" cy="99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01" name="Equation" r:id="rId8" imgW="10363200" imgH="10363200" progId="Equation.DSMT4">
                  <p:embed/>
                </p:oleObj>
              </mc:Choice>
              <mc:Fallback>
                <p:oleObj name="Equation" r:id="rId8" imgW="10363200" imgH="10363200" progId="Equation.DSMT4">
                  <p:embed/>
                  <p:pic>
                    <p:nvPicPr>
                      <p:cNvPr id="0" name="图片 893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3736" y="4621909"/>
                        <a:ext cx="991755" cy="99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 build="p"/>
      <p:bldP spid="59397" grpId="0" autoUpdateAnimBg="0" build="p"/>
      <p:bldP spid="59402" grpId="0" autoUpdateAnimBg="0" build="p"/>
      <p:bldP spid="59404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598764" y="854473"/>
            <a:ext cx="853757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求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方程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-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 smtClean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积分因子并求其通解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52600" y="1811753"/>
            <a:ext cx="708527" cy="46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rgbClr val="CC0000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C0000"/>
                </a:solidFill>
                <a:latin typeface="+mn-ea"/>
                <a:ea typeface="+mn-ea"/>
              </a:rPr>
              <a:t>解 </a:t>
            </a:r>
            <a:r>
              <a:rPr lang="zh-CN" altLang="en-US" sz="2600" dirty="0" smtClean="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endParaRPr lang="zh-CN" altLang="en-US" sz="2600" dirty="0">
              <a:solidFill>
                <a:srgbClr val="CC0000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549770" y="3626310"/>
            <a:ext cx="198291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积分得通解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736726" y="1794690"/>
            <a:ext cx="434340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6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方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的各项重新合并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1867217" y="2532753"/>
            <a:ext cx="4037965" cy="47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ydx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xdy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, </a:t>
            </a:r>
            <a:endParaRPr lang="en-US" altLang="zh-CN" b="1" dirty="0">
              <a:solidFill>
                <a:schemeClr val="tx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1757594" y="3248390"/>
            <a:ext cx="2164054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再把它改写成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6322885" y="1752600"/>
            <a:ext cx="5414241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积分因子乘以方程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方程变为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6322885" y="1811753"/>
            <a:ext cx="0" cy="457200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70618" y="3835579"/>
          <a:ext cx="4231161" cy="111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4" name="Equation" r:id="rId2" imgW="42976800" imgH="11277600" progId="Equation.DSMT4">
                  <p:embed/>
                </p:oleObj>
              </mc:Choice>
              <mc:Fallback>
                <p:oleObj name="Equation" r:id="rId2" imgW="42976800" imgH="11277600" progId="Equation.DSMT4">
                  <p:embed/>
                  <p:pic>
                    <p:nvPicPr>
                      <p:cNvPr id="0" name="图片 903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0618" y="3835579"/>
                        <a:ext cx="4231161" cy="1110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36726" y="4852792"/>
          <a:ext cx="4570373" cy="983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5" name="Equation" r:id="rId4" imgW="48158400" imgH="10363200" progId="Equation.DSMT4">
                  <p:embed/>
                </p:oleObj>
              </mc:Choice>
              <mc:Fallback>
                <p:oleObj name="Equation" r:id="rId4" imgW="48158400" imgH="10363200" progId="Equation.DSMT4">
                  <p:embed/>
                  <p:pic>
                    <p:nvPicPr>
                      <p:cNvPr id="0" name="图片 903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6726" y="4852792"/>
                        <a:ext cx="4570373" cy="983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957091" y="2490285"/>
          <a:ext cx="31511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6" name="Equation" r:id="rId6" imgW="32004000" imgH="10363200" progId="Equation.DSMT4">
                  <p:embed/>
                </p:oleObj>
              </mc:Choice>
              <mc:Fallback>
                <p:oleObj name="Equation" r:id="rId6" imgW="32004000" imgH="10363200" progId="Equation.DSMT4">
                  <p:embed/>
                  <p:pic>
                    <p:nvPicPr>
                      <p:cNvPr id="0" name="图片 903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7091" y="2490285"/>
                        <a:ext cx="3151188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67552" y="4097753"/>
          <a:ext cx="3070928" cy="102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7" name="Equation" r:id="rId8" imgW="31089600" imgH="10363200" progId="Equation.DSMT4">
                  <p:embed/>
                </p:oleObj>
              </mc:Choice>
              <mc:Fallback>
                <p:oleObj name="Equation" r:id="rId8" imgW="31089600" imgH="10363200" progId="Equation.DSMT4">
                  <p:embed/>
                  <p:pic>
                    <p:nvPicPr>
                      <p:cNvPr id="0" name="图片 903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67552" y="4097753"/>
                        <a:ext cx="3070928" cy="1023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18275" y="5053013"/>
          <a:ext cx="224948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8" name="Equation" r:id="rId10" imgW="23469600" imgH="11277600" progId="Equation.DSMT4">
                  <p:embed/>
                </p:oleObj>
              </mc:Choice>
              <mc:Fallback>
                <p:oleObj name="Equation" r:id="rId10" imgW="23469600" imgH="11277600" progId="Equation.DSMT4">
                  <p:embed/>
                  <p:pic>
                    <p:nvPicPr>
                      <p:cNvPr id="0" name="图片 903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8275" y="5053013"/>
                        <a:ext cx="2249488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16363" y="872695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utoUpdateAnimBg="0" build="p"/>
      <p:bldP spid="60421" grpId="0"/>
      <p:bldP spid="60422" grpId="0" autoUpdateAnimBg="0" build="p"/>
      <p:bldP spid="60423" grpId="0" autoUpdateAnimBg="0" build="p"/>
      <p:bldP spid="60424" grpId="0" autoUpdateAnimBg="0" build="p"/>
      <p:bldP spid="60425" grpId="0"/>
      <p:bldP spid="604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752600" y="381000"/>
            <a:ext cx="531074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一阶线性方程的积分因子</a:t>
            </a:r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32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524000" y="990600"/>
            <a:ext cx="2282676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可以验证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752600" y="1778293"/>
            <a:ext cx="7373813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是一阶线性方程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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 err="1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b="1" i="1" dirty="0" err="1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的一个积分因子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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752600" y="2357818"/>
            <a:ext cx="7456055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在一阶线性方程的两边乘以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752600" y="4229100"/>
            <a:ext cx="3231654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两边积分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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便得通解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06676" y="1081259"/>
          <a:ext cx="2242632" cy="69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8" name="Equation" r:id="rId2" imgW="22555200" imgH="7010400" progId="Equation.DSMT4">
                  <p:embed/>
                </p:oleObj>
              </mc:Choice>
              <mc:Fallback>
                <p:oleObj name="Equation" r:id="rId2" imgW="22555200" imgH="7010400" progId="Equation.DSMT4">
                  <p:embed/>
                  <p:pic>
                    <p:nvPicPr>
                      <p:cNvPr id="0" name="图片 913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6676" y="1081259"/>
                        <a:ext cx="2242632" cy="697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65338" y="2815643"/>
          <a:ext cx="6031895" cy="704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99" name="Equation" r:id="rId4" imgW="60045600" imgH="7010400" progId="Equation.DSMT4">
                  <p:embed/>
                </p:oleObj>
              </mc:Choice>
              <mc:Fallback>
                <p:oleObj name="Equation" r:id="rId4" imgW="60045600" imgH="7010400" progId="Equation.DSMT4">
                  <p:embed/>
                  <p:pic>
                    <p:nvPicPr>
                      <p:cNvPr id="0" name="图片 913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5338" y="2815643"/>
                        <a:ext cx="6031895" cy="704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87945" y="3549699"/>
          <a:ext cx="5344001" cy="69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0" name="Equation" r:id="rId6" imgW="53949600" imgH="7010400" progId="Equation.DSMT4">
                  <p:embed/>
                </p:oleObj>
              </mc:Choice>
              <mc:Fallback>
                <p:oleObj name="Equation" r:id="rId6" imgW="53949600" imgH="7010400" progId="Equation.DSMT4">
                  <p:embed/>
                  <p:pic>
                    <p:nvPicPr>
                      <p:cNvPr id="0" name="图片 913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7945" y="3549699"/>
                        <a:ext cx="5344001" cy="694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368427" y="4773728"/>
          <a:ext cx="47101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1" name="Equation" r:id="rId8" imgW="47548800" imgH="7924800" progId="Equation.DSMT4">
                  <p:embed/>
                </p:oleObj>
              </mc:Choice>
              <mc:Fallback>
                <p:oleObj name="Equation" r:id="rId8" imgW="47548800" imgH="7924800" progId="Equation.DSMT4">
                  <p:embed/>
                  <p:pic>
                    <p:nvPicPr>
                      <p:cNvPr id="0" name="图片 914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8427" y="4773728"/>
                        <a:ext cx="4710113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752600" y="5696244"/>
          <a:ext cx="61277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02" name="Equation" r:id="rId10" imgW="61874400" imgH="7924800" progId="Equation.DSMT4">
                  <p:embed/>
                </p:oleObj>
              </mc:Choice>
              <mc:Fallback>
                <p:oleObj name="Equation" r:id="rId10" imgW="61874400" imgH="7924800" progId="Equation.DSMT4">
                  <p:embed/>
                  <p:pic>
                    <p:nvPicPr>
                      <p:cNvPr id="0" name="图片 914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52600" y="5696244"/>
                        <a:ext cx="6127750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 build="p"/>
      <p:bldP spid="61445" grpId="0" autoUpdateAnimBg="0" build="p"/>
      <p:bldP spid="61446" grpId="0" autoUpdateAnimBg="0" build="p"/>
      <p:bldP spid="61447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34641" y="1324966"/>
            <a:ext cx="609141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600" dirty="0">
                <a:solidFill>
                  <a:schemeClr val="tx2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zh-CN" altLang="en-US" sz="2600" dirty="0" smtClean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zh-CN" altLang="en-US" sz="26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734964" y="1324966"/>
            <a:ext cx="3052118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方程的积分因子为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763162" y="4775014"/>
            <a:ext cx="2962349" cy="46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因此方程的通解为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06675" y="344954"/>
          <a:ext cx="5456670" cy="92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6" name="Equation" r:id="rId2" imgW="57302400" imgH="9753600" progId="Equation.DSMT4">
                  <p:embed/>
                </p:oleObj>
              </mc:Choice>
              <mc:Fallback>
                <p:oleObj name="Equation" r:id="rId2" imgW="57302400" imgH="9753600" progId="Equation.DSMT4">
                  <p:embed/>
                  <p:pic>
                    <p:nvPicPr>
                      <p:cNvPr id="0" name="图片 925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6675" y="344954"/>
                        <a:ext cx="5456670" cy="928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52600" y="500390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36801" y="1804005"/>
          <a:ext cx="275838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7" name="Equation" r:id="rId4" imgW="29565600" imgH="7010400" progId="Equation.DSMT4">
                  <p:embed/>
                </p:oleObj>
              </mc:Choice>
              <mc:Fallback>
                <p:oleObj name="Equation" r:id="rId4" imgW="29565600" imgH="7010400" progId="Equation.DSMT4">
                  <p:embed/>
                  <p:pic>
                    <p:nvPicPr>
                      <p:cNvPr id="0" name="图片 925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6801" y="1804005"/>
                        <a:ext cx="2758385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85766" y="2491666"/>
          <a:ext cx="3117143" cy="57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8" name="Equation" r:id="rId6" imgW="31394400" imgH="5791200" progId="Equation.DSMT4">
                  <p:embed/>
                </p:oleObj>
              </mc:Choice>
              <mc:Fallback>
                <p:oleObj name="Equation" r:id="rId6" imgW="31394400" imgH="5791200" progId="Equation.DSMT4">
                  <p:embed/>
                  <p:pic>
                    <p:nvPicPr>
                      <p:cNvPr id="0" name="图片 925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5766" y="2491666"/>
                        <a:ext cx="3117143" cy="575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14134" y="3170761"/>
          <a:ext cx="3645333" cy="617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9" name="Equation" r:id="rId8" imgW="35966400" imgH="6096000" progId="Equation.DSMT4">
                  <p:embed/>
                </p:oleObj>
              </mc:Choice>
              <mc:Fallback>
                <p:oleObj name="Equation" r:id="rId8" imgW="35966400" imgH="6096000" progId="Equation.DSMT4">
                  <p:embed/>
                  <p:pic>
                    <p:nvPicPr>
                      <p:cNvPr id="0" name="图片 925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4134" y="3170761"/>
                        <a:ext cx="3645333" cy="617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67399" y="3204865"/>
          <a:ext cx="2743620" cy="58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0" name="Equation" r:id="rId10" imgW="28651200" imgH="6096000" progId="Equation.DSMT4">
                  <p:embed/>
                </p:oleObj>
              </mc:Choice>
              <mc:Fallback>
                <p:oleObj name="Equation" r:id="rId10" imgW="28651200" imgH="6096000" progId="Equation.DSMT4">
                  <p:embed/>
                  <p:pic>
                    <p:nvPicPr>
                      <p:cNvPr id="0" name="图片 925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67399" y="3204865"/>
                        <a:ext cx="2743620" cy="583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85766" y="3912019"/>
          <a:ext cx="5672392" cy="70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1" name="Equation" r:id="rId12" imgW="56083200" imgH="7010400" progId="Equation.DSMT4">
                  <p:embed/>
                </p:oleObj>
              </mc:Choice>
              <mc:Fallback>
                <p:oleObj name="Equation" r:id="rId12" imgW="56083200" imgH="7010400" progId="Equation.DSMT4">
                  <p:embed/>
                  <p:pic>
                    <p:nvPicPr>
                      <p:cNvPr id="0" name="图片 925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85766" y="3912019"/>
                        <a:ext cx="5672392" cy="709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945822" y="5341718"/>
          <a:ext cx="47783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2" name="Equation" r:id="rId14" imgW="47244000" imgH="7010400" progId="Equation.DSMT4">
                  <p:embed/>
                </p:oleObj>
              </mc:Choice>
              <mc:Fallback>
                <p:oleObj name="Equation" r:id="rId14" imgW="47244000" imgH="7010400" progId="Equation.DSMT4">
                  <p:embed/>
                  <p:pic>
                    <p:nvPicPr>
                      <p:cNvPr id="0" name="图片 925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5822" y="5341718"/>
                        <a:ext cx="477837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 build="p"/>
      <p:bldP spid="62468" grpId="0" autoUpdateAnimBg="0" build="p"/>
      <p:bldP spid="62474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7804" y="1166199"/>
            <a:ext cx="8672945" cy="6858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rgbClr val="FF0000"/>
                </a:solidFill>
              </a:rPr>
              <a:t>第二类曲线积分常用计算方法小结</a:t>
            </a:r>
            <a:r>
              <a:rPr lang="en-US" altLang="zh-CN" b="1" dirty="0" smtClean="0">
                <a:solidFill>
                  <a:srgbClr val="FF0000"/>
                </a:solidFill>
              </a:rPr>
              <a:t>: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33599" y="2071143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直接化为定积分计算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81988" name="Text Box 4"/>
          <p:cNvSpPr txBox="1">
            <a:spLocks noChangeArrowheads="1"/>
          </p:cNvSpPr>
          <p:nvPr/>
        </p:nvSpPr>
        <p:spPr bwMode="auto">
          <a:xfrm>
            <a:off x="2135188" y="2801487"/>
            <a:ext cx="72390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用格林公式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: (1)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封闭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且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内无奇点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                      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(2)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非封闭：添加辅助线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                      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(3)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内有奇点：挖去奇点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681989" name="Text Box 5"/>
          <p:cNvSpPr txBox="1">
            <a:spLocks noChangeArrowheads="1"/>
          </p:cNvSpPr>
          <p:nvPr/>
        </p:nvSpPr>
        <p:spPr bwMode="auto">
          <a:xfrm>
            <a:off x="2133599" y="4649426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曲线积分与路径无关时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改变积分路径简化计算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 autoUpdateAnimBg="0" build="p"/>
      <p:bldP spid="681988" grpId="0" autoUpdateAnimBg="0" build="p"/>
      <p:bldP spid="681989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930424" y="1289751"/>
            <a:ext cx="640079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内取定点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和任一点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y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1507" name="Object 2"/>
          <p:cNvGraphicFramePr>
            <a:graphicFrameLocks noChangeAspect="1"/>
          </p:cNvGraphicFramePr>
          <p:nvPr/>
        </p:nvGraphicFramePr>
        <p:xfrm>
          <a:off x="1308781" y="2501310"/>
          <a:ext cx="36671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2" name="Equation" r:id="rId2" imgW="37185600" imgH="7315200" progId="Equation.DSMT4">
                  <p:embed/>
                </p:oleObj>
              </mc:Choice>
              <mc:Fallback>
                <p:oleObj name="Equation" r:id="rId2" imgW="37185600" imgH="7315200" progId="Equation.DSMT4">
                  <p:embed/>
                  <p:pic>
                    <p:nvPicPr>
                      <p:cNvPr id="0" name="图片 62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781" y="2501310"/>
                        <a:ext cx="36671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8" name="Object 3"/>
          <p:cNvGraphicFramePr>
            <a:graphicFrameLocks noChangeAspect="1"/>
          </p:cNvGraphicFramePr>
          <p:nvPr/>
        </p:nvGraphicFramePr>
        <p:xfrm>
          <a:off x="1708944" y="3361978"/>
          <a:ext cx="408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3" name="公式" r:id="rId4" imgW="4076700" imgH="419100" progId="Equation.3">
                  <p:embed/>
                </p:oleObj>
              </mc:Choice>
              <mc:Fallback>
                <p:oleObj name="公式" r:id="rId4" imgW="4076700" imgH="419100" progId="Equation.3">
                  <p:embed/>
                  <p:pic>
                    <p:nvPicPr>
                      <p:cNvPr id="0" name="图片 62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944" y="3361978"/>
                        <a:ext cx="408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068389" y="327466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1510" name="Object 4"/>
          <p:cNvGraphicFramePr>
            <a:graphicFrameLocks noChangeAspect="1"/>
          </p:cNvGraphicFramePr>
          <p:nvPr/>
        </p:nvGraphicFramePr>
        <p:xfrm>
          <a:off x="7518401" y="4908314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4" name="公式" r:id="rId6" imgW="1590675" imgH="381000" progId="Equation.3">
                  <p:embed/>
                </p:oleObj>
              </mc:Choice>
              <mc:Fallback>
                <p:oleObj name="公式" r:id="rId6" imgW="1590675" imgH="381000" progId="Equation.3">
                  <p:embed/>
                  <p:pic>
                    <p:nvPicPr>
                      <p:cNvPr id="0" name="图片 62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1" y="4908314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5"/>
          <p:cNvGraphicFramePr>
            <a:graphicFrameLocks noChangeAspect="1"/>
          </p:cNvGraphicFramePr>
          <p:nvPr/>
        </p:nvGraphicFramePr>
        <p:xfrm>
          <a:off x="2108201" y="4654572"/>
          <a:ext cx="238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5" name="公式" r:id="rId8" imgW="2381250" imgH="904875" progId="Equation.3">
                  <p:embed/>
                </p:oleObj>
              </mc:Choice>
              <mc:Fallback>
                <p:oleObj name="公式" r:id="rId8" imgW="2381250" imgH="904875" progId="Equation.3">
                  <p:embed/>
                  <p:pic>
                    <p:nvPicPr>
                      <p:cNvPr id="0" name="图片 62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1" y="4654572"/>
                        <a:ext cx="238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2" name="Object 6"/>
          <p:cNvGraphicFramePr>
            <a:graphicFrameLocks noChangeAspect="1"/>
          </p:cNvGraphicFramePr>
          <p:nvPr/>
        </p:nvGraphicFramePr>
        <p:xfrm>
          <a:off x="4495801" y="4887283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6" name="公式" r:id="rId10" imgW="3009900" imgH="552450" progId="Equation.3">
                  <p:embed/>
                </p:oleObj>
              </mc:Choice>
              <mc:Fallback>
                <p:oleObj name="公式" r:id="rId10" imgW="3009900" imgH="552450" progId="Equation.3">
                  <p:embed/>
                  <p:pic>
                    <p:nvPicPr>
                      <p:cNvPr id="0" name="图片 62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4887283"/>
                        <a:ext cx="3022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3" name="Object 7"/>
          <p:cNvGraphicFramePr>
            <a:graphicFrameLocks noChangeAspect="1"/>
          </p:cNvGraphicFramePr>
          <p:nvPr/>
        </p:nvGraphicFramePr>
        <p:xfrm>
          <a:off x="2531382" y="3917493"/>
          <a:ext cx="2444524" cy="667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7" name="Equation" r:id="rId12" imgW="27127200" imgH="7315200" progId="Equation.DSMT4">
                  <p:embed/>
                </p:oleObj>
              </mc:Choice>
              <mc:Fallback>
                <p:oleObj name="Equation" r:id="rId12" imgW="27127200" imgH="7315200" progId="Equation.DSMT4">
                  <p:embed/>
                  <p:pic>
                    <p:nvPicPr>
                      <p:cNvPr id="0" name="图片 62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382" y="3917493"/>
                        <a:ext cx="2444524" cy="667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4" name="Object 8"/>
          <p:cNvGraphicFramePr>
            <a:graphicFrameLocks noChangeAspect="1"/>
          </p:cNvGraphicFramePr>
          <p:nvPr/>
        </p:nvGraphicFramePr>
        <p:xfrm>
          <a:off x="5110164" y="3924196"/>
          <a:ext cx="1557337" cy="685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8" name="Equation" r:id="rId14" imgW="16764000" imgH="7315200" progId="Equation.DSMT4">
                  <p:embed/>
                </p:oleObj>
              </mc:Choice>
              <mc:Fallback>
                <p:oleObj name="Equation" r:id="rId14" imgW="16764000" imgH="7315200" progId="Equation.DSMT4">
                  <p:embed/>
                  <p:pic>
                    <p:nvPicPr>
                      <p:cNvPr id="0" name="图片 62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4" y="3924196"/>
                        <a:ext cx="1557337" cy="685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5" name="Object 9"/>
          <p:cNvGraphicFramePr>
            <a:graphicFrameLocks noChangeAspect="1"/>
          </p:cNvGraphicFramePr>
          <p:nvPr/>
        </p:nvGraphicFramePr>
        <p:xfrm>
          <a:off x="6667501" y="4102882"/>
          <a:ext cx="294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9" name="公式" r:id="rId16" imgW="2933700" imgH="381000" progId="Equation.3">
                  <p:embed/>
                </p:oleObj>
              </mc:Choice>
              <mc:Fallback>
                <p:oleObj name="公式" r:id="rId16" imgW="2933700" imgH="381000" progId="Equation.3">
                  <p:embed/>
                  <p:pic>
                    <p:nvPicPr>
                      <p:cNvPr id="0" name="图片 62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1" y="4102882"/>
                        <a:ext cx="294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6" name="Text Box 12"/>
          <p:cNvSpPr txBox="1">
            <a:spLocks noChangeArrowheads="1"/>
          </p:cNvSpPr>
          <p:nvPr/>
        </p:nvSpPr>
        <p:spPr bwMode="auto">
          <a:xfrm>
            <a:off x="1708944" y="5708649"/>
            <a:ext cx="195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同理可证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1517" name="Object 10"/>
          <p:cNvGraphicFramePr>
            <a:graphicFrameLocks noChangeAspect="1"/>
          </p:cNvGraphicFramePr>
          <p:nvPr/>
        </p:nvGraphicFramePr>
        <p:xfrm>
          <a:off x="3359944" y="5615531"/>
          <a:ext cx="60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0" name="公式" r:id="rId18" imgW="600075" imgH="904875" progId="Equation.3">
                  <p:embed/>
                </p:oleObj>
              </mc:Choice>
              <mc:Fallback>
                <p:oleObj name="公式" r:id="rId18" imgW="600075" imgH="904875" progId="Equation.3">
                  <p:embed/>
                  <p:pic>
                    <p:nvPicPr>
                      <p:cNvPr id="0" name="图片 62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944" y="5615531"/>
                        <a:ext cx="60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8" name="Object 11"/>
          <p:cNvGraphicFramePr>
            <a:graphicFrameLocks noChangeAspect="1"/>
          </p:cNvGraphicFramePr>
          <p:nvPr/>
        </p:nvGraphicFramePr>
        <p:xfrm>
          <a:off x="4014086" y="5875881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1" name="公式" r:id="rId20" imgW="1590675" imgH="381000" progId="Equation.3">
                  <p:embed/>
                </p:oleObj>
              </mc:Choice>
              <mc:Fallback>
                <p:oleObj name="公式" r:id="rId20" imgW="1590675" imgH="381000" progId="Equation.3">
                  <p:embed/>
                  <p:pic>
                    <p:nvPicPr>
                      <p:cNvPr id="0" name="图片 62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086" y="5875881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9" name="Text Box 15"/>
          <p:cNvSpPr txBox="1">
            <a:spLocks noChangeArrowheads="1"/>
          </p:cNvSpPr>
          <p:nvPr/>
        </p:nvSpPr>
        <p:spPr bwMode="auto">
          <a:xfrm>
            <a:off x="5658828" y="572366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因此有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1520" name="Object 12"/>
          <p:cNvGraphicFramePr>
            <a:graphicFrameLocks noChangeAspect="1"/>
          </p:cNvGraphicFramePr>
          <p:nvPr/>
        </p:nvGraphicFramePr>
        <p:xfrm>
          <a:off x="6932613" y="5833786"/>
          <a:ext cx="267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2" name="Equation" r:id="rId22" imgW="2667000" imgH="381000" progId="Equation.3">
                  <p:embed/>
                </p:oleObj>
              </mc:Choice>
              <mc:Fallback>
                <p:oleObj name="Equation" r:id="rId22" imgW="2667000" imgH="381000" progId="Equation.3">
                  <p:embed/>
                  <p:pic>
                    <p:nvPicPr>
                      <p:cNvPr id="0" name="图片 62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5833786"/>
                        <a:ext cx="267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21" name="Text Box 17"/>
          <p:cNvSpPr txBox="1">
            <a:spLocks noChangeArrowheads="1"/>
          </p:cNvSpPr>
          <p:nvPr/>
        </p:nvSpPr>
        <p:spPr bwMode="auto">
          <a:xfrm>
            <a:off x="972209" y="1916989"/>
            <a:ext cx="4843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因曲线积分与路径无关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3546567" y="893148"/>
            <a:ext cx="935037" cy="179387"/>
          </a:xfrm>
          <a:prstGeom prst="rightArrow">
            <a:avLst>
              <a:gd name="adj1" fmla="val 50000"/>
              <a:gd name="adj2" fmla="val 13031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10560050" y="1606550"/>
            <a:ext cx="1628775" cy="450850"/>
            <a:chOff x="4646" y="986"/>
            <a:chExt cx="1026" cy="284"/>
          </a:xfrm>
        </p:grpSpPr>
        <p:sp>
          <p:nvSpPr>
            <p:cNvPr id="31772" name="Line 20"/>
            <p:cNvSpPr>
              <a:spLocks noChangeShapeType="1"/>
            </p:cNvSpPr>
            <p:nvPr/>
          </p:nvSpPr>
          <p:spPr bwMode="auto">
            <a:xfrm>
              <a:off x="4656" y="1008"/>
              <a:ext cx="432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73" name="Object 15"/>
            <p:cNvGraphicFramePr>
              <a:graphicFrameLocks noChangeAspect="1"/>
            </p:cNvGraphicFramePr>
            <p:nvPr/>
          </p:nvGraphicFramePr>
          <p:xfrm>
            <a:off x="4646" y="1059"/>
            <a:ext cx="102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3" name="公式" r:id="rId24" imgW="1885950" imgH="381000" progId="Equation.3">
                    <p:embed/>
                  </p:oleObj>
                </mc:Choice>
                <mc:Fallback>
                  <p:oleObj name="公式" r:id="rId24" imgW="1885950" imgH="381000" progId="Equation.3">
                    <p:embed/>
                    <p:pic>
                      <p:nvPicPr>
                        <p:cNvPr id="0" name="图片 62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1059"/>
                          <a:ext cx="102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4" name="Oval 22"/>
            <p:cNvSpPr>
              <a:spLocks noChangeArrowheads="1"/>
            </p:cNvSpPr>
            <p:nvPr/>
          </p:nvSpPr>
          <p:spPr bwMode="auto">
            <a:xfrm>
              <a:off x="5102" y="986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4"/>
          <p:cNvGrpSpPr/>
          <p:nvPr/>
        </p:nvGrpSpPr>
        <p:grpSpPr bwMode="auto">
          <a:xfrm>
            <a:off x="8853195" y="1533029"/>
            <a:ext cx="1809751" cy="1563687"/>
            <a:chOff x="3454" y="1011"/>
            <a:chExt cx="1140" cy="985"/>
          </a:xfrm>
        </p:grpSpPr>
        <p:graphicFrame>
          <p:nvGraphicFramePr>
            <p:cNvPr id="31768" name="Object 13"/>
            <p:cNvGraphicFramePr>
              <a:graphicFrameLocks noChangeAspect="1"/>
            </p:cNvGraphicFramePr>
            <p:nvPr/>
          </p:nvGraphicFramePr>
          <p:xfrm>
            <a:off x="3964" y="1011"/>
            <a:ext cx="60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4" name="公式" r:id="rId26" imgW="1123950" imgH="381000" progId="Equation.3">
                    <p:embed/>
                  </p:oleObj>
                </mc:Choice>
                <mc:Fallback>
                  <p:oleObj name="公式" r:id="rId26" imgW="1123950" imgH="381000" progId="Equation.3">
                    <p:embed/>
                    <p:pic>
                      <p:nvPicPr>
                        <p:cNvPr id="0" name="图片 62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1011"/>
                          <a:ext cx="60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14"/>
            <p:cNvGraphicFramePr>
              <a:graphicFrameLocks noChangeAspect="1"/>
            </p:cNvGraphicFramePr>
            <p:nvPr/>
          </p:nvGraphicFramePr>
          <p:xfrm>
            <a:off x="3454" y="1764"/>
            <a:ext cx="73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5" name="公式" r:id="rId28" imgW="1362075" imgH="419100" progId="Equation.3">
                    <p:embed/>
                  </p:oleObj>
                </mc:Choice>
                <mc:Fallback>
                  <p:oleObj name="公式" r:id="rId28" imgW="1362075" imgH="419100" progId="Equation.3">
                    <p:embed/>
                    <p:pic>
                      <p:nvPicPr>
                        <p:cNvPr id="0" name="图片 62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4" y="1764"/>
                          <a:ext cx="73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Oval 27"/>
            <p:cNvSpPr>
              <a:spLocks noChangeArrowheads="1"/>
            </p:cNvSpPr>
            <p:nvPr/>
          </p:nvSpPr>
          <p:spPr bwMode="auto">
            <a:xfrm>
              <a:off x="4560" y="1082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71" name="Oval 28"/>
            <p:cNvSpPr>
              <a:spLocks noChangeArrowheads="1"/>
            </p:cNvSpPr>
            <p:nvPr/>
          </p:nvSpPr>
          <p:spPr bwMode="auto">
            <a:xfrm>
              <a:off x="3825" y="1750"/>
              <a:ext cx="34" cy="3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61533" name="Text Box 29"/>
          <p:cNvSpPr txBox="1">
            <a:spLocks noChangeArrowheads="1"/>
          </p:cNvSpPr>
          <p:nvPr/>
        </p:nvSpPr>
        <p:spPr bwMode="auto">
          <a:xfrm>
            <a:off x="4698705" y="1943788"/>
            <a:ext cx="4397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不管</a:t>
            </a:r>
            <a:r>
              <a:rPr lang="en-US" altLang="zh-CN" b="1" i="1" dirty="0" smtClean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怎么选取都确定函数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67" name="Rectangle 30">
            <a:hlinkClick r:id="rId30" action="ppaction://hlinksldjump"/>
          </p:cNvPr>
          <p:cNvSpPr>
            <a:spLocks noChangeArrowheads="1"/>
          </p:cNvSpPr>
          <p:nvPr/>
        </p:nvSpPr>
        <p:spPr bwMode="auto">
          <a:xfrm>
            <a:off x="2108201" y="652213"/>
            <a:ext cx="297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             (3)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492958" y="1661840"/>
            <a:ext cx="1143000" cy="1178910"/>
            <a:chOff x="9469438" y="1635218"/>
            <a:chExt cx="1143000" cy="1178910"/>
          </a:xfrm>
        </p:grpSpPr>
        <p:sp>
          <p:nvSpPr>
            <p:cNvPr id="661527" name="Freeform 23"/>
            <p:cNvSpPr/>
            <p:nvPr/>
          </p:nvSpPr>
          <p:spPr bwMode="auto">
            <a:xfrm>
              <a:off x="9469438" y="1635218"/>
              <a:ext cx="1143000" cy="1066800"/>
            </a:xfrm>
            <a:custGeom>
              <a:avLst/>
              <a:gdLst>
                <a:gd name="T0" fmla="*/ 0 w 720"/>
                <a:gd name="T1" fmla="*/ 2147483646 h 672"/>
                <a:gd name="T2" fmla="*/ 2147483646 w 720"/>
                <a:gd name="T3" fmla="*/ 2147483646 h 672"/>
                <a:gd name="T4" fmla="*/ 2147483646 w 720"/>
                <a:gd name="T5" fmla="*/ 2147483646 h 672"/>
                <a:gd name="T6" fmla="*/ 2147483646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0" y="672"/>
                  </a:moveTo>
                  <a:cubicBezTo>
                    <a:pt x="140" y="652"/>
                    <a:pt x="280" y="632"/>
                    <a:pt x="384" y="576"/>
                  </a:cubicBezTo>
                  <a:cubicBezTo>
                    <a:pt x="488" y="520"/>
                    <a:pt x="568" y="432"/>
                    <a:pt x="624" y="336"/>
                  </a:cubicBezTo>
                  <a:cubicBezTo>
                    <a:pt x="680" y="240"/>
                    <a:pt x="704" y="56"/>
                    <a:pt x="720" y="0"/>
                  </a:cubicBezTo>
                </a:path>
              </a:pathLst>
            </a:custGeom>
            <a:noFill/>
            <a:ln w="222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192341" y="2352463"/>
              <a:ext cx="369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1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utoUpdateAnimBg="0"/>
      <p:bldP spid="661509" grpId="0" autoUpdateAnimBg="0"/>
      <p:bldP spid="661516" grpId="0" autoUpdateAnimBg="0"/>
      <p:bldP spid="661519" grpId="0" autoUpdateAnimBg="0"/>
      <p:bldP spid="661521" grpId="0" autoUpdateAnimBg="0"/>
      <p:bldP spid="661533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1981200" y="1544521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设存在函数</a:t>
            </a:r>
            <a:r>
              <a:rPr lang="zh-CN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使得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3555" name="Object 2"/>
          <p:cNvGraphicFramePr>
            <a:graphicFrameLocks noChangeAspect="1"/>
          </p:cNvGraphicFramePr>
          <p:nvPr/>
        </p:nvGraphicFramePr>
        <p:xfrm>
          <a:off x="6096000" y="1638488"/>
          <a:ext cx="269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7" name="公式" r:id="rId2" imgW="2686050" imgH="381000" progId="Equation.3">
                  <p:embed/>
                </p:oleObj>
              </mc:Choice>
              <mc:Fallback>
                <p:oleObj name="公式" r:id="rId2" imgW="2686050" imgH="381000" progId="Equation.3">
                  <p:embed/>
                  <p:pic>
                    <p:nvPicPr>
                      <p:cNvPr id="0" name="图片 62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38488"/>
                        <a:ext cx="269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2083662" y="2299077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3557" name="Object 3"/>
          <p:cNvGraphicFramePr>
            <a:graphicFrameLocks noChangeAspect="1"/>
          </p:cNvGraphicFramePr>
          <p:nvPr/>
        </p:nvGraphicFramePr>
        <p:xfrm>
          <a:off x="3474060" y="2176841"/>
          <a:ext cx="435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8" name="公式" r:id="rId4" imgW="4343400" imgH="904875" progId="Equation.3">
                  <p:embed/>
                </p:oleObj>
              </mc:Choice>
              <mc:Fallback>
                <p:oleObj name="公式" r:id="rId4" imgW="4343400" imgH="904875" progId="Equation.3">
                  <p:embed/>
                  <p:pic>
                    <p:nvPicPr>
                      <p:cNvPr id="0" name="图片 62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060" y="2176841"/>
                        <a:ext cx="4356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9" name="Object 4"/>
          <p:cNvGraphicFramePr>
            <a:graphicFrameLocks noChangeAspect="1"/>
          </p:cNvGraphicFramePr>
          <p:nvPr/>
        </p:nvGraphicFramePr>
        <p:xfrm>
          <a:off x="6211888" y="4425758"/>
          <a:ext cx="2349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9" name="公式" r:id="rId6" imgW="2343150" imgH="952500" progId="Equation.3">
                  <p:embed/>
                </p:oleObj>
              </mc:Choice>
              <mc:Fallback>
                <p:oleObj name="公式" r:id="rId6" imgW="2343150" imgH="952500" progId="Equation.3">
                  <p:embed/>
                  <p:pic>
                    <p:nvPicPr>
                      <p:cNvPr id="0" name="图片 62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4425758"/>
                        <a:ext cx="2349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60" name="Text Box 8"/>
          <p:cNvSpPr txBox="1">
            <a:spLocks noChangeArrowheads="1"/>
          </p:cNvSpPr>
          <p:nvPr/>
        </p:nvSpPr>
        <p:spPr bwMode="auto">
          <a:xfrm>
            <a:off x="1981200" y="5679282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从而在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内每一点都有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3561" name="Object 5"/>
          <p:cNvGraphicFramePr>
            <a:graphicFrameLocks noChangeAspect="1"/>
          </p:cNvGraphicFramePr>
          <p:nvPr/>
        </p:nvGraphicFramePr>
        <p:xfrm>
          <a:off x="5824538" y="5481638"/>
          <a:ext cx="156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0" name="公式" r:id="rId8" imgW="1552575" imgH="904875" progId="Equation.3">
                  <p:embed/>
                </p:oleObj>
              </mc:Choice>
              <mc:Fallback>
                <p:oleObj name="公式" r:id="rId8" imgW="1552575" imgH="904875" progId="Equation.3">
                  <p:embed/>
                  <p:pic>
                    <p:nvPicPr>
                      <p:cNvPr id="0" name="图片 62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5481638"/>
                        <a:ext cx="1562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3302726" y="1109449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3563" name="Object 6"/>
          <p:cNvGraphicFramePr>
            <a:graphicFrameLocks noChangeAspect="1"/>
          </p:cNvGraphicFramePr>
          <p:nvPr/>
        </p:nvGraphicFramePr>
        <p:xfrm>
          <a:off x="2319338" y="3286968"/>
          <a:ext cx="506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1" name="公式" r:id="rId10" imgW="5057775" imgH="952500" progId="Equation.3">
                  <p:embed/>
                </p:oleObj>
              </mc:Choice>
              <mc:Fallback>
                <p:oleObj name="公式" r:id="rId10" imgW="5057775" imgH="952500" progId="Equation.3">
                  <p:embed/>
                  <p:pic>
                    <p:nvPicPr>
                      <p:cNvPr id="0" name="图片 62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286968"/>
                        <a:ext cx="506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878013" y="912200"/>
            <a:ext cx="297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            (4)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83662" y="4648802"/>
            <a:ext cx="5105400" cy="612036"/>
            <a:chOff x="2308225" y="4062413"/>
            <a:chExt cx="5105400" cy="612036"/>
          </a:xfrm>
        </p:grpSpPr>
        <p:sp>
          <p:nvSpPr>
            <p:cNvPr id="663558" name="Text Box 6"/>
            <p:cNvSpPr txBox="1">
              <a:spLocks noChangeArrowheads="1"/>
            </p:cNvSpPr>
            <p:nvPr/>
          </p:nvSpPr>
          <p:spPr bwMode="auto">
            <a:xfrm>
              <a:off x="2308225" y="4062413"/>
              <a:ext cx="51054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由于             在 </a:t>
              </a: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内连续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108398" y="4084223"/>
            <a:ext cx="1180451" cy="590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2" name="Equation" r:id="rId13" imgW="11582400" imgH="5791200" progId="Equation.DSMT4">
                    <p:embed/>
                  </p:oleObj>
                </mc:Choice>
                <mc:Fallback>
                  <p:oleObj name="Equation" r:id="rId13" imgW="11582400" imgH="5791200" progId="Equation.DSMT4">
                    <p:embed/>
                    <p:pic>
                      <p:nvPicPr>
                        <p:cNvPr id="0" name="图片 6280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108398" y="4084223"/>
                          <a:ext cx="1180451" cy="5902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4" grpId="0" autoUpdateAnimBg="0"/>
      <p:bldP spid="663556" grpId="0" autoUpdateAnimBg="0"/>
      <p:bldP spid="6635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2202085" y="1974284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中任一分段光滑闭曲线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7924801" y="1677988"/>
            <a:ext cx="2195513" cy="1878012"/>
            <a:chOff x="3936" y="832"/>
            <a:chExt cx="1728" cy="1480"/>
          </a:xfrm>
        </p:grpSpPr>
        <p:sp>
          <p:nvSpPr>
            <p:cNvPr id="35858" name="Freeform 4"/>
            <p:cNvSpPr/>
            <p:nvPr/>
          </p:nvSpPr>
          <p:spPr bwMode="auto">
            <a:xfrm>
              <a:off x="3936" y="832"/>
              <a:ext cx="1728" cy="1480"/>
            </a:xfrm>
            <a:custGeom>
              <a:avLst/>
              <a:gdLst>
                <a:gd name="T0" fmla="*/ 48 w 1728"/>
                <a:gd name="T1" fmla="*/ 1040 h 1480"/>
                <a:gd name="T2" fmla="*/ 48 w 1728"/>
                <a:gd name="T3" fmla="*/ 464 h 1480"/>
                <a:gd name="T4" fmla="*/ 336 w 1728"/>
                <a:gd name="T5" fmla="*/ 80 h 1480"/>
                <a:gd name="T6" fmla="*/ 1200 w 1728"/>
                <a:gd name="T7" fmla="*/ 32 h 1480"/>
                <a:gd name="T8" fmla="*/ 1632 w 1728"/>
                <a:gd name="T9" fmla="*/ 272 h 1480"/>
                <a:gd name="T10" fmla="*/ 1728 w 1728"/>
                <a:gd name="T11" fmla="*/ 704 h 1480"/>
                <a:gd name="T12" fmla="*/ 1632 w 1728"/>
                <a:gd name="T13" fmla="*/ 1136 h 1480"/>
                <a:gd name="T14" fmla="*/ 1296 w 1728"/>
                <a:gd name="T15" fmla="*/ 1424 h 1480"/>
                <a:gd name="T16" fmla="*/ 816 w 1728"/>
                <a:gd name="T17" fmla="*/ 1472 h 1480"/>
                <a:gd name="T18" fmla="*/ 384 w 1728"/>
                <a:gd name="T19" fmla="*/ 1424 h 1480"/>
                <a:gd name="T20" fmla="*/ 240 w 1728"/>
                <a:gd name="T21" fmla="*/ 1232 h 1480"/>
                <a:gd name="T22" fmla="*/ 48 w 1728"/>
                <a:gd name="T23" fmla="*/ 1040 h 14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28"/>
                <a:gd name="T37" fmla="*/ 0 h 1480"/>
                <a:gd name="T38" fmla="*/ 1728 w 1728"/>
                <a:gd name="T39" fmla="*/ 1480 h 14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28" h="1480">
                  <a:moveTo>
                    <a:pt x="48" y="1040"/>
                  </a:moveTo>
                  <a:cubicBezTo>
                    <a:pt x="16" y="912"/>
                    <a:pt x="0" y="624"/>
                    <a:pt x="48" y="464"/>
                  </a:cubicBezTo>
                  <a:cubicBezTo>
                    <a:pt x="96" y="304"/>
                    <a:pt x="144" y="152"/>
                    <a:pt x="336" y="80"/>
                  </a:cubicBezTo>
                  <a:cubicBezTo>
                    <a:pt x="528" y="8"/>
                    <a:pt x="984" y="0"/>
                    <a:pt x="1200" y="32"/>
                  </a:cubicBezTo>
                  <a:cubicBezTo>
                    <a:pt x="1416" y="64"/>
                    <a:pt x="1544" y="160"/>
                    <a:pt x="1632" y="272"/>
                  </a:cubicBezTo>
                  <a:cubicBezTo>
                    <a:pt x="1720" y="384"/>
                    <a:pt x="1728" y="560"/>
                    <a:pt x="1728" y="704"/>
                  </a:cubicBezTo>
                  <a:cubicBezTo>
                    <a:pt x="1728" y="848"/>
                    <a:pt x="1704" y="1016"/>
                    <a:pt x="1632" y="1136"/>
                  </a:cubicBezTo>
                  <a:cubicBezTo>
                    <a:pt x="1560" y="1256"/>
                    <a:pt x="1432" y="1368"/>
                    <a:pt x="1296" y="1424"/>
                  </a:cubicBezTo>
                  <a:cubicBezTo>
                    <a:pt x="1160" y="1480"/>
                    <a:pt x="968" y="1472"/>
                    <a:pt x="816" y="1472"/>
                  </a:cubicBezTo>
                  <a:cubicBezTo>
                    <a:pt x="664" y="1472"/>
                    <a:pt x="480" y="1464"/>
                    <a:pt x="384" y="1424"/>
                  </a:cubicBezTo>
                  <a:cubicBezTo>
                    <a:pt x="288" y="1384"/>
                    <a:pt x="296" y="1296"/>
                    <a:pt x="240" y="1232"/>
                  </a:cubicBezTo>
                  <a:cubicBezTo>
                    <a:pt x="184" y="1168"/>
                    <a:pt x="80" y="1168"/>
                    <a:pt x="48" y="1040"/>
                  </a:cubicBezTo>
                  <a:close/>
                </a:path>
              </a:pathLst>
            </a:custGeom>
            <a:solidFill>
              <a:schemeClr val="folHlink"/>
            </a:solidFill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9" name="Object 7"/>
            <p:cNvGraphicFramePr>
              <a:graphicFrameLocks noChangeAspect="1"/>
            </p:cNvGraphicFramePr>
            <p:nvPr/>
          </p:nvGraphicFramePr>
          <p:xfrm>
            <a:off x="4080" y="139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0" name="公式" r:id="rId2" imgW="152400" imgH="152400" progId="Equation.3">
                    <p:embed/>
                  </p:oleObj>
                </mc:Choice>
                <mc:Fallback>
                  <p:oleObj name="公式" r:id="rId2" imgW="152400" imgH="152400" progId="Equation.3">
                    <p:embed/>
                    <p:pic>
                      <p:nvPicPr>
                        <p:cNvPr id="0" name="图片 638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39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8513764" y="2022476"/>
            <a:ext cx="1241425" cy="1096963"/>
            <a:chOff x="4400" y="1104"/>
            <a:chExt cx="976" cy="864"/>
          </a:xfrm>
        </p:grpSpPr>
        <p:sp>
          <p:nvSpPr>
            <p:cNvPr id="35854" name="Freeform 7"/>
            <p:cNvSpPr/>
            <p:nvPr/>
          </p:nvSpPr>
          <p:spPr bwMode="auto">
            <a:xfrm>
              <a:off x="4400" y="1104"/>
              <a:ext cx="824" cy="864"/>
            </a:xfrm>
            <a:custGeom>
              <a:avLst/>
              <a:gdLst>
                <a:gd name="T0" fmla="*/ 64 w 824"/>
                <a:gd name="T1" fmla="*/ 576 h 864"/>
                <a:gd name="T2" fmla="*/ 16 w 824"/>
                <a:gd name="T3" fmla="*/ 336 h 864"/>
                <a:gd name="T4" fmla="*/ 160 w 824"/>
                <a:gd name="T5" fmla="*/ 48 h 864"/>
                <a:gd name="T6" fmla="*/ 496 w 824"/>
                <a:gd name="T7" fmla="*/ 48 h 864"/>
                <a:gd name="T8" fmla="*/ 784 w 824"/>
                <a:gd name="T9" fmla="*/ 192 h 864"/>
                <a:gd name="T10" fmla="*/ 736 w 824"/>
                <a:gd name="T11" fmla="*/ 432 h 864"/>
                <a:gd name="T12" fmla="*/ 592 w 824"/>
                <a:gd name="T13" fmla="*/ 768 h 864"/>
                <a:gd name="T14" fmla="*/ 400 w 824"/>
                <a:gd name="T15" fmla="*/ 864 h 864"/>
                <a:gd name="T16" fmla="*/ 160 w 824"/>
                <a:gd name="T17" fmla="*/ 768 h 864"/>
                <a:gd name="T18" fmla="*/ 64 w 824"/>
                <a:gd name="T19" fmla="*/ 576 h 8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24"/>
                <a:gd name="T31" fmla="*/ 0 h 864"/>
                <a:gd name="T32" fmla="*/ 824 w 824"/>
                <a:gd name="T33" fmla="*/ 864 h 8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24" h="864">
                  <a:moveTo>
                    <a:pt x="64" y="576"/>
                  </a:moveTo>
                  <a:cubicBezTo>
                    <a:pt x="40" y="504"/>
                    <a:pt x="0" y="424"/>
                    <a:pt x="16" y="336"/>
                  </a:cubicBezTo>
                  <a:cubicBezTo>
                    <a:pt x="32" y="248"/>
                    <a:pt x="80" y="96"/>
                    <a:pt x="160" y="48"/>
                  </a:cubicBezTo>
                  <a:cubicBezTo>
                    <a:pt x="240" y="0"/>
                    <a:pt x="392" y="24"/>
                    <a:pt x="496" y="48"/>
                  </a:cubicBezTo>
                  <a:cubicBezTo>
                    <a:pt x="600" y="72"/>
                    <a:pt x="744" y="128"/>
                    <a:pt x="784" y="192"/>
                  </a:cubicBezTo>
                  <a:cubicBezTo>
                    <a:pt x="824" y="256"/>
                    <a:pt x="768" y="336"/>
                    <a:pt x="736" y="432"/>
                  </a:cubicBezTo>
                  <a:cubicBezTo>
                    <a:pt x="704" y="528"/>
                    <a:pt x="648" y="696"/>
                    <a:pt x="592" y="768"/>
                  </a:cubicBezTo>
                  <a:cubicBezTo>
                    <a:pt x="536" y="840"/>
                    <a:pt x="472" y="864"/>
                    <a:pt x="400" y="864"/>
                  </a:cubicBezTo>
                  <a:cubicBezTo>
                    <a:pt x="328" y="864"/>
                    <a:pt x="224" y="816"/>
                    <a:pt x="160" y="768"/>
                  </a:cubicBezTo>
                  <a:cubicBezTo>
                    <a:pt x="96" y="720"/>
                    <a:pt x="88" y="648"/>
                    <a:pt x="64" y="576"/>
                  </a:cubicBezTo>
                  <a:close/>
                </a:path>
              </a:pathLst>
            </a:custGeom>
            <a:solidFill>
              <a:srgbClr val="808080"/>
            </a:solidFill>
            <a:ln w="349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8"/>
            <p:cNvSpPr>
              <a:spLocks noChangeShapeType="1"/>
            </p:cNvSpPr>
            <p:nvPr/>
          </p:nvSpPr>
          <p:spPr bwMode="auto">
            <a:xfrm flipV="1">
              <a:off x="4992" y="1680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6" name="Object 5"/>
            <p:cNvGraphicFramePr>
              <a:graphicFrameLocks noChangeAspect="1"/>
            </p:cNvGraphicFramePr>
            <p:nvPr/>
          </p:nvGraphicFramePr>
          <p:xfrm>
            <a:off x="4608" y="1344"/>
            <a:ext cx="40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1" name="公式" r:id="rId4" imgW="190500" imgH="152400" progId="Equation.3">
                    <p:embed/>
                  </p:oleObj>
                </mc:Choice>
                <mc:Fallback>
                  <p:oleObj name="公式" r:id="rId4" imgW="190500" imgH="152400" progId="Equation.3">
                    <p:embed/>
                    <p:pic>
                      <p:nvPicPr>
                        <p:cNvPr id="0" name="图片 638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44"/>
                          <a:ext cx="40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6"/>
            <p:cNvGraphicFramePr>
              <a:graphicFrameLocks noChangeAspect="1"/>
            </p:cNvGraphicFramePr>
            <p:nvPr/>
          </p:nvGraphicFramePr>
          <p:xfrm>
            <a:off x="5100" y="1440"/>
            <a:ext cx="2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2" name="公式" r:id="rId6" imgW="133350" imgH="152400" progId="Equation.3">
                    <p:embed/>
                  </p:oleObj>
                </mc:Choice>
                <mc:Fallback>
                  <p:oleObj name="公式" r:id="rId6" imgW="133350" imgH="152400" progId="Equation.3">
                    <p:embed/>
                    <p:pic>
                      <p:nvPicPr>
                        <p:cNvPr id="0" name="图片 638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1440"/>
                          <a:ext cx="27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5" name="AutoShape 11"/>
          <p:cNvSpPr>
            <a:spLocks noChangeArrowheads="1"/>
          </p:cNvSpPr>
          <p:nvPr/>
        </p:nvSpPr>
        <p:spPr bwMode="auto">
          <a:xfrm>
            <a:off x="3616233" y="1428178"/>
            <a:ext cx="935038" cy="179388"/>
          </a:xfrm>
          <a:prstGeom prst="rightArrow">
            <a:avLst>
              <a:gd name="adj1" fmla="val 50000"/>
              <a:gd name="adj2" fmla="val 13030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5612" name="Text Box 12"/>
          <p:cNvSpPr txBox="1">
            <a:spLocks noChangeArrowheads="1"/>
          </p:cNvSpPr>
          <p:nvPr/>
        </p:nvSpPr>
        <p:spPr bwMode="auto">
          <a:xfrm>
            <a:off x="2068042" y="2367098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所围区域为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,</a:t>
            </a:r>
            <a:endParaRPr lang="en-US" altLang="zh-CN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7" name="Rectangle 13"/>
          <p:cNvSpPr>
            <a:spLocks noChangeArrowheads="1"/>
          </p:cNvSpPr>
          <p:nvPr/>
        </p:nvSpPr>
        <p:spPr bwMode="auto">
          <a:xfrm>
            <a:off x="2151920" y="1236909"/>
            <a:ext cx="3272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(4) </a:t>
            </a:r>
            <a:r>
              <a:rPr lang="en-US" altLang="zh-CN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(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1)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5614" name="Text Box 14"/>
          <p:cNvSpPr txBox="1">
            <a:spLocks noChangeArrowheads="1"/>
          </p:cNvSpPr>
          <p:nvPr/>
        </p:nvSpPr>
        <p:spPr bwMode="auto">
          <a:xfrm>
            <a:off x="2063750" y="3149052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上有</a:t>
            </a:r>
            <a:endParaRPr lang="zh-CN" altLang="en-US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5615" name="Object 2"/>
          <p:cNvGraphicFramePr>
            <a:graphicFrameLocks noChangeAspect="1"/>
          </p:cNvGraphicFramePr>
          <p:nvPr/>
        </p:nvGraphicFramePr>
        <p:xfrm>
          <a:off x="4876800" y="3019467"/>
          <a:ext cx="146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3" name="公式" r:id="rId8" imgW="1447800" imgH="904875" progId="Equation.3">
                  <p:embed/>
                </p:oleObj>
              </mc:Choice>
              <mc:Fallback>
                <p:oleObj name="公式" r:id="rId8" imgW="1447800" imgH="904875" progId="Equation.3">
                  <p:embed/>
                  <p:pic>
                    <p:nvPicPr>
                      <p:cNvPr id="0" name="图片 63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019467"/>
                        <a:ext cx="146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16" name="Text Box 16"/>
          <p:cNvSpPr txBox="1">
            <a:spLocks noChangeArrowheads="1"/>
          </p:cNvSpPr>
          <p:nvPr/>
        </p:nvSpPr>
        <p:spPr bwMode="auto">
          <a:xfrm>
            <a:off x="2112691" y="404218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利用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格林公式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5617" name="Object 3"/>
          <p:cNvGraphicFramePr>
            <a:graphicFrameLocks noChangeAspect="1"/>
          </p:cNvGraphicFramePr>
          <p:nvPr/>
        </p:nvGraphicFramePr>
        <p:xfrm>
          <a:off x="2174875" y="4671242"/>
          <a:ext cx="5216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4" name="公式" r:id="rId10" imgW="5210175" imgH="914400" progId="Equation.3">
                  <p:embed/>
                </p:oleObj>
              </mc:Choice>
              <mc:Fallback>
                <p:oleObj name="公式" r:id="rId10" imgW="5210175" imgH="914400" progId="Equation.3">
                  <p:embed/>
                  <p:pic>
                    <p:nvPicPr>
                      <p:cNvPr id="0" name="图片 63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4671242"/>
                        <a:ext cx="52165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8" name="Object 4"/>
          <p:cNvGraphicFramePr>
            <a:graphicFrameLocks noChangeAspect="1"/>
          </p:cNvGraphicFramePr>
          <p:nvPr/>
        </p:nvGraphicFramePr>
        <p:xfrm>
          <a:off x="7535863" y="4976042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5" name="公式" r:id="rId12" imgW="571500" imgH="304800" progId="Equation.3">
                  <p:embed/>
                </p:oleObj>
              </mc:Choice>
              <mc:Fallback>
                <p:oleObj name="公式" r:id="rId12" imgW="571500" imgH="304800" progId="Equation.3">
                  <p:embed/>
                  <p:pic>
                    <p:nvPicPr>
                      <p:cNvPr id="0" name="图片 63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4976042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19" name="Text Box 19"/>
          <p:cNvSpPr txBox="1">
            <a:spLocks noChangeArrowheads="1"/>
          </p:cNvSpPr>
          <p:nvPr/>
        </p:nvSpPr>
        <p:spPr bwMode="auto">
          <a:xfrm>
            <a:off x="8368234" y="4875236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证毕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autoUpdateAnimBg="0"/>
      <p:bldP spid="665612" grpId="0" autoUpdateAnimBg="0" build="p"/>
      <p:bldP spid="665614" grpId="0" autoUpdateAnimBg="0" build="p"/>
      <p:bldP spid="665616" grpId="0" autoUpdateAnimBg="0"/>
      <p:bldP spid="665619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901825" y="98107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2640013" y="1025525"/>
          <a:ext cx="4445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9" name="公式" r:id="rId2" imgW="4445000" imgH="762000" progId="Equation.3">
                  <p:embed/>
                </p:oleObj>
              </mc:Choice>
              <mc:Fallback>
                <p:oleObj name="公式" r:id="rId2" imgW="4445000" imgH="762000" progId="Equation.3">
                  <p:embed/>
                  <p:pic>
                    <p:nvPicPr>
                      <p:cNvPr id="0" name="图片 65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025525"/>
                        <a:ext cx="4445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Group 4"/>
          <p:cNvGrpSpPr/>
          <p:nvPr/>
        </p:nvGrpSpPr>
        <p:grpSpPr bwMode="auto">
          <a:xfrm>
            <a:off x="7808913" y="995363"/>
            <a:ext cx="2247900" cy="2362200"/>
            <a:chOff x="4016" y="144"/>
            <a:chExt cx="1416" cy="1488"/>
          </a:xfrm>
        </p:grpSpPr>
        <p:graphicFrame>
          <p:nvGraphicFramePr>
            <p:cNvPr id="37918" name="Object 12"/>
            <p:cNvGraphicFramePr>
              <a:graphicFrameLocks noChangeAspect="1"/>
            </p:cNvGraphicFramePr>
            <p:nvPr/>
          </p:nvGraphicFramePr>
          <p:xfrm>
            <a:off x="4124" y="164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0" name="公式" r:id="rId4" imgW="247650" imgH="304800" progId="Equation.3">
                    <p:embed/>
                  </p:oleObj>
                </mc:Choice>
                <mc:Fallback>
                  <p:oleObj name="公式" r:id="rId4" imgW="247650" imgH="304800" progId="Equation.3">
                    <p:embed/>
                    <p:pic>
                      <p:nvPicPr>
                        <p:cNvPr id="0" name="图片 65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64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9" name="Object 13"/>
            <p:cNvGraphicFramePr>
              <a:graphicFrameLocks noChangeAspect="1"/>
            </p:cNvGraphicFramePr>
            <p:nvPr/>
          </p:nvGraphicFramePr>
          <p:xfrm>
            <a:off x="5272" y="148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1" name="公式" r:id="rId6" imgW="247650" imgH="228600" progId="Equation.3">
                    <p:embed/>
                  </p:oleObj>
                </mc:Choice>
                <mc:Fallback>
                  <p:oleObj name="公式" r:id="rId6" imgW="247650" imgH="228600" progId="Equation.3">
                    <p:embed/>
                    <p:pic>
                      <p:nvPicPr>
                        <p:cNvPr id="0" name="图片 65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148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0" name="Line 7"/>
            <p:cNvSpPr>
              <a:spLocks noChangeShapeType="1"/>
            </p:cNvSpPr>
            <p:nvPr/>
          </p:nvSpPr>
          <p:spPr bwMode="auto">
            <a:xfrm>
              <a:off x="4080" y="1392"/>
              <a:ext cx="13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8"/>
            <p:cNvSpPr>
              <a:spLocks noChangeShapeType="1"/>
            </p:cNvSpPr>
            <p:nvPr/>
          </p:nvSpPr>
          <p:spPr bwMode="auto">
            <a:xfrm flipV="1">
              <a:off x="4080" y="144"/>
              <a:ext cx="0" cy="12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2" name="Object 14"/>
            <p:cNvGraphicFramePr>
              <a:graphicFrameLocks noChangeAspect="1"/>
            </p:cNvGraphicFramePr>
            <p:nvPr/>
          </p:nvGraphicFramePr>
          <p:xfrm>
            <a:off x="4016" y="143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2" name="公式" r:id="rId8" imgW="209550" imgH="228600" progId="Equation.3">
                    <p:embed/>
                  </p:oleObj>
                </mc:Choice>
                <mc:Fallback>
                  <p:oleObj name="公式" r:id="rId8" imgW="209550" imgH="228600" progId="Equation.3">
                    <p:embed/>
                    <p:pic>
                      <p:nvPicPr>
                        <p:cNvPr id="0" name="图片 65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143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Text Box 10"/>
          <p:cNvSpPr txBox="1">
            <a:spLocks noChangeArrowheads="1"/>
          </p:cNvSpPr>
          <p:nvPr/>
        </p:nvSpPr>
        <p:spPr bwMode="auto">
          <a:xfrm>
            <a:off x="1903413" y="17160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抛物线  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7894" name="Object 3"/>
          <p:cNvGraphicFramePr>
            <a:graphicFrameLocks noChangeAspect="1"/>
          </p:cNvGraphicFramePr>
          <p:nvPr/>
        </p:nvGraphicFramePr>
        <p:xfrm>
          <a:off x="3703638" y="1716088"/>
          <a:ext cx="302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3" name="公式" r:id="rId10" imgW="3009900" imgH="457200" progId="Equation.3">
                  <p:embed/>
                </p:oleObj>
              </mc:Choice>
              <mc:Fallback>
                <p:oleObj name="公式" r:id="rId10" imgW="3009900" imgH="457200" progId="Equation.3">
                  <p:embed/>
                  <p:pic>
                    <p:nvPicPr>
                      <p:cNvPr id="0" name="图片 65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1716088"/>
                        <a:ext cx="302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5" name="Group 12"/>
          <p:cNvGrpSpPr/>
          <p:nvPr/>
        </p:nvGrpSpPr>
        <p:grpSpPr bwMode="auto">
          <a:xfrm>
            <a:off x="7881938" y="1354138"/>
            <a:ext cx="1524000" cy="1600200"/>
            <a:chOff x="2336" y="618"/>
            <a:chExt cx="960" cy="1008"/>
          </a:xfrm>
        </p:grpSpPr>
        <p:graphicFrame>
          <p:nvGraphicFramePr>
            <p:cNvPr id="37916" name="Object 11"/>
            <p:cNvGraphicFramePr>
              <a:graphicFrameLocks noChangeAspect="1"/>
            </p:cNvGraphicFramePr>
            <p:nvPr/>
          </p:nvGraphicFramePr>
          <p:xfrm>
            <a:off x="2562" y="1162"/>
            <a:ext cx="60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4" name="公式" r:id="rId12" imgW="952500" imgH="457200" progId="Equation.3">
                    <p:embed/>
                  </p:oleObj>
                </mc:Choice>
                <mc:Fallback>
                  <p:oleObj name="公式" r:id="rId12" imgW="952500" imgH="457200" progId="Equation.3">
                    <p:embed/>
                    <p:pic>
                      <p:nvPicPr>
                        <p:cNvPr id="0" name="图片 65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162"/>
                          <a:ext cx="608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7" name="Freeform 14"/>
            <p:cNvSpPr/>
            <p:nvPr/>
          </p:nvSpPr>
          <p:spPr bwMode="auto">
            <a:xfrm>
              <a:off x="2336" y="618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480 w 960"/>
                <a:gd name="T3" fmla="*/ 816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160" y="996"/>
                    <a:pt x="320" y="984"/>
                    <a:pt x="480" y="816"/>
                  </a:cubicBezTo>
                  <a:cubicBezTo>
                    <a:pt x="640" y="648"/>
                    <a:pt x="800" y="324"/>
                    <a:pt x="960" y="0"/>
                  </a:cubicBezTo>
                </a:path>
              </a:pathLst>
            </a:custGeom>
            <a:noFill/>
            <a:ln w="34925" cmpd="sng">
              <a:solidFill>
                <a:srgbClr val="0000FF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896" name="Group 15"/>
          <p:cNvGrpSpPr/>
          <p:nvPr/>
        </p:nvGrpSpPr>
        <p:grpSpPr bwMode="auto">
          <a:xfrm>
            <a:off x="8977313" y="1016000"/>
            <a:ext cx="863600" cy="2211388"/>
            <a:chOff x="5194" y="2326"/>
            <a:chExt cx="544" cy="1393"/>
          </a:xfrm>
        </p:grpSpPr>
        <p:grpSp>
          <p:nvGrpSpPr>
            <p:cNvPr id="37912" name="Group 16"/>
            <p:cNvGrpSpPr/>
            <p:nvPr/>
          </p:nvGrpSpPr>
          <p:grpSpPr bwMode="auto">
            <a:xfrm>
              <a:off x="5194" y="2326"/>
              <a:ext cx="544" cy="1393"/>
              <a:chOff x="5194" y="2326"/>
              <a:chExt cx="544" cy="1393"/>
            </a:xfrm>
          </p:grpSpPr>
          <p:graphicFrame>
            <p:nvGraphicFramePr>
              <p:cNvPr id="37914" name="Object 9"/>
              <p:cNvGraphicFramePr>
                <a:graphicFrameLocks noChangeAspect="1"/>
              </p:cNvGraphicFramePr>
              <p:nvPr/>
            </p:nvGraphicFramePr>
            <p:xfrm>
              <a:off x="5194" y="3521"/>
              <a:ext cx="544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235" name="公式" r:id="rId14" imgW="1066800" imgH="381000" progId="Equation.3">
                      <p:embed/>
                    </p:oleObj>
                  </mc:Choice>
                  <mc:Fallback>
                    <p:oleObj name="公式" r:id="rId14" imgW="1066800" imgH="381000" progId="Equation.3">
                      <p:embed/>
                      <p:pic>
                        <p:nvPicPr>
                          <p:cNvPr id="0" name="图片 65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4" y="3521"/>
                            <a:ext cx="544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5" name="Object 10"/>
              <p:cNvGraphicFramePr>
                <a:graphicFrameLocks noChangeAspect="1"/>
              </p:cNvGraphicFramePr>
              <p:nvPr/>
            </p:nvGraphicFramePr>
            <p:xfrm>
              <a:off x="5214" y="2326"/>
              <a:ext cx="524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236" name="公式" r:id="rId16" imgW="1028700" imgH="381000" progId="Equation.3">
                      <p:embed/>
                    </p:oleObj>
                  </mc:Choice>
                  <mc:Fallback>
                    <p:oleObj name="公式" r:id="rId16" imgW="1028700" imgH="381000" progId="Equation.3">
                      <p:embed/>
                      <p:pic>
                        <p:nvPicPr>
                          <p:cNvPr id="0" name="图片 65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4" y="2326"/>
                            <a:ext cx="524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13" name="Line 19"/>
            <p:cNvSpPr>
              <a:spLocks noChangeShapeType="1"/>
            </p:cNvSpPr>
            <p:nvPr/>
          </p:nvSpPr>
          <p:spPr bwMode="auto">
            <a:xfrm flipV="1">
              <a:off x="5466" y="2523"/>
              <a:ext cx="0" cy="10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897" name="Text Box 20"/>
          <p:cNvSpPr txBox="1">
            <a:spLocks noChangeArrowheads="1"/>
          </p:cNvSpPr>
          <p:nvPr/>
        </p:nvSpPr>
        <p:spPr bwMode="auto">
          <a:xfrm>
            <a:off x="1858147" y="2276476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抛物线 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7898" name="Object 4"/>
          <p:cNvGraphicFramePr>
            <a:graphicFrameLocks noChangeAspect="1"/>
          </p:cNvGraphicFramePr>
          <p:nvPr/>
        </p:nvGraphicFramePr>
        <p:xfrm>
          <a:off x="3683000" y="2292350"/>
          <a:ext cx="306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7" name="公式" r:id="rId18" imgW="3048000" imgH="457200" progId="Equation.3">
                  <p:embed/>
                </p:oleObj>
              </mc:Choice>
              <mc:Fallback>
                <p:oleObj name="公式" r:id="rId18" imgW="3048000" imgH="457200" progId="Equation.3">
                  <p:embed/>
                  <p:pic>
                    <p:nvPicPr>
                      <p:cNvPr id="0" name="图片 65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292350"/>
                        <a:ext cx="3060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9" name="Group 22"/>
          <p:cNvGrpSpPr/>
          <p:nvPr/>
        </p:nvGrpSpPr>
        <p:grpSpPr bwMode="auto">
          <a:xfrm>
            <a:off x="7942263" y="1338263"/>
            <a:ext cx="1524000" cy="1600200"/>
            <a:chOff x="2525" y="1374"/>
            <a:chExt cx="960" cy="1008"/>
          </a:xfrm>
        </p:grpSpPr>
        <p:graphicFrame>
          <p:nvGraphicFramePr>
            <p:cNvPr id="37910" name="Object 8"/>
            <p:cNvGraphicFramePr>
              <a:graphicFrameLocks noChangeAspect="1"/>
            </p:cNvGraphicFramePr>
            <p:nvPr/>
          </p:nvGraphicFramePr>
          <p:xfrm>
            <a:off x="2562" y="1434"/>
            <a:ext cx="60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38" name="公式" r:id="rId20" imgW="952500" imgH="457200" progId="Equation.3">
                    <p:embed/>
                  </p:oleObj>
                </mc:Choice>
                <mc:Fallback>
                  <p:oleObj name="公式" r:id="rId20" imgW="952500" imgH="457200" progId="Equation.3">
                    <p:embed/>
                    <p:pic>
                      <p:nvPicPr>
                        <p:cNvPr id="0" name="图片 65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434"/>
                          <a:ext cx="60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Freeform 24"/>
            <p:cNvSpPr/>
            <p:nvPr/>
          </p:nvSpPr>
          <p:spPr bwMode="auto">
            <a:xfrm>
              <a:off x="2525" y="1374"/>
              <a:ext cx="960" cy="1008"/>
            </a:xfrm>
            <a:custGeom>
              <a:avLst/>
              <a:gdLst>
                <a:gd name="T0" fmla="*/ 0 w 960"/>
                <a:gd name="T1" fmla="*/ 1008 h 1008"/>
                <a:gd name="T2" fmla="*/ 240 w 960"/>
                <a:gd name="T3" fmla="*/ 528 h 1008"/>
                <a:gd name="T4" fmla="*/ 960 w 960"/>
                <a:gd name="T5" fmla="*/ 0 h 1008"/>
                <a:gd name="T6" fmla="*/ 0 60000 65536"/>
                <a:gd name="T7" fmla="*/ 0 60000 65536"/>
                <a:gd name="T8" fmla="*/ 0 60000 65536"/>
                <a:gd name="T9" fmla="*/ 0 w 960"/>
                <a:gd name="T10" fmla="*/ 0 h 1008"/>
                <a:gd name="T11" fmla="*/ 960 w 96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1008">
                  <a:moveTo>
                    <a:pt x="0" y="1008"/>
                  </a:moveTo>
                  <a:cubicBezTo>
                    <a:pt x="40" y="852"/>
                    <a:pt x="80" y="696"/>
                    <a:pt x="240" y="528"/>
                  </a:cubicBezTo>
                  <a:cubicBezTo>
                    <a:pt x="400" y="360"/>
                    <a:pt x="680" y="180"/>
                    <a:pt x="960" y="0"/>
                  </a:cubicBezTo>
                </a:path>
              </a:pathLst>
            </a:custGeom>
            <a:noFill/>
            <a:ln w="34925" cmpd="sng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00" name="Text Box 25"/>
          <p:cNvSpPr txBox="1">
            <a:spLocks noChangeArrowheads="1"/>
          </p:cNvSpPr>
          <p:nvPr/>
        </p:nvSpPr>
        <p:spPr bwMode="auto">
          <a:xfrm>
            <a:off x="1857375" y="28527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有向折线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7901" name="Object 5"/>
          <p:cNvGraphicFramePr>
            <a:graphicFrameLocks noChangeAspect="1"/>
          </p:cNvGraphicFramePr>
          <p:nvPr/>
        </p:nvGraphicFramePr>
        <p:xfrm>
          <a:off x="4058444" y="2932612"/>
          <a:ext cx="194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9" name="公式" r:id="rId22" imgW="1933575" imgH="447675" progId="Equation.3">
                  <p:embed/>
                </p:oleObj>
              </mc:Choice>
              <mc:Fallback>
                <p:oleObj name="公式" r:id="rId22" imgW="1933575" imgH="447675" progId="Equation.3">
                  <p:embed/>
                  <p:pic>
                    <p:nvPicPr>
                      <p:cNvPr id="0" name="图片 65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444" y="2932612"/>
                        <a:ext cx="1943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Line 27"/>
          <p:cNvSpPr>
            <a:spLocks noChangeShapeType="1"/>
          </p:cNvSpPr>
          <p:nvPr/>
        </p:nvSpPr>
        <p:spPr bwMode="auto">
          <a:xfrm>
            <a:off x="7881938" y="2940050"/>
            <a:ext cx="1528762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28"/>
          <p:cNvSpPr>
            <a:spLocks noChangeShapeType="1"/>
          </p:cNvSpPr>
          <p:nvPr/>
        </p:nvSpPr>
        <p:spPr bwMode="auto">
          <a:xfrm flipV="1">
            <a:off x="9409113" y="1411288"/>
            <a:ext cx="0" cy="152876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2416743" y="3625668"/>
            <a:ext cx="4286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我们已求得沿三条路线都有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7679" name="Object 6"/>
          <p:cNvGraphicFramePr>
            <a:graphicFrameLocks noChangeAspect="1"/>
          </p:cNvGraphicFramePr>
          <p:nvPr/>
        </p:nvGraphicFramePr>
        <p:xfrm>
          <a:off x="6907213" y="3530600"/>
          <a:ext cx="2933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0" name="公式" r:id="rId24" imgW="2924175" imgH="752475" progId="Equation.3">
                  <p:embed/>
                </p:oleObj>
              </mc:Choice>
              <mc:Fallback>
                <p:oleObj name="公式" r:id="rId24" imgW="2924175" imgH="752475" progId="Equation.3">
                  <p:embed/>
                  <p:pic>
                    <p:nvPicPr>
                      <p:cNvPr id="0" name="图片 65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3530600"/>
                        <a:ext cx="2933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2351089" y="4292600"/>
            <a:ext cx="3387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P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=2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xy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Q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=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．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7681" name="Text Box 33"/>
          <p:cNvSpPr txBox="1">
            <a:spLocks noChangeArrowheads="1"/>
          </p:cNvSpPr>
          <p:nvPr/>
        </p:nvSpPr>
        <p:spPr bwMode="auto">
          <a:xfrm>
            <a:off x="2424113" y="5084764"/>
            <a:ext cx="28575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在整个平面内恒有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7682" name="Object 7"/>
          <p:cNvGraphicFramePr>
            <a:graphicFrameLocks noChangeAspect="1"/>
          </p:cNvGraphicFramePr>
          <p:nvPr/>
        </p:nvGraphicFramePr>
        <p:xfrm>
          <a:off x="5448300" y="4868863"/>
          <a:ext cx="21478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1" name="公式" r:id="rId26" imgW="2200275" imgH="904875" progId="Equation.3">
                  <p:embed/>
                </p:oleObj>
              </mc:Choice>
              <mc:Fallback>
                <p:oleObj name="公式" r:id="rId26" imgW="2200275" imgH="904875" progId="Equation.3">
                  <p:embed/>
                  <p:pic>
                    <p:nvPicPr>
                      <p:cNvPr id="0" name="图片 65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868863"/>
                        <a:ext cx="21478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2351088" y="5876925"/>
            <a:ext cx="4286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所以曲线积分与路径无关．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7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7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78" grpId="0" autoUpdateAnimBg="0" build="p"/>
      <p:bldP spid="667680" grpId="0" autoUpdateAnimBg="0" build="p"/>
      <p:bldP spid="667681" grpId="0" autoUpdateAnimBg="0" build="p"/>
      <p:bldP spid="667683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847850" y="757099"/>
          <a:ext cx="7794625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6" name="Document" r:id="rId1" imgW="7659370" imgH="1848485" progId="Word.Document.8">
                  <p:embed/>
                </p:oleObj>
              </mc:Choice>
              <mc:Fallback>
                <p:oleObj name="Document" r:id="rId1" imgW="7659370" imgH="1848485" progId="Word.Document.8">
                  <p:embed/>
                  <p:pic>
                    <p:nvPicPr>
                      <p:cNvPr id="0" name="图片 65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757099"/>
                        <a:ext cx="7794625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1847850" y="2583046"/>
            <a:ext cx="2952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我们前面已求得：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719232" y="2561146"/>
            <a:ext cx="24479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(0, 0)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8677" name="Object 3"/>
          <p:cNvGraphicFramePr>
            <a:graphicFrameLocks noChangeAspect="1"/>
          </p:cNvGraphicFramePr>
          <p:nvPr/>
        </p:nvGraphicFramePr>
        <p:xfrm>
          <a:off x="6888164" y="2227492"/>
          <a:ext cx="2525802" cy="89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7" name="公式" r:id="rId4" imgW="2387600" imgH="927100" progId="Equation.3">
                  <p:embed/>
                </p:oleObj>
              </mc:Choice>
              <mc:Fallback>
                <p:oleObj name="公式" r:id="rId4" imgW="2387600" imgH="927100" progId="Equation.3">
                  <p:embed/>
                  <p:pic>
                    <p:nvPicPr>
                      <p:cNvPr id="0" name="图片 65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2227492"/>
                        <a:ext cx="2525802" cy="89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652964" y="3440458"/>
            <a:ext cx="25336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(0, 0)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8679" name="Object 4"/>
          <p:cNvGraphicFramePr>
            <a:graphicFrameLocks noChangeAspect="1"/>
          </p:cNvGraphicFramePr>
          <p:nvPr/>
        </p:nvGraphicFramePr>
        <p:xfrm>
          <a:off x="6888164" y="3184809"/>
          <a:ext cx="2754311" cy="87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8" name="Equation" r:id="rId6" imgW="2628900" imgH="927100" progId="Equation.DSMT4">
                  <p:embed/>
                </p:oleObj>
              </mc:Choice>
              <mc:Fallback>
                <p:oleObj name="Equation" r:id="rId6" imgW="2628900" imgH="927100" progId="Equation.DSMT4">
                  <p:embed/>
                  <p:pic>
                    <p:nvPicPr>
                      <p:cNvPr id="0" name="图片 65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3184809"/>
                        <a:ext cx="2754311" cy="876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2001839" y="4066337"/>
            <a:ext cx="1081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这里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8681" name="Object 5"/>
          <p:cNvGraphicFramePr>
            <a:graphicFrameLocks noChangeAspect="1"/>
          </p:cNvGraphicFramePr>
          <p:nvPr/>
        </p:nvGraphicFramePr>
        <p:xfrm>
          <a:off x="2868138" y="3893365"/>
          <a:ext cx="3569651" cy="85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9" name="公式" r:id="rId8" imgW="3810000" imgH="914400" progId="Equation.3">
                  <p:embed/>
                </p:oleObj>
              </mc:Choice>
              <mc:Fallback>
                <p:oleObj name="公式" r:id="rId8" imgW="3810000" imgH="914400" progId="Equation.3">
                  <p:embed/>
                  <p:pic>
                    <p:nvPicPr>
                      <p:cNvPr id="0" name="图片 65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138" y="3893365"/>
                        <a:ext cx="3569651" cy="856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2001839" y="4779813"/>
            <a:ext cx="488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只有当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才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68683" name="Object 6"/>
          <p:cNvGraphicFramePr>
            <a:graphicFrameLocks noChangeAspect="1"/>
          </p:cNvGraphicFramePr>
          <p:nvPr/>
        </p:nvGraphicFramePr>
        <p:xfrm>
          <a:off x="6288037" y="4582590"/>
          <a:ext cx="2185403" cy="93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0" name="Equation" r:id="rId10" imgW="24688800" imgH="10668000" progId="Equation.DSMT4">
                  <p:embed/>
                </p:oleObj>
              </mc:Choice>
              <mc:Fallback>
                <p:oleObj name="Equation" r:id="rId10" imgW="24688800" imgH="10668000" progId="Equation.DSMT4">
                  <p:embed/>
                  <p:pic>
                    <p:nvPicPr>
                      <p:cNvPr id="0" name="图片 65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37" y="4582590"/>
                        <a:ext cx="2185403" cy="93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4" name="Object 7"/>
          <p:cNvGraphicFramePr>
            <a:graphicFrameLocks noChangeAspect="1"/>
          </p:cNvGraphicFramePr>
          <p:nvPr/>
        </p:nvGraphicFramePr>
        <p:xfrm>
          <a:off x="8473440" y="4846276"/>
          <a:ext cx="837037" cy="54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1" name="Equation" r:id="rId12" imgW="8839200" imgH="5791200" progId="Equation.DSMT4">
                  <p:embed/>
                </p:oleObj>
              </mc:Choice>
              <mc:Fallback>
                <p:oleObj name="Equation" r:id="rId12" imgW="8839200" imgH="5791200" progId="Equation.DSMT4">
                  <p:embed/>
                  <p:pic>
                    <p:nvPicPr>
                      <p:cNvPr id="0" name="图片 65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3440" y="4846276"/>
                        <a:ext cx="837037" cy="54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5" name="Text Box 13"/>
          <p:cNvSpPr txBox="1">
            <a:spLocks noChangeArrowheads="1"/>
          </p:cNvSpPr>
          <p:nvPr/>
        </p:nvSpPr>
        <p:spPr bwMode="auto">
          <a:xfrm>
            <a:off x="2001839" y="5444763"/>
            <a:ext cx="5184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即在原点处不满足定理条件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8686" name="Text Box 14"/>
          <p:cNvSpPr txBox="1">
            <a:spLocks noChangeArrowheads="1"/>
          </p:cNvSpPr>
          <p:nvPr/>
        </p:nvSpPr>
        <p:spPr bwMode="auto">
          <a:xfrm>
            <a:off x="2001839" y="5964307"/>
            <a:ext cx="82153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所以闭曲线积分是否为零与闭曲线是否绕原点有关．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8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autoUpdateAnimBg="0" build="p"/>
      <p:bldP spid="38916" grpId="0"/>
      <p:bldP spid="38918" grpId="0"/>
      <p:bldP spid="668680" grpId="0" autoUpdateAnimBg="0" build="p"/>
      <p:bldP spid="668682" grpId="0" autoUpdateAnimBg="0" build="p"/>
      <p:bldP spid="668685" grpId="0" autoUpdateAnimBg="0" build="p"/>
      <p:bldP spid="668686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68041" y="1175654"/>
            <a:ext cx="932237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应用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对某些第二类曲线积分可改变其路径简化计算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zh-CN" sz="30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9699" name="Object 2"/>
          <p:cNvGraphicFramePr>
            <a:graphicFrameLocks noChangeAspect="1"/>
          </p:cNvGraphicFramePr>
          <p:nvPr/>
        </p:nvGraphicFramePr>
        <p:xfrm>
          <a:off x="1689358" y="1914360"/>
          <a:ext cx="80724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58" name="Document" r:id="rId2" imgW="8014970" imgH="1684020" progId="Word.Document.8">
                  <p:embed/>
                </p:oleObj>
              </mc:Choice>
              <mc:Fallback>
                <p:oleObj name="Document" r:id="rId2" imgW="8014970" imgH="1684020" progId="Word.Document.8">
                  <p:embed/>
                  <p:pic>
                    <p:nvPicPr>
                      <p:cNvPr id="0" name="图片 67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358" y="1914360"/>
                        <a:ext cx="8072438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9686299" y="2328672"/>
            <a:ext cx="1806575" cy="1800225"/>
            <a:chOff x="1429" y="1933"/>
            <a:chExt cx="1138" cy="1134"/>
          </a:xfrm>
        </p:grpSpPr>
        <p:grpSp>
          <p:nvGrpSpPr>
            <p:cNvPr id="39954" name="Group 5"/>
            <p:cNvGrpSpPr>
              <a:grpSpLocks noChangeAspect="1"/>
            </p:cNvGrpSpPr>
            <p:nvPr/>
          </p:nvGrpSpPr>
          <p:grpSpPr bwMode="auto">
            <a:xfrm>
              <a:off x="1429" y="1933"/>
              <a:ext cx="1138" cy="1096"/>
              <a:chOff x="3740" y="2208"/>
              <a:chExt cx="1404" cy="1352"/>
            </a:xfrm>
          </p:grpSpPr>
          <p:sp>
            <p:nvSpPr>
              <p:cNvPr id="39963" name="Line 6"/>
              <p:cNvSpPr>
                <a:spLocks noChangeAspect="1" noChangeShapeType="1"/>
              </p:cNvSpPr>
              <p:nvPr/>
            </p:nvSpPr>
            <p:spPr bwMode="auto">
              <a:xfrm>
                <a:off x="3936" y="3360"/>
                <a:ext cx="113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64" name="Object 11"/>
              <p:cNvGraphicFramePr>
                <a:graphicFrameLocks noChangeAspect="1"/>
              </p:cNvGraphicFramePr>
              <p:nvPr/>
            </p:nvGraphicFramePr>
            <p:xfrm>
              <a:off x="3792" y="3408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59" name="公式" r:id="rId4" imgW="209550" imgH="228600" progId="Equation.3">
                      <p:embed/>
                    </p:oleObj>
                  </mc:Choice>
                  <mc:Fallback>
                    <p:oleObj name="公式" r:id="rId4" imgW="209550" imgH="228600" progId="Equation.3">
                      <p:embed/>
                      <p:pic>
                        <p:nvPicPr>
                          <p:cNvPr id="0" name="图片 672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3408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65" name="Object 12"/>
              <p:cNvGraphicFramePr>
                <a:graphicFrameLocks noChangeAspect="1"/>
              </p:cNvGraphicFramePr>
              <p:nvPr/>
            </p:nvGraphicFramePr>
            <p:xfrm>
              <a:off x="4984" y="3408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60" name="公式" r:id="rId6" imgW="247650" imgH="228600" progId="Equation.3">
                      <p:embed/>
                    </p:oleObj>
                  </mc:Choice>
                  <mc:Fallback>
                    <p:oleObj name="公式" r:id="rId6" imgW="247650" imgH="228600" progId="Equation.3">
                      <p:embed/>
                      <p:pic>
                        <p:nvPicPr>
                          <p:cNvPr id="0" name="图片 672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4" y="3408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66" name="Object 13"/>
              <p:cNvGraphicFramePr>
                <a:graphicFrameLocks noChangeAspect="1"/>
              </p:cNvGraphicFramePr>
              <p:nvPr/>
            </p:nvGraphicFramePr>
            <p:xfrm>
              <a:off x="3740" y="2256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61" name="公式" r:id="rId8" imgW="247650" imgH="304800" progId="Equation.3">
                      <p:embed/>
                    </p:oleObj>
                  </mc:Choice>
                  <mc:Fallback>
                    <p:oleObj name="公式" r:id="rId8" imgW="247650" imgH="304800" progId="Equation.3">
                      <p:embed/>
                      <p:pic>
                        <p:nvPicPr>
                          <p:cNvPr id="0" name="图片 672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0" y="2256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7" name="Line 10"/>
              <p:cNvSpPr>
                <a:spLocks noChangeAspect="1" noChangeShapeType="1"/>
              </p:cNvSpPr>
              <p:nvPr/>
            </p:nvSpPr>
            <p:spPr bwMode="auto">
              <a:xfrm>
                <a:off x="3984" y="220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55" name="Group 11"/>
            <p:cNvGrpSpPr>
              <a:grpSpLocks noChangeAspect="1"/>
            </p:cNvGrpSpPr>
            <p:nvPr/>
          </p:nvGrpSpPr>
          <p:grpSpPr bwMode="auto">
            <a:xfrm>
              <a:off x="2039" y="2856"/>
              <a:ext cx="297" cy="211"/>
              <a:chOff x="4307" y="1898"/>
              <a:chExt cx="365" cy="259"/>
            </a:xfrm>
          </p:grpSpPr>
          <p:graphicFrame>
            <p:nvGraphicFramePr>
              <p:cNvPr id="39961" name="Object 10"/>
              <p:cNvGraphicFramePr>
                <a:graphicFrameLocks noChangeAspect="1"/>
              </p:cNvGraphicFramePr>
              <p:nvPr/>
            </p:nvGraphicFramePr>
            <p:xfrm>
              <a:off x="4307" y="1959"/>
              <a:ext cx="365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62" name="公式" r:id="rId10" imgW="714375" imgH="381000" progId="Equation.3">
                      <p:embed/>
                    </p:oleObj>
                  </mc:Choice>
                  <mc:Fallback>
                    <p:oleObj name="公式" r:id="rId10" imgW="714375" imgH="381000" progId="Equation.3">
                      <p:embed/>
                      <p:pic>
                        <p:nvPicPr>
                          <p:cNvPr id="0" name="图片 672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7" y="1959"/>
                            <a:ext cx="365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2" name="Oval 13"/>
              <p:cNvSpPr>
                <a:spLocks noChangeAspect="1" noChangeArrowheads="1"/>
              </p:cNvSpPr>
              <p:nvPr/>
            </p:nvSpPr>
            <p:spPr bwMode="auto">
              <a:xfrm>
                <a:off x="4455" y="1898"/>
                <a:ext cx="35" cy="35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956" name="Group 14"/>
            <p:cNvGrpSpPr>
              <a:grpSpLocks noChangeAspect="1"/>
            </p:cNvGrpSpPr>
            <p:nvPr/>
          </p:nvGrpSpPr>
          <p:grpSpPr bwMode="auto">
            <a:xfrm>
              <a:off x="1975" y="2114"/>
              <a:ext cx="406" cy="208"/>
              <a:chOff x="4951" y="963"/>
              <a:chExt cx="501" cy="257"/>
            </a:xfrm>
          </p:grpSpPr>
          <p:graphicFrame>
            <p:nvGraphicFramePr>
              <p:cNvPr id="39959" name="Object 9"/>
              <p:cNvGraphicFramePr>
                <a:graphicFrameLocks noChangeAspect="1"/>
              </p:cNvGraphicFramePr>
              <p:nvPr/>
            </p:nvGraphicFramePr>
            <p:xfrm>
              <a:off x="4951" y="963"/>
              <a:ext cx="501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263" name="公式" r:id="rId12" imgW="914400" imgH="381000" progId="Equation.3">
                      <p:embed/>
                    </p:oleObj>
                  </mc:Choice>
                  <mc:Fallback>
                    <p:oleObj name="公式" r:id="rId12" imgW="914400" imgH="381000" progId="Equation.3">
                      <p:embed/>
                      <p:pic>
                        <p:nvPicPr>
                          <p:cNvPr id="0" name="图片 672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1" y="963"/>
                            <a:ext cx="501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0" name="Oval 16"/>
              <p:cNvSpPr>
                <a:spLocks noChangeAspect="1" noChangeArrowheads="1"/>
              </p:cNvSpPr>
              <p:nvPr/>
            </p:nvSpPr>
            <p:spPr bwMode="auto">
              <a:xfrm>
                <a:off x="5161" y="1185"/>
                <a:ext cx="35" cy="3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1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1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1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57" name="Text Box 17"/>
            <p:cNvSpPr txBox="1">
              <a:spLocks noChangeArrowheads="1"/>
            </p:cNvSpPr>
            <p:nvPr/>
          </p:nvSpPr>
          <p:spPr bwMode="auto">
            <a:xfrm>
              <a:off x="1655" y="220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  <a:endParaRPr lang="en-US" altLang="zh-CN" sz="2000" b="1" i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39958" name="Arc 18"/>
            <p:cNvSpPr>
              <a:spLocks noChangeAspect="1"/>
            </p:cNvSpPr>
            <p:nvPr/>
          </p:nvSpPr>
          <p:spPr bwMode="auto">
            <a:xfrm rot="16200000">
              <a:off x="1624" y="2329"/>
              <a:ext cx="549" cy="5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9715" name="Text Box 19"/>
          <p:cNvSpPr txBox="1">
            <a:spLocks noChangeArrowheads="1"/>
          </p:cNvSpPr>
          <p:nvPr/>
        </p:nvSpPr>
        <p:spPr bwMode="auto">
          <a:xfrm>
            <a:off x="1601602" y="3544318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69716" name="Object 3"/>
          <p:cNvGraphicFramePr>
            <a:graphicFrameLocks noChangeAspect="1"/>
          </p:cNvGraphicFramePr>
          <p:nvPr/>
        </p:nvGraphicFramePr>
        <p:xfrm>
          <a:off x="2236646" y="3609813"/>
          <a:ext cx="585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4" name="公式" r:id="rId14" imgW="5854700" imgH="469900" progId="Equation.3">
                  <p:embed/>
                </p:oleObj>
              </mc:Choice>
              <mc:Fallback>
                <p:oleObj name="公式" r:id="rId14" imgW="5854700" imgH="469900" progId="Equation.3">
                  <p:embed/>
                  <p:pic>
                    <p:nvPicPr>
                      <p:cNvPr id="0" name="图片 67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646" y="3609813"/>
                        <a:ext cx="585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7" name="Object 4"/>
          <p:cNvGraphicFramePr>
            <a:graphicFrameLocks noChangeAspect="1"/>
          </p:cNvGraphicFramePr>
          <p:nvPr/>
        </p:nvGraphicFramePr>
        <p:xfrm>
          <a:off x="1734272" y="4312359"/>
          <a:ext cx="1485467" cy="49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5" name="Equation" r:id="rId16" imgW="16459200" imgH="5486400" progId="Equation.DSMT4">
                  <p:embed/>
                </p:oleObj>
              </mc:Choice>
              <mc:Fallback>
                <p:oleObj name="Equation" r:id="rId16" imgW="16459200" imgH="5486400" progId="Equation.DSMT4">
                  <p:embed/>
                  <p:pic>
                    <p:nvPicPr>
                      <p:cNvPr id="0" name="图片 67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272" y="4312359"/>
                        <a:ext cx="1485467" cy="495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8" name="Object 5"/>
          <p:cNvGraphicFramePr>
            <a:graphicFrameLocks noChangeAspect="1"/>
          </p:cNvGraphicFramePr>
          <p:nvPr/>
        </p:nvGraphicFramePr>
        <p:xfrm>
          <a:off x="3219739" y="4299653"/>
          <a:ext cx="794552" cy="52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6" name="Equation" r:id="rId18" imgW="8839200" imgH="5791200" progId="Equation.DSMT4">
                  <p:embed/>
                </p:oleObj>
              </mc:Choice>
              <mc:Fallback>
                <p:oleObj name="Equation" r:id="rId18" imgW="8839200" imgH="5791200" progId="Equation.DSMT4">
                  <p:embed/>
                  <p:pic>
                    <p:nvPicPr>
                      <p:cNvPr id="0" name="图片 67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739" y="4299653"/>
                        <a:ext cx="794552" cy="520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19" name="Rectangle 23"/>
          <p:cNvSpPr>
            <a:spLocks noChangeArrowheads="1"/>
          </p:cNvSpPr>
          <p:nvPr/>
        </p:nvSpPr>
        <p:spPr bwMode="auto">
          <a:xfrm>
            <a:off x="4239717" y="4254792"/>
            <a:ext cx="392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故曲线积分与路径无关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9720" name="Rectangle 24"/>
          <p:cNvSpPr>
            <a:spLocks noChangeArrowheads="1"/>
          </p:cNvSpPr>
          <p:nvPr/>
        </p:nvSpPr>
        <p:spPr bwMode="auto">
          <a:xfrm>
            <a:off x="1601602" y="4866540"/>
            <a:ext cx="6119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定向直线段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为：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1,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9721" name="Line 25"/>
          <p:cNvSpPr>
            <a:spLocks noChangeAspect="1" noChangeShapeType="1"/>
          </p:cNvSpPr>
          <p:nvPr/>
        </p:nvSpPr>
        <p:spPr bwMode="auto">
          <a:xfrm rot="2700000" flipV="1">
            <a:off x="10384005" y="2799788"/>
            <a:ext cx="1588" cy="11842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22" name="Line 26"/>
          <p:cNvSpPr>
            <a:spLocks noChangeAspect="1" noChangeShapeType="1"/>
          </p:cNvSpPr>
          <p:nvPr/>
        </p:nvSpPr>
        <p:spPr bwMode="auto">
          <a:xfrm rot="2700000" flipV="1">
            <a:off x="10425416" y="3223316"/>
            <a:ext cx="0" cy="2682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9723" name="Rectangle 27"/>
          <p:cNvSpPr>
            <a:spLocks noChangeArrowheads="1"/>
          </p:cNvSpPr>
          <p:nvPr/>
        </p:nvSpPr>
        <p:spPr bwMode="auto">
          <a:xfrm>
            <a:off x="10668077" y="3014773"/>
            <a:ext cx="1096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9724" name="Rectangle 28"/>
          <p:cNvSpPr>
            <a:spLocks noChangeArrowheads="1"/>
          </p:cNvSpPr>
          <p:nvPr/>
        </p:nvSpPr>
        <p:spPr bwMode="auto">
          <a:xfrm>
            <a:off x="7044830" y="4925044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69725" name="Object 6"/>
          <p:cNvGraphicFramePr>
            <a:graphicFrameLocks noChangeAspect="1"/>
          </p:cNvGraphicFramePr>
          <p:nvPr/>
        </p:nvGraphicFramePr>
        <p:xfrm>
          <a:off x="1654566" y="5591500"/>
          <a:ext cx="328453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7" name="公式" r:id="rId20" imgW="3276600" imgH="812800" progId="Equation.3">
                  <p:embed/>
                </p:oleObj>
              </mc:Choice>
              <mc:Fallback>
                <p:oleObj name="公式" r:id="rId20" imgW="3276600" imgH="812800" progId="Equation.3">
                  <p:embed/>
                  <p:pic>
                    <p:nvPicPr>
                      <p:cNvPr id="0" name="图片 67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566" y="5591500"/>
                        <a:ext cx="3284538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26" name="Object 7"/>
          <p:cNvGraphicFramePr>
            <a:graphicFrameLocks noChangeAspect="1"/>
          </p:cNvGraphicFramePr>
          <p:nvPr/>
        </p:nvGraphicFramePr>
        <p:xfrm>
          <a:off x="5085619" y="5478288"/>
          <a:ext cx="247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8" name="公式" r:id="rId22" imgW="2476500" imgH="647700" progId="Equation.3">
                  <p:embed/>
                </p:oleObj>
              </mc:Choice>
              <mc:Fallback>
                <p:oleObj name="公式" r:id="rId22" imgW="2476500" imgH="647700" progId="Equation.3">
                  <p:embed/>
                  <p:pic>
                    <p:nvPicPr>
                      <p:cNvPr id="0" name="图片 67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619" y="5478288"/>
                        <a:ext cx="247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27" name="Object 8"/>
          <p:cNvGraphicFramePr>
            <a:graphicFrameLocks noChangeAspect="1"/>
          </p:cNvGraphicFramePr>
          <p:nvPr/>
        </p:nvGraphicFramePr>
        <p:xfrm>
          <a:off x="7583489" y="5413995"/>
          <a:ext cx="191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69" name="公式" r:id="rId24" imgW="1917700" imgH="838200" progId="Equation.3">
                  <p:embed/>
                </p:oleObj>
              </mc:Choice>
              <mc:Fallback>
                <p:oleObj name="公式" r:id="rId24" imgW="1917700" imgH="838200" progId="Equation.3">
                  <p:embed/>
                  <p:pic>
                    <p:nvPicPr>
                      <p:cNvPr id="0" name="图片 67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9" y="5413995"/>
                        <a:ext cx="191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15" grpId="0"/>
      <p:bldP spid="669719" grpId="0"/>
      <p:bldP spid="669720" grpId="0"/>
      <p:bldP spid="669721" grpId="0" animBg="1"/>
      <p:bldP spid="669722" grpId="0" animBg="1"/>
      <p:bldP spid="669723" grpId="0"/>
      <p:bldP spid="669724" grpId="0"/>
    </p:bldLst>
  </p:timing>
</p:sld>
</file>

<file path=ppt/tags/tag1.xml><?xml version="1.0" encoding="utf-8"?>
<p:tagLst xmlns:p="http://schemas.openxmlformats.org/presentationml/2006/main">
  <p:tag name="COMMONDATA" val="eyJoZGlkIjoiODFmM2Y2OGI0ZTgyNDFmYTkzYmQ0MDc0ZjUzMGMxM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2482</Words>
  <Application>WPS 演示</Application>
  <PresentationFormat>宽屏</PresentationFormat>
  <Paragraphs>410</Paragraphs>
  <Slides>35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340</vt:i4>
      </vt:variant>
      <vt:variant>
        <vt:lpstr>幻灯片标题</vt:lpstr>
      </vt:variant>
      <vt:variant>
        <vt:i4>35</vt:i4>
      </vt:variant>
    </vt:vector>
  </HeadingPairs>
  <TitlesOfParts>
    <vt:vector size="390" baseType="lpstr">
      <vt:lpstr>Arial</vt:lpstr>
      <vt:lpstr>宋体</vt:lpstr>
      <vt:lpstr>Wingdings</vt:lpstr>
      <vt:lpstr>Times New Roman</vt:lpstr>
      <vt:lpstr>黑体</vt:lpstr>
      <vt:lpstr>华文中宋</vt:lpstr>
      <vt:lpstr>Symbol</vt:lpstr>
      <vt:lpstr>幼圆</vt:lpstr>
      <vt:lpstr>Calibri</vt:lpstr>
      <vt:lpstr>微软雅黑</vt:lpstr>
      <vt:lpstr>Arial Unicode MS</vt:lpstr>
      <vt:lpstr>Calibri Light</vt:lpstr>
      <vt:lpstr>楷体_GB2312</vt:lpstr>
      <vt:lpstr>新宋体</vt:lpstr>
      <vt:lpstr>Office 主题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Paint.Picture</vt:lpstr>
      <vt:lpstr>Equation.3</vt:lpstr>
      <vt:lpstr>11.1.2、平面曲线积分与路径无关的条件 </vt:lpstr>
      <vt:lpstr>2.定理</vt:lpstr>
      <vt:lpstr>证明 (1)                (2)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三、全微分求解原函数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  验证</vt:lpstr>
      <vt:lpstr>2、全微分方程求解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第二类曲线积分常用计算方法小结: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郁闷中</cp:lastModifiedBy>
  <cp:revision>211</cp:revision>
  <dcterms:created xsi:type="dcterms:W3CDTF">2020-03-21T16:05:00Z</dcterms:created>
  <dcterms:modified xsi:type="dcterms:W3CDTF">2022-08-24T08:46:14Z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6D815353B4794913A0F4D3AD7C0CA434</vt:lpwstr>
  </property>
  <property fmtid="{D5CDD505-2E9C-101B-9397-08002B2CF9AE}" pid="3" name="KSOProductBuildVer">
    <vt:lpwstr>2052-11.1.0.12302</vt:lpwstr>
  </property>
</Properties>
</file>