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2" r:id="rId23"/>
    <p:sldId id="276" r:id="rId24"/>
    <p:sldId id="277" r:id="rId25"/>
    <p:sldId id="278" r:id="rId26"/>
    <p:sldId id="282" r:id="rId27"/>
    <p:sldId id="283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91" r:id="rId36"/>
    <p:sldId id="288" r:id="rId37"/>
    <p:sldId id="289" r:id="rId38"/>
    <p:sldId id="290" r:id="rId39"/>
    <p:sldId id="293" r:id="rId40"/>
    <p:sldId id="294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gs" Target="tags/tag1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17:21:36.874" idx="2">
    <p:pos x="10" y="10"/>
    <p:text>这个圆锥的三重积分？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4T17:23:12.486" idx="3">
    <p:pos x="10" y="10"/>
    <p:text>三重积分中的柱坐标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7" Type="http://schemas.openxmlformats.org/officeDocument/2006/relationships/image" Target="../media/image93.wmf"/><Relationship Id="rId16" Type="http://schemas.openxmlformats.org/officeDocument/2006/relationships/image" Target="../media/image92.wmf"/><Relationship Id="rId15" Type="http://schemas.openxmlformats.org/officeDocument/2006/relationships/image" Target="../media/image91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8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6" Type="http://schemas.openxmlformats.org/officeDocument/2006/relationships/image" Target="../media/image117.wmf"/><Relationship Id="rId15" Type="http://schemas.openxmlformats.org/officeDocument/2006/relationships/image" Target="../media/image116.wmf"/><Relationship Id="rId14" Type="http://schemas.openxmlformats.org/officeDocument/2006/relationships/image" Target="../media/image115.wmf"/><Relationship Id="rId13" Type="http://schemas.openxmlformats.org/officeDocument/2006/relationships/image" Target="../media/image114.wmf"/><Relationship Id="rId12" Type="http://schemas.openxmlformats.org/officeDocument/2006/relationships/image" Target="../media/image113.wmf"/><Relationship Id="rId11" Type="http://schemas.openxmlformats.org/officeDocument/2006/relationships/image" Target="../media/image112.wmf"/><Relationship Id="rId10" Type="http://schemas.openxmlformats.org/officeDocument/2006/relationships/image" Target="../media/image111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image" Target="../media/image130.emf"/><Relationship Id="rId7" Type="http://schemas.openxmlformats.org/officeDocument/2006/relationships/image" Target="../media/image129.e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6" Type="http://schemas.openxmlformats.org/officeDocument/2006/relationships/image" Target="../media/image138.wmf"/><Relationship Id="rId15" Type="http://schemas.openxmlformats.org/officeDocument/2006/relationships/image" Target="../media/image137.wmf"/><Relationship Id="rId14" Type="http://schemas.openxmlformats.org/officeDocument/2006/relationships/image" Target="../media/image136.wmf"/><Relationship Id="rId13" Type="http://schemas.openxmlformats.org/officeDocument/2006/relationships/image" Target="../media/image135.wmf"/><Relationship Id="rId12" Type="http://schemas.openxmlformats.org/officeDocument/2006/relationships/image" Target="../media/image134.emf"/><Relationship Id="rId11" Type="http://schemas.openxmlformats.org/officeDocument/2006/relationships/image" Target="../media/image133.emf"/><Relationship Id="rId10" Type="http://schemas.openxmlformats.org/officeDocument/2006/relationships/image" Target="../media/image132.emf"/><Relationship Id="rId1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emf"/><Relationship Id="rId8" Type="http://schemas.openxmlformats.org/officeDocument/2006/relationships/image" Target="../media/image132.emf"/><Relationship Id="rId7" Type="http://schemas.openxmlformats.org/officeDocument/2006/relationships/image" Target="../media/image131.emf"/><Relationship Id="rId6" Type="http://schemas.openxmlformats.org/officeDocument/2006/relationships/image" Target="../media/image143.wmf"/><Relationship Id="rId5" Type="http://schemas.openxmlformats.org/officeDocument/2006/relationships/image" Target="../media/image129.e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6" Type="http://schemas.openxmlformats.org/officeDocument/2006/relationships/image" Target="../media/image149.wmf"/><Relationship Id="rId15" Type="http://schemas.openxmlformats.org/officeDocument/2006/relationships/image" Target="../media/image148.wmf"/><Relationship Id="rId14" Type="http://schemas.openxmlformats.org/officeDocument/2006/relationships/image" Target="../media/image147.wmf"/><Relationship Id="rId13" Type="http://schemas.openxmlformats.org/officeDocument/2006/relationships/image" Target="../media/image146.wmf"/><Relationship Id="rId12" Type="http://schemas.openxmlformats.org/officeDocument/2006/relationships/image" Target="../media/image145.wmf"/><Relationship Id="rId11" Type="http://schemas.openxmlformats.org/officeDocument/2006/relationships/image" Target="../media/image144.wmf"/><Relationship Id="rId10" Type="http://schemas.openxmlformats.org/officeDocument/2006/relationships/image" Target="../media/image134.emf"/><Relationship Id="rId1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emf"/><Relationship Id="rId7" Type="http://schemas.openxmlformats.org/officeDocument/2006/relationships/image" Target="../media/image156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wmf"/><Relationship Id="rId19" Type="http://schemas.openxmlformats.org/officeDocument/2006/relationships/image" Target="../media/image168.wmf"/><Relationship Id="rId18" Type="http://schemas.openxmlformats.org/officeDocument/2006/relationships/image" Target="../media/image167.wmf"/><Relationship Id="rId17" Type="http://schemas.openxmlformats.org/officeDocument/2006/relationships/image" Target="../media/image166.emf"/><Relationship Id="rId16" Type="http://schemas.openxmlformats.org/officeDocument/2006/relationships/image" Target="../media/image165.emf"/><Relationship Id="rId15" Type="http://schemas.openxmlformats.org/officeDocument/2006/relationships/image" Target="../media/image164.wmf"/><Relationship Id="rId14" Type="http://schemas.openxmlformats.org/officeDocument/2006/relationships/image" Target="../media/image163.wmf"/><Relationship Id="rId13" Type="http://schemas.openxmlformats.org/officeDocument/2006/relationships/image" Target="../media/image162.wmf"/><Relationship Id="rId12" Type="http://schemas.openxmlformats.org/officeDocument/2006/relationships/image" Target="../media/image161.wmf"/><Relationship Id="rId11" Type="http://schemas.openxmlformats.org/officeDocument/2006/relationships/image" Target="../media/image160.wmf"/><Relationship Id="rId10" Type="http://schemas.openxmlformats.org/officeDocument/2006/relationships/image" Target="../media/image159.wmf"/><Relationship Id="rId1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image" Target="../media/image176.wmf"/><Relationship Id="rId7" Type="http://schemas.openxmlformats.org/officeDocument/2006/relationships/image" Target="../media/image175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7" Type="http://schemas.openxmlformats.org/officeDocument/2006/relationships/image" Target="../media/image185.emf"/><Relationship Id="rId16" Type="http://schemas.openxmlformats.org/officeDocument/2006/relationships/image" Target="../media/image184.emf"/><Relationship Id="rId15" Type="http://schemas.openxmlformats.org/officeDocument/2006/relationships/image" Target="../media/image183.emf"/><Relationship Id="rId14" Type="http://schemas.openxmlformats.org/officeDocument/2006/relationships/image" Target="../media/image182.emf"/><Relationship Id="rId13" Type="http://schemas.openxmlformats.org/officeDocument/2006/relationships/image" Target="../media/image181.emf"/><Relationship Id="rId12" Type="http://schemas.openxmlformats.org/officeDocument/2006/relationships/image" Target="../media/image180.emf"/><Relationship Id="rId11" Type="http://schemas.openxmlformats.org/officeDocument/2006/relationships/image" Target="../media/image179.emf"/><Relationship Id="rId10" Type="http://schemas.openxmlformats.org/officeDocument/2006/relationships/image" Target="../media/image178.emf"/><Relationship Id="rId1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5" Type="http://schemas.openxmlformats.org/officeDocument/2006/relationships/image" Target="../media/image210.emf"/><Relationship Id="rId24" Type="http://schemas.openxmlformats.org/officeDocument/2006/relationships/image" Target="../media/image209.emf"/><Relationship Id="rId23" Type="http://schemas.openxmlformats.org/officeDocument/2006/relationships/image" Target="../media/image208.emf"/><Relationship Id="rId22" Type="http://schemas.openxmlformats.org/officeDocument/2006/relationships/image" Target="../media/image207.emf"/><Relationship Id="rId21" Type="http://schemas.openxmlformats.org/officeDocument/2006/relationships/image" Target="../media/image206.emf"/><Relationship Id="rId20" Type="http://schemas.openxmlformats.org/officeDocument/2006/relationships/image" Target="../media/image205.emf"/><Relationship Id="rId2" Type="http://schemas.openxmlformats.org/officeDocument/2006/relationships/image" Target="../media/image187.wmf"/><Relationship Id="rId19" Type="http://schemas.openxmlformats.org/officeDocument/2006/relationships/image" Target="../media/image204.emf"/><Relationship Id="rId18" Type="http://schemas.openxmlformats.org/officeDocument/2006/relationships/image" Target="../media/image203.emf"/><Relationship Id="rId17" Type="http://schemas.openxmlformats.org/officeDocument/2006/relationships/image" Target="../media/image202.emf"/><Relationship Id="rId16" Type="http://schemas.openxmlformats.org/officeDocument/2006/relationships/image" Target="../media/image201.wmf"/><Relationship Id="rId15" Type="http://schemas.openxmlformats.org/officeDocument/2006/relationships/image" Target="../media/image200.wmf"/><Relationship Id="rId14" Type="http://schemas.openxmlformats.org/officeDocument/2006/relationships/image" Target="../media/image199.wmf"/><Relationship Id="rId13" Type="http://schemas.openxmlformats.org/officeDocument/2006/relationships/image" Target="../media/image198.wmf"/><Relationship Id="rId12" Type="http://schemas.openxmlformats.org/officeDocument/2006/relationships/image" Target="../media/image197.wmf"/><Relationship Id="rId11" Type="http://schemas.openxmlformats.org/officeDocument/2006/relationships/image" Target="../media/image196.wmf"/><Relationship Id="rId10" Type="http://schemas.openxmlformats.org/officeDocument/2006/relationships/image" Target="../media/image195.wmf"/><Relationship Id="rId1" Type="http://schemas.openxmlformats.org/officeDocument/2006/relationships/image" Target="../media/image186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wmf"/><Relationship Id="rId8" Type="http://schemas.openxmlformats.org/officeDocument/2006/relationships/image" Target="../media/image213.wmf"/><Relationship Id="rId7" Type="http://schemas.openxmlformats.org/officeDocument/2006/relationships/image" Target="../media/image206.emf"/><Relationship Id="rId6" Type="http://schemas.openxmlformats.org/officeDocument/2006/relationships/image" Target="../media/image205.e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Relationship Id="rId3" Type="http://schemas.openxmlformats.org/officeDocument/2006/relationships/image" Target="../media/image212.wmf"/><Relationship Id="rId2" Type="http://schemas.openxmlformats.org/officeDocument/2006/relationships/image" Target="../media/image209.emf"/><Relationship Id="rId15" Type="http://schemas.openxmlformats.org/officeDocument/2006/relationships/image" Target="../media/image220.wmf"/><Relationship Id="rId14" Type="http://schemas.openxmlformats.org/officeDocument/2006/relationships/image" Target="../media/image219.wmf"/><Relationship Id="rId13" Type="http://schemas.openxmlformats.org/officeDocument/2006/relationships/image" Target="../media/image218.wmf"/><Relationship Id="rId12" Type="http://schemas.openxmlformats.org/officeDocument/2006/relationships/image" Target="../media/image217.wmf"/><Relationship Id="rId11" Type="http://schemas.openxmlformats.org/officeDocument/2006/relationships/image" Target="../media/image216.wmf"/><Relationship Id="rId10" Type="http://schemas.openxmlformats.org/officeDocument/2006/relationships/image" Target="../media/image215.wmf"/><Relationship Id="rId1" Type="http://schemas.openxmlformats.org/officeDocument/2006/relationships/image" Target="../media/image211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image" Target="../media/image228.wmf"/><Relationship Id="rId7" Type="http://schemas.openxmlformats.org/officeDocument/2006/relationships/image" Target="../media/image227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0" Type="http://schemas.openxmlformats.org/officeDocument/2006/relationships/image" Target="../media/image230.wmf"/><Relationship Id="rId1" Type="http://schemas.openxmlformats.org/officeDocument/2006/relationships/image" Target="../media/image221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7" Type="http://schemas.openxmlformats.org/officeDocument/2006/relationships/image" Target="../media/image243.wmf"/><Relationship Id="rId6" Type="http://schemas.openxmlformats.org/officeDocument/2006/relationships/image" Target="../media/image242.w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Relationship Id="rId3" Type="http://schemas.openxmlformats.org/officeDocument/2006/relationships/image" Target="../media/image239.wmf"/><Relationship Id="rId2" Type="http://schemas.openxmlformats.org/officeDocument/2006/relationships/image" Target="../media/image238.emf"/><Relationship Id="rId1" Type="http://schemas.openxmlformats.org/officeDocument/2006/relationships/image" Target="../media/image237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wmf"/><Relationship Id="rId8" Type="http://schemas.openxmlformats.org/officeDocument/2006/relationships/image" Target="../media/image252.wmf"/><Relationship Id="rId7" Type="http://schemas.openxmlformats.org/officeDocument/2006/relationships/image" Target="../media/image251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" Type="http://schemas.openxmlformats.org/officeDocument/2006/relationships/image" Target="../media/image245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7" Type="http://schemas.openxmlformats.org/officeDocument/2006/relationships/image" Target="../media/image264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emf"/><Relationship Id="rId1" Type="http://schemas.openxmlformats.org/officeDocument/2006/relationships/image" Target="../media/image8.png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2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wmf"/><Relationship Id="rId8" Type="http://schemas.openxmlformats.org/officeDocument/2006/relationships/image" Target="../media/image280.wmf"/><Relationship Id="rId7" Type="http://schemas.openxmlformats.org/officeDocument/2006/relationships/image" Target="../media/image279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8" Type="http://schemas.openxmlformats.org/officeDocument/2006/relationships/image" Target="../media/image290.wmf"/><Relationship Id="rId17" Type="http://schemas.openxmlformats.org/officeDocument/2006/relationships/image" Target="../media/image289.wmf"/><Relationship Id="rId16" Type="http://schemas.openxmlformats.org/officeDocument/2006/relationships/image" Target="../media/image288.wmf"/><Relationship Id="rId15" Type="http://schemas.openxmlformats.org/officeDocument/2006/relationships/image" Target="../media/image287.wmf"/><Relationship Id="rId14" Type="http://schemas.openxmlformats.org/officeDocument/2006/relationships/image" Target="../media/image286.wmf"/><Relationship Id="rId13" Type="http://schemas.openxmlformats.org/officeDocument/2006/relationships/image" Target="../media/image285.wmf"/><Relationship Id="rId12" Type="http://schemas.openxmlformats.org/officeDocument/2006/relationships/image" Target="../media/image284.wmf"/><Relationship Id="rId11" Type="http://schemas.openxmlformats.org/officeDocument/2006/relationships/image" Target="../media/image283.wmf"/><Relationship Id="rId10" Type="http://schemas.openxmlformats.org/officeDocument/2006/relationships/image" Target="../media/image282.wmf"/><Relationship Id="rId1" Type="http://schemas.openxmlformats.org/officeDocument/2006/relationships/image" Target="../media/image27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2.wmf"/><Relationship Id="rId8" Type="http://schemas.openxmlformats.org/officeDocument/2006/relationships/image" Target="../media/image301.wmf"/><Relationship Id="rId7" Type="http://schemas.openxmlformats.org/officeDocument/2006/relationships/image" Target="../media/image300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0" Type="http://schemas.openxmlformats.org/officeDocument/2006/relationships/image" Target="../media/image303.wmf"/><Relationship Id="rId1" Type="http://schemas.openxmlformats.org/officeDocument/2006/relationships/image" Target="../media/image294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2.wmf"/><Relationship Id="rId8" Type="http://schemas.openxmlformats.org/officeDocument/2006/relationships/image" Target="../media/image311.wmf"/><Relationship Id="rId7" Type="http://schemas.openxmlformats.org/officeDocument/2006/relationships/image" Target="../media/image310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4" Type="http://schemas.openxmlformats.org/officeDocument/2006/relationships/image" Target="../media/image317.wmf"/><Relationship Id="rId13" Type="http://schemas.openxmlformats.org/officeDocument/2006/relationships/image" Target="../media/image316.wmf"/><Relationship Id="rId12" Type="http://schemas.openxmlformats.org/officeDocument/2006/relationships/image" Target="../media/image315.wmf"/><Relationship Id="rId11" Type="http://schemas.openxmlformats.org/officeDocument/2006/relationships/image" Target="../media/image314.wmf"/><Relationship Id="rId10" Type="http://schemas.openxmlformats.org/officeDocument/2006/relationships/image" Target="../media/image313.wmf"/><Relationship Id="rId1" Type="http://schemas.openxmlformats.org/officeDocument/2006/relationships/image" Target="../media/image30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7" Type="http://schemas.openxmlformats.org/officeDocument/2006/relationships/image" Target="../media/image322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Relationship Id="rId3" Type="http://schemas.openxmlformats.org/officeDocument/2006/relationships/image" Target="../media/image318.wmf"/><Relationship Id="rId2" Type="http://schemas.openxmlformats.org/officeDocument/2006/relationships/image" Target="../media/image306.wmf"/><Relationship Id="rId1" Type="http://schemas.openxmlformats.org/officeDocument/2006/relationships/image" Target="../media/image304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0.wmf"/><Relationship Id="rId8" Type="http://schemas.openxmlformats.org/officeDocument/2006/relationships/image" Target="../media/image305.wmf"/><Relationship Id="rId7" Type="http://schemas.openxmlformats.org/officeDocument/2006/relationships/image" Target="../media/image302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9.wmf"/><Relationship Id="rId8" Type="http://schemas.openxmlformats.org/officeDocument/2006/relationships/image" Target="../media/image338.wmf"/><Relationship Id="rId7" Type="http://schemas.openxmlformats.org/officeDocument/2006/relationships/image" Target="../media/image337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e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D5BC-4F5F-4BC3-BBE8-FE747A3D36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10F3E-4765-4FC6-8DD4-C978642CAD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9D5706-BA54-4E5D-B545-1FE8F47949A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</a:rPr>
              <a:t>运行时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点击按钮“相片”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或按钮“高斯”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可显示高斯简介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zh-CN" altLang="en-US" smtClean="0">
                <a:latin typeface="Times New Roman" panose="02020603050405020304" pitchFamily="18" charset="0"/>
              </a:rPr>
              <a:t>并自动返回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52FB7C-189C-4A9E-96D2-B9997050397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3B32-63C4-4C03-8115-6AD9DF70E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B1A-84D9-4CEA-B327-BA5F167E03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43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Relationship Id="rId3" Type="http://schemas.openxmlformats.org/officeDocument/2006/relationships/image" Target="../media/image41.wmf"/><Relationship Id="rId2" Type="http://schemas.openxmlformats.org/officeDocument/2006/relationships/oleObject" Target="../embeddings/oleObject40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47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45.wmf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53.wmf"/><Relationship Id="rId2" Type="http://schemas.openxmlformats.org/officeDocument/2006/relationships/oleObject" Target="../embeddings/oleObject44.bin"/><Relationship Id="rId19" Type="http://schemas.openxmlformats.org/officeDocument/2006/relationships/oleObject" Target="../embeddings/oleObject53.bin"/><Relationship Id="rId18" Type="http://schemas.openxmlformats.org/officeDocument/2006/relationships/oleObject" Target="../embeddings/oleObject52.bin"/><Relationship Id="rId17" Type="http://schemas.openxmlformats.org/officeDocument/2006/relationships/image" Target="../media/image52.wmf"/><Relationship Id="rId16" Type="http://schemas.openxmlformats.org/officeDocument/2006/relationships/oleObject" Target="../embeddings/oleObject51.bin"/><Relationship Id="rId15" Type="http://schemas.openxmlformats.org/officeDocument/2006/relationships/image" Target="../media/image51.wmf"/><Relationship Id="rId14" Type="http://schemas.openxmlformats.org/officeDocument/2006/relationships/oleObject" Target="../embeddings/oleObject50.bin"/><Relationship Id="rId13" Type="http://schemas.openxmlformats.org/officeDocument/2006/relationships/image" Target="../media/image50.wmf"/><Relationship Id="rId12" Type="http://schemas.openxmlformats.org/officeDocument/2006/relationships/oleObject" Target="../embeddings/oleObject49.bin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oleObject" Target="../embeddings/oleObject58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55.wmf"/><Relationship Id="rId2" Type="http://schemas.openxmlformats.org/officeDocument/2006/relationships/oleObject" Target="../embeddings/oleObject55.bin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63.w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62.bin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7.wmf"/><Relationship Id="rId14" Type="http://schemas.openxmlformats.org/officeDocument/2006/relationships/oleObject" Target="../embeddings/oleObject68.bin"/><Relationship Id="rId13" Type="http://schemas.openxmlformats.org/officeDocument/2006/relationships/image" Target="../media/image66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65.wmf"/><Relationship Id="rId10" Type="http://schemas.openxmlformats.org/officeDocument/2006/relationships/oleObject" Target="../embeddings/oleObject66.bin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oleObject" Target="../embeddings/oleObject72.bin"/><Relationship Id="rId7" Type="http://schemas.openxmlformats.org/officeDocument/2006/relationships/image" Target="../media/image70.wmf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0.bin"/><Relationship Id="rId3" Type="http://schemas.openxmlformats.org/officeDocument/2006/relationships/image" Target="../media/image68.wmf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69.bin"/><Relationship Id="rId19" Type="http://schemas.openxmlformats.org/officeDocument/2006/relationships/image" Target="../media/image76.wmf"/><Relationship Id="rId18" Type="http://schemas.openxmlformats.org/officeDocument/2006/relationships/oleObject" Target="../embeddings/oleObject77.bin"/><Relationship Id="rId17" Type="http://schemas.openxmlformats.org/officeDocument/2006/relationships/image" Target="../media/image75.wmf"/><Relationship Id="rId16" Type="http://schemas.openxmlformats.org/officeDocument/2006/relationships/oleObject" Target="../embeddings/oleObject76.bin"/><Relationship Id="rId15" Type="http://schemas.openxmlformats.org/officeDocument/2006/relationships/image" Target="../media/image74.wmf"/><Relationship Id="rId14" Type="http://schemas.openxmlformats.org/officeDocument/2006/relationships/oleObject" Target="../embeddings/oleObject75.bin"/><Relationship Id="rId13" Type="http://schemas.openxmlformats.org/officeDocument/2006/relationships/image" Target="../media/image73.wmf"/><Relationship Id="rId12" Type="http://schemas.openxmlformats.org/officeDocument/2006/relationships/oleObject" Target="../embeddings/oleObject74.bin"/><Relationship Id="rId11" Type="http://schemas.openxmlformats.org/officeDocument/2006/relationships/image" Target="../media/image72.wmf"/><Relationship Id="rId10" Type="http://schemas.openxmlformats.org/officeDocument/2006/relationships/oleObject" Target="../embeddings/oleObject73.bin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81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9.bin"/><Relationship Id="rId39" Type="http://schemas.openxmlformats.org/officeDocument/2006/relationships/vmlDrawing" Target="../drawings/vmlDrawing14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93.wmf"/><Relationship Id="rId36" Type="http://schemas.openxmlformats.org/officeDocument/2006/relationships/oleObject" Target="../embeddings/oleObject96.bin"/><Relationship Id="rId35" Type="http://schemas.openxmlformats.org/officeDocument/2006/relationships/image" Target="../media/image92.wmf"/><Relationship Id="rId34" Type="http://schemas.openxmlformats.org/officeDocument/2006/relationships/oleObject" Target="../embeddings/oleObject95.bin"/><Relationship Id="rId33" Type="http://schemas.openxmlformats.org/officeDocument/2006/relationships/image" Target="../media/image91.wmf"/><Relationship Id="rId32" Type="http://schemas.openxmlformats.org/officeDocument/2006/relationships/oleObject" Target="../embeddings/oleObject94.bin"/><Relationship Id="rId31" Type="http://schemas.openxmlformats.org/officeDocument/2006/relationships/oleObject" Target="../embeddings/oleObject93.bin"/><Relationship Id="rId30" Type="http://schemas.openxmlformats.org/officeDocument/2006/relationships/image" Target="../media/image90.wmf"/><Relationship Id="rId3" Type="http://schemas.openxmlformats.org/officeDocument/2006/relationships/image" Target="../media/image77.wmf"/><Relationship Id="rId29" Type="http://schemas.openxmlformats.org/officeDocument/2006/relationships/oleObject" Target="../embeddings/oleObject92.bin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91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90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89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85.wmf"/><Relationship Id="rId2" Type="http://schemas.openxmlformats.org/officeDocument/2006/relationships/oleObject" Target="../embeddings/oleObject78.bin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4.bin"/><Relationship Id="rId12" Type="http://schemas.openxmlformats.org/officeDocument/2006/relationships/oleObject" Target="../embeddings/oleObject83.bin"/><Relationship Id="rId11" Type="http://schemas.openxmlformats.org/officeDocument/2006/relationships/image" Target="../media/image81.wmf"/><Relationship Id="rId10" Type="http://schemas.openxmlformats.org/officeDocument/2006/relationships/oleObject" Target="../embeddings/oleObject82.bin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4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104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6.bin"/><Relationship Id="rId35" Type="http://schemas.openxmlformats.org/officeDocument/2006/relationships/vmlDrawing" Target="../drawings/vmlDrawing16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17.wmf"/><Relationship Id="rId32" Type="http://schemas.openxmlformats.org/officeDocument/2006/relationships/oleObject" Target="../embeddings/oleObject120.bin"/><Relationship Id="rId31" Type="http://schemas.openxmlformats.org/officeDocument/2006/relationships/image" Target="../media/image116.wmf"/><Relationship Id="rId30" Type="http://schemas.openxmlformats.org/officeDocument/2006/relationships/oleObject" Target="../embeddings/oleObject119.bin"/><Relationship Id="rId3" Type="http://schemas.openxmlformats.org/officeDocument/2006/relationships/image" Target="../media/image102.wmf"/><Relationship Id="rId29" Type="http://schemas.openxmlformats.org/officeDocument/2006/relationships/image" Target="../media/image115.wmf"/><Relationship Id="rId28" Type="http://schemas.openxmlformats.org/officeDocument/2006/relationships/oleObject" Target="../embeddings/oleObject118.bin"/><Relationship Id="rId27" Type="http://schemas.openxmlformats.org/officeDocument/2006/relationships/image" Target="../media/image114.wmf"/><Relationship Id="rId26" Type="http://schemas.openxmlformats.org/officeDocument/2006/relationships/oleObject" Target="../embeddings/oleObject117.bin"/><Relationship Id="rId25" Type="http://schemas.openxmlformats.org/officeDocument/2006/relationships/image" Target="../media/image113.wmf"/><Relationship Id="rId24" Type="http://schemas.openxmlformats.org/officeDocument/2006/relationships/oleObject" Target="../embeddings/oleObject116.bin"/><Relationship Id="rId23" Type="http://schemas.openxmlformats.org/officeDocument/2006/relationships/image" Target="../media/image112.wmf"/><Relationship Id="rId22" Type="http://schemas.openxmlformats.org/officeDocument/2006/relationships/oleObject" Target="../embeddings/oleObject115.bin"/><Relationship Id="rId21" Type="http://schemas.openxmlformats.org/officeDocument/2006/relationships/image" Target="../media/image111.wmf"/><Relationship Id="rId20" Type="http://schemas.openxmlformats.org/officeDocument/2006/relationships/oleObject" Target="../embeddings/oleObject114.bin"/><Relationship Id="rId2" Type="http://schemas.openxmlformats.org/officeDocument/2006/relationships/oleObject" Target="../embeddings/oleObject105.bin"/><Relationship Id="rId19" Type="http://schemas.openxmlformats.org/officeDocument/2006/relationships/image" Target="../media/image110.wmf"/><Relationship Id="rId18" Type="http://schemas.openxmlformats.org/officeDocument/2006/relationships/oleObject" Target="../embeddings/oleObject113.bin"/><Relationship Id="rId17" Type="http://schemas.openxmlformats.org/officeDocument/2006/relationships/image" Target="../media/image109.wmf"/><Relationship Id="rId16" Type="http://schemas.openxmlformats.org/officeDocument/2006/relationships/oleObject" Target="../embeddings/oleObject112.bin"/><Relationship Id="rId15" Type="http://schemas.openxmlformats.org/officeDocument/2006/relationships/image" Target="../media/image108.wmf"/><Relationship Id="rId14" Type="http://schemas.openxmlformats.org/officeDocument/2006/relationships/oleObject" Target="../embeddings/oleObject111.bin"/><Relationship Id="rId13" Type="http://schemas.openxmlformats.org/officeDocument/2006/relationships/image" Target="../media/image107.wmf"/><Relationship Id="rId12" Type="http://schemas.openxmlformats.org/officeDocument/2006/relationships/oleObject" Target="../embeddings/oleObject110.bin"/><Relationship Id="rId11" Type="http://schemas.openxmlformats.org/officeDocument/2006/relationships/image" Target="../media/image106.wmf"/><Relationship Id="rId10" Type="http://schemas.openxmlformats.org/officeDocument/2006/relationships/oleObject" Target="../embeddings/oleObject109.bin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oleObject" Target="../embeddings/oleObject124.bin"/><Relationship Id="rId7" Type="http://schemas.openxmlformats.org/officeDocument/2006/relationships/image" Target="../media/image120.wmf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22.bin"/><Relationship Id="rId3" Type="http://schemas.openxmlformats.org/officeDocument/2006/relationships/image" Target="../media/image118.wmf"/><Relationship Id="rId2" Type="http://schemas.openxmlformats.org/officeDocument/2006/relationships/oleObject" Target="../embeddings/oleObject121.bin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2.wmf"/><Relationship Id="rId10" Type="http://schemas.openxmlformats.org/officeDocument/2006/relationships/oleObject" Target="../embeddings/oleObject125.bin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oleObject" Target="../embeddings/oleObject129.bin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7.bin"/><Relationship Id="rId36" Type="http://schemas.openxmlformats.org/officeDocument/2006/relationships/notesSlide" Target="../notesSlides/notesSlide2.xml"/><Relationship Id="rId35" Type="http://schemas.openxmlformats.org/officeDocument/2006/relationships/vmlDrawing" Target="../drawings/vmlDrawing18.vml"/><Relationship Id="rId34" Type="http://schemas.openxmlformats.org/officeDocument/2006/relationships/slideLayout" Target="../slideLayouts/slideLayout6.xml"/><Relationship Id="rId33" Type="http://schemas.openxmlformats.org/officeDocument/2006/relationships/image" Target="../media/image138.wmf"/><Relationship Id="rId32" Type="http://schemas.openxmlformats.org/officeDocument/2006/relationships/oleObject" Target="../embeddings/oleObject141.bin"/><Relationship Id="rId31" Type="http://schemas.openxmlformats.org/officeDocument/2006/relationships/image" Target="../media/image137.wmf"/><Relationship Id="rId30" Type="http://schemas.openxmlformats.org/officeDocument/2006/relationships/oleObject" Target="../embeddings/oleObject140.bin"/><Relationship Id="rId3" Type="http://schemas.openxmlformats.org/officeDocument/2006/relationships/image" Target="../media/image1.png"/><Relationship Id="rId29" Type="http://schemas.openxmlformats.org/officeDocument/2006/relationships/image" Target="../media/image136.wmf"/><Relationship Id="rId28" Type="http://schemas.openxmlformats.org/officeDocument/2006/relationships/oleObject" Target="../embeddings/oleObject139.bin"/><Relationship Id="rId27" Type="http://schemas.openxmlformats.org/officeDocument/2006/relationships/image" Target="../media/image135.wmf"/><Relationship Id="rId26" Type="http://schemas.openxmlformats.org/officeDocument/2006/relationships/oleObject" Target="../embeddings/oleObject138.bin"/><Relationship Id="rId25" Type="http://schemas.openxmlformats.org/officeDocument/2006/relationships/image" Target="../media/image134.emf"/><Relationship Id="rId24" Type="http://schemas.openxmlformats.org/officeDocument/2006/relationships/oleObject" Target="../embeddings/oleObject137.bin"/><Relationship Id="rId23" Type="http://schemas.openxmlformats.org/officeDocument/2006/relationships/image" Target="../media/image133.emf"/><Relationship Id="rId22" Type="http://schemas.openxmlformats.org/officeDocument/2006/relationships/oleObject" Target="../embeddings/oleObject136.bin"/><Relationship Id="rId21" Type="http://schemas.openxmlformats.org/officeDocument/2006/relationships/image" Target="../media/image132.emf"/><Relationship Id="rId20" Type="http://schemas.openxmlformats.org/officeDocument/2006/relationships/oleObject" Target="../embeddings/oleObject135.bin"/><Relationship Id="rId2" Type="http://schemas.openxmlformats.org/officeDocument/2006/relationships/image" Target="../media/image123.wmf"/><Relationship Id="rId19" Type="http://schemas.openxmlformats.org/officeDocument/2006/relationships/image" Target="../media/image131.emf"/><Relationship Id="rId18" Type="http://schemas.openxmlformats.org/officeDocument/2006/relationships/oleObject" Target="../embeddings/oleObject134.bin"/><Relationship Id="rId17" Type="http://schemas.openxmlformats.org/officeDocument/2006/relationships/image" Target="../media/image130.emf"/><Relationship Id="rId16" Type="http://schemas.openxmlformats.org/officeDocument/2006/relationships/oleObject" Target="../embeddings/oleObject133.bin"/><Relationship Id="rId15" Type="http://schemas.openxmlformats.org/officeDocument/2006/relationships/image" Target="../media/image129.emf"/><Relationship Id="rId14" Type="http://schemas.openxmlformats.org/officeDocument/2006/relationships/oleObject" Target="../embeddings/oleObject132.bin"/><Relationship Id="rId13" Type="http://schemas.openxmlformats.org/officeDocument/2006/relationships/image" Target="../media/image128.wmf"/><Relationship Id="rId12" Type="http://schemas.openxmlformats.org/officeDocument/2006/relationships/oleObject" Target="../embeddings/oleObject131.bin"/><Relationship Id="rId11" Type="http://schemas.openxmlformats.org/officeDocument/2006/relationships/image" Target="../media/image127.wmf"/><Relationship Id="rId10" Type="http://schemas.openxmlformats.org/officeDocument/2006/relationships/oleObject" Target="../embeddings/oleObject130.bin"/><Relationship Id="rId1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0.wmf"/><Relationship Id="rId35" Type="http://schemas.openxmlformats.org/officeDocument/2006/relationships/vmlDrawing" Target="../drawings/vmlDrawing19.vml"/><Relationship Id="rId34" Type="http://schemas.openxmlformats.org/officeDocument/2006/relationships/slideLayout" Target="../slideLayouts/slideLayout6.xml"/><Relationship Id="rId33" Type="http://schemas.openxmlformats.org/officeDocument/2006/relationships/image" Target="../media/image149.wmf"/><Relationship Id="rId32" Type="http://schemas.openxmlformats.org/officeDocument/2006/relationships/oleObject" Target="../embeddings/oleObject157.bin"/><Relationship Id="rId31" Type="http://schemas.openxmlformats.org/officeDocument/2006/relationships/image" Target="../media/image148.wmf"/><Relationship Id="rId30" Type="http://schemas.openxmlformats.org/officeDocument/2006/relationships/oleObject" Target="../embeddings/oleObject156.bin"/><Relationship Id="rId3" Type="http://schemas.openxmlformats.org/officeDocument/2006/relationships/oleObject" Target="../embeddings/oleObject143.bin"/><Relationship Id="rId29" Type="http://schemas.openxmlformats.org/officeDocument/2006/relationships/image" Target="../media/image147.wmf"/><Relationship Id="rId28" Type="http://schemas.openxmlformats.org/officeDocument/2006/relationships/oleObject" Target="../embeddings/oleObject155.bin"/><Relationship Id="rId27" Type="http://schemas.openxmlformats.org/officeDocument/2006/relationships/image" Target="../media/image146.wmf"/><Relationship Id="rId26" Type="http://schemas.openxmlformats.org/officeDocument/2006/relationships/oleObject" Target="../embeddings/oleObject154.bin"/><Relationship Id="rId25" Type="http://schemas.openxmlformats.org/officeDocument/2006/relationships/image" Target="../media/image145.wmf"/><Relationship Id="rId24" Type="http://schemas.openxmlformats.org/officeDocument/2006/relationships/oleObject" Target="../embeddings/oleObject153.bin"/><Relationship Id="rId23" Type="http://schemas.openxmlformats.org/officeDocument/2006/relationships/image" Target="../media/image144.wmf"/><Relationship Id="rId22" Type="http://schemas.openxmlformats.org/officeDocument/2006/relationships/oleObject" Target="../embeddings/oleObject152.bin"/><Relationship Id="rId21" Type="http://schemas.openxmlformats.org/officeDocument/2006/relationships/image" Target="../media/image134.emf"/><Relationship Id="rId20" Type="http://schemas.openxmlformats.org/officeDocument/2006/relationships/oleObject" Target="../embeddings/oleObject151.bin"/><Relationship Id="rId2" Type="http://schemas.openxmlformats.org/officeDocument/2006/relationships/image" Target="../media/image139.wmf"/><Relationship Id="rId19" Type="http://schemas.openxmlformats.org/officeDocument/2006/relationships/image" Target="../media/image133.emf"/><Relationship Id="rId18" Type="http://schemas.openxmlformats.org/officeDocument/2006/relationships/oleObject" Target="../embeddings/oleObject150.bin"/><Relationship Id="rId17" Type="http://schemas.openxmlformats.org/officeDocument/2006/relationships/image" Target="../media/image132.emf"/><Relationship Id="rId16" Type="http://schemas.openxmlformats.org/officeDocument/2006/relationships/oleObject" Target="../embeddings/oleObject149.bin"/><Relationship Id="rId15" Type="http://schemas.openxmlformats.org/officeDocument/2006/relationships/image" Target="../media/image131.emf"/><Relationship Id="rId14" Type="http://schemas.openxmlformats.org/officeDocument/2006/relationships/oleObject" Target="../embeddings/oleObject148.bin"/><Relationship Id="rId13" Type="http://schemas.openxmlformats.org/officeDocument/2006/relationships/image" Target="../media/image143.wmf"/><Relationship Id="rId12" Type="http://schemas.openxmlformats.org/officeDocument/2006/relationships/oleObject" Target="../embeddings/oleObject147.bin"/><Relationship Id="rId11" Type="http://schemas.openxmlformats.org/officeDocument/2006/relationships/image" Target="../media/image129.emf"/><Relationship Id="rId10" Type="http://schemas.openxmlformats.org/officeDocument/2006/relationships/oleObject" Target="../embeddings/oleObject146.bin"/><Relationship Id="rId1" Type="http://schemas.openxmlformats.org/officeDocument/2006/relationships/oleObject" Target="../embeddings/oleObject14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emf"/><Relationship Id="rId8" Type="http://schemas.openxmlformats.org/officeDocument/2006/relationships/oleObject" Target="../embeddings/oleObject161.bin"/><Relationship Id="rId7" Type="http://schemas.openxmlformats.org/officeDocument/2006/relationships/image" Target="../media/image152.emf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51.wmf"/><Relationship Id="rId41" Type="http://schemas.openxmlformats.org/officeDocument/2006/relationships/vmlDrawing" Target="../drawings/vmlDrawing20.vml"/><Relationship Id="rId40" Type="http://schemas.openxmlformats.org/officeDocument/2006/relationships/slideLayout" Target="../slideLayouts/slideLayout6.xml"/><Relationship Id="rId4" Type="http://schemas.openxmlformats.org/officeDocument/2006/relationships/oleObject" Target="../embeddings/oleObject159.bin"/><Relationship Id="rId39" Type="http://schemas.openxmlformats.org/officeDocument/2006/relationships/image" Target="../media/image168.wmf"/><Relationship Id="rId38" Type="http://schemas.openxmlformats.org/officeDocument/2006/relationships/oleObject" Target="../embeddings/oleObject176.bin"/><Relationship Id="rId37" Type="http://schemas.openxmlformats.org/officeDocument/2006/relationships/image" Target="../media/image167.wmf"/><Relationship Id="rId36" Type="http://schemas.openxmlformats.org/officeDocument/2006/relationships/oleObject" Target="../embeddings/oleObject175.bin"/><Relationship Id="rId35" Type="http://schemas.openxmlformats.org/officeDocument/2006/relationships/image" Target="../media/image166.emf"/><Relationship Id="rId34" Type="http://schemas.openxmlformats.org/officeDocument/2006/relationships/oleObject" Target="../embeddings/oleObject174.bin"/><Relationship Id="rId33" Type="http://schemas.openxmlformats.org/officeDocument/2006/relationships/image" Target="../media/image165.emf"/><Relationship Id="rId32" Type="http://schemas.openxmlformats.org/officeDocument/2006/relationships/oleObject" Target="../embeddings/oleObject173.bin"/><Relationship Id="rId31" Type="http://schemas.openxmlformats.org/officeDocument/2006/relationships/image" Target="../media/image164.wmf"/><Relationship Id="rId30" Type="http://schemas.openxmlformats.org/officeDocument/2006/relationships/oleObject" Target="../embeddings/oleObject172.bin"/><Relationship Id="rId3" Type="http://schemas.openxmlformats.org/officeDocument/2006/relationships/image" Target="../media/image1.png"/><Relationship Id="rId29" Type="http://schemas.openxmlformats.org/officeDocument/2006/relationships/image" Target="../media/image163.wmf"/><Relationship Id="rId28" Type="http://schemas.openxmlformats.org/officeDocument/2006/relationships/oleObject" Target="../embeddings/oleObject171.bin"/><Relationship Id="rId27" Type="http://schemas.openxmlformats.org/officeDocument/2006/relationships/image" Target="../media/image162.wmf"/><Relationship Id="rId26" Type="http://schemas.openxmlformats.org/officeDocument/2006/relationships/oleObject" Target="../embeddings/oleObject170.bin"/><Relationship Id="rId25" Type="http://schemas.openxmlformats.org/officeDocument/2006/relationships/image" Target="../media/image161.wmf"/><Relationship Id="rId24" Type="http://schemas.openxmlformats.org/officeDocument/2006/relationships/oleObject" Target="../embeddings/oleObject169.bin"/><Relationship Id="rId23" Type="http://schemas.openxmlformats.org/officeDocument/2006/relationships/image" Target="../media/image160.wmf"/><Relationship Id="rId22" Type="http://schemas.openxmlformats.org/officeDocument/2006/relationships/oleObject" Target="../embeddings/oleObject168.bin"/><Relationship Id="rId21" Type="http://schemas.openxmlformats.org/officeDocument/2006/relationships/image" Target="../media/image159.wmf"/><Relationship Id="rId20" Type="http://schemas.openxmlformats.org/officeDocument/2006/relationships/oleObject" Target="../embeddings/oleObject167.bin"/><Relationship Id="rId2" Type="http://schemas.openxmlformats.org/officeDocument/2006/relationships/image" Target="../media/image150.wmf"/><Relationship Id="rId19" Type="http://schemas.openxmlformats.org/officeDocument/2006/relationships/image" Target="../media/image158.wmf"/><Relationship Id="rId18" Type="http://schemas.openxmlformats.org/officeDocument/2006/relationships/oleObject" Target="../embeddings/oleObject166.bin"/><Relationship Id="rId17" Type="http://schemas.openxmlformats.org/officeDocument/2006/relationships/image" Target="../media/image157.emf"/><Relationship Id="rId16" Type="http://schemas.openxmlformats.org/officeDocument/2006/relationships/oleObject" Target="../embeddings/oleObject165.bin"/><Relationship Id="rId15" Type="http://schemas.openxmlformats.org/officeDocument/2006/relationships/image" Target="../media/image156.emf"/><Relationship Id="rId14" Type="http://schemas.openxmlformats.org/officeDocument/2006/relationships/oleObject" Target="../embeddings/oleObject164.bin"/><Relationship Id="rId13" Type="http://schemas.openxmlformats.org/officeDocument/2006/relationships/image" Target="../media/image155.emf"/><Relationship Id="rId12" Type="http://schemas.openxmlformats.org/officeDocument/2006/relationships/oleObject" Target="../embeddings/oleObject163.bin"/><Relationship Id="rId11" Type="http://schemas.openxmlformats.org/officeDocument/2006/relationships/image" Target="../media/image154.emf"/><Relationship Id="rId10" Type="http://schemas.openxmlformats.org/officeDocument/2006/relationships/oleObject" Target="../embeddings/oleObject162.bin"/><Relationship Id="rId1" Type="http://schemas.openxmlformats.org/officeDocument/2006/relationships/oleObject" Target="../embeddings/oleObject15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oleObject" Target="../embeddings/oleObject180.bin"/><Relationship Id="rId7" Type="http://schemas.openxmlformats.org/officeDocument/2006/relationships/image" Target="../media/image171.wmf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78.bin"/><Relationship Id="rId38" Type="http://schemas.openxmlformats.org/officeDocument/2006/relationships/comments" Target="../comments/comment1.xml"/><Relationship Id="rId37" Type="http://schemas.openxmlformats.org/officeDocument/2006/relationships/vmlDrawing" Target="../drawings/vmlDrawing21.vml"/><Relationship Id="rId36" Type="http://schemas.openxmlformats.org/officeDocument/2006/relationships/slideLayout" Target="../slideLayouts/slideLayout6.xml"/><Relationship Id="rId35" Type="http://schemas.openxmlformats.org/officeDocument/2006/relationships/image" Target="../media/image185.emf"/><Relationship Id="rId34" Type="http://schemas.openxmlformats.org/officeDocument/2006/relationships/oleObject" Target="../embeddings/oleObject193.bin"/><Relationship Id="rId33" Type="http://schemas.openxmlformats.org/officeDocument/2006/relationships/image" Target="../media/image184.emf"/><Relationship Id="rId32" Type="http://schemas.openxmlformats.org/officeDocument/2006/relationships/oleObject" Target="../embeddings/oleObject192.bin"/><Relationship Id="rId31" Type="http://schemas.openxmlformats.org/officeDocument/2006/relationships/image" Target="../media/image183.emf"/><Relationship Id="rId30" Type="http://schemas.openxmlformats.org/officeDocument/2006/relationships/oleObject" Target="../embeddings/oleObject191.bin"/><Relationship Id="rId3" Type="http://schemas.openxmlformats.org/officeDocument/2006/relationships/image" Target="../media/image1.png"/><Relationship Id="rId29" Type="http://schemas.openxmlformats.org/officeDocument/2006/relationships/image" Target="../media/image182.emf"/><Relationship Id="rId28" Type="http://schemas.openxmlformats.org/officeDocument/2006/relationships/oleObject" Target="../embeddings/oleObject190.bin"/><Relationship Id="rId27" Type="http://schemas.openxmlformats.org/officeDocument/2006/relationships/image" Target="../media/image181.emf"/><Relationship Id="rId26" Type="http://schemas.openxmlformats.org/officeDocument/2006/relationships/oleObject" Target="../embeddings/oleObject189.bin"/><Relationship Id="rId25" Type="http://schemas.openxmlformats.org/officeDocument/2006/relationships/image" Target="../media/image180.emf"/><Relationship Id="rId24" Type="http://schemas.openxmlformats.org/officeDocument/2006/relationships/oleObject" Target="../embeddings/oleObject188.bin"/><Relationship Id="rId23" Type="http://schemas.openxmlformats.org/officeDocument/2006/relationships/image" Target="../media/image179.emf"/><Relationship Id="rId22" Type="http://schemas.openxmlformats.org/officeDocument/2006/relationships/oleObject" Target="../embeddings/oleObject187.bin"/><Relationship Id="rId21" Type="http://schemas.openxmlformats.org/officeDocument/2006/relationships/image" Target="../media/image178.emf"/><Relationship Id="rId20" Type="http://schemas.openxmlformats.org/officeDocument/2006/relationships/oleObject" Target="../embeddings/oleObject186.bin"/><Relationship Id="rId2" Type="http://schemas.openxmlformats.org/officeDocument/2006/relationships/image" Target="../media/image169.wmf"/><Relationship Id="rId19" Type="http://schemas.openxmlformats.org/officeDocument/2006/relationships/image" Target="../media/image177.wmf"/><Relationship Id="rId18" Type="http://schemas.openxmlformats.org/officeDocument/2006/relationships/oleObject" Target="../embeddings/oleObject185.bin"/><Relationship Id="rId17" Type="http://schemas.openxmlformats.org/officeDocument/2006/relationships/image" Target="../media/image176.wmf"/><Relationship Id="rId16" Type="http://schemas.openxmlformats.org/officeDocument/2006/relationships/oleObject" Target="../embeddings/oleObject184.bin"/><Relationship Id="rId15" Type="http://schemas.openxmlformats.org/officeDocument/2006/relationships/image" Target="../media/image175.wmf"/><Relationship Id="rId14" Type="http://schemas.openxmlformats.org/officeDocument/2006/relationships/oleObject" Target="../embeddings/oleObject183.bin"/><Relationship Id="rId13" Type="http://schemas.openxmlformats.org/officeDocument/2006/relationships/image" Target="../media/image174.wmf"/><Relationship Id="rId12" Type="http://schemas.openxmlformats.org/officeDocument/2006/relationships/oleObject" Target="../embeddings/oleObject182.bin"/><Relationship Id="rId11" Type="http://schemas.openxmlformats.org/officeDocument/2006/relationships/image" Target="../media/image173.wmf"/><Relationship Id="rId10" Type="http://schemas.openxmlformats.org/officeDocument/2006/relationships/oleObject" Target="../embeddings/oleObject181.bin"/><Relationship Id="rId1" Type="http://schemas.openxmlformats.org/officeDocument/2006/relationships/oleObject" Target="../embeddings/oleObject17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oleObject" Target="../embeddings/oleObject197.bin"/><Relationship Id="rId7" Type="http://schemas.openxmlformats.org/officeDocument/2006/relationships/image" Target="../media/image188.wmf"/><Relationship Id="rId6" Type="http://schemas.openxmlformats.org/officeDocument/2006/relationships/oleObject" Target="../embeddings/oleObject196.bin"/><Relationship Id="rId54" Type="http://schemas.openxmlformats.org/officeDocument/2006/relationships/comments" Target="../comments/comment2.xml"/><Relationship Id="rId53" Type="http://schemas.openxmlformats.org/officeDocument/2006/relationships/vmlDrawing" Target="../drawings/vmlDrawing22.vml"/><Relationship Id="rId52" Type="http://schemas.openxmlformats.org/officeDocument/2006/relationships/slideLayout" Target="../slideLayouts/slideLayout6.xml"/><Relationship Id="rId51" Type="http://schemas.openxmlformats.org/officeDocument/2006/relationships/image" Target="../media/image210.emf"/><Relationship Id="rId50" Type="http://schemas.openxmlformats.org/officeDocument/2006/relationships/oleObject" Target="../embeddings/oleObject218.bin"/><Relationship Id="rId5" Type="http://schemas.openxmlformats.org/officeDocument/2006/relationships/image" Target="../media/image187.wmf"/><Relationship Id="rId49" Type="http://schemas.openxmlformats.org/officeDocument/2006/relationships/image" Target="../media/image209.emf"/><Relationship Id="rId48" Type="http://schemas.openxmlformats.org/officeDocument/2006/relationships/oleObject" Target="../embeddings/oleObject217.bin"/><Relationship Id="rId47" Type="http://schemas.openxmlformats.org/officeDocument/2006/relationships/image" Target="../media/image208.emf"/><Relationship Id="rId46" Type="http://schemas.openxmlformats.org/officeDocument/2006/relationships/oleObject" Target="../embeddings/oleObject216.bin"/><Relationship Id="rId45" Type="http://schemas.openxmlformats.org/officeDocument/2006/relationships/image" Target="../media/image207.emf"/><Relationship Id="rId44" Type="http://schemas.openxmlformats.org/officeDocument/2006/relationships/oleObject" Target="../embeddings/oleObject215.bin"/><Relationship Id="rId43" Type="http://schemas.openxmlformats.org/officeDocument/2006/relationships/image" Target="../media/image206.emf"/><Relationship Id="rId42" Type="http://schemas.openxmlformats.org/officeDocument/2006/relationships/oleObject" Target="../embeddings/oleObject214.bin"/><Relationship Id="rId41" Type="http://schemas.openxmlformats.org/officeDocument/2006/relationships/image" Target="../media/image205.emf"/><Relationship Id="rId40" Type="http://schemas.openxmlformats.org/officeDocument/2006/relationships/oleObject" Target="../embeddings/oleObject213.bin"/><Relationship Id="rId4" Type="http://schemas.openxmlformats.org/officeDocument/2006/relationships/oleObject" Target="../embeddings/oleObject195.bin"/><Relationship Id="rId39" Type="http://schemas.openxmlformats.org/officeDocument/2006/relationships/image" Target="../media/image204.emf"/><Relationship Id="rId38" Type="http://schemas.openxmlformats.org/officeDocument/2006/relationships/oleObject" Target="../embeddings/oleObject212.bin"/><Relationship Id="rId37" Type="http://schemas.openxmlformats.org/officeDocument/2006/relationships/image" Target="../media/image203.emf"/><Relationship Id="rId36" Type="http://schemas.openxmlformats.org/officeDocument/2006/relationships/oleObject" Target="../embeddings/oleObject211.bin"/><Relationship Id="rId35" Type="http://schemas.openxmlformats.org/officeDocument/2006/relationships/image" Target="../media/image202.emf"/><Relationship Id="rId34" Type="http://schemas.openxmlformats.org/officeDocument/2006/relationships/oleObject" Target="../embeddings/oleObject210.bin"/><Relationship Id="rId33" Type="http://schemas.openxmlformats.org/officeDocument/2006/relationships/image" Target="../media/image201.wmf"/><Relationship Id="rId32" Type="http://schemas.openxmlformats.org/officeDocument/2006/relationships/oleObject" Target="../embeddings/oleObject209.bin"/><Relationship Id="rId31" Type="http://schemas.openxmlformats.org/officeDocument/2006/relationships/image" Target="../media/image200.wmf"/><Relationship Id="rId30" Type="http://schemas.openxmlformats.org/officeDocument/2006/relationships/oleObject" Target="../embeddings/oleObject208.bin"/><Relationship Id="rId3" Type="http://schemas.openxmlformats.org/officeDocument/2006/relationships/image" Target="../media/image1.png"/><Relationship Id="rId29" Type="http://schemas.openxmlformats.org/officeDocument/2006/relationships/image" Target="../media/image199.wmf"/><Relationship Id="rId28" Type="http://schemas.openxmlformats.org/officeDocument/2006/relationships/oleObject" Target="../embeddings/oleObject207.bin"/><Relationship Id="rId27" Type="http://schemas.openxmlformats.org/officeDocument/2006/relationships/image" Target="../media/image198.wmf"/><Relationship Id="rId26" Type="http://schemas.openxmlformats.org/officeDocument/2006/relationships/oleObject" Target="../embeddings/oleObject206.bin"/><Relationship Id="rId25" Type="http://schemas.openxmlformats.org/officeDocument/2006/relationships/image" Target="../media/image197.wmf"/><Relationship Id="rId24" Type="http://schemas.openxmlformats.org/officeDocument/2006/relationships/oleObject" Target="../embeddings/oleObject205.bin"/><Relationship Id="rId23" Type="http://schemas.openxmlformats.org/officeDocument/2006/relationships/image" Target="../media/image196.wmf"/><Relationship Id="rId22" Type="http://schemas.openxmlformats.org/officeDocument/2006/relationships/oleObject" Target="../embeddings/oleObject204.bin"/><Relationship Id="rId21" Type="http://schemas.openxmlformats.org/officeDocument/2006/relationships/image" Target="../media/image195.wmf"/><Relationship Id="rId20" Type="http://schemas.openxmlformats.org/officeDocument/2006/relationships/oleObject" Target="../embeddings/oleObject203.bin"/><Relationship Id="rId2" Type="http://schemas.openxmlformats.org/officeDocument/2006/relationships/image" Target="../media/image186.wmf"/><Relationship Id="rId19" Type="http://schemas.openxmlformats.org/officeDocument/2006/relationships/image" Target="../media/image194.wmf"/><Relationship Id="rId18" Type="http://schemas.openxmlformats.org/officeDocument/2006/relationships/oleObject" Target="../embeddings/oleObject202.bin"/><Relationship Id="rId17" Type="http://schemas.openxmlformats.org/officeDocument/2006/relationships/image" Target="../media/image193.wmf"/><Relationship Id="rId16" Type="http://schemas.openxmlformats.org/officeDocument/2006/relationships/oleObject" Target="../embeddings/oleObject201.bin"/><Relationship Id="rId15" Type="http://schemas.openxmlformats.org/officeDocument/2006/relationships/image" Target="../media/image192.wmf"/><Relationship Id="rId14" Type="http://schemas.openxmlformats.org/officeDocument/2006/relationships/oleObject" Target="../embeddings/oleObject200.bin"/><Relationship Id="rId13" Type="http://schemas.openxmlformats.org/officeDocument/2006/relationships/image" Target="../media/image191.wmf"/><Relationship Id="rId12" Type="http://schemas.openxmlformats.org/officeDocument/2006/relationships/oleObject" Target="../embeddings/oleObject199.bin"/><Relationship Id="rId11" Type="http://schemas.openxmlformats.org/officeDocument/2006/relationships/image" Target="../media/image190.wmf"/><Relationship Id="rId10" Type="http://schemas.openxmlformats.org/officeDocument/2006/relationships/oleObject" Target="../embeddings/oleObject198.bin"/><Relationship Id="rId1" Type="http://schemas.openxmlformats.org/officeDocument/2006/relationships/oleObject" Target="../embeddings/oleObject19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emf"/><Relationship Id="rId8" Type="http://schemas.openxmlformats.org/officeDocument/2006/relationships/oleObject" Target="../embeddings/oleObject222.bin"/><Relationship Id="rId7" Type="http://schemas.openxmlformats.org/officeDocument/2006/relationships/image" Target="../media/image212.wmf"/><Relationship Id="rId6" Type="http://schemas.openxmlformats.org/officeDocument/2006/relationships/oleObject" Target="../embeddings/oleObject221.bin"/><Relationship Id="rId5" Type="http://schemas.openxmlformats.org/officeDocument/2006/relationships/image" Target="../media/image1.png"/><Relationship Id="rId4" Type="http://schemas.openxmlformats.org/officeDocument/2006/relationships/image" Target="../media/image209.emf"/><Relationship Id="rId33" Type="http://schemas.openxmlformats.org/officeDocument/2006/relationships/vmlDrawing" Target="../drawings/vmlDrawing23.vml"/><Relationship Id="rId32" Type="http://schemas.openxmlformats.org/officeDocument/2006/relationships/slideLayout" Target="../slideLayouts/slideLayout6.xml"/><Relationship Id="rId31" Type="http://schemas.openxmlformats.org/officeDocument/2006/relationships/image" Target="../media/image220.wmf"/><Relationship Id="rId30" Type="http://schemas.openxmlformats.org/officeDocument/2006/relationships/oleObject" Target="../embeddings/oleObject233.bin"/><Relationship Id="rId3" Type="http://schemas.openxmlformats.org/officeDocument/2006/relationships/oleObject" Target="../embeddings/oleObject220.bin"/><Relationship Id="rId29" Type="http://schemas.openxmlformats.org/officeDocument/2006/relationships/image" Target="../media/image219.wmf"/><Relationship Id="rId28" Type="http://schemas.openxmlformats.org/officeDocument/2006/relationships/oleObject" Target="../embeddings/oleObject232.bin"/><Relationship Id="rId27" Type="http://schemas.openxmlformats.org/officeDocument/2006/relationships/image" Target="../media/image218.wmf"/><Relationship Id="rId26" Type="http://schemas.openxmlformats.org/officeDocument/2006/relationships/oleObject" Target="../embeddings/oleObject231.bin"/><Relationship Id="rId25" Type="http://schemas.openxmlformats.org/officeDocument/2006/relationships/image" Target="../media/image217.wmf"/><Relationship Id="rId24" Type="http://schemas.openxmlformats.org/officeDocument/2006/relationships/oleObject" Target="../embeddings/oleObject230.bin"/><Relationship Id="rId23" Type="http://schemas.openxmlformats.org/officeDocument/2006/relationships/image" Target="../media/image216.wmf"/><Relationship Id="rId22" Type="http://schemas.openxmlformats.org/officeDocument/2006/relationships/oleObject" Target="../embeddings/oleObject229.bin"/><Relationship Id="rId21" Type="http://schemas.openxmlformats.org/officeDocument/2006/relationships/image" Target="../media/image215.wmf"/><Relationship Id="rId20" Type="http://schemas.openxmlformats.org/officeDocument/2006/relationships/oleObject" Target="../embeddings/oleObject228.bin"/><Relationship Id="rId2" Type="http://schemas.openxmlformats.org/officeDocument/2006/relationships/image" Target="../media/image211.wmf"/><Relationship Id="rId19" Type="http://schemas.openxmlformats.org/officeDocument/2006/relationships/image" Target="../media/image214.wmf"/><Relationship Id="rId18" Type="http://schemas.openxmlformats.org/officeDocument/2006/relationships/oleObject" Target="../embeddings/oleObject227.bin"/><Relationship Id="rId17" Type="http://schemas.openxmlformats.org/officeDocument/2006/relationships/image" Target="../media/image213.wmf"/><Relationship Id="rId16" Type="http://schemas.openxmlformats.org/officeDocument/2006/relationships/oleObject" Target="../embeddings/oleObject226.bin"/><Relationship Id="rId15" Type="http://schemas.openxmlformats.org/officeDocument/2006/relationships/image" Target="../media/image206.emf"/><Relationship Id="rId14" Type="http://schemas.openxmlformats.org/officeDocument/2006/relationships/oleObject" Target="../embeddings/oleObject225.bin"/><Relationship Id="rId13" Type="http://schemas.openxmlformats.org/officeDocument/2006/relationships/image" Target="../media/image205.emf"/><Relationship Id="rId12" Type="http://schemas.openxmlformats.org/officeDocument/2006/relationships/oleObject" Target="../embeddings/oleObject224.bin"/><Relationship Id="rId11" Type="http://schemas.openxmlformats.org/officeDocument/2006/relationships/image" Target="../media/image204.emf"/><Relationship Id="rId10" Type="http://schemas.openxmlformats.org/officeDocument/2006/relationships/oleObject" Target="../embeddings/oleObject223.bin"/><Relationship Id="rId1" Type="http://schemas.openxmlformats.org/officeDocument/2006/relationships/oleObject" Target="../embeddings/oleObject21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8.bin"/><Relationship Id="rId8" Type="http://schemas.openxmlformats.org/officeDocument/2006/relationships/image" Target="../media/image224.w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22.wmf"/><Relationship Id="rId3" Type="http://schemas.openxmlformats.org/officeDocument/2006/relationships/oleObject" Target="../embeddings/oleObject235.bin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30.wmf"/><Relationship Id="rId2" Type="http://schemas.openxmlformats.org/officeDocument/2006/relationships/image" Target="../media/image221.wmf"/><Relationship Id="rId19" Type="http://schemas.openxmlformats.org/officeDocument/2006/relationships/oleObject" Target="../embeddings/oleObject243.bin"/><Relationship Id="rId18" Type="http://schemas.openxmlformats.org/officeDocument/2006/relationships/image" Target="../media/image229.wmf"/><Relationship Id="rId17" Type="http://schemas.openxmlformats.org/officeDocument/2006/relationships/oleObject" Target="../embeddings/oleObject242.bin"/><Relationship Id="rId16" Type="http://schemas.openxmlformats.org/officeDocument/2006/relationships/image" Target="../media/image228.wmf"/><Relationship Id="rId15" Type="http://schemas.openxmlformats.org/officeDocument/2006/relationships/oleObject" Target="../embeddings/oleObject241.bin"/><Relationship Id="rId14" Type="http://schemas.openxmlformats.org/officeDocument/2006/relationships/image" Target="../media/image227.wmf"/><Relationship Id="rId13" Type="http://schemas.openxmlformats.org/officeDocument/2006/relationships/oleObject" Target="../embeddings/oleObject240.bin"/><Relationship Id="rId12" Type="http://schemas.openxmlformats.org/officeDocument/2006/relationships/image" Target="../media/image226.wmf"/><Relationship Id="rId11" Type="http://schemas.openxmlformats.org/officeDocument/2006/relationships/oleObject" Target="../embeddings/oleObject239.bin"/><Relationship Id="rId10" Type="http://schemas.openxmlformats.org/officeDocument/2006/relationships/image" Target="../media/image225.wmf"/><Relationship Id="rId1" Type="http://schemas.openxmlformats.org/officeDocument/2006/relationships/oleObject" Target="../embeddings/oleObject23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4.wmf"/><Relationship Id="rId8" Type="http://schemas.openxmlformats.org/officeDocument/2006/relationships/oleObject" Target="../embeddings/oleObject247.bin"/><Relationship Id="rId7" Type="http://schemas.openxmlformats.org/officeDocument/2006/relationships/image" Target="../media/image233.emf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1.png"/><Relationship Id="rId4" Type="http://schemas.openxmlformats.org/officeDocument/2006/relationships/image" Target="../media/image232.e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31.emf"/><Relationship Id="rId15" Type="http://schemas.openxmlformats.org/officeDocument/2006/relationships/vmlDrawing" Target="../drawings/vmlDrawing25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236.wmf"/><Relationship Id="rId12" Type="http://schemas.openxmlformats.org/officeDocument/2006/relationships/oleObject" Target="../embeddings/oleObject249.bin"/><Relationship Id="rId11" Type="http://schemas.openxmlformats.org/officeDocument/2006/relationships/image" Target="../media/image235.wmf"/><Relationship Id="rId10" Type="http://schemas.openxmlformats.org/officeDocument/2006/relationships/oleObject" Target="../embeddings/oleObject248.bin"/><Relationship Id="rId1" Type="http://schemas.openxmlformats.org/officeDocument/2006/relationships/oleObject" Target="../embeddings/oleObject24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emf"/><Relationship Id="rId8" Type="http://schemas.openxmlformats.org/officeDocument/2006/relationships/oleObject" Target="../embeddings/oleObject253.bin"/><Relationship Id="rId7" Type="http://schemas.openxmlformats.org/officeDocument/2006/relationships/image" Target="../media/image239.wmf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238.emf"/><Relationship Id="rId4" Type="http://schemas.openxmlformats.org/officeDocument/2006/relationships/oleObject" Target="../embeddings/oleObject251.bin"/><Relationship Id="rId3" Type="http://schemas.openxmlformats.org/officeDocument/2006/relationships/image" Target="../media/image1.png"/><Relationship Id="rId2" Type="http://schemas.openxmlformats.org/officeDocument/2006/relationships/image" Target="../media/image237.wmf"/><Relationship Id="rId19" Type="http://schemas.openxmlformats.org/officeDocument/2006/relationships/vmlDrawing" Target="../drawings/vmlDrawing26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244.wmf"/><Relationship Id="rId16" Type="http://schemas.openxmlformats.org/officeDocument/2006/relationships/oleObject" Target="../embeddings/oleObject257.bin"/><Relationship Id="rId15" Type="http://schemas.openxmlformats.org/officeDocument/2006/relationships/image" Target="../media/image243.wmf"/><Relationship Id="rId14" Type="http://schemas.openxmlformats.org/officeDocument/2006/relationships/oleObject" Target="../embeddings/oleObject256.bin"/><Relationship Id="rId13" Type="http://schemas.openxmlformats.org/officeDocument/2006/relationships/image" Target="../media/image242.wmf"/><Relationship Id="rId12" Type="http://schemas.openxmlformats.org/officeDocument/2006/relationships/oleObject" Target="../embeddings/oleObject255.bin"/><Relationship Id="rId11" Type="http://schemas.openxmlformats.org/officeDocument/2006/relationships/image" Target="../media/image241.emf"/><Relationship Id="rId10" Type="http://schemas.openxmlformats.org/officeDocument/2006/relationships/oleObject" Target="../embeddings/oleObject254.bin"/><Relationship Id="rId1" Type="http://schemas.openxmlformats.org/officeDocument/2006/relationships/oleObject" Target="../embeddings/oleObject25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wmf"/><Relationship Id="rId8" Type="http://schemas.openxmlformats.org/officeDocument/2006/relationships/oleObject" Target="../embeddings/oleObject261.bin"/><Relationship Id="rId7" Type="http://schemas.openxmlformats.org/officeDocument/2006/relationships/image" Target="../media/image247.emf"/><Relationship Id="rId6" Type="http://schemas.openxmlformats.org/officeDocument/2006/relationships/oleObject" Target="../embeddings/oleObject260.bin"/><Relationship Id="rId5" Type="http://schemas.openxmlformats.org/officeDocument/2006/relationships/image" Target="../media/image246.emf"/><Relationship Id="rId4" Type="http://schemas.openxmlformats.org/officeDocument/2006/relationships/oleObject" Target="../embeddings/oleObject259.bin"/><Relationship Id="rId3" Type="http://schemas.openxmlformats.org/officeDocument/2006/relationships/image" Target="../media/image1.png"/><Relationship Id="rId21" Type="http://schemas.openxmlformats.org/officeDocument/2006/relationships/vmlDrawing" Target="../drawings/vmlDrawing27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245.wmf"/><Relationship Id="rId19" Type="http://schemas.openxmlformats.org/officeDocument/2006/relationships/image" Target="../media/image253.wmf"/><Relationship Id="rId18" Type="http://schemas.openxmlformats.org/officeDocument/2006/relationships/oleObject" Target="../embeddings/oleObject266.bin"/><Relationship Id="rId17" Type="http://schemas.openxmlformats.org/officeDocument/2006/relationships/image" Target="../media/image252.wmf"/><Relationship Id="rId16" Type="http://schemas.openxmlformats.org/officeDocument/2006/relationships/oleObject" Target="../embeddings/oleObject265.bin"/><Relationship Id="rId15" Type="http://schemas.openxmlformats.org/officeDocument/2006/relationships/image" Target="../media/image251.wmf"/><Relationship Id="rId14" Type="http://schemas.openxmlformats.org/officeDocument/2006/relationships/oleObject" Target="../embeddings/oleObject264.bin"/><Relationship Id="rId13" Type="http://schemas.openxmlformats.org/officeDocument/2006/relationships/image" Target="../media/image250.wmf"/><Relationship Id="rId12" Type="http://schemas.openxmlformats.org/officeDocument/2006/relationships/oleObject" Target="../embeddings/oleObject263.bin"/><Relationship Id="rId11" Type="http://schemas.openxmlformats.org/officeDocument/2006/relationships/image" Target="../media/image249.wmf"/><Relationship Id="rId10" Type="http://schemas.openxmlformats.org/officeDocument/2006/relationships/oleObject" Target="../embeddings/oleObject262.bin"/><Relationship Id="rId1" Type="http://schemas.openxmlformats.org/officeDocument/2006/relationships/oleObject" Target="../embeddings/oleObject25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254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26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61.w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59.w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258.w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65.wmf"/><Relationship Id="rId15" Type="http://schemas.openxmlformats.org/officeDocument/2006/relationships/oleObject" Target="../embeddings/oleObject278.bin"/><Relationship Id="rId14" Type="http://schemas.openxmlformats.org/officeDocument/2006/relationships/image" Target="../media/image264.wmf"/><Relationship Id="rId13" Type="http://schemas.openxmlformats.org/officeDocument/2006/relationships/oleObject" Target="../embeddings/oleObject277.bin"/><Relationship Id="rId12" Type="http://schemas.openxmlformats.org/officeDocument/2006/relationships/image" Target="../media/image263.wmf"/><Relationship Id="rId11" Type="http://schemas.openxmlformats.org/officeDocument/2006/relationships/oleObject" Target="../embeddings/oleObject276.bin"/><Relationship Id="rId10" Type="http://schemas.openxmlformats.org/officeDocument/2006/relationships/image" Target="../media/image262.wmf"/><Relationship Id="rId1" Type="http://schemas.openxmlformats.org/officeDocument/2006/relationships/oleObject" Target="../embeddings/oleObject27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67.w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266.wmf"/><Relationship Id="rId16" Type="http://schemas.openxmlformats.org/officeDocument/2006/relationships/vmlDrawing" Target="../drawings/vmlDrawing3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285.bin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284.bin"/><Relationship Id="rId10" Type="http://schemas.openxmlformats.org/officeDocument/2006/relationships/image" Target="../media/image270.wmf"/><Relationship Id="rId1" Type="http://schemas.openxmlformats.org/officeDocument/2006/relationships/oleObject" Target="../embeddings/oleObject27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0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289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74.wmf"/><Relationship Id="rId38" Type="http://schemas.openxmlformats.org/officeDocument/2006/relationships/vmlDrawing" Target="../drawings/vmlDrawing31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290.wmf"/><Relationship Id="rId35" Type="http://schemas.openxmlformats.org/officeDocument/2006/relationships/oleObject" Target="../embeddings/oleObject303.bin"/><Relationship Id="rId34" Type="http://schemas.openxmlformats.org/officeDocument/2006/relationships/image" Target="../media/image289.wmf"/><Relationship Id="rId33" Type="http://schemas.openxmlformats.org/officeDocument/2006/relationships/oleObject" Target="../embeddings/oleObject302.bin"/><Relationship Id="rId32" Type="http://schemas.openxmlformats.org/officeDocument/2006/relationships/image" Target="../media/image288.wmf"/><Relationship Id="rId31" Type="http://schemas.openxmlformats.org/officeDocument/2006/relationships/oleObject" Target="../embeddings/oleObject301.bin"/><Relationship Id="rId30" Type="http://schemas.openxmlformats.org/officeDocument/2006/relationships/image" Target="../media/image287.wmf"/><Relationship Id="rId3" Type="http://schemas.openxmlformats.org/officeDocument/2006/relationships/oleObject" Target="../embeddings/oleObject287.bin"/><Relationship Id="rId29" Type="http://schemas.openxmlformats.org/officeDocument/2006/relationships/oleObject" Target="../embeddings/oleObject300.bin"/><Relationship Id="rId28" Type="http://schemas.openxmlformats.org/officeDocument/2006/relationships/image" Target="../media/image286.wmf"/><Relationship Id="rId27" Type="http://schemas.openxmlformats.org/officeDocument/2006/relationships/oleObject" Target="../embeddings/oleObject299.bin"/><Relationship Id="rId26" Type="http://schemas.openxmlformats.org/officeDocument/2006/relationships/image" Target="../media/image285.wmf"/><Relationship Id="rId25" Type="http://schemas.openxmlformats.org/officeDocument/2006/relationships/oleObject" Target="../embeddings/oleObject298.bin"/><Relationship Id="rId24" Type="http://schemas.openxmlformats.org/officeDocument/2006/relationships/image" Target="../media/image284.wmf"/><Relationship Id="rId23" Type="http://schemas.openxmlformats.org/officeDocument/2006/relationships/oleObject" Target="../embeddings/oleObject297.bin"/><Relationship Id="rId22" Type="http://schemas.openxmlformats.org/officeDocument/2006/relationships/image" Target="../media/image283.wmf"/><Relationship Id="rId21" Type="http://schemas.openxmlformats.org/officeDocument/2006/relationships/oleObject" Target="../embeddings/oleObject296.bin"/><Relationship Id="rId20" Type="http://schemas.openxmlformats.org/officeDocument/2006/relationships/image" Target="../media/image282.wmf"/><Relationship Id="rId2" Type="http://schemas.openxmlformats.org/officeDocument/2006/relationships/image" Target="../media/image273.wmf"/><Relationship Id="rId19" Type="http://schemas.openxmlformats.org/officeDocument/2006/relationships/oleObject" Target="../embeddings/oleObject295.bin"/><Relationship Id="rId18" Type="http://schemas.openxmlformats.org/officeDocument/2006/relationships/image" Target="../media/image281.wmf"/><Relationship Id="rId17" Type="http://schemas.openxmlformats.org/officeDocument/2006/relationships/oleObject" Target="../embeddings/oleObject294.bin"/><Relationship Id="rId16" Type="http://schemas.openxmlformats.org/officeDocument/2006/relationships/image" Target="../media/image280.wmf"/><Relationship Id="rId15" Type="http://schemas.openxmlformats.org/officeDocument/2006/relationships/oleObject" Target="../embeddings/oleObject293.bin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292.bin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291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28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292.wmf"/><Relationship Id="rId3" Type="http://schemas.openxmlformats.org/officeDocument/2006/relationships/oleObject" Target="../embeddings/oleObject305.bin"/><Relationship Id="rId2" Type="http://schemas.openxmlformats.org/officeDocument/2006/relationships/image" Target="../media/image291.wmf"/><Relationship Id="rId1" Type="http://schemas.openxmlformats.org/officeDocument/2006/relationships/oleObject" Target="../embeddings/oleObject30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1.bin"/><Relationship Id="rId8" Type="http://schemas.openxmlformats.org/officeDocument/2006/relationships/image" Target="../media/image297.w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295.wmf"/><Relationship Id="rId3" Type="http://schemas.openxmlformats.org/officeDocument/2006/relationships/oleObject" Target="../embeddings/oleObject308.bin"/><Relationship Id="rId22" Type="http://schemas.openxmlformats.org/officeDocument/2006/relationships/vmlDrawing" Target="../drawings/vmlDrawing33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303.wmf"/><Relationship Id="rId2" Type="http://schemas.openxmlformats.org/officeDocument/2006/relationships/image" Target="../media/image294.wmf"/><Relationship Id="rId19" Type="http://schemas.openxmlformats.org/officeDocument/2006/relationships/oleObject" Target="../embeddings/oleObject316.bin"/><Relationship Id="rId18" Type="http://schemas.openxmlformats.org/officeDocument/2006/relationships/image" Target="../media/image302.wmf"/><Relationship Id="rId17" Type="http://schemas.openxmlformats.org/officeDocument/2006/relationships/oleObject" Target="../embeddings/oleObject315.bin"/><Relationship Id="rId16" Type="http://schemas.openxmlformats.org/officeDocument/2006/relationships/image" Target="../media/image301.wmf"/><Relationship Id="rId15" Type="http://schemas.openxmlformats.org/officeDocument/2006/relationships/oleObject" Target="../embeddings/oleObject314.bin"/><Relationship Id="rId14" Type="http://schemas.openxmlformats.org/officeDocument/2006/relationships/image" Target="../media/image300.wmf"/><Relationship Id="rId13" Type="http://schemas.openxmlformats.org/officeDocument/2006/relationships/oleObject" Target="../embeddings/oleObject313.bin"/><Relationship Id="rId12" Type="http://schemas.openxmlformats.org/officeDocument/2006/relationships/image" Target="../media/image299.wmf"/><Relationship Id="rId11" Type="http://schemas.openxmlformats.org/officeDocument/2006/relationships/oleObject" Target="../embeddings/oleObject312.bin"/><Relationship Id="rId10" Type="http://schemas.openxmlformats.org/officeDocument/2006/relationships/image" Target="../media/image298.wmf"/><Relationship Id="rId1" Type="http://schemas.openxmlformats.org/officeDocument/2006/relationships/oleObject" Target="../embeddings/oleObject30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1.bin"/><Relationship Id="rId8" Type="http://schemas.openxmlformats.org/officeDocument/2006/relationships/image" Target="../media/image307.wmf"/><Relationship Id="rId7" Type="http://schemas.openxmlformats.org/officeDocument/2006/relationships/oleObject" Target="../embeddings/oleObject320.bin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05.wmf"/><Relationship Id="rId30" Type="http://schemas.openxmlformats.org/officeDocument/2006/relationships/vmlDrawing" Target="../drawings/vmlDrawing34.vml"/><Relationship Id="rId3" Type="http://schemas.openxmlformats.org/officeDocument/2006/relationships/oleObject" Target="../embeddings/oleObject318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317.wmf"/><Relationship Id="rId27" Type="http://schemas.openxmlformats.org/officeDocument/2006/relationships/oleObject" Target="../embeddings/oleObject330.bin"/><Relationship Id="rId26" Type="http://schemas.openxmlformats.org/officeDocument/2006/relationships/image" Target="../media/image316.wmf"/><Relationship Id="rId25" Type="http://schemas.openxmlformats.org/officeDocument/2006/relationships/oleObject" Target="../embeddings/oleObject329.bin"/><Relationship Id="rId24" Type="http://schemas.openxmlformats.org/officeDocument/2006/relationships/image" Target="../media/image315.wmf"/><Relationship Id="rId23" Type="http://schemas.openxmlformats.org/officeDocument/2006/relationships/oleObject" Target="../embeddings/oleObject328.bin"/><Relationship Id="rId22" Type="http://schemas.openxmlformats.org/officeDocument/2006/relationships/image" Target="../media/image314.wmf"/><Relationship Id="rId21" Type="http://schemas.openxmlformats.org/officeDocument/2006/relationships/oleObject" Target="../embeddings/oleObject327.bin"/><Relationship Id="rId20" Type="http://schemas.openxmlformats.org/officeDocument/2006/relationships/image" Target="../media/image313.wmf"/><Relationship Id="rId2" Type="http://schemas.openxmlformats.org/officeDocument/2006/relationships/image" Target="../media/image304.wmf"/><Relationship Id="rId19" Type="http://schemas.openxmlformats.org/officeDocument/2006/relationships/oleObject" Target="../embeddings/oleObject326.bin"/><Relationship Id="rId18" Type="http://schemas.openxmlformats.org/officeDocument/2006/relationships/image" Target="../media/image312.wmf"/><Relationship Id="rId17" Type="http://schemas.openxmlformats.org/officeDocument/2006/relationships/oleObject" Target="../embeddings/oleObject325.bin"/><Relationship Id="rId16" Type="http://schemas.openxmlformats.org/officeDocument/2006/relationships/image" Target="../media/image311.wmf"/><Relationship Id="rId15" Type="http://schemas.openxmlformats.org/officeDocument/2006/relationships/oleObject" Target="../embeddings/oleObject324.bin"/><Relationship Id="rId14" Type="http://schemas.openxmlformats.org/officeDocument/2006/relationships/image" Target="../media/image310.wmf"/><Relationship Id="rId13" Type="http://schemas.openxmlformats.org/officeDocument/2006/relationships/oleObject" Target="../embeddings/oleObject323.bin"/><Relationship Id="rId12" Type="http://schemas.openxmlformats.org/officeDocument/2006/relationships/image" Target="../media/image309.wmf"/><Relationship Id="rId11" Type="http://schemas.openxmlformats.org/officeDocument/2006/relationships/oleObject" Target="../embeddings/oleObject322.bin"/><Relationship Id="rId10" Type="http://schemas.openxmlformats.org/officeDocument/2006/relationships/image" Target="../media/image308.wmf"/><Relationship Id="rId1" Type="http://schemas.openxmlformats.org/officeDocument/2006/relationships/oleObject" Target="../embeddings/oleObject31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5.bin"/><Relationship Id="rId8" Type="http://schemas.openxmlformats.org/officeDocument/2006/relationships/image" Target="../media/image319.wmf"/><Relationship Id="rId7" Type="http://schemas.openxmlformats.org/officeDocument/2006/relationships/oleObject" Target="../embeddings/oleObject334.bin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32.bin"/><Relationship Id="rId2" Type="http://schemas.openxmlformats.org/officeDocument/2006/relationships/image" Target="../media/image304.wmf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23.wmf"/><Relationship Id="rId15" Type="http://schemas.openxmlformats.org/officeDocument/2006/relationships/oleObject" Target="../embeddings/oleObject338.bin"/><Relationship Id="rId14" Type="http://schemas.openxmlformats.org/officeDocument/2006/relationships/image" Target="../media/image322.wmf"/><Relationship Id="rId13" Type="http://schemas.openxmlformats.org/officeDocument/2006/relationships/oleObject" Target="../embeddings/oleObject337.bin"/><Relationship Id="rId12" Type="http://schemas.openxmlformats.org/officeDocument/2006/relationships/image" Target="../media/image321.wmf"/><Relationship Id="rId11" Type="http://schemas.openxmlformats.org/officeDocument/2006/relationships/oleObject" Target="../embeddings/oleObject336.bin"/><Relationship Id="rId10" Type="http://schemas.openxmlformats.org/officeDocument/2006/relationships/image" Target="../media/image320.wmf"/><Relationship Id="rId1" Type="http://schemas.openxmlformats.org/officeDocument/2006/relationships/oleObject" Target="../embeddings/oleObject33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3.bin"/><Relationship Id="rId8" Type="http://schemas.openxmlformats.org/officeDocument/2006/relationships/image" Target="../media/image327.wmf"/><Relationship Id="rId7" Type="http://schemas.openxmlformats.org/officeDocument/2006/relationships/oleObject" Target="../embeddings/oleObject342.bin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40.bin"/><Relationship Id="rId20" Type="http://schemas.openxmlformats.org/officeDocument/2006/relationships/vmlDrawing" Target="../drawings/vmlDrawing36.vml"/><Relationship Id="rId2" Type="http://schemas.openxmlformats.org/officeDocument/2006/relationships/image" Target="../media/image32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30.wmf"/><Relationship Id="rId17" Type="http://schemas.openxmlformats.org/officeDocument/2006/relationships/oleObject" Target="../embeddings/oleObject347.bin"/><Relationship Id="rId16" Type="http://schemas.openxmlformats.org/officeDocument/2006/relationships/image" Target="../media/image305.wmf"/><Relationship Id="rId15" Type="http://schemas.openxmlformats.org/officeDocument/2006/relationships/oleObject" Target="../embeddings/oleObject346.bin"/><Relationship Id="rId14" Type="http://schemas.openxmlformats.org/officeDocument/2006/relationships/image" Target="../media/image302.wmf"/><Relationship Id="rId13" Type="http://schemas.openxmlformats.org/officeDocument/2006/relationships/oleObject" Target="../embeddings/oleObject345.bin"/><Relationship Id="rId12" Type="http://schemas.openxmlformats.org/officeDocument/2006/relationships/image" Target="../media/image329.wmf"/><Relationship Id="rId11" Type="http://schemas.openxmlformats.org/officeDocument/2006/relationships/oleObject" Target="../embeddings/oleObject344.bin"/><Relationship Id="rId10" Type="http://schemas.openxmlformats.org/officeDocument/2006/relationships/image" Target="../media/image328.wmf"/><Relationship Id="rId1" Type="http://schemas.openxmlformats.org/officeDocument/2006/relationships/oleObject" Target="../embeddings/oleObject339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2.bin"/><Relationship Id="rId8" Type="http://schemas.openxmlformats.org/officeDocument/2006/relationships/image" Target="../media/image334.wmf"/><Relationship Id="rId7" Type="http://schemas.openxmlformats.org/officeDocument/2006/relationships/oleObject" Target="../embeddings/oleObject351.bin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332.wmf"/><Relationship Id="rId3" Type="http://schemas.openxmlformats.org/officeDocument/2006/relationships/oleObject" Target="../embeddings/oleObject349.bin"/><Relationship Id="rId20" Type="http://schemas.openxmlformats.org/officeDocument/2006/relationships/vmlDrawing" Target="../drawings/vmlDrawing37.vml"/><Relationship Id="rId2" Type="http://schemas.openxmlformats.org/officeDocument/2006/relationships/image" Target="../media/image33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39.wmf"/><Relationship Id="rId17" Type="http://schemas.openxmlformats.org/officeDocument/2006/relationships/oleObject" Target="../embeddings/oleObject356.bin"/><Relationship Id="rId16" Type="http://schemas.openxmlformats.org/officeDocument/2006/relationships/image" Target="../media/image338.wmf"/><Relationship Id="rId15" Type="http://schemas.openxmlformats.org/officeDocument/2006/relationships/oleObject" Target="../embeddings/oleObject355.bin"/><Relationship Id="rId14" Type="http://schemas.openxmlformats.org/officeDocument/2006/relationships/image" Target="../media/image337.wmf"/><Relationship Id="rId13" Type="http://schemas.openxmlformats.org/officeDocument/2006/relationships/oleObject" Target="../embeddings/oleObject354.bin"/><Relationship Id="rId12" Type="http://schemas.openxmlformats.org/officeDocument/2006/relationships/image" Target="../media/image336.wmf"/><Relationship Id="rId11" Type="http://schemas.openxmlformats.org/officeDocument/2006/relationships/oleObject" Target="../embeddings/oleObject353.bin"/><Relationship Id="rId10" Type="http://schemas.openxmlformats.org/officeDocument/2006/relationships/image" Target="../media/image335.wmf"/><Relationship Id="rId1" Type="http://schemas.openxmlformats.org/officeDocument/2006/relationships/oleObject" Target="../embeddings/oleObject34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33" Type="http://schemas.openxmlformats.org/officeDocument/2006/relationships/vmlDrawing" Target="../drawings/vmlDrawing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2.wmf"/><Relationship Id="rId30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29" Type="http://schemas.openxmlformats.org/officeDocument/2006/relationships/image" Target="../media/image21.wmf"/><Relationship Id="rId28" Type="http://schemas.openxmlformats.org/officeDocument/2006/relationships/oleObject" Target="../embeddings/oleObject20.bin"/><Relationship Id="rId27" Type="http://schemas.openxmlformats.org/officeDocument/2006/relationships/image" Target="../media/image20.wmf"/><Relationship Id="rId26" Type="http://schemas.openxmlformats.org/officeDocument/2006/relationships/oleObject" Target="../embeddings/oleObject19.bin"/><Relationship Id="rId25" Type="http://schemas.openxmlformats.org/officeDocument/2006/relationships/image" Target="../media/image19.wmf"/><Relationship Id="rId24" Type="http://schemas.openxmlformats.org/officeDocument/2006/relationships/oleObject" Target="../embeddings/oleObject18.bin"/><Relationship Id="rId23" Type="http://schemas.openxmlformats.org/officeDocument/2006/relationships/image" Target="../media/image18.wmf"/><Relationship Id="rId22" Type="http://schemas.openxmlformats.org/officeDocument/2006/relationships/oleObject" Target="../embeddings/oleObject17.bin"/><Relationship Id="rId21" Type="http://schemas.openxmlformats.org/officeDocument/2006/relationships/image" Target="../media/image17.emf"/><Relationship Id="rId20" Type="http://schemas.openxmlformats.org/officeDocument/2006/relationships/oleObject" Target="../embeddings/oleObject16.bin"/><Relationship Id="rId2" Type="http://schemas.openxmlformats.org/officeDocument/2006/relationships/image" Target="../media/image8.png"/><Relationship Id="rId19" Type="http://schemas.openxmlformats.org/officeDocument/2006/relationships/image" Target="../media/image16.emf"/><Relationship Id="rId18" Type="http://schemas.openxmlformats.org/officeDocument/2006/relationships/oleObject" Target="../embeddings/oleObject15.bin"/><Relationship Id="rId17" Type="http://schemas.openxmlformats.org/officeDocument/2006/relationships/image" Target="../media/image15.emf"/><Relationship Id="rId16" Type="http://schemas.openxmlformats.org/officeDocument/2006/relationships/oleObject" Target="../embeddings/oleObject14.bin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13.bin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.e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4.e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1.png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8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606182" y="4215691"/>
            <a:ext cx="2325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Green 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公式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195003" y="4152319"/>
            <a:ext cx="23184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仿宋_GB2312" pitchFamily="49" charset="-122"/>
              </a:rPr>
              <a:t>Gauss 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公式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80084" y="3981582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推广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6080084" y="4431879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>
            <a:off x="3840236" y="2340501"/>
            <a:ext cx="4801255" cy="830997"/>
          </a:xfrm>
          <a:prstGeom prst="rect">
            <a:avLst/>
          </a:prstGeom>
          <a:noFill/>
          <a:ln w="47625" cmpd="thickThin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§12.2. </a:t>
            </a:r>
            <a:r>
              <a:rPr lang="zh-CN" altLang="en-US" sz="4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高斯</a:t>
            </a:r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</a:rPr>
              <a:t>公式</a:t>
            </a:r>
            <a:endParaRPr lang="zh-CN" altLang="en-US" sz="4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 build="p"/>
      <p:bldP spid="6149" grpId="0" advAuto="0" autoUpdateAnimBg="0" build="p"/>
      <p:bldP spid="6150" grpId="0" autoUpdateAnimBg="0" build="p"/>
      <p:bldP spid="61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45327" y="774104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+mn-ea"/>
                <a:ea typeface="+mn-ea"/>
              </a:rPr>
              <a:t>使用</a:t>
            </a:r>
            <a:r>
              <a:rPr lang="en-US" altLang="zh-CN" sz="3200" b="1" dirty="0">
                <a:solidFill>
                  <a:srgbClr val="FF3300"/>
                </a:solidFill>
                <a:ea typeface="黑体" panose="02010609060101010101" pitchFamily="49" charset="-122"/>
              </a:rPr>
              <a:t>Gauss</a:t>
            </a:r>
            <a:r>
              <a:rPr lang="zh-CN" altLang="en-US" sz="3200" b="1" dirty="0">
                <a:solidFill>
                  <a:srgbClr val="FF3300"/>
                </a:solidFill>
                <a:latin typeface="+mn-ea"/>
                <a:ea typeface="+mn-ea"/>
              </a:rPr>
              <a:t>公式时应注意</a:t>
            </a:r>
            <a:r>
              <a:rPr lang="en-US" altLang="zh-CN" sz="3200" b="1" dirty="0">
                <a:solidFill>
                  <a:srgbClr val="FF3300"/>
                </a:solidFill>
                <a:latin typeface="+mn-ea"/>
                <a:ea typeface="+mn-ea"/>
              </a:rPr>
              <a:t>:</a:t>
            </a:r>
            <a:endParaRPr lang="en-US" altLang="zh-CN" sz="32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06273" y="1647193"/>
          <a:ext cx="5659437" cy="53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2" imgW="54559200" imgH="5181600" progId="Equation.DSMT4">
                  <p:embed/>
                </p:oleObj>
              </mc:Choice>
              <mc:Fallback>
                <p:oleObj name="Equation" r:id="rId2" imgW="54559200" imgH="5181600" progId="Equation.DSMT4">
                  <p:embed/>
                  <p:pic>
                    <p:nvPicPr>
                      <p:cNvPr id="0" name="图片 94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6273" y="1647193"/>
                        <a:ext cx="5659437" cy="53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06273" y="2412321"/>
          <a:ext cx="50561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4" imgW="47548800" imgH="5181600" progId="Equation.DSMT4">
                  <p:embed/>
                </p:oleObj>
              </mc:Choice>
              <mc:Fallback>
                <p:oleObj name="Equation" r:id="rId4" imgW="47548800" imgH="5181600" progId="Equation.DSMT4">
                  <p:embed/>
                  <p:pic>
                    <p:nvPicPr>
                      <p:cNvPr id="0" name="图片 94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6273" y="2412321"/>
                        <a:ext cx="5056188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06273" y="3192410"/>
          <a:ext cx="4011035" cy="54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6" imgW="38404800" imgH="5181600" progId="Equation.DSMT4">
                  <p:embed/>
                </p:oleObj>
              </mc:Choice>
              <mc:Fallback>
                <p:oleObj name="Equation" r:id="rId6" imgW="38404800" imgH="5181600" progId="Equation.DSMT4">
                  <p:embed/>
                  <p:pic>
                    <p:nvPicPr>
                      <p:cNvPr id="0" name="图片 94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6273" y="3192410"/>
                        <a:ext cx="4011035" cy="541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06273" y="3936714"/>
          <a:ext cx="85661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8" imgW="82600800" imgH="16154400" progId="Equation.DSMT4">
                  <p:embed/>
                </p:oleObj>
              </mc:Choice>
              <mc:Fallback>
                <p:oleObj name="Equation" r:id="rId8" imgW="82600800" imgH="16154400" progId="Equation.DSMT4">
                  <p:embed/>
                  <p:pic>
                    <p:nvPicPr>
                      <p:cNvPr id="0" name="图片 94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6273" y="3936714"/>
                        <a:ext cx="856615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459710" y="1079683"/>
            <a:ext cx="8747125" cy="596901"/>
            <a:chOff x="-22" y="613"/>
            <a:chExt cx="5510" cy="376"/>
          </a:xfrm>
        </p:grpSpPr>
        <p:sp>
          <p:nvSpPr>
            <p:cNvPr id="18452" name="Text Box 3"/>
            <p:cNvSpPr txBox="1">
              <a:spLocks noChangeArrowheads="1"/>
            </p:cNvSpPr>
            <p:nvPr/>
          </p:nvSpPr>
          <p:spPr bwMode="auto">
            <a:xfrm>
              <a:off x="-22" y="613"/>
              <a:ext cx="13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特别地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若令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453" name="Object 13"/>
            <p:cNvGraphicFramePr>
              <a:graphicFrameLocks noChangeAspect="1"/>
            </p:cNvGraphicFramePr>
            <p:nvPr/>
          </p:nvGraphicFramePr>
          <p:xfrm>
            <a:off x="1391" y="620"/>
            <a:ext cx="133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5" name="Equation" r:id="rId2" imgW="22250400" imgH="6096000" progId="Equation.DSMT4">
                    <p:embed/>
                  </p:oleObj>
                </mc:Choice>
                <mc:Fallback>
                  <p:oleObj name="Equation" r:id="rId2" imgW="22250400" imgH="6096000" progId="Equation.DSMT4">
                    <p:embed/>
                    <p:pic>
                      <p:nvPicPr>
                        <p:cNvPr id="0" name="图片 108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620"/>
                          <a:ext cx="133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14"/>
            <p:cNvGraphicFramePr>
              <a:graphicFrameLocks noChangeAspect="1"/>
            </p:cNvGraphicFramePr>
            <p:nvPr/>
          </p:nvGraphicFramePr>
          <p:xfrm>
            <a:off x="2851" y="620"/>
            <a:ext cx="133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6" name="Equation" r:id="rId4" imgW="22250400" imgH="6096000" progId="Equation.DSMT4">
                    <p:embed/>
                  </p:oleObj>
                </mc:Choice>
                <mc:Fallback>
                  <p:oleObj name="Equation" r:id="rId4" imgW="22250400" imgH="6096000" progId="Equation.DSMT4">
                    <p:embed/>
                    <p:pic>
                      <p:nvPicPr>
                        <p:cNvPr id="0" name="图片 10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620"/>
                          <a:ext cx="133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15"/>
            <p:cNvGraphicFramePr>
              <a:graphicFrameLocks noChangeAspect="1"/>
            </p:cNvGraphicFramePr>
            <p:nvPr/>
          </p:nvGraphicFramePr>
          <p:xfrm>
            <a:off x="4188" y="619"/>
            <a:ext cx="130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" name="Equation" r:id="rId6" imgW="21640800" imgH="6096000" progId="Equation.DSMT4">
                    <p:embed/>
                  </p:oleObj>
                </mc:Choice>
                <mc:Fallback>
                  <p:oleObj name="Equation" r:id="rId6" imgW="21640800" imgH="6096000" progId="Equation.DSMT4">
                    <p:embed/>
                    <p:pic>
                      <p:nvPicPr>
                        <p:cNvPr id="0" name="图片 108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619"/>
                          <a:ext cx="130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 bwMode="auto">
          <a:xfrm>
            <a:off x="1459710" y="1795261"/>
            <a:ext cx="6688136" cy="579436"/>
            <a:chOff x="-67" y="1052"/>
            <a:chExt cx="4213" cy="365"/>
          </a:xfrm>
        </p:grpSpPr>
        <p:sp>
          <p:nvSpPr>
            <p:cNvPr id="18447" name="Text Box 8"/>
            <p:cNvSpPr txBox="1">
              <a:spLocks noChangeArrowheads="1"/>
            </p:cNvSpPr>
            <p:nvPr/>
          </p:nvSpPr>
          <p:spPr bwMode="auto">
            <a:xfrm>
              <a:off x="-67" y="1058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空间区域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448" name="Object 11"/>
            <p:cNvGraphicFramePr>
              <a:graphicFrameLocks noChangeAspect="1"/>
            </p:cNvGraphicFramePr>
            <p:nvPr/>
          </p:nvGraphicFramePr>
          <p:xfrm>
            <a:off x="941" y="1092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8" name="Equation" r:id="rId8" imgW="165100" imgH="165100" progId="Equation.3">
                    <p:embed/>
                  </p:oleObj>
                </mc:Choice>
                <mc:Fallback>
                  <p:oleObj name="Equation" r:id="rId8" imgW="165100" imgH="165100" progId="Equation.3">
                    <p:embed/>
                    <p:pic>
                      <p:nvPicPr>
                        <p:cNvPr id="0" name="图片 108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1092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10"/>
            <p:cNvSpPr txBox="1">
              <a:spLocks noChangeArrowheads="1"/>
            </p:cNvSpPr>
            <p:nvPr/>
          </p:nvSpPr>
          <p:spPr bwMode="auto">
            <a:xfrm>
              <a:off x="1161" y="105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的体积为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450" name="Object 12"/>
            <p:cNvGraphicFramePr>
              <a:graphicFrameLocks noChangeAspect="1"/>
            </p:cNvGraphicFramePr>
            <p:nvPr/>
          </p:nvGraphicFramePr>
          <p:xfrm>
            <a:off x="2164" y="1121"/>
            <a:ext cx="27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9" name="Equation" r:id="rId10" imgW="4572000" imgH="4876800" progId="Equation.DSMT4">
                    <p:embed/>
                  </p:oleObj>
                </mc:Choice>
                <mc:Fallback>
                  <p:oleObj name="Equation" r:id="rId10" imgW="4572000" imgH="4876800" progId="Equation.DSMT4">
                    <p:embed/>
                    <p:pic>
                      <p:nvPicPr>
                        <p:cNvPr id="0" name="图片 108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1121"/>
                          <a:ext cx="27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Text Box 12"/>
            <p:cNvSpPr txBox="1">
              <a:spLocks noChangeArrowheads="1"/>
            </p:cNvSpPr>
            <p:nvPr/>
          </p:nvSpPr>
          <p:spPr bwMode="auto">
            <a:xfrm>
              <a:off x="2439" y="1058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则由高斯公式知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349" name="Object 2"/>
          <p:cNvGraphicFramePr>
            <a:graphicFrameLocks noChangeAspect="1"/>
          </p:cNvGraphicFramePr>
          <p:nvPr/>
        </p:nvGraphicFramePr>
        <p:xfrm>
          <a:off x="1782765" y="2465184"/>
          <a:ext cx="37496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0" name="Equation" r:id="rId12" imgW="39319200" imgH="9144000" progId="Equation.DSMT4">
                  <p:embed/>
                </p:oleObj>
              </mc:Choice>
              <mc:Fallback>
                <p:oleObj name="Equation" r:id="rId12" imgW="39319200" imgH="9144000" progId="Equation.DSMT4">
                  <p:embed/>
                  <p:pic>
                    <p:nvPicPr>
                      <p:cNvPr id="0" name="图片 10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5" y="2465184"/>
                        <a:ext cx="37496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3"/>
          <p:cNvGraphicFramePr>
            <a:graphicFrameLocks noChangeAspect="1"/>
          </p:cNvGraphicFramePr>
          <p:nvPr/>
        </p:nvGraphicFramePr>
        <p:xfrm>
          <a:off x="5543552" y="2287511"/>
          <a:ext cx="38068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" name="Equation" r:id="rId14" imgW="39928800" imgH="11277600" progId="Equation.DSMT4">
                  <p:embed/>
                </p:oleObj>
              </mc:Choice>
              <mc:Fallback>
                <p:oleObj name="Equation" r:id="rId14" imgW="39928800" imgH="11277600" progId="Equation.DSMT4">
                  <p:embed/>
                  <p:pic>
                    <p:nvPicPr>
                      <p:cNvPr id="0" name="图片 10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2" y="2287511"/>
                        <a:ext cx="38068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4"/>
          <p:cNvGraphicFramePr>
            <a:graphicFrameLocks noChangeAspect="1"/>
          </p:cNvGraphicFramePr>
          <p:nvPr/>
        </p:nvGraphicFramePr>
        <p:xfrm>
          <a:off x="1929608" y="3330271"/>
          <a:ext cx="23241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" name="Equation" r:id="rId16" imgW="24384000" imgH="9144000" progId="Equation.DSMT4">
                  <p:embed/>
                </p:oleObj>
              </mc:Choice>
              <mc:Fallback>
                <p:oleObj name="Equation" r:id="rId16" imgW="24384000" imgH="9144000" progId="Equation.DSMT4">
                  <p:embed/>
                  <p:pic>
                    <p:nvPicPr>
                      <p:cNvPr id="0" name="图片 10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608" y="3330271"/>
                        <a:ext cx="23241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/>
          <p:nvPr/>
        </p:nvGrpSpPr>
        <p:grpSpPr bwMode="auto">
          <a:xfrm>
            <a:off x="1562102" y="4245767"/>
            <a:ext cx="6411913" cy="1879600"/>
            <a:chOff x="-40" y="2547"/>
            <a:chExt cx="4039" cy="1184"/>
          </a:xfrm>
        </p:grpSpPr>
        <p:sp>
          <p:nvSpPr>
            <p:cNvPr id="18441" name="Text Box 17"/>
            <p:cNvSpPr txBox="1">
              <a:spLocks noChangeArrowheads="1"/>
            </p:cNvSpPr>
            <p:nvPr/>
          </p:nvSpPr>
          <p:spPr bwMode="auto">
            <a:xfrm>
              <a:off x="-40" y="2547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因而空间区域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442" name="Object 8"/>
            <p:cNvGraphicFramePr>
              <a:graphicFrameLocks noChangeAspect="1"/>
            </p:cNvGraphicFramePr>
            <p:nvPr/>
          </p:nvGraphicFramePr>
          <p:xfrm>
            <a:off x="1440" y="2592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3" name="Equation" r:id="rId18" imgW="165100" imgH="165100" progId="Equation.3">
                    <p:embed/>
                  </p:oleObj>
                </mc:Choice>
                <mc:Fallback>
                  <p:oleObj name="Equation" r:id="rId18" imgW="165100" imgH="165100" progId="Equation.3">
                    <p:embed/>
                    <p:pic>
                      <p:nvPicPr>
                        <p:cNvPr id="0" name="图片 10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9"/>
            <p:cNvSpPr txBox="1">
              <a:spLocks noChangeArrowheads="1"/>
            </p:cNvSpPr>
            <p:nvPr/>
          </p:nvSpPr>
          <p:spPr bwMode="auto">
            <a:xfrm>
              <a:off x="1670" y="2557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的体积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2461" y="2608"/>
            <a:ext cx="23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" name="Equation" r:id="rId19" imgW="3657600" imgH="4267200" progId="Equation.DSMT4">
                    <p:embed/>
                  </p:oleObj>
                </mc:Choice>
                <mc:Fallback>
                  <p:oleObj name="Equation" r:id="rId19" imgW="3657600" imgH="4267200" progId="Equation.DSMT4">
                    <p:embed/>
                    <p:pic>
                      <p:nvPicPr>
                        <p:cNvPr id="0" name="图片 10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2608"/>
                          <a:ext cx="23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21"/>
            <p:cNvSpPr txBox="1">
              <a:spLocks noChangeArrowheads="1"/>
            </p:cNvSpPr>
            <p:nvPr/>
          </p:nvSpPr>
          <p:spPr bwMode="auto">
            <a:xfrm>
              <a:off x="2691" y="2562"/>
              <a:ext cx="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:</a:t>
              </a:r>
              <a:endPara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446" name="Object 10"/>
            <p:cNvGraphicFramePr>
              <a:graphicFrameLocks noChangeAspect="1"/>
            </p:cNvGraphicFramePr>
            <p:nvPr/>
          </p:nvGraphicFramePr>
          <p:xfrm>
            <a:off x="451" y="2946"/>
            <a:ext cx="3548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5" name="Equation" r:id="rId21" imgW="48463200" imgH="10668000" progId="Equation.DSMT4">
                    <p:embed/>
                  </p:oleObj>
                </mc:Choice>
                <mc:Fallback>
                  <p:oleObj name="Equation" r:id="rId21" imgW="48463200" imgH="10668000" progId="Equation.DSMT4">
                    <p:embed/>
                    <p:pic>
                      <p:nvPicPr>
                        <p:cNvPr id="0" name="图片 10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2946"/>
                          <a:ext cx="3548" cy="785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8188326" y="5021590"/>
            <a:ext cx="1090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**</a:t>
            </a:r>
            <a:r>
              <a:rPr lang="en-US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578397" y="1632791"/>
            <a:ext cx="34339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Yu Gothic Medium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计算曲面积分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14360" name="Object 5"/>
          <p:cNvGraphicFramePr>
            <a:graphicFrameLocks noChangeAspect="1"/>
          </p:cNvGraphicFramePr>
          <p:nvPr/>
        </p:nvGraphicFramePr>
        <p:xfrm>
          <a:off x="2126528" y="2379735"/>
          <a:ext cx="7189444" cy="98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" name="Equation" r:id="rId2" imgW="69799200" imgH="9448800" progId="Equation.DSMT4">
                  <p:embed/>
                </p:oleObj>
              </mc:Choice>
              <mc:Fallback>
                <p:oleObj name="Equation" r:id="rId2" imgW="69799200" imgH="9448800" progId="Equation.DSMT4">
                  <p:embed/>
                  <p:pic>
                    <p:nvPicPr>
                      <p:cNvPr id="0" name="图片 11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528" y="2379735"/>
                        <a:ext cx="7189444" cy="981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/>
          <p:nvPr/>
        </p:nvGrpSpPr>
        <p:grpSpPr bwMode="auto">
          <a:xfrm>
            <a:off x="1673297" y="3419474"/>
            <a:ext cx="6221411" cy="552450"/>
            <a:chOff x="68" y="270"/>
            <a:chExt cx="3919" cy="348"/>
          </a:xfrm>
        </p:grpSpPr>
        <p:sp>
          <p:nvSpPr>
            <p:cNvPr id="19469" name="Text Box 26"/>
            <p:cNvSpPr txBox="1">
              <a:spLocks noChangeArrowheads="1"/>
            </p:cNvSpPr>
            <p:nvPr/>
          </p:nvSpPr>
          <p:spPr bwMode="auto">
            <a:xfrm>
              <a:off x="68" y="270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其中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9470" name="Object 6"/>
            <p:cNvGraphicFramePr>
              <a:graphicFrameLocks noChangeAspect="1"/>
            </p:cNvGraphicFramePr>
            <p:nvPr/>
          </p:nvGraphicFramePr>
          <p:xfrm>
            <a:off x="557" y="324"/>
            <a:ext cx="23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1" name="Equation" r:id="rId4" imgW="139700" imgH="152400" progId="Equation.3">
                    <p:embed/>
                  </p:oleObj>
                </mc:Choice>
                <mc:Fallback>
                  <p:oleObj name="Equation" r:id="rId4" imgW="139700" imgH="152400" progId="Equation.3">
                    <p:embed/>
                    <p:pic>
                      <p:nvPicPr>
                        <p:cNvPr id="0" name="图片 11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324"/>
                          <a:ext cx="23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28"/>
            <p:cNvSpPr txBox="1">
              <a:spLocks noChangeArrowheads="1"/>
            </p:cNvSpPr>
            <p:nvPr/>
          </p:nvSpPr>
          <p:spPr bwMode="auto">
            <a:xfrm>
              <a:off x="729" y="270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为球面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9472" name="Object 7"/>
            <p:cNvGraphicFramePr>
              <a:graphicFrameLocks noChangeAspect="1"/>
            </p:cNvGraphicFramePr>
            <p:nvPr/>
          </p:nvGraphicFramePr>
          <p:xfrm>
            <a:off x="1499" y="276"/>
            <a:ext cx="158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2" name="Equation" r:id="rId6" imgW="25603200" imgH="5486400" progId="Equation.DSMT4">
                    <p:embed/>
                  </p:oleObj>
                </mc:Choice>
                <mc:Fallback>
                  <p:oleObj name="Equation" r:id="rId6" imgW="25603200" imgH="5486400" progId="Equation.DSMT4">
                    <p:embed/>
                    <p:pic>
                      <p:nvPicPr>
                        <p:cNvPr id="0" name="图片 11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76"/>
                          <a:ext cx="158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Text Box 30"/>
            <p:cNvSpPr txBox="1">
              <a:spLocks noChangeArrowheads="1"/>
            </p:cNvSpPr>
            <p:nvPr/>
          </p:nvSpPr>
          <p:spPr bwMode="auto">
            <a:xfrm>
              <a:off x="3075" y="281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的外侧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 bwMode="auto">
          <a:xfrm>
            <a:off x="1609003" y="4071823"/>
            <a:ext cx="8488363" cy="644525"/>
            <a:chOff x="185" y="705"/>
            <a:chExt cx="5347" cy="406"/>
          </a:xfrm>
        </p:grpSpPr>
        <p:sp>
          <p:nvSpPr>
            <p:cNvPr id="19464" name="Text Box 3"/>
            <p:cNvSpPr txBox="1">
              <a:spLocks noChangeArrowheads="1"/>
            </p:cNvSpPr>
            <p:nvPr/>
          </p:nvSpPr>
          <p:spPr bwMode="auto">
            <a:xfrm>
              <a:off x="185" y="732"/>
              <a:ext cx="15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解</a:t>
              </a:r>
              <a:r>
                <a:rPr lang="en-US" altLang="zh-CN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: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因为在球面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9465" name="Object 11"/>
            <p:cNvGraphicFramePr>
              <a:graphicFrameLocks noChangeAspect="1"/>
            </p:cNvGraphicFramePr>
            <p:nvPr/>
          </p:nvGraphicFramePr>
          <p:xfrm>
            <a:off x="1764" y="783"/>
            <a:ext cx="25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3" name="Equation" r:id="rId8" imgW="139700" imgH="152400" progId="Equation.3">
                    <p:embed/>
                  </p:oleObj>
                </mc:Choice>
                <mc:Fallback>
                  <p:oleObj name="Equation" r:id="rId8" imgW="139700" imgH="152400" progId="Equation.3">
                    <p:embed/>
                    <p:pic>
                      <p:nvPicPr>
                        <p:cNvPr id="0" name="图片 11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783"/>
                          <a:ext cx="25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 Box 5"/>
            <p:cNvSpPr txBox="1">
              <a:spLocks noChangeArrowheads="1"/>
            </p:cNvSpPr>
            <p:nvPr/>
          </p:nvSpPr>
          <p:spPr bwMode="auto">
            <a:xfrm>
              <a:off x="1956" y="733"/>
              <a:ext cx="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上</a:t>
              </a:r>
              <a:r>
                <a:rPr lang="en-US" altLang="zh-CN" b="1" dirty="0">
                  <a:solidFill>
                    <a:schemeClr val="bg2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endParaRPr lang="en-US" altLang="zh-CN" b="1" dirty="0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9467" name="Object 12"/>
            <p:cNvGraphicFramePr>
              <a:graphicFrameLocks noChangeAspect="1"/>
            </p:cNvGraphicFramePr>
            <p:nvPr/>
          </p:nvGraphicFramePr>
          <p:xfrm>
            <a:off x="2377" y="705"/>
            <a:ext cx="163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4" name="Equation" r:id="rId9" imgW="27127200" imgH="6705600" progId="Equation.DSMT4">
                    <p:embed/>
                  </p:oleObj>
                </mc:Choice>
                <mc:Fallback>
                  <p:oleObj name="Equation" r:id="rId9" imgW="27127200" imgH="6705600" progId="Equation.DSMT4">
                    <p:embed/>
                    <p:pic>
                      <p:nvPicPr>
                        <p:cNvPr id="0" name="图片 11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705"/>
                          <a:ext cx="1630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7"/>
            <p:cNvSpPr txBox="1">
              <a:spLocks noChangeArrowheads="1"/>
            </p:cNvSpPr>
            <p:nvPr/>
          </p:nvSpPr>
          <p:spPr bwMode="auto">
            <a:xfrm>
              <a:off x="4050" y="733"/>
              <a:ext cx="14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根据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(**)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式有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368" name="Object 2"/>
          <p:cNvGraphicFramePr>
            <a:graphicFrameLocks noChangeAspect="1"/>
          </p:cNvGraphicFramePr>
          <p:nvPr/>
        </p:nvGraphicFramePr>
        <p:xfrm>
          <a:off x="1609003" y="4838360"/>
          <a:ext cx="5783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" name="Equation" r:id="rId11" imgW="60655200" imgH="9144000" progId="Equation.DSMT4">
                  <p:embed/>
                </p:oleObj>
              </mc:Choice>
              <mc:Fallback>
                <p:oleObj name="Equation" r:id="rId11" imgW="60655200" imgH="9144000" progId="Equation.DSMT4">
                  <p:embed/>
                  <p:pic>
                    <p:nvPicPr>
                      <p:cNvPr id="0" name="图片 11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03" y="4838360"/>
                        <a:ext cx="57832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7392266" y="4716348"/>
          <a:ext cx="2819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" name="Equation" r:id="rId13" imgW="29565600" imgH="9753600" progId="Equation.DSMT4">
                  <p:embed/>
                </p:oleObj>
              </mc:Choice>
              <mc:Fallback>
                <p:oleObj name="Equation" r:id="rId13" imgW="29565600" imgH="9753600" progId="Equation.DSMT4">
                  <p:embed/>
                  <p:pic>
                    <p:nvPicPr>
                      <p:cNvPr id="0" name="图片 11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266" y="4716348"/>
                        <a:ext cx="2819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 bwMode="auto">
          <a:xfrm>
            <a:off x="1705770" y="1631495"/>
            <a:ext cx="8434388" cy="877887"/>
            <a:chOff x="2" y="1790"/>
            <a:chExt cx="5313" cy="553"/>
          </a:xfrm>
        </p:grpSpPr>
        <p:sp>
          <p:nvSpPr>
            <p:cNvPr id="20497" name="Text Box 11"/>
            <p:cNvSpPr txBox="1">
              <a:spLocks noChangeArrowheads="1"/>
            </p:cNvSpPr>
            <p:nvPr/>
          </p:nvSpPr>
          <p:spPr bwMode="auto">
            <a:xfrm>
              <a:off x="2" y="1840"/>
              <a:ext cx="20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、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计算曲面积分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498" name="Object 10"/>
            <p:cNvGraphicFramePr>
              <a:graphicFrameLocks noChangeAspect="1"/>
            </p:cNvGraphicFramePr>
            <p:nvPr/>
          </p:nvGraphicFramePr>
          <p:xfrm>
            <a:off x="1997" y="1790"/>
            <a:ext cx="3318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1" name="Equation" r:id="rId2" imgW="55168800" imgH="9144000" progId="Equation.DSMT4">
                    <p:embed/>
                  </p:oleObj>
                </mc:Choice>
                <mc:Fallback>
                  <p:oleObj name="Equation" r:id="rId2" imgW="55168800" imgH="9144000" progId="Equation.DSMT4">
                    <p:embed/>
                    <p:pic>
                      <p:nvPicPr>
                        <p:cNvPr id="0" name="图片 126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1790"/>
                          <a:ext cx="3318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/>
          <p:nvPr/>
        </p:nvGrpSpPr>
        <p:grpSpPr bwMode="auto">
          <a:xfrm>
            <a:off x="1592078" y="2479702"/>
            <a:ext cx="9148763" cy="704849"/>
            <a:chOff x="-56" y="2185"/>
            <a:chExt cx="5763" cy="444"/>
          </a:xfrm>
        </p:grpSpPr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-56" y="2197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其中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493" name="Object 8"/>
            <p:cNvGraphicFramePr>
              <a:graphicFrameLocks noChangeAspect="1"/>
            </p:cNvGraphicFramePr>
            <p:nvPr/>
          </p:nvGraphicFramePr>
          <p:xfrm>
            <a:off x="440" y="2279"/>
            <a:ext cx="20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2" name="Equation" r:id="rId4" imgW="3352800" imgH="3657600" progId="Equation.DSMT4">
                    <p:embed/>
                  </p:oleObj>
                </mc:Choice>
                <mc:Fallback>
                  <p:oleObj name="Equation" r:id="rId4" imgW="3352800" imgH="3657600" progId="Equation.DSMT4">
                    <p:embed/>
                    <p:pic>
                      <p:nvPicPr>
                        <p:cNvPr id="0" name="图片 12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2279"/>
                          <a:ext cx="20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Text Box 16"/>
            <p:cNvSpPr txBox="1">
              <a:spLocks noChangeArrowheads="1"/>
            </p:cNvSpPr>
            <p:nvPr/>
          </p:nvSpPr>
          <p:spPr bwMode="auto">
            <a:xfrm>
              <a:off x="592" y="2216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是柱体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495" name="Object 9"/>
            <p:cNvGraphicFramePr>
              <a:graphicFrameLocks noChangeAspect="1"/>
            </p:cNvGraphicFramePr>
            <p:nvPr/>
          </p:nvGraphicFramePr>
          <p:xfrm>
            <a:off x="1390" y="2185"/>
            <a:ext cx="340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3" name="Equation" r:id="rId6" imgW="56692800" imgH="7315200" progId="Equation.DSMT4">
                    <p:embed/>
                  </p:oleObj>
                </mc:Choice>
                <mc:Fallback>
                  <p:oleObj name="Equation" r:id="rId6" imgW="56692800" imgH="7315200" progId="Equation.DSMT4">
                    <p:embed/>
                    <p:pic>
                      <p:nvPicPr>
                        <p:cNvPr id="0" name="图片 12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2185"/>
                          <a:ext cx="340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4795" y="2235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的外侧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723883" y="3225638"/>
            <a:ext cx="7399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利用高斯公式将该曲面积分化为三重积分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2151064" y="4011365"/>
            <a:ext cx="7661276" cy="595313"/>
            <a:chOff x="325" y="2958"/>
            <a:chExt cx="4826" cy="375"/>
          </a:xfrm>
        </p:grpSpPr>
        <p:graphicFrame>
          <p:nvGraphicFramePr>
            <p:cNvPr id="20489" name="Object 5"/>
            <p:cNvGraphicFramePr>
              <a:graphicFrameLocks noChangeAspect="1"/>
            </p:cNvGraphicFramePr>
            <p:nvPr/>
          </p:nvGraphicFramePr>
          <p:xfrm>
            <a:off x="325" y="2958"/>
            <a:ext cx="152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4" name="Equation" r:id="rId8" imgW="25298400" imgH="6096000" progId="Equation.DSMT4">
                    <p:embed/>
                  </p:oleObj>
                </mc:Choice>
                <mc:Fallback>
                  <p:oleObj name="Equation" r:id="rId8" imgW="25298400" imgH="6096000" progId="Equation.DSMT4">
                    <p:embed/>
                    <p:pic>
                      <p:nvPicPr>
                        <p:cNvPr id="0" name="图片 12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" y="2958"/>
                          <a:ext cx="152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6"/>
            <p:cNvGraphicFramePr>
              <a:graphicFrameLocks noChangeAspect="1"/>
            </p:cNvGraphicFramePr>
            <p:nvPr/>
          </p:nvGraphicFramePr>
          <p:xfrm>
            <a:off x="1920" y="2958"/>
            <a:ext cx="156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5" name="Equation" r:id="rId10" imgW="25908000" imgH="6096000" progId="Equation.DSMT4">
                    <p:embed/>
                  </p:oleObj>
                </mc:Choice>
                <mc:Fallback>
                  <p:oleObj name="Equation" r:id="rId10" imgW="25908000" imgH="6096000" progId="Equation.DSMT4">
                    <p:embed/>
                    <p:pic>
                      <p:nvPicPr>
                        <p:cNvPr id="0" name="图片 12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58"/>
                          <a:ext cx="156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7"/>
            <p:cNvGraphicFramePr>
              <a:graphicFrameLocks noChangeAspect="1"/>
            </p:cNvGraphicFramePr>
            <p:nvPr/>
          </p:nvGraphicFramePr>
          <p:xfrm>
            <a:off x="3626" y="2965"/>
            <a:ext cx="1525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6" name="Equation" r:id="rId12" imgW="25298400" imgH="6096000" progId="Equation.DSMT4">
                    <p:embed/>
                  </p:oleObj>
                </mc:Choice>
                <mc:Fallback>
                  <p:oleObj name="Equation" r:id="rId12" imgW="25298400" imgH="6096000" progId="Equation.DSMT4">
                    <p:embed/>
                    <p:pic>
                      <p:nvPicPr>
                        <p:cNvPr id="0" name="图片 12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2965"/>
                          <a:ext cx="1525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/>
          <p:nvPr/>
        </p:nvGrpSpPr>
        <p:grpSpPr bwMode="auto">
          <a:xfrm>
            <a:off x="2151064" y="4858902"/>
            <a:ext cx="5568950" cy="992187"/>
            <a:chOff x="230" y="3423"/>
            <a:chExt cx="3508" cy="625"/>
          </a:xfrm>
        </p:grpSpPr>
        <p:sp>
          <p:nvSpPr>
            <p:cNvPr id="20487" name="Text Box 25"/>
            <p:cNvSpPr txBox="1">
              <a:spLocks noChangeArrowheads="1"/>
            </p:cNvSpPr>
            <p:nvPr/>
          </p:nvSpPr>
          <p:spPr bwMode="auto">
            <a:xfrm>
              <a:off x="230" y="3504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因而有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488" name="Object 4"/>
            <p:cNvGraphicFramePr>
              <a:graphicFrameLocks noChangeAspect="1"/>
            </p:cNvGraphicFramePr>
            <p:nvPr/>
          </p:nvGraphicFramePr>
          <p:xfrm>
            <a:off x="1092" y="3423"/>
            <a:ext cx="264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7" name="Equation" r:id="rId14" imgW="43891200" imgH="10363200" progId="Equation.DSMT4">
                    <p:embed/>
                  </p:oleObj>
                </mc:Choice>
                <mc:Fallback>
                  <p:oleObj name="Equation" r:id="rId14" imgW="43891200" imgH="10363200" progId="Equation.DSMT4">
                    <p:embed/>
                    <p:pic>
                      <p:nvPicPr>
                        <p:cNvPr id="0" name="图片 12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3423"/>
                          <a:ext cx="2646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8208" y="78186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2154870" y="750082"/>
          <a:ext cx="36449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5" name="Equation" r:id="rId2" imgW="38100000" imgH="9144000" progId="Equation.DSMT4">
                  <p:embed/>
                </p:oleObj>
              </mc:Choice>
              <mc:Fallback>
                <p:oleObj name="Equation" r:id="rId2" imgW="38100000" imgH="9144000" progId="Equation.DSMT4">
                  <p:embed/>
                  <p:pic>
                    <p:nvPicPr>
                      <p:cNvPr id="0" name="图片 13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870" y="750082"/>
                        <a:ext cx="36449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5799770" y="688902"/>
          <a:ext cx="41132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6" name="Equation" r:id="rId4" imgW="42976800" imgH="7924800" progId="Equation.DSMT4">
                  <p:embed/>
                </p:oleObj>
              </mc:Choice>
              <mc:Fallback>
                <p:oleObj name="Equation" r:id="rId4" imgW="42976800" imgH="7924800" progId="Equation.DSMT4">
                  <p:embed/>
                  <p:pic>
                    <p:nvPicPr>
                      <p:cNvPr id="0" name="图片 13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770" y="688902"/>
                        <a:ext cx="41132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010569" y="1330377"/>
          <a:ext cx="42005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7" name="Equation" r:id="rId6" imgW="43891200" imgH="12192000" progId="Equation.DSMT4">
                  <p:embed/>
                </p:oleObj>
              </mc:Choice>
              <mc:Fallback>
                <p:oleObj name="Equation" r:id="rId6" imgW="43891200" imgH="12192000" progId="Equation.DSMT4">
                  <p:embed/>
                  <p:pic>
                    <p:nvPicPr>
                      <p:cNvPr id="0" name="图片 13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569" y="1330377"/>
                        <a:ext cx="42005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2010569" y="2305083"/>
          <a:ext cx="39671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" name="Equation" r:id="rId8" imgW="41452800" imgH="10668000" progId="Equation.DSMT4">
                  <p:embed/>
                </p:oleObj>
              </mc:Choice>
              <mc:Fallback>
                <p:oleObj name="Equation" r:id="rId8" imgW="41452800" imgH="10668000" progId="Equation.DSMT4">
                  <p:embed/>
                  <p:pic>
                    <p:nvPicPr>
                      <p:cNvPr id="0" name="图片 13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569" y="2305083"/>
                        <a:ext cx="39671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2047875" y="3178128"/>
          <a:ext cx="38798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" name="Equation" r:id="rId10" imgW="40538400" imgH="12192000" progId="Equation.DSMT4">
                  <p:embed/>
                </p:oleObj>
              </mc:Choice>
              <mc:Fallback>
                <p:oleObj name="Equation" r:id="rId10" imgW="40538400" imgH="12192000" progId="Equation.DSMT4">
                  <p:embed/>
                  <p:pic>
                    <p:nvPicPr>
                      <p:cNvPr id="0" name="图片 13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178128"/>
                        <a:ext cx="38798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2054225" y="4127048"/>
          <a:ext cx="28003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0" name="Equation" r:id="rId12" imgW="29260800" imgH="11582400" progId="Equation.DSMT4">
                  <p:embed/>
                </p:oleObj>
              </mc:Choice>
              <mc:Fallback>
                <p:oleObj name="Equation" r:id="rId12" imgW="29260800" imgH="11582400" progId="Equation.DSMT4">
                  <p:embed/>
                  <p:pic>
                    <p:nvPicPr>
                      <p:cNvPr id="0" name="图片 13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127048"/>
                        <a:ext cx="28003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988411" y="837481"/>
            <a:ext cx="1317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柱坐标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08330" y="5708068"/>
          <a:ext cx="3638383" cy="49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1" name="Equation" r:id="rId14" imgW="38100000" imgH="5181600" progId="Equation.DSMT4">
                  <p:embed/>
                </p:oleObj>
              </mc:Choice>
              <mc:Fallback>
                <p:oleObj name="Equation" r:id="rId14" imgW="38100000" imgH="5181600" progId="Equation.DSMT4">
                  <p:embed/>
                  <p:pic>
                    <p:nvPicPr>
                      <p:cNvPr id="0" name="图片 137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8330" y="5708068"/>
                        <a:ext cx="3638383" cy="49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08330" y="5094985"/>
            <a:ext cx="9637604" cy="523220"/>
            <a:chOff x="808330" y="5094985"/>
            <a:chExt cx="9637604" cy="52322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711141" y="5099004"/>
            <a:ext cx="8734793" cy="5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2" name="Equation" r:id="rId16" imgW="87172800" imgH="5181600" progId="Equation.DSMT4">
                    <p:embed/>
                  </p:oleObj>
                </mc:Choice>
                <mc:Fallback>
                  <p:oleObj name="Equation" r:id="rId16" imgW="87172800" imgH="5181600" progId="Equation.DSMT4">
                    <p:embed/>
                    <p:pic>
                      <p:nvPicPr>
                        <p:cNvPr id="0" name="图片 1378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11141" y="5099004"/>
                          <a:ext cx="8734793" cy="5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808330" y="509498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</a:rPr>
                <a:t>练习</a:t>
              </a:r>
              <a:endParaRPr lang="zh-CN" altLang="en-US" sz="2800" b="1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46712" y="5633404"/>
          <a:ext cx="5177269" cy="81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Equation" r:id="rId18" imgW="57912000" imgH="9144000" progId="Equation.DSMT4">
                  <p:embed/>
                </p:oleObj>
              </mc:Choice>
              <mc:Fallback>
                <p:oleObj name="Equation" r:id="rId18" imgW="57912000" imgH="9144000" progId="Equation.DSMT4">
                  <p:embed/>
                  <p:pic>
                    <p:nvPicPr>
                      <p:cNvPr id="0" name="图片 1378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46712" y="5633404"/>
                        <a:ext cx="5177269" cy="817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687138" y="57080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考研题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utoUpdateAnimBg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73744" y="895866"/>
            <a:ext cx="8213726" cy="876300"/>
            <a:chOff x="230" y="280"/>
            <a:chExt cx="5174" cy="552"/>
          </a:xfrm>
        </p:grpSpPr>
        <p:sp>
          <p:nvSpPr>
            <p:cNvPr id="22583" name="Text Box 3"/>
            <p:cNvSpPr txBox="1">
              <a:spLocks noChangeArrowheads="1"/>
            </p:cNvSpPr>
            <p:nvPr/>
          </p:nvSpPr>
          <p:spPr bwMode="auto">
            <a:xfrm>
              <a:off x="230" y="320"/>
              <a:ext cx="20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计算曲面积分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84" name="Object 20"/>
            <p:cNvGraphicFramePr>
              <a:graphicFrameLocks noChangeAspect="1"/>
            </p:cNvGraphicFramePr>
            <p:nvPr/>
          </p:nvGraphicFramePr>
          <p:xfrm>
            <a:off x="2208" y="280"/>
            <a:ext cx="319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0" name="Equation" r:id="rId2" imgW="53035200" imgH="9144000" progId="Equation.DSMT4">
                    <p:embed/>
                  </p:oleObj>
                </mc:Choice>
                <mc:Fallback>
                  <p:oleObj name="Equation" r:id="rId2" imgW="53035200" imgH="9144000" progId="Equation.DSMT4">
                    <p:embed/>
                    <p:pic>
                      <p:nvPicPr>
                        <p:cNvPr id="0" name="图片 4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80"/>
                          <a:ext cx="319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1231721" y="1649031"/>
            <a:ext cx="9172576" cy="604836"/>
            <a:chOff x="230" y="780"/>
            <a:chExt cx="5778" cy="381"/>
          </a:xfrm>
        </p:grpSpPr>
        <p:sp>
          <p:nvSpPr>
            <p:cNvPr id="22576" name="Text Box 6"/>
            <p:cNvSpPr txBox="1">
              <a:spLocks noChangeArrowheads="1"/>
            </p:cNvSpPr>
            <p:nvPr/>
          </p:nvSpPr>
          <p:spPr bwMode="auto">
            <a:xfrm>
              <a:off x="230" y="780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其中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77" name="Object 17"/>
            <p:cNvGraphicFramePr>
              <a:graphicFrameLocks noChangeAspect="1"/>
            </p:cNvGraphicFramePr>
            <p:nvPr/>
          </p:nvGraphicFramePr>
          <p:xfrm>
            <a:off x="743" y="831"/>
            <a:ext cx="22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1" name="Equation" r:id="rId4" imgW="139700" imgH="152400" progId="Equation.3">
                    <p:embed/>
                  </p:oleObj>
                </mc:Choice>
                <mc:Fallback>
                  <p:oleObj name="Equation" r:id="rId4" imgW="139700" imgH="152400" progId="Equation.3">
                    <p:embed/>
                    <p:pic>
                      <p:nvPicPr>
                        <p:cNvPr id="0" name="图片 4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831"/>
                          <a:ext cx="22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8" name="Text Box 8"/>
            <p:cNvSpPr txBox="1">
              <a:spLocks noChangeArrowheads="1"/>
            </p:cNvSpPr>
            <p:nvPr/>
          </p:nvSpPr>
          <p:spPr bwMode="auto">
            <a:xfrm>
              <a:off x="912" y="787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为旋转抛物面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79" name="Object 18"/>
            <p:cNvGraphicFramePr>
              <a:graphicFrameLocks noChangeAspect="1"/>
            </p:cNvGraphicFramePr>
            <p:nvPr/>
          </p:nvGraphicFramePr>
          <p:xfrm>
            <a:off x="2383" y="809"/>
            <a:ext cx="132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name="Equation" r:id="rId6" imgW="21945600" imgH="5486400" progId="Equation.DSMT4">
                    <p:embed/>
                  </p:oleObj>
                </mc:Choice>
                <mc:Fallback>
                  <p:oleObj name="Equation" r:id="rId6" imgW="21945600" imgH="5486400" progId="Equation.DSMT4">
                    <p:embed/>
                    <p:pic>
                      <p:nvPicPr>
                        <p:cNvPr id="0" name="图片 4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809"/>
                          <a:ext cx="132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0" name="Text Box 10"/>
            <p:cNvSpPr txBox="1">
              <a:spLocks noChangeArrowheads="1"/>
            </p:cNvSpPr>
            <p:nvPr/>
          </p:nvSpPr>
          <p:spPr bwMode="auto">
            <a:xfrm>
              <a:off x="3651" y="81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在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81" name="Object 19"/>
            <p:cNvGraphicFramePr>
              <a:graphicFrameLocks noChangeAspect="1"/>
            </p:cNvGraphicFramePr>
            <p:nvPr/>
          </p:nvGraphicFramePr>
          <p:xfrm>
            <a:off x="3945" y="793"/>
            <a:ext cx="82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Equation" r:id="rId8" imgW="13716000" imgH="6096000" progId="Equation.DSMT4">
                    <p:embed/>
                  </p:oleObj>
                </mc:Choice>
                <mc:Fallback>
                  <p:oleObj name="Equation" r:id="rId8" imgW="13716000" imgH="6096000" progId="Equation.DSMT4">
                    <p:embed/>
                    <p:pic>
                      <p:nvPicPr>
                        <p:cNvPr id="0" name="图片 4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793"/>
                          <a:ext cx="826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Text Box 12"/>
            <p:cNvSpPr txBox="1">
              <a:spLocks noChangeArrowheads="1"/>
            </p:cNvSpPr>
            <p:nvPr/>
          </p:nvSpPr>
          <p:spPr bwMode="auto">
            <a:xfrm>
              <a:off x="4699" y="812"/>
              <a:ext cx="13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部分的外侧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260441" y="2345444"/>
            <a:ext cx="2108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补充平面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2182810" y="2799552"/>
            <a:ext cx="4687888" cy="565151"/>
            <a:chOff x="338" y="1472"/>
            <a:chExt cx="2953" cy="356"/>
          </a:xfrm>
        </p:grpSpPr>
        <p:graphicFrame>
          <p:nvGraphicFramePr>
            <p:cNvPr id="22574" name="Object 16"/>
            <p:cNvGraphicFramePr>
              <a:graphicFrameLocks noChangeAspect="1"/>
            </p:cNvGraphicFramePr>
            <p:nvPr/>
          </p:nvGraphicFramePr>
          <p:xfrm>
            <a:off x="338" y="1479"/>
            <a:ext cx="192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4" name="Equation" r:id="rId10" imgW="32004000" imgH="5791200" progId="Equation.DSMT4">
                    <p:embed/>
                  </p:oleObj>
                </mc:Choice>
                <mc:Fallback>
                  <p:oleObj name="Equation" r:id="rId10" imgW="32004000" imgH="5791200" progId="Equation.DSMT4">
                    <p:embed/>
                    <p:pic>
                      <p:nvPicPr>
                        <p:cNvPr id="0" name="图片 4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" y="1479"/>
                          <a:ext cx="1928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5" name="Text Box 16"/>
            <p:cNvSpPr txBox="1">
              <a:spLocks noChangeArrowheads="1"/>
            </p:cNvSpPr>
            <p:nvPr/>
          </p:nvSpPr>
          <p:spPr bwMode="auto">
            <a:xfrm>
              <a:off x="2266" y="147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方向向下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1476593" y="3352800"/>
            <a:ext cx="5284788" cy="569913"/>
            <a:chOff x="326" y="1885"/>
            <a:chExt cx="3329" cy="359"/>
          </a:xfrm>
        </p:grpSpPr>
        <p:sp>
          <p:nvSpPr>
            <p:cNvPr id="22570" name="Text Box 18"/>
            <p:cNvSpPr txBox="1">
              <a:spLocks noChangeArrowheads="1"/>
            </p:cNvSpPr>
            <p:nvPr/>
          </p:nvSpPr>
          <p:spPr bwMode="auto">
            <a:xfrm>
              <a:off x="326" y="188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与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71" name="Object 15"/>
            <p:cNvGraphicFramePr>
              <a:graphicFrameLocks noChangeAspect="1"/>
            </p:cNvGraphicFramePr>
            <p:nvPr/>
          </p:nvGraphicFramePr>
          <p:xfrm>
            <a:off x="576" y="1938"/>
            <a:ext cx="2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5" name="Equation" r:id="rId12" imgW="139700" imgH="152400" progId="Equation.3">
                    <p:embed/>
                  </p:oleObj>
                </mc:Choice>
                <mc:Fallback>
                  <p:oleObj name="Equation" r:id="rId12" imgW="139700" imgH="152400" progId="Equation.3">
                    <p:embed/>
                    <p:pic>
                      <p:nvPicPr>
                        <p:cNvPr id="0" name="图片 4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38"/>
                          <a:ext cx="2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2" name="Text Box 20"/>
            <p:cNvSpPr txBox="1">
              <a:spLocks noChangeArrowheads="1"/>
            </p:cNvSpPr>
            <p:nvPr/>
          </p:nvSpPr>
          <p:spPr bwMode="auto">
            <a:xfrm>
              <a:off x="758" y="1898"/>
              <a:ext cx="1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构成封闭曲面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3" name="Text Box 21"/>
            <p:cNvSpPr txBox="1">
              <a:spLocks noChangeArrowheads="1"/>
            </p:cNvSpPr>
            <p:nvPr/>
          </p:nvSpPr>
          <p:spPr bwMode="auto">
            <a:xfrm>
              <a:off x="2175" y="1914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利用高斯公式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598498" y="341499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31" name="Object 2"/>
          <p:cNvGraphicFramePr>
            <a:graphicFrameLocks noChangeAspect="1"/>
          </p:cNvGraphicFramePr>
          <p:nvPr/>
        </p:nvGraphicFramePr>
        <p:xfrm>
          <a:off x="1617243" y="3818490"/>
          <a:ext cx="5478463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13" imgW="57302400" imgH="12496800" progId="Equation.DSMT4">
                  <p:embed/>
                </p:oleObj>
              </mc:Choice>
              <mc:Fallback>
                <p:oleObj name="Equation" r:id="rId13" imgW="57302400" imgH="12496800" progId="Equation.DSMT4">
                  <p:embed/>
                  <p:pic>
                    <p:nvPicPr>
                      <p:cNvPr id="0" name="图片 4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243" y="3818490"/>
                        <a:ext cx="5478463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3"/>
          <p:cNvGraphicFramePr>
            <a:graphicFrameLocks noChangeAspect="1"/>
          </p:cNvGraphicFramePr>
          <p:nvPr/>
        </p:nvGraphicFramePr>
        <p:xfrm>
          <a:off x="2719053" y="4950944"/>
          <a:ext cx="29162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15" imgW="30480000" imgH="10363200" progId="Equation.DSMT4">
                  <p:embed/>
                </p:oleObj>
              </mc:Choice>
              <mc:Fallback>
                <p:oleObj name="Equation" r:id="rId15" imgW="30480000" imgH="10363200" progId="Equation.DSMT4">
                  <p:embed/>
                  <p:pic>
                    <p:nvPicPr>
                      <p:cNvPr id="0" name="图片 4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053" y="4950944"/>
                        <a:ext cx="291623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371710" y="510119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34" name="Object 4"/>
          <p:cNvGraphicFramePr>
            <a:graphicFrameLocks noChangeAspect="1"/>
          </p:cNvGraphicFramePr>
          <p:nvPr/>
        </p:nvGraphicFramePr>
        <p:xfrm>
          <a:off x="2475274" y="5834102"/>
          <a:ext cx="50736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17" imgW="53035200" imgH="9144000" progId="Equation.DSMT4">
                  <p:embed/>
                </p:oleObj>
              </mc:Choice>
              <mc:Fallback>
                <p:oleObj name="Equation" r:id="rId17" imgW="53035200" imgH="9144000" progId="Equation.DSMT4">
                  <p:embed/>
                  <p:pic>
                    <p:nvPicPr>
                      <p:cNvPr id="0" name="图片 4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274" y="5834102"/>
                        <a:ext cx="50736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7"/>
          <p:cNvGrpSpPr/>
          <p:nvPr/>
        </p:nvGrpSpPr>
        <p:grpSpPr bwMode="auto">
          <a:xfrm>
            <a:off x="8852156" y="2530476"/>
            <a:ext cx="2999797" cy="2590800"/>
            <a:chOff x="3434" y="1248"/>
            <a:chExt cx="1894" cy="1632"/>
          </a:xfrm>
        </p:grpSpPr>
        <p:sp>
          <p:nvSpPr>
            <p:cNvPr id="22544" name="Oval 30"/>
            <p:cNvSpPr>
              <a:spLocks noChangeArrowheads="1"/>
            </p:cNvSpPr>
            <p:nvPr/>
          </p:nvSpPr>
          <p:spPr bwMode="auto">
            <a:xfrm>
              <a:off x="3888" y="1834"/>
              <a:ext cx="1152" cy="57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7C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5" name="Freeform 31"/>
            <p:cNvSpPr/>
            <p:nvPr/>
          </p:nvSpPr>
          <p:spPr bwMode="auto">
            <a:xfrm>
              <a:off x="3888" y="1525"/>
              <a:ext cx="576" cy="576"/>
            </a:xfrm>
            <a:custGeom>
              <a:avLst/>
              <a:gdLst>
                <a:gd name="T0" fmla="*/ 576 w 576"/>
                <a:gd name="T1" fmla="*/ 0 h 576"/>
                <a:gd name="T2" fmla="*/ 336 w 576"/>
                <a:gd name="T3" fmla="*/ 48 h 576"/>
                <a:gd name="T4" fmla="*/ 144 w 576"/>
                <a:gd name="T5" fmla="*/ 240 h 576"/>
                <a:gd name="T6" fmla="*/ 0 w 57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76"/>
                <a:gd name="T14" fmla="*/ 576 w 57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76">
                  <a:moveTo>
                    <a:pt x="576" y="0"/>
                  </a:moveTo>
                  <a:cubicBezTo>
                    <a:pt x="492" y="4"/>
                    <a:pt x="408" y="8"/>
                    <a:pt x="336" y="48"/>
                  </a:cubicBezTo>
                  <a:cubicBezTo>
                    <a:pt x="264" y="88"/>
                    <a:pt x="200" y="152"/>
                    <a:pt x="144" y="240"/>
                  </a:cubicBezTo>
                  <a:cubicBezTo>
                    <a:pt x="88" y="328"/>
                    <a:pt x="44" y="452"/>
                    <a:pt x="0" y="57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32"/>
            <p:cNvSpPr/>
            <p:nvPr/>
          </p:nvSpPr>
          <p:spPr bwMode="auto">
            <a:xfrm>
              <a:off x="4464" y="1525"/>
              <a:ext cx="576" cy="624"/>
            </a:xfrm>
            <a:custGeom>
              <a:avLst/>
              <a:gdLst>
                <a:gd name="T0" fmla="*/ 0 w 576"/>
                <a:gd name="T1" fmla="*/ 0 h 624"/>
                <a:gd name="T2" fmla="*/ 240 w 576"/>
                <a:gd name="T3" fmla="*/ 48 h 624"/>
                <a:gd name="T4" fmla="*/ 480 w 576"/>
                <a:gd name="T5" fmla="*/ 288 h 624"/>
                <a:gd name="T6" fmla="*/ 576 w 576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624"/>
                <a:gd name="T14" fmla="*/ 576 w 57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624">
                  <a:moveTo>
                    <a:pt x="0" y="0"/>
                  </a:moveTo>
                  <a:cubicBezTo>
                    <a:pt x="80" y="0"/>
                    <a:pt x="160" y="0"/>
                    <a:pt x="240" y="48"/>
                  </a:cubicBezTo>
                  <a:cubicBezTo>
                    <a:pt x="320" y="96"/>
                    <a:pt x="424" y="192"/>
                    <a:pt x="480" y="288"/>
                  </a:cubicBezTo>
                  <a:cubicBezTo>
                    <a:pt x="536" y="384"/>
                    <a:pt x="556" y="504"/>
                    <a:pt x="576" y="62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>
              <a:off x="4464" y="214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8" name="Object 5"/>
            <p:cNvGraphicFramePr>
              <a:graphicFrameLocks noChangeAspect="1"/>
            </p:cNvGraphicFramePr>
            <p:nvPr/>
          </p:nvGraphicFramePr>
          <p:xfrm>
            <a:off x="3696" y="2677"/>
            <a:ext cx="18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9" name="Equation" r:id="rId19" imgW="127000" imgH="139700" progId="Equation.3">
                    <p:embed/>
                  </p:oleObj>
                </mc:Choice>
                <mc:Fallback>
                  <p:oleObj name="Equation" r:id="rId19" imgW="127000" imgH="139700" progId="Equation.3">
                    <p:embed/>
                    <p:pic>
                      <p:nvPicPr>
                        <p:cNvPr id="0" name="图片 4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77"/>
                          <a:ext cx="18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6"/>
            <p:cNvGraphicFramePr>
              <a:graphicFrameLocks noChangeAspect="1"/>
            </p:cNvGraphicFramePr>
            <p:nvPr/>
          </p:nvGraphicFramePr>
          <p:xfrm>
            <a:off x="5125" y="2197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0" name="Equation" r:id="rId21" imgW="139700" imgH="165100" progId="Equation.3">
                    <p:embed/>
                  </p:oleObj>
                </mc:Choice>
                <mc:Fallback>
                  <p:oleObj name="Equation" r:id="rId21" imgW="139700" imgH="165100" progId="Equation.3">
                    <p:embed/>
                    <p:pic>
                      <p:nvPicPr>
                        <p:cNvPr id="0" name="图片 4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5" y="2197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7"/>
            <p:cNvGraphicFramePr>
              <a:graphicFrameLocks noChangeAspect="1"/>
            </p:cNvGraphicFramePr>
            <p:nvPr/>
          </p:nvGraphicFramePr>
          <p:xfrm>
            <a:off x="4231" y="1256"/>
            <a:ext cx="18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1" name="Equation" r:id="rId23" imgW="127000" imgH="127000" progId="Equation.3">
                    <p:embed/>
                  </p:oleObj>
                </mc:Choice>
                <mc:Fallback>
                  <p:oleObj name="Equation" r:id="rId23" imgW="127000" imgH="127000" progId="Equation.3">
                    <p:embed/>
                    <p:pic>
                      <p:nvPicPr>
                        <p:cNvPr id="0" name="图片 4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1256"/>
                          <a:ext cx="18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8"/>
            <p:cNvGraphicFramePr>
              <a:graphicFrameLocks noChangeAspect="1"/>
            </p:cNvGraphicFramePr>
            <p:nvPr/>
          </p:nvGraphicFramePr>
          <p:xfrm>
            <a:off x="4423" y="2187"/>
            <a:ext cx="18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2" name="Equation" r:id="rId25" imgW="127000" imgH="139700" progId="Equation.3">
                    <p:embed/>
                  </p:oleObj>
                </mc:Choice>
                <mc:Fallback>
                  <p:oleObj name="Equation" r:id="rId25" imgW="127000" imgH="139700" progId="Equation.3">
                    <p:embed/>
                    <p:pic>
                      <p:nvPicPr>
                        <p:cNvPr id="0" name="图片 4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2187"/>
                          <a:ext cx="185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Line 38"/>
            <p:cNvSpPr>
              <a:spLocks noChangeShapeType="1"/>
            </p:cNvSpPr>
            <p:nvPr/>
          </p:nvSpPr>
          <p:spPr bwMode="auto">
            <a:xfrm flipV="1">
              <a:off x="4704" y="1477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3" name="Object 9"/>
            <p:cNvGraphicFramePr>
              <a:graphicFrameLocks noChangeAspect="1"/>
            </p:cNvGraphicFramePr>
            <p:nvPr/>
          </p:nvGraphicFramePr>
          <p:xfrm>
            <a:off x="4944" y="1363"/>
            <a:ext cx="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3" name="Equation" r:id="rId27" imgW="127000" imgH="177165" progId="Equation.3">
                    <p:embed/>
                  </p:oleObj>
                </mc:Choice>
                <mc:Fallback>
                  <p:oleObj name="Equation" r:id="rId27" imgW="127000" imgH="177165" progId="Equation.3">
                    <p:embed/>
                    <p:pic>
                      <p:nvPicPr>
                        <p:cNvPr id="0" name="图片 4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363"/>
                          <a:ext cx="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0"/>
            <p:cNvGraphicFramePr>
              <a:graphicFrameLocks noChangeAspect="1"/>
            </p:cNvGraphicFramePr>
            <p:nvPr/>
          </p:nvGraphicFramePr>
          <p:xfrm>
            <a:off x="3434" y="1422"/>
            <a:ext cx="64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4" name="Equation" r:id="rId29" imgW="876300" imgH="228600" progId="Equation.3">
                    <p:embed/>
                  </p:oleObj>
                </mc:Choice>
                <mc:Fallback>
                  <p:oleObj name="Equation" r:id="rId29" imgW="876300" imgH="228600" progId="Equation.3">
                    <p:embed/>
                    <p:pic>
                      <p:nvPicPr>
                        <p:cNvPr id="0" name="图片 4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1422"/>
                          <a:ext cx="64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Line 41"/>
            <p:cNvSpPr>
              <a:spLocks noChangeShapeType="1"/>
            </p:cNvSpPr>
            <p:nvPr/>
          </p:nvSpPr>
          <p:spPr bwMode="auto">
            <a:xfrm>
              <a:off x="3936" y="1621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6" name="Object 11"/>
            <p:cNvGraphicFramePr>
              <a:graphicFrameLocks noChangeAspect="1"/>
            </p:cNvGraphicFramePr>
            <p:nvPr/>
          </p:nvGraphicFramePr>
          <p:xfrm>
            <a:off x="4498" y="1640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5" name="Equation" r:id="rId31" imgW="139700" imgH="152400" progId="Equation.3">
                    <p:embed/>
                  </p:oleObj>
                </mc:Choice>
                <mc:Fallback>
                  <p:oleObj name="Equation" r:id="rId31" imgW="139700" imgH="152400" progId="Equation.3">
                    <p:embed/>
                    <p:pic>
                      <p:nvPicPr>
                        <p:cNvPr id="0" name="图片 4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640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12"/>
            <p:cNvGraphicFramePr>
              <a:graphicFrameLocks noChangeAspect="1"/>
            </p:cNvGraphicFramePr>
            <p:nvPr/>
          </p:nvGraphicFramePr>
          <p:xfrm>
            <a:off x="4573" y="2137"/>
            <a:ext cx="20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6" name="Equation" r:id="rId32" imgW="4267200" imgH="5486400" progId="Equation.DSMT4">
                    <p:embed/>
                  </p:oleObj>
                </mc:Choice>
                <mc:Fallback>
                  <p:oleObj name="Equation" r:id="rId32" imgW="4267200" imgH="5486400" progId="Equation.DSMT4">
                    <p:embed/>
                    <p:pic>
                      <p:nvPicPr>
                        <p:cNvPr id="0" name="图片 4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2137"/>
                          <a:ext cx="20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8" name="Line 44"/>
            <p:cNvSpPr>
              <a:spLocks noChangeShapeType="1"/>
            </p:cNvSpPr>
            <p:nvPr/>
          </p:nvSpPr>
          <p:spPr bwMode="auto">
            <a:xfrm>
              <a:off x="4608" y="23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9" name="Object 13"/>
            <p:cNvGraphicFramePr>
              <a:graphicFrameLocks noChangeAspect="1"/>
            </p:cNvGraphicFramePr>
            <p:nvPr/>
          </p:nvGraphicFramePr>
          <p:xfrm>
            <a:off x="4512" y="2485"/>
            <a:ext cx="22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7" name="Equation" r:id="rId34" imgW="152400" imgH="215900" progId="Equation.3">
                    <p:embed/>
                  </p:oleObj>
                </mc:Choice>
                <mc:Fallback>
                  <p:oleObj name="Equation" r:id="rId34" imgW="152400" imgH="215900" progId="Equation.3">
                    <p:embed/>
                    <p:pic>
                      <p:nvPicPr>
                        <p:cNvPr id="0" name="图片 4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485"/>
                          <a:ext cx="22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Line 46"/>
            <p:cNvSpPr>
              <a:spLocks noChangeShapeType="1"/>
            </p:cNvSpPr>
            <p:nvPr/>
          </p:nvSpPr>
          <p:spPr bwMode="auto">
            <a:xfrm flipH="1">
              <a:off x="3936" y="1920"/>
              <a:ext cx="192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47"/>
            <p:cNvSpPr>
              <a:spLocks noChangeShapeType="1"/>
            </p:cNvSpPr>
            <p:nvPr/>
          </p:nvSpPr>
          <p:spPr bwMode="auto">
            <a:xfrm flipH="1">
              <a:off x="3984" y="1872"/>
              <a:ext cx="288" cy="4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48"/>
            <p:cNvSpPr>
              <a:spLocks noChangeShapeType="1"/>
            </p:cNvSpPr>
            <p:nvPr/>
          </p:nvSpPr>
          <p:spPr bwMode="auto">
            <a:xfrm flipH="1">
              <a:off x="4092" y="1872"/>
              <a:ext cx="288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49"/>
            <p:cNvSpPr>
              <a:spLocks noChangeShapeType="1"/>
            </p:cNvSpPr>
            <p:nvPr/>
          </p:nvSpPr>
          <p:spPr bwMode="auto">
            <a:xfrm flipH="1">
              <a:off x="4224" y="1872"/>
              <a:ext cx="288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50"/>
            <p:cNvSpPr>
              <a:spLocks noChangeShapeType="1"/>
            </p:cNvSpPr>
            <p:nvPr/>
          </p:nvSpPr>
          <p:spPr bwMode="auto">
            <a:xfrm flipH="1">
              <a:off x="4368" y="1872"/>
              <a:ext cx="288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51"/>
            <p:cNvSpPr>
              <a:spLocks noChangeShapeType="1"/>
            </p:cNvSpPr>
            <p:nvPr/>
          </p:nvSpPr>
          <p:spPr bwMode="auto">
            <a:xfrm flipH="1">
              <a:off x="4512" y="1920"/>
              <a:ext cx="288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52"/>
            <p:cNvSpPr>
              <a:spLocks noChangeShapeType="1"/>
            </p:cNvSpPr>
            <p:nvPr/>
          </p:nvSpPr>
          <p:spPr bwMode="auto">
            <a:xfrm flipH="1">
              <a:off x="4704" y="1968"/>
              <a:ext cx="192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53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68" name="Object 14"/>
            <p:cNvGraphicFramePr>
              <a:graphicFrameLocks noChangeAspect="1"/>
            </p:cNvGraphicFramePr>
            <p:nvPr/>
          </p:nvGraphicFramePr>
          <p:xfrm>
            <a:off x="4845" y="2375"/>
            <a:ext cx="28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8" name="Equation" r:id="rId36" imgW="6096000" imgH="5791200" progId="Equation.DSMT4">
                    <p:embed/>
                  </p:oleObj>
                </mc:Choice>
                <mc:Fallback>
                  <p:oleObj name="Equation" r:id="rId36" imgW="6096000" imgH="5791200" progId="Equation.DSMT4">
                    <p:embed/>
                    <p:pic>
                      <p:nvPicPr>
                        <p:cNvPr id="0" name="图片 4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" y="2375"/>
                          <a:ext cx="28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Line 55"/>
            <p:cNvSpPr>
              <a:spLocks noChangeShapeType="1"/>
            </p:cNvSpPr>
            <p:nvPr/>
          </p:nvSpPr>
          <p:spPr bwMode="auto">
            <a:xfrm>
              <a:off x="4864" y="2309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28"/>
            <p:cNvSpPr>
              <a:spLocks noChangeShapeType="1"/>
            </p:cNvSpPr>
            <p:nvPr/>
          </p:nvSpPr>
          <p:spPr bwMode="auto">
            <a:xfrm flipH="1">
              <a:off x="3936" y="214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9"/>
            <p:cNvSpPr>
              <a:spLocks noChangeShapeType="1"/>
            </p:cNvSpPr>
            <p:nvPr/>
          </p:nvSpPr>
          <p:spPr bwMode="auto">
            <a:xfrm flipV="1">
              <a:off x="4464" y="124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9551961" y="3456993"/>
            <a:ext cx="1828800" cy="914400"/>
          </a:xfrm>
          <a:prstGeom prst="ellipse">
            <a:avLst/>
          </a:prstGeom>
          <a:solidFill>
            <a:srgbClr val="FFFF00">
              <a:alpha val="53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utoUpdateAnimBg="0"/>
      <p:bldP spid="17430" grpId="0" autoUpdateAnimBg="0"/>
      <p:bldP spid="17433" grpId="0" autoUpdateAnimBg="0"/>
      <p:bldP spid="174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162772" y="930956"/>
          <a:ext cx="49863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" name="Equation" r:id="rId1" imgW="52120800" imgH="9753600" progId="Equation.DSMT4">
                  <p:embed/>
                </p:oleObj>
              </mc:Choice>
              <mc:Fallback>
                <p:oleObj name="Equation" r:id="rId1" imgW="52120800" imgH="9753600" progId="Equation.DSMT4">
                  <p:embed/>
                  <p:pic>
                    <p:nvPicPr>
                      <p:cNvPr id="0" name="图片 15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772" y="930956"/>
                        <a:ext cx="49863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149109" y="936054"/>
          <a:ext cx="4752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" name="Equation" r:id="rId3" imgW="49682400" imgH="9753600" progId="Equation.DSMT4">
                  <p:embed/>
                </p:oleObj>
              </mc:Choice>
              <mc:Fallback>
                <p:oleObj name="Equation" r:id="rId3" imgW="49682400" imgH="9753600" progId="Equation.DSMT4">
                  <p:embed/>
                  <p:pic>
                    <p:nvPicPr>
                      <p:cNvPr id="0" name="图片 15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109" y="936054"/>
                        <a:ext cx="47529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852138" y="1816033"/>
          <a:ext cx="5686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2" name="Equation" r:id="rId5" imgW="59436000" imgH="10058400" progId="Equation.DSMT4">
                  <p:embed/>
                </p:oleObj>
              </mc:Choice>
              <mc:Fallback>
                <p:oleObj name="Equation" r:id="rId5" imgW="59436000" imgH="10058400" progId="Equation.DSMT4">
                  <p:embed/>
                  <p:pic>
                    <p:nvPicPr>
                      <p:cNvPr id="0" name="图片 15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138" y="1816033"/>
                        <a:ext cx="5686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839913" y="2640014"/>
          <a:ext cx="71691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" name="Equation" r:id="rId7" imgW="74980800" imgH="8534400" progId="Equation.DSMT4">
                  <p:embed/>
                </p:oleObj>
              </mc:Choice>
              <mc:Fallback>
                <p:oleObj name="Equation" r:id="rId7" imgW="74980800" imgH="8534400" progId="Equation.DSMT4">
                  <p:embed/>
                  <p:pic>
                    <p:nvPicPr>
                      <p:cNvPr id="0" name="图片 15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640014"/>
                        <a:ext cx="71691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881187" y="5656263"/>
          <a:ext cx="25066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4" name="Equation" r:id="rId9" imgW="26212800" imgH="9753600" progId="Equation.DSMT4">
                  <p:embed/>
                </p:oleObj>
              </mc:Choice>
              <mc:Fallback>
                <p:oleObj name="Equation" r:id="rId9" imgW="26212800" imgH="9753600" progId="Equation.DSMT4">
                  <p:embed/>
                  <p:pic>
                    <p:nvPicPr>
                      <p:cNvPr id="0" name="图片 15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7" y="5656263"/>
                        <a:ext cx="250666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828802" y="3362255"/>
          <a:ext cx="67611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Equation" r:id="rId11" imgW="70713600" imgH="7924800" progId="Equation.DSMT4">
                  <p:embed/>
                </p:oleObj>
              </mc:Choice>
              <mc:Fallback>
                <p:oleObj name="Equation" r:id="rId11" imgW="70713600" imgH="7924800" progId="Equation.DSMT4">
                  <p:embed/>
                  <p:pic>
                    <p:nvPicPr>
                      <p:cNvPr id="0" name="图片 15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2" y="3362255"/>
                        <a:ext cx="67611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839913" y="3990182"/>
          <a:ext cx="7693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6" name="Equation" r:id="rId13" imgW="80467200" imgH="9753600" progId="Equation.DSMT4">
                  <p:embed/>
                </p:oleObj>
              </mc:Choice>
              <mc:Fallback>
                <p:oleObj name="Equation" r:id="rId13" imgW="80467200" imgH="9753600" progId="Equation.DSMT4">
                  <p:embed/>
                  <p:pic>
                    <p:nvPicPr>
                      <p:cNvPr id="0" name="图片 15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990182"/>
                        <a:ext cx="76930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881187" y="4690269"/>
          <a:ext cx="76628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7" name="Equation" r:id="rId15" imgW="80162400" imgH="12192000" progId="Equation.DSMT4">
                  <p:embed/>
                </p:oleObj>
              </mc:Choice>
              <mc:Fallback>
                <p:oleObj name="Equation" r:id="rId15" imgW="80162400" imgH="12192000" progId="Equation.DSMT4">
                  <p:embed/>
                  <p:pic>
                    <p:nvPicPr>
                      <p:cNvPr id="0" name="图片 15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7" y="4690269"/>
                        <a:ext cx="76628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265746" y="712783"/>
            <a:ext cx="8901111" cy="936624"/>
            <a:chOff x="-95" y="332"/>
            <a:chExt cx="5607" cy="590"/>
          </a:xfrm>
        </p:grpSpPr>
        <p:sp>
          <p:nvSpPr>
            <p:cNvPr id="24620" name="Text Box 3"/>
            <p:cNvSpPr txBox="1">
              <a:spLocks noChangeArrowheads="1"/>
            </p:cNvSpPr>
            <p:nvPr/>
          </p:nvSpPr>
          <p:spPr bwMode="auto">
            <a:xfrm>
              <a:off x="-95" y="357"/>
              <a:ext cx="18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b="1" dirty="0">
                  <a:solidFill>
                    <a:srgbClr val="FF0000"/>
                  </a:solidFill>
                  <a:latin typeface="楷体_GB2312" pitchFamily="49" charset="-122"/>
                  <a:ea typeface="宋体" panose="02010600030101010101" pitchFamily="2" charset="-122"/>
                </a:rPr>
                <a:t> 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求曲面积分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21" name="Object 17"/>
            <p:cNvGraphicFramePr>
              <a:graphicFrameLocks noChangeAspect="1"/>
            </p:cNvGraphicFramePr>
            <p:nvPr/>
          </p:nvGraphicFramePr>
          <p:xfrm>
            <a:off x="1913" y="332"/>
            <a:ext cx="3599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8" name="Equation" r:id="rId2" imgW="59740800" imgH="9753600" progId="Equation.DSMT4">
                    <p:embed/>
                  </p:oleObj>
                </mc:Choice>
                <mc:Fallback>
                  <p:oleObj name="Equation" r:id="rId2" imgW="59740800" imgH="9753600" progId="Equation.DSMT4">
                    <p:embed/>
                    <p:pic>
                      <p:nvPicPr>
                        <p:cNvPr id="0" name="图片 17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332"/>
                          <a:ext cx="3599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1195387" y="1583032"/>
            <a:ext cx="9691686" cy="965200"/>
            <a:chOff x="-175" y="759"/>
            <a:chExt cx="6105" cy="608"/>
          </a:xfrm>
        </p:grpSpPr>
        <p:sp>
          <p:nvSpPr>
            <p:cNvPr id="24615" name="Text Box 6"/>
            <p:cNvSpPr txBox="1">
              <a:spLocks noChangeArrowheads="1"/>
            </p:cNvSpPr>
            <p:nvPr/>
          </p:nvSpPr>
          <p:spPr bwMode="auto">
            <a:xfrm>
              <a:off x="-175" y="832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其中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16" name="Object 15"/>
            <p:cNvGraphicFramePr>
              <a:graphicFrameLocks noChangeAspect="1"/>
            </p:cNvGraphicFramePr>
            <p:nvPr/>
          </p:nvGraphicFramePr>
          <p:xfrm>
            <a:off x="371" y="866"/>
            <a:ext cx="25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9" name="Equation" r:id="rId4" imgW="4267200" imgH="5486400" progId="Equation.DSMT4">
                    <p:embed/>
                  </p:oleObj>
                </mc:Choice>
                <mc:Fallback>
                  <p:oleObj name="Equation" r:id="rId4" imgW="4267200" imgH="5486400" progId="Equation.DSMT4">
                    <p:embed/>
                    <p:pic>
                      <p:nvPicPr>
                        <p:cNvPr id="0" name="图片 17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" y="866"/>
                          <a:ext cx="25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Text Box 8"/>
            <p:cNvSpPr txBox="1">
              <a:spLocks noChangeArrowheads="1"/>
            </p:cNvSpPr>
            <p:nvPr/>
          </p:nvSpPr>
          <p:spPr bwMode="auto">
            <a:xfrm>
              <a:off x="577" y="858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是以椭圆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18" name="Object 16"/>
            <p:cNvGraphicFramePr>
              <a:graphicFrameLocks noChangeAspect="1"/>
            </p:cNvGraphicFramePr>
            <p:nvPr/>
          </p:nvGraphicFramePr>
          <p:xfrm>
            <a:off x="1570" y="759"/>
            <a:ext cx="192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0" name="Equation" r:id="rId6" imgW="32004000" imgH="10058400" progId="Equation.DSMT4">
                    <p:embed/>
                  </p:oleObj>
                </mc:Choice>
                <mc:Fallback>
                  <p:oleObj name="Equation" r:id="rId6" imgW="32004000" imgH="10058400" progId="Equation.DSMT4">
                    <p:embed/>
                    <p:pic>
                      <p:nvPicPr>
                        <p:cNvPr id="0" name="图片 17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759"/>
                          <a:ext cx="192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Text Box 10"/>
            <p:cNvSpPr txBox="1">
              <a:spLocks noChangeArrowheads="1"/>
            </p:cNvSpPr>
            <p:nvPr/>
          </p:nvSpPr>
          <p:spPr bwMode="auto">
            <a:xfrm>
              <a:off x="3542" y="877"/>
              <a:ext cx="2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为边界的任一光滑曲面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195387" y="2304958"/>
            <a:ext cx="3308349" cy="523876"/>
            <a:chOff x="230" y="1357"/>
            <a:chExt cx="2084" cy="330"/>
          </a:xfrm>
        </p:grpSpPr>
        <p:sp>
          <p:nvSpPr>
            <p:cNvPr id="24612" name="Text Box 12"/>
            <p:cNvSpPr txBox="1">
              <a:spLocks noChangeArrowheads="1"/>
            </p:cNvSpPr>
            <p:nvPr/>
          </p:nvSpPr>
          <p:spPr bwMode="auto">
            <a:xfrm>
              <a:off x="230" y="1357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但满足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13" name="Object 14"/>
            <p:cNvGraphicFramePr>
              <a:graphicFrameLocks noChangeAspect="1"/>
            </p:cNvGraphicFramePr>
            <p:nvPr/>
          </p:nvGraphicFramePr>
          <p:xfrm>
            <a:off x="962" y="1387"/>
            <a:ext cx="49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1" name="Equation" r:id="rId8" imgW="8229600" imgH="4267200" progId="Equation.DSMT4">
                    <p:embed/>
                  </p:oleObj>
                </mc:Choice>
                <mc:Fallback>
                  <p:oleObj name="Equation" r:id="rId8" imgW="8229600" imgH="4267200" progId="Equation.DSMT4">
                    <p:embed/>
                    <p:pic>
                      <p:nvPicPr>
                        <p:cNvPr id="0" name="图片 17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387"/>
                          <a:ext cx="49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Text Box 14"/>
            <p:cNvSpPr txBox="1">
              <a:spLocks noChangeArrowheads="1"/>
            </p:cNvSpPr>
            <p:nvPr/>
          </p:nvSpPr>
          <p:spPr bwMode="auto">
            <a:xfrm>
              <a:off x="1402" y="1357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的上侧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179185" y="2991016"/>
            <a:ext cx="3974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利用高斯公式计算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:</a:t>
            </a:r>
            <a:endParaRPr lang="en-US" altLang="zh-CN" b="1" dirty="0">
              <a:solidFill>
                <a:schemeClr val="tx1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4992652" y="2942110"/>
            <a:ext cx="6205701" cy="605738"/>
            <a:chOff x="2176" y="1919"/>
            <a:chExt cx="3610" cy="334"/>
          </a:xfrm>
        </p:grpSpPr>
        <p:sp>
          <p:nvSpPr>
            <p:cNvPr id="24609" name="Text Box 17"/>
            <p:cNvSpPr txBox="1">
              <a:spLocks noChangeArrowheads="1"/>
            </p:cNvSpPr>
            <p:nvPr/>
          </p:nvSpPr>
          <p:spPr bwMode="auto">
            <a:xfrm>
              <a:off x="2176" y="1921"/>
              <a:ext cx="94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因为曲面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10" name="Object 13"/>
            <p:cNvGraphicFramePr>
              <a:graphicFrameLocks noChangeAspect="1"/>
            </p:cNvGraphicFramePr>
            <p:nvPr/>
          </p:nvGraphicFramePr>
          <p:xfrm>
            <a:off x="3055" y="1920"/>
            <a:ext cx="25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2" name="Equation" r:id="rId10" imgW="4267200" imgH="5486400" progId="Equation.DSMT4">
                    <p:embed/>
                  </p:oleObj>
                </mc:Choice>
                <mc:Fallback>
                  <p:oleObj name="Equation" r:id="rId10" imgW="4267200" imgH="5486400" progId="Equation.DSMT4">
                    <p:embed/>
                    <p:pic>
                      <p:nvPicPr>
                        <p:cNvPr id="0" name="图片 17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1920"/>
                          <a:ext cx="25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1" name="Text Box 19"/>
            <p:cNvSpPr txBox="1">
              <a:spLocks noChangeArrowheads="1"/>
            </p:cNvSpPr>
            <p:nvPr/>
          </p:nvSpPr>
          <p:spPr bwMode="auto">
            <a:xfrm>
              <a:off x="3269" y="1919"/>
              <a:ext cx="251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不是光滑封闭曲面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所以作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76" name="Object 2"/>
          <p:cNvGraphicFramePr>
            <a:graphicFrameLocks noChangeAspect="1"/>
          </p:cNvGraphicFramePr>
          <p:nvPr/>
        </p:nvGraphicFramePr>
        <p:xfrm>
          <a:off x="8691562" y="3507166"/>
          <a:ext cx="24447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3" name="Equation" r:id="rId12" imgW="25603200" imgH="10058400" progId="Equation.DSMT4">
                  <p:embed/>
                </p:oleObj>
              </mc:Choice>
              <mc:Fallback>
                <p:oleObj name="Equation" r:id="rId12" imgW="25603200" imgH="10058400" progId="Equation.DSMT4">
                  <p:embed/>
                  <p:pic>
                    <p:nvPicPr>
                      <p:cNvPr id="0" name="图片 17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562" y="3507166"/>
                        <a:ext cx="24447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/>
          <p:nvPr/>
        </p:nvGrpSpPr>
        <p:grpSpPr bwMode="auto">
          <a:xfrm>
            <a:off x="1125323" y="3691563"/>
            <a:ext cx="7491413" cy="625473"/>
            <a:chOff x="-208" y="2258"/>
            <a:chExt cx="4719" cy="394"/>
          </a:xfrm>
        </p:grpSpPr>
        <p:sp>
          <p:nvSpPr>
            <p:cNvPr id="24602" name="Text Box 22"/>
            <p:cNvSpPr txBox="1">
              <a:spLocks noChangeArrowheads="1"/>
            </p:cNvSpPr>
            <p:nvPr/>
          </p:nvSpPr>
          <p:spPr bwMode="auto">
            <a:xfrm>
              <a:off x="-208" y="2258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一位于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03" name="Object 10"/>
            <p:cNvGraphicFramePr>
              <a:graphicFrameLocks noChangeAspect="1"/>
            </p:cNvGraphicFramePr>
            <p:nvPr/>
          </p:nvGraphicFramePr>
          <p:xfrm>
            <a:off x="523" y="2343"/>
            <a:ext cx="40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4" name="Equation" r:id="rId14" imgW="6705600" imgH="3962400" progId="Equation.DSMT4">
                    <p:embed/>
                  </p:oleObj>
                </mc:Choice>
                <mc:Fallback>
                  <p:oleObj name="Equation" r:id="rId14" imgW="6705600" imgH="3962400" progId="Equation.DSMT4">
                    <p:embed/>
                    <p:pic>
                      <p:nvPicPr>
                        <p:cNvPr id="0" name="图片 17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2343"/>
                          <a:ext cx="40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Text Box 24"/>
            <p:cNvSpPr txBox="1">
              <a:spLocks noChangeArrowheads="1"/>
            </p:cNvSpPr>
            <p:nvPr/>
          </p:nvSpPr>
          <p:spPr bwMode="auto">
            <a:xfrm>
              <a:off x="863" y="2276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平面上也以椭圆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05" name="Object 11"/>
            <p:cNvGraphicFramePr>
              <a:graphicFrameLocks noChangeAspect="1"/>
            </p:cNvGraphicFramePr>
            <p:nvPr/>
          </p:nvGraphicFramePr>
          <p:xfrm>
            <a:off x="2525" y="2341"/>
            <a:ext cx="22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5" name="Equation" r:id="rId16" imgW="3657600" imgH="3962400" progId="Equation.DSMT4">
                    <p:embed/>
                  </p:oleObj>
                </mc:Choice>
                <mc:Fallback>
                  <p:oleObj name="Equation" r:id="rId16" imgW="3657600" imgH="3962400" progId="Equation.DSMT4">
                    <p:embed/>
                    <p:pic>
                      <p:nvPicPr>
                        <p:cNvPr id="0" name="图片 17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341"/>
                          <a:ext cx="22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Text Box 26"/>
            <p:cNvSpPr txBox="1">
              <a:spLocks noChangeArrowheads="1"/>
            </p:cNvSpPr>
            <p:nvPr/>
          </p:nvSpPr>
          <p:spPr bwMode="auto">
            <a:xfrm>
              <a:off x="2660" y="2276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为边界的平面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07" name="Object 12"/>
            <p:cNvGraphicFramePr>
              <a:graphicFrameLocks noChangeAspect="1"/>
            </p:cNvGraphicFramePr>
            <p:nvPr/>
          </p:nvGraphicFramePr>
          <p:xfrm>
            <a:off x="4103" y="2321"/>
            <a:ext cx="27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6" name="Equation" r:id="rId18" imgW="4572000" imgH="5486400" progId="Equation.DSMT4">
                    <p:embed/>
                  </p:oleObj>
                </mc:Choice>
                <mc:Fallback>
                  <p:oleObj name="Equation" r:id="rId18" imgW="4572000" imgH="5486400" progId="Equation.DSMT4">
                    <p:embed/>
                    <p:pic>
                      <p:nvPicPr>
                        <p:cNvPr id="0" name="图片 17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" y="2321"/>
                          <a:ext cx="27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8" name="Text Box 28"/>
            <p:cNvSpPr txBox="1">
              <a:spLocks noChangeArrowheads="1"/>
            </p:cNvSpPr>
            <p:nvPr/>
          </p:nvSpPr>
          <p:spPr bwMode="auto">
            <a:xfrm>
              <a:off x="4313" y="234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endPara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9"/>
          <p:cNvGrpSpPr/>
          <p:nvPr/>
        </p:nvGrpSpPr>
        <p:grpSpPr bwMode="auto">
          <a:xfrm>
            <a:off x="1132682" y="4352485"/>
            <a:ext cx="10077448" cy="571501"/>
            <a:chOff x="-94" y="2745"/>
            <a:chExt cx="6348" cy="360"/>
          </a:xfrm>
        </p:grpSpPr>
        <p:graphicFrame>
          <p:nvGraphicFramePr>
            <p:cNvPr id="24593" name="Object 6"/>
            <p:cNvGraphicFramePr>
              <a:graphicFrameLocks noChangeAspect="1"/>
            </p:cNvGraphicFramePr>
            <p:nvPr/>
          </p:nvGraphicFramePr>
          <p:xfrm>
            <a:off x="-94" y="2796"/>
            <a:ext cx="51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7" name="Equation" r:id="rId20" imgW="8534400" imgH="4267200" progId="Equation.DSMT4">
                    <p:embed/>
                  </p:oleObj>
                </mc:Choice>
                <mc:Fallback>
                  <p:oleObj name="Equation" r:id="rId20" imgW="8534400" imgH="4267200" progId="Equation.DSMT4">
                    <p:embed/>
                    <p:pic>
                      <p:nvPicPr>
                        <p:cNvPr id="0" name="图片 17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4" y="2796"/>
                          <a:ext cx="51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Text Box 31"/>
            <p:cNvSpPr txBox="1">
              <a:spLocks noChangeArrowheads="1"/>
            </p:cNvSpPr>
            <p:nvPr/>
          </p:nvSpPr>
          <p:spPr bwMode="auto">
            <a:xfrm>
              <a:off x="758" y="2749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endParaRPr lang="en-US" altLang="zh-CN" sz="2000" b="1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4595" name="Text Box 32"/>
            <p:cNvSpPr txBox="1">
              <a:spLocks noChangeArrowheads="1"/>
            </p:cNvSpPr>
            <p:nvPr/>
          </p:nvSpPr>
          <p:spPr bwMode="auto">
            <a:xfrm>
              <a:off x="383" y="2752"/>
              <a:ext cx="13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取其下侧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则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6" name="Object 7"/>
            <p:cNvGraphicFramePr>
              <a:graphicFrameLocks noChangeAspect="1"/>
            </p:cNvGraphicFramePr>
            <p:nvPr/>
          </p:nvGraphicFramePr>
          <p:xfrm>
            <a:off x="1717" y="2773"/>
            <a:ext cx="69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8" name="Equation" r:id="rId22" imgW="11582400" imgH="5486400" progId="Equation.DSMT4">
                    <p:embed/>
                  </p:oleObj>
                </mc:Choice>
                <mc:Fallback>
                  <p:oleObj name="Equation" r:id="rId22" imgW="11582400" imgH="5486400" progId="Equation.DSMT4">
                    <p:embed/>
                    <p:pic>
                      <p:nvPicPr>
                        <p:cNvPr id="0" name="图片 17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2773"/>
                          <a:ext cx="69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Text Box 34"/>
            <p:cNvSpPr txBox="1">
              <a:spLocks noChangeArrowheads="1"/>
            </p:cNvSpPr>
            <p:nvPr/>
          </p:nvSpPr>
          <p:spPr bwMode="auto">
            <a:xfrm>
              <a:off x="2356" y="2760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构成一封闭曲面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8" name="Object 8"/>
            <p:cNvGraphicFramePr>
              <a:graphicFrameLocks noChangeAspect="1"/>
            </p:cNvGraphicFramePr>
            <p:nvPr/>
          </p:nvGraphicFramePr>
          <p:xfrm>
            <a:off x="3994" y="2825"/>
            <a:ext cx="22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9" name="Equation" r:id="rId24" imgW="3352800" imgH="3657600" progId="Equation.DSMT4">
                    <p:embed/>
                  </p:oleObj>
                </mc:Choice>
                <mc:Fallback>
                  <p:oleObj name="Equation" r:id="rId24" imgW="3352800" imgH="3657600" progId="Equation.DSMT4">
                    <p:embed/>
                    <p:pic>
                      <p:nvPicPr>
                        <p:cNvPr id="0" name="图片 17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2825"/>
                          <a:ext cx="223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Text Box 36"/>
            <p:cNvSpPr txBox="1">
              <a:spLocks noChangeArrowheads="1"/>
            </p:cNvSpPr>
            <p:nvPr/>
          </p:nvSpPr>
          <p:spPr bwMode="auto">
            <a:xfrm>
              <a:off x="4118" y="2749"/>
              <a:ext cx="12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方向朝外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endPara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00" name="Object 9"/>
            <p:cNvGraphicFramePr>
              <a:graphicFrameLocks noChangeAspect="1"/>
            </p:cNvGraphicFramePr>
            <p:nvPr/>
          </p:nvGraphicFramePr>
          <p:xfrm>
            <a:off x="5325" y="2825"/>
            <a:ext cx="20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0" name="Equation" r:id="rId26" imgW="139700" imgH="152400" progId="Equation.3">
                    <p:embed/>
                  </p:oleObj>
                </mc:Choice>
                <mc:Fallback>
                  <p:oleObj name="Equation" r:id="rId26" imgW="139700" imgH="152400" progId="Equation.3">
                    <p:embed/>
                    <p:pic>
                      <p:nvPicPr>
                        <p:cNvPr id="0" name="图片 17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2825"/>
                          <a:ext cx="20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1" name="Text Box 38"/>
            <p:cNvSpPr txBox="1">
              <a:spLocks noChangeArrowheads="1"/>
            </p:cNvSpPr>
            <p:nvPr/>
          </p:nvSpPr>
          <p:spPr bwMode="auto">
            <a:xfrm>
              <a:off x="5456" y="2745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所包围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9"/>
          <p:cNvGrpSpPr/>
          <p:nvPr/>
        </p:nvGrpSpPr>
        <p:grpSpPr bwMode="auto">
          <a:xfrm>
            <a:off x="1132682" y="5046091"/>
            <a:ext cx="3433761" cy="523876"/>
            <a:chOff x="-180" y="3110"/>
            <a:chExt cx="2163" cy="330"/>
          </a:xfrm>
        </p:grpSpPr>
        <p:sp>
          <p:nvSpPr>
            <p:cNvPr id="24591" name="Text Box 40"/>
            <p:cNvSpPr txBox="1">
              <a:spLocks noChangeArrowheads="1"/>
            </p:cNvSpPr>
            <p:nvPr/>
          </p:nvSpPr>
          <p:spPr bwMode="auto">
            <a:xfrm>
              <a:off x="-180" y="3110"/>
              <a:ext cx="21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的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空间区域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为   ， 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2" name="Object 5"/>
            <p:cNvGraphicFramePr>
              <a:graphicFrameLocks noChangeAspect="1"/>
            </p:cNvGraphicFramePr>
            <p:nvPr/>
          </p:nvGraphicFramePr>
          <p:xfrm>
            <a:off x="1289" y="3164"/>
            <a:ext cx="2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1" name="Equation" r:id="rId28" imgW="165100" imgH="165100" progId="Equation.3">
                    <p:embed/>
                  </p:oleObj>
                </mc:Choice>
                <mc:Fallback>
                  <p:oleObj name="Equation" r:id="rId28" imgW="165100" imgH="165100" progId="Equation.3">
                    <p:embed/>
                    <p:pic>
                      <p:nvPicPr>
                        <p:cNvPr id="0" name="图片 17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3164"/>
                          <a:ext cx="23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2"/>
          <p:cNvGrpSpPr/>
          <p:nvPr/>
        </p:nvGrpSpPr>
        <p:grpSpPr bwMode="auto">
          <a:xfrm>
            <a:off x="4075619" y="4891419"/>
            <a:ext cx="7356476" cy="992188"/>
            <a:chOff x="1864" y="3004"/>
            <a:chExt cx="4634" cy="625"/>
          </a:xfrm>
        </p:grpSpPr>
        <p:sp>
          <p:nvSpPr>
            <p:cNvPr id="24589" name="Text Box 43"/>
            <p:cNvSpPr txBox="1">
              <a:spLocks noChangeArrowheads="1"/>
            </p:cNvSpPr>
            <p:nvPr/>
          </p:nvSpPr>
          <p:spPr bwMode="auto">
            <a:xfrm>
              <a:off x="4904" y="3146"/>
              <a:ext cx="15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由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高斯公式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知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,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0" name="Object 4"/>
            <p:cNvGraphicFramePr>
              <a:graphicFrameLocks noChangeAspect="1"/>
            </p:cNvGraphicFramePr>
            <p:nvPr/>
          </p:nvGraphicFramePr>
          <p:xfrm>
            <a:off x="1864" y="3004"/>
            <a:ext cx="301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2" name="Equation" r:id="rId30" imgW="49987200" imgH="10363200" progId="Equation.DSMT4">
                    <p:embed/>
                  </p:oleObj>
                </mc:Choice>
                <mc:Fallback>
                  <p:oleObj name="Equation" r:id="rId30" imgW="49987200" imgH="10363200" progId="Equation.DSMT4">
                    <p:embed/>
                    <p:pic>
                      <p:nvPicPr>
                        <p:cNvPr id="0" name="图片 17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3004"/>
                          <a:ext cx="3012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01" name="Object 3"/>
          <p:cNvGraphicFramePr>
            <a:graphicFrameLocks noChangeAspect="1"/>
          </p:cNvGraphicFramePr>
          <p:nvPr/>
        </p:nvGraphicFramePr>
        <p:xfrm>
          <a:off x="1568519" y="5762093"/>
          <a:ext cx="76374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3" name="Equation" r:id="rId32" imgW="79857600" imgH="9144000" progId="Equation.DSMT4">
                  <p:embed/>
                </p:oleObj>
              </mc:Choice>
              <mc:Fallback>
                <p:oleObj name="Equation" r:id="rId32" imgW="79857600" imgH="9144000" progId="Equation.DSMT4">
                  <p:embed/>
                  <p:pic>
                    <p:nvPicPr>
                      <p:cNvPr id="0" name="图片 17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519" y="5762093"/>
                        <a:ext cx="76374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620043" y="1330584"/>
            <a:ext cx="5621338" cy="935037"/>
            <a:chOff x="192" y="332"/>
            <a:chExt cx="3541" cy="589"/>
          </a:xfrm>
        </p:grpSpPr>
        <p:sp>
          <p:nvSpPr>
            <p:cNvPr id="25607" name="Text Box 3"/>
            <p:cNvSpPr txBox="1">
              <a:spLocks noChangeArrowheads="1"/>
            </p:cNvSpPr>
            <p:nvPr/>
          </p:nvSpPr>
          <p:spPr bwMode="auto">
            <a:xfrm>
              <a:off x="192" y="39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即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5608" name="Object 6"/>
            <p:cNvGraphicFramePr>
              <a:graphicFrameLocks noChangeAspect="1"/>
            </p:cNvGraphicFramePr>
            <p:nvPr/>
          </p:nvGraphicFramePr>
          <p:xfrm>
            <a:off x="537" y="332"/>
            <a:ext cx="319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0" name="Equation" r:id="rId2" imgW="53035200" imgH="9753600" progId="Equation.DSMT4">
                    <p:embed/>
                  </p:oleObj>
                </mc:Choice>
                <mc:Fallback>
                  <p:oleObj name="Equation" r:id="rId2" imgW="53035200" imgH="9753600" progId="Equation.DSMT4">
                    <p:embed/>
                    <p:pic>
                      <p:nvPicPr>
                        <p:cNvPr id="0" name="图片 176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" y="332"/>
                          <a:ext cx="3196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2661037" y="2241101"/>
          <a:ext cx="58324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4" imgW="60960000" imgH="9753600" progId="Equation.DSMT4">
                  <p:embed/>
                </p:oleObj>
              </mc:Choice>
              <mc:Fallback>
                <p:oleObj name="Equation" r:id="rId4" imgW="60960000" imgH="9753600" progId="Equation.DSMT4">
                  <p:embed/>
                  <p:pic>
                    <p:nvPicPr>
                      <p:cNvPr id="0" name="图片 17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037" y="2241101"/>
                        <a:ext cx="58324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1828800" y="3227302"/>
          <a:ext cx="5918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6" imgW="61874400" imgH="9753600" progId="Equation.DSMT4">
                  <p:embed/>
                </p:oleObj>
              </mc:Choice>
              <mc:Fallback>
                <p:oleObj name="Equation" r:id="rId6" imgW="61874400" imgH="9753600" progId="Equation.DSMT4">
                  <p:embed/>
                  <p:pic>
                    <p:nvPicPr>
                      <p:cNvPr id="0" name="图片 17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27302"/>
                        <a:ext cx="5918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4"/>
          <p:cNvGraphicFramePr>
            <a:graphicFrameLocks noChangeAspect="1"/>
          </p:cNvGraphicFramePr>
          <p:nvPr/>
        </p:nvGraphicFramePr>
        <p:xfrm>
          <a:off x="2427889" y="4214727"/>
          <a:ext cx="56562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8" imgW="59131200" imgH="9753600" progId="Equation.DSMT4">
                  <p:embed/>
                </p:oleObj>
              </mc:Choice>
              <mc:Fallback>
                <p:oleObj name="Equation" r:id="rId8" imgW="59131200" imgH="9753600" progId="Equation.DSMT4">
                  <p:embed/>
                  <p:pic>
                    <p:nvPicPr>
                      <p:cNvPr id="0" name="图片 17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889" y="4214727"/>
                        <a:ext cx="56562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/>
          <p:cNvGraphicFramePr>
            <a:graphicFrameLocks noChangeAspect="1"/>
          </p:cNvGraphicFramePr>
          <p:nvPr/>
        </p:nvGraphicFramePr>
        <p:xfrm>
          <a:off x="2374900" y="5049924"/>
          <a:ext cx="41116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10" imgW="42976800" imgH="14325600" progId="Equation.DSMT4">
                  <p:embed/>
                </p:oleObj>
              </mc:Choice>
              <mc:Fallback>
                <p:oleObj name="Equation" r:id="rId10" imgW="42976800" imgH="14325600" progId="Equation.DSMT4">
                  <p:embed/>
                  <p:pic>
                    <p:nvPicPr>
                      <p:cNvPr id="0" name="图片 17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049924"/>
                        <a:ext cx="41116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475" y="696647"/>
            <a:ext cx="4267200" cy="592137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Gauss </a:t>
            </a:r>
            <a:r>
              <a:rPr lang="zh-CN" altLang="en-US" sz="2800" b="1" dirty="0">
                <a:ea typeface="楷体_GB2312" pitchFamily="49" charset="-122"/>
              </a:rPr>
              <a:t>公式计算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4953950" y="585102"/>
          <a:ext cx="5133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7" name="Equation" r:id="rId1" imgW="51206400" imgH="9144000" progId="Equation.DSMT4">
                  <p:embed/>
                </p:oleObj>
              </mc:Choice>
              <mc:Fallback>
                <p:oleObj name="Equation" r:id="rId1" imgW="51206400" imgH="9144000" progId="Equation.DSMT4">
                  <p:embed/>
                  <p:pic>
                    <p:nvPicPr>
                      <p:cNvPr id="0" name="图片 19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950" y="585102"/>
                        <a:ext cx="5133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10909" y="1331432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 为柱面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3331075" y="1308669"/>
          <a:ext cx="1887359" cy="58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8" name="Equation" r:id="rId4" imgW="17373600" imgH="5486400" progId="Equation.DSMT4">
                  <p:embed/>
                </p:oleObj>
              </mc:Choice>
              <mc:Fallback>
                <p:oleObj name="Equation" r:id="rId4" imgW="17373600" imgH="5486400" progId="Equation.DSMT4">
                  <p:embed/>
                  <p:pic>
                    <p:nvPicPr>
                      <p:cNvPr id="0" name="图片 19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075" y="1308669"/>
                        <a:ext cx="1887359" cy="582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028571" y="1790847"/>
            <a:ext cx="53484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闭域 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的整个边界曲面的外侧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041295" y="2380454"/>
            <a:ext cx="1700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376988" y="2963431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Gauss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058215" y="3595845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514" name="Object 4"/>
          <p:cNvGraphicFramePr>
            <a:graphicFrameLocks noChangeAspect="1"/>
          </p:cNvGraphicFramePr>
          <p:nvPr/>
        </p:nvGraphicFramePr>
        <p:xfrm>
          <a:off x="2208387" y="3479852"/>
          <a:ext cx="31099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9" name="Equation" r:id="rId6" imgW="31089600" imgH="9144000" progId="Equation.DSMT4">
                  <p:embed/>
                </p:oleObj>
              </mc:Choice>
              <mc:Fallback>
                <p:oleObj name="Equation" r:id="rId6" imgW="31089600" imgH="9144000" progId="Equation.DSMT4">
                  <p:embed/>
                  <p:pic>
                    <p:nvPicPr>
                      <p:cNvPr id="0" name="图片 19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387" y="3479852"/>
                        <a:ext cx="31099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5"/>
          <p:cNvGraphicFramePr>
            <a:graphicFrameLocks noChangeAspect="1"/>
          </p:cNvGraphicFramePr>
          <p:nvPr/>
        </p:nvGraphicFramePr>
        <p:xfrm>
          <a:off x="1949183" y="4262096"/>
          <a:ext cx="4055620" cy="85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0" name="Equation" r:id="rId8" imgW="42367200" imgH="9144000" progId="Equation.DSMT4">
                  <p:embed/>
                </p:oleObj>
              </mc:Choice>
              <mc:Fallback>
                <p:oleObj name="Equation" r:id="rId8" imgW="42367200" imgH="9144000" progId="Equation.DSMT4">
                  <p:embed/>
                  <p:pic>
                    <p:nvPicPr>
                      <p:cNvPr id="0" name="图片 19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183" y="4262096"/>
                        <a:ext cx="4055620" cy="85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792122" y="372308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用柱坐标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517" name="Object 6"/>
          <p:cNvGraphicFramePr>
            <a:graphicFrameLocks noChangeAspect="1"/>
          </p:cNvGraphicFramePr>
          <p:nvPr/>
        </p:nvGraphicFramePr>
        <p:xfrm>
          <a:off x="1942008" y="5000944"/>
          <a:ext cx="4799551" cy="82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1" name="Equation" r:id="rId10" imgW="49072800" imgH="8229600" progId="Equation.DSMT4">
                  <p:embed/>
                </p:oleObj>
              </mc:Choice>
              <mc:Fallback>
                <p:oleObj name="Equation" r:id="rId10" imgW="49072800" imgH="8229600" progId="Equation.DSMT4">
                  <p:embed/>
                  <p:pic>
                    <p:nvPicPr>
                      <p:cNvPr id="0" name="图片 19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008" y="5000944"/>
                        <a:ext cx="4799551" cy="820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7"/>
          <p:cNvGraphicFramePr>
            <a:graphicFrameLocks noChangeAspect="1"/>
          </p:cNvGraphicFramePr>
          <p:nvPr/>
        </p:nvGraphicFramePr>
        <p:xfrm>
          <a:off x="6781799" y="4951713"/>
          <a:ext cx="1079501" cy="91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2" name="Equation" r:id="rId12" imgW="11582400" imgH="9753600" progId="Equation.DSMT4">
                  <p:embed/>
                </p:oleObj>
              </mc:Choice>
              <mc:Fallback>
                <p:oleObj name="Equation" r:id="rId12" imgW="11582400" imgH="9753600" progId="Equation.DSMT4">
                  <p:embed/>
                  <p:pic>
                    <p:nvPicPr>
                      <p:cNvPr id="0" name="图片 19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99" y="4951713"/>
                        <a:ext cx="1079501" cy="918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9674225" y="1475943"/>
            <a:ext cx="1470025" cy="2566988"/>
            <a:chOff x="4547" y="1263"/>
            <a:chExt cx="926" cy="1617"/>
          </a:xfrm>
        </p:grpSpPr>
        <p:grpSp>
          <p:nvGrpSpPr>
            <p:cNvPr id="26649" name="Group 16"/>
            <p:cNvGrpSpPr/>
            <p:nvPr/>
          </p:nvGrpSpPr>
          <p:grpSpPr bwMode="auto">
            <a:xfrm>
              <a:off x="4547" y="1293"/>
              <a:ext cx="885" cy="1421"/>
              <a:chOff x="4547" y="1293"/>
              <a:chExt cx="885" cy="1421"/>
            </a:xfrm>
          </p:grpSpPr>
          <p:sp>
            <p:nvSpPr>
              <p:cNvPr id="26656" name="Freeform 17"/>
              <p:cNvSpPr/>
              <p:nvPr/>
            </p:nvSpPr>
            <p:spPr bwMode="auto">
              <a:xfrm>
                <a:off x="4550" y="1603"/>
                <a:ext cx="691" cy="845"/>
              </a:xfrm>
              <a:custGeom>
                <a:avLst/>
                <a:gdLst>
                  <a:gd name="T0" fmla="*/ 0 w 864"/>
                  <a:gd name="T1" fmla="*/ 0 h 1056"/>
                  <a:gd name="T2" fmla="*/ 0 w 864"/>
                  <a:gd name="T3" fmla="*/ 433 h 1056"/>
                  <a:gd name="T4" fmla="*/ 353 w 864"/>
                  <a:gd name="T5" fmla="*/ 433 h 1056"/>
                  <a:gd name="T6" fmla="*/ 353 w 864"/>
                  <a:gd name="T7" fmla="*/ 0 h 1056"/>
                  <a:gd name="T8" fmla="*/ 0 w 864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056"/>
                  <a:gd name="T17" fmla="*/ 864 w 864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056">
                    <a:moveTo>
                      <a:pt x="0" y="0"/>
                    </a:moveTo>
                    <a:lnTo>
                      <a:pt x="0" y="1056"/>
                    </a:lnTo>
                    <a:lnTo>
                      <a:pt x="864" y="1056"/>
                    </a:lnTo>
                    <a:lnTo>
                      <a:pt x="86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Arc 18"/>
              <p:cNvSpPr/>
              <p:nvPr/>
            </p:nvSpPr>
            <p:spPr bwMode="auto">
              <a:xfrm flipH="1" flipV="1">
                <a:off x="4547" y="2441"/>
                <a:ext cx="694" cy="102"/>
              </a:xfrm>
              <a:custGeom>
                <a:avLst/>
                <a:gdLst>
                  <a:gd name="T0" fmla="*/ 0 w 43200"/>
                  <a:gd name="T1" fmla="*/ 0 h 25813"/>
                  <a:gd name="T2" fmla="*/ 0 w 43200"/>
                  <a:gd name="T3" fmla="*/ 0 h 25813"/>
                  <a:gd name="T4" fmla="*/ 0 w 43200"/>
                  <a:gd name="T5" fmla="*/ 0 h 2581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813"/>
                  <a:gd name="T11" fmla="*/ 43200 w 43200"/>
                  <a:gd name="T12" fmla="*/ 25813 h 25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lnTo>
                      <a:pt x="90" y="2356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Arc 19"/>
              <p:cNvSpPr/>
              <p:nvPr/>
            </p:nvSpPr>
            <p:spPr bwMode="auto">
              <a:xfrm>
                <a:off x="4550" y="2345"/>
                <a:ext cx="691" cy="100"/>
              </a:xfrm>
              <a:custGeom>
                <a:avLst/>
                <a:gdLst>
                  <a:gd name="T0" fmla="*/ 0 w 43200"/>
                  <a:gd name="T1" fmla="*/ 0 h 25813"/>
                  <a:gd name="T2" fmla="*/ 0 w 43200"/>
                  <a:gd name="T3" fmla="*/ 0 h 25813"/>
                  <a:gd name="T4" fmla="*/ 0 w 43200"/>
                  <a:gd name="T5" fmla="*/ 0 h 2581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813"/>
                  <a:gd name="T11" fmla="*/ 43200 w 43200"/>
                  <a:gd name="T12" fmla="*/ 25813 h 25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lnTo>
                      <a:pt x="90" y="2356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Oval 20"/>
              <p:cNvSpPr>
                <a:spLocks noChangeArrowheads="1"/>
              </p:cNvSpPr>
              <p:nvPr/>
            </p:nvSpPr>
            <p:spPr bwMode="auto">
              <a:xfrm>
                <a:off x="4550" y="1523"/>
                <a:ext cx="691" cy="15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6660" name="Line 21"/>
              <p:cNvSpPr>
                <a:spLocks noChangeShapeType="1"/>
              </p:cNvSpPr>
              <p:nvPr/>
            </p:nvSpPr>
            <p:spPr bwMode="auto">
              <a:xfrm>
                <a:off x="4895" y="2452"/>
                <a:ext cx="3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22"/>
              <p:cNvSpPr>
                <a:spLocks noChangeShapeType="1"/>
              </p:cNvSpPr>
              <p:nvPr/>
            </p:nvSpPr>
            <p:spPr bwMode="auto">
              <a:xfrm flipV="1">
                <a:off x="4895" y="1630"/>
                <a:ext cx="0" cy="8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23"/>
              <p:cNvSpPr>
                <a:spLocks noChangeShapeType="1"/>
              </p:cNvSpPr>
              <p:nvPr/>
            </p:nvSpPr>
            <p:spPr bwMode="auto">
              <a:xfrm flipV="1">
                <a:off x="4895" y="1293"/>
                <a:ext cx="0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24"/>
              <p:cNvSpPr>
                <a:spLocks noChangeShapeType="1"/>
              </p:cNvSpPr>
              <p:nvPr/>
            </p:nvSpPr>
            <p:spPr bwMode="auto">
              <a:xfrm>
                <a:off x="5240" y="24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25"/>
              <p:cNvSpPr>
                <a:spLocks noChangeShapeType="1"/>
              </p:cNvSpPr>
              <p:nvPr/>
            </p:nvSpPr>
            <p:spPr bwMode="auto">
              <a:xfrm flipH="1">
                <a:off x="4828" y="2489"/>
                <a:ext cx="27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Line 26"/>
              <p:cNvSpPr>
                <a:spLocks noChangeShapeType="1"/>
              </p:cNvSpPr>
              <p:nvPr/>
            </p:nvSpPr>
            <p:spPr bwMode="auto">
              <a:xfrm flipH="1">
                <a:off x="4627" y="2527"/>
                <a:ext cx="192" cy="1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Oval 27"/>
              <p:cNvSpPr>
                <a:spLocks noChangeArrowheads="1"/>
              </p:cNvSpPr>
              <p:nvPr/>
            </p:nvSpPr>
            <p:spPr bwMode="auto">
              <a:xfrm>
                <a:off x="4883" y="15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6650" name="Object 11"/>
            <p:cNvGraphicFramePr>
              <a:graphicFrameLocks noChangeAspect="1"/>
            </p:cNvGraphicFramePr>
            <p:nvPr/>
          </p:nvGraphicFramePr>
          <p:xfrm>
            <a:off x="4656" y="2735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3" name="Equation" r:id="rId14" imgW="209550" imgH="219075" progId="Equation.3">
                    <p:embed/>
                  </p:oleObj>
                </mc:Choice>
                <mc:Fallback>
                  <p:oleObj name="Equation" r:id="rId14" imgW="209550" imgH="219075" progId="Equation.3">
                    <p:embed/>
                    <p:pic>
                      <p:nvPicPr>
                        <p:cNvPr id="0" name="图片 19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35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12"/>
            <p:cNvGraphicFramePr>
              <a:graphicFrameLocks noChangeAspect="1"/>
            </p:cNvGraphicFramePr>
            <p:nvPr/>
          </p:nvGraphicFramePr>
          <p:xfrm>
            <a:off x="4944" y="1491"/>
            <a:ext cx="11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4" name="Equation" r:id="rId16" imgW="171450" imgH="295275" progId="Equation.3">
                    <p:embed/>
                  </p:oleObj>
                </mc:Choice>
                <mc:Fallback>
                  <p:oleObj name="Equation" r:id="rId16" imgW="171450" imgH="295275" progId="Equation.3">
                    <p:embed/>
                    <p:pic>
                      <p:nvPicPr>
                        <p:cNvPr id="0" name="图片 19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91"/>
                          <a:ext cx="114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13"/>
            <p:cNvGraphicFramePr>
              <a:graphicFrameLocks noChangeAspect="1"/>
            </p:cNvGraphicFramePr>
            <p:nvPr/>
          </p:nvGraphicFramePr>
          <p:xfrm>
            <a:off x="4752" y="2352"/>
            <a:ext cx="13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5" name="Equation" r:id="rId18" imgW="200025" imgH="219075" progId="Equation.3">
                    <p:embed/>
                  </p:oleObj>
                </mc:Choice>
                <mc:Fallback>
                  <p:oleObj name="Equation" r:id="rId18" imgW="200025" imgH="219075" progId="Equation.3">
                    <p:embed/>
                    <p:pic>
                      <p:nvPicPr>
                        <p:cNvPr id="0" name="图片 19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352"/>
                          <a:ext cx="13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14"/>
            <p:cNvGraphicFramePr>
              <a:graphicFrameLocks noChangeAspect="1"/>
            </p:cNvGraphicFramePr>
            <p:nvPr/>
          </p:nvGraphicFramePr>
          <p:xfrm>
            <a:off x="4944" y="1263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6" name="Equation" r:id="rId20" imgW="200025" imgH="200025" progId="Equation.3">
                    <p:embed/>
                  </p:oleObj>
                </mc:Choice>
                <mc:Fallback>
                  <p:oleObj name="Equation" r:id="rId20" imgW="200025" imgH="200025" progId="Equation.3">
                    <p:embed/>
                    <p:pic>
                      <p:nvPicPr>
                        <p:cNvPr id="0" name="图片 19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63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15"/>
            <p:cNvGraphicFramePr>
              <a:graphicFrameLocks noChangeAspect="1"/>
            </p:cNvGraphicFramePr>
            <p:nvPr/>
          </p:nvGraphicFramePr>
          <p:xfrm>
            <a:off x="4800" y="2553"/>
            <a:ext cx="9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7" name="Equation" r:id="rId22" imgW="133350" imgH="285750" progId="Equation.3">
                    <p:embed/>
                  </p:oleObj>
                </mc:Choice>
                <mc:Fallback>
                  <p:oleObj name="Equation" r:id="rId22" imgW="133350" imgH="285750" progId="Equation.3">
                    <p:embed/>
                    <p:pic>
                      <p:nvPicPr>
                        <p:cNvPr id="0" name="图片 19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53"/>
                          <a:ext cx="9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5" name="Object 16"/>
            <p:cNvGraphicFramePr>
              <a:graphicFrameLocks noChangeAspect="1"/>
            </p:cNvGraphicFramePr>
            <p:nvPr/>
          </p:nvGraphicFramePr>
          <p:xfrm>
            <a:off x="5328" y="2498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" name="Equation" r:id="rId24" imgW="219075" imgH="295275" progId="Equation.3">
                    <p:embed/>
                  </p:oleObj>
                </mc:Choice>
                <mc:Fallback>
                  <p:oleObj name="Equation" r:id="rId24" imgW="219075" imgH="295275" progId="Equation.3">
                    <p:embed/>
                    <p:pic>
                      <p:nvPicPr>
                        <p:cNvPr id="0" name="图片 19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498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8" name="Line 34"/>
          <p:cNvSpPr>
            <a:spLocks noChangeShapeType="1"/>
          </p:cNvSpPr>
          <p:nvPr/>
        </p:nvSpPr>
        <p:spPr bwMode="auto">
          <a:xfrm flipH="1">
            <a:off x="9379744" y="2839606"/>
            <a:ext cx="4572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9999663" y="160012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10379797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41" name="Object 8"/>
          <p:cNvGraphicFramePr>
            <a:graphicFrameLocks noChangeAspect="1"/>
          </p:cNvGraphicFramePr>
          <p:nvPr/>
        </p:nvGraphicFramePr>
        <p:xfrm>
          <a:off x="2665808" y="2442793"/>
          <a:ext cx="2120188" cy="49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" name="Equation" r:id="rId26" imgW="20726400" imgH="4876800" progId="Equation.DSMT4">
                  <p:embed/>
                </p:oleObj>
              </mc:Choice>
              <mc:Fallback>
                <p:oleObj name="Equation" r:id="rId26" imgW="20726400" imgH="4876800" progId="Equation.DSMT4">
                  <p:embed/>
                  <p:pic>
                    <p:nvPicPr>
                      <p:cNvPr id="0" name="图片 19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08" y="2442793"/>
                        <a:ext cx="2120188" cy="49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Object 9"/>
          <p:cNvGraphicFramePr>
            <a:graphicFrameLocks noChangeAspect="1"/>
          </p:cNvGraphicFramePr>
          <p:nvPr/>
        </p:nvGraphicFramePr>
        <p:xfrm>
          <a:off x="4885733" y="2430519"/>
          <a:ext cx="1012624" cy="48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" name="Equation" r:id="rId28" imgW="10363200" imgH="4876800" progId="Equation.DSMT4">
                  <p:embed/>
                </p:oleObj>
              </mc:Choice>
              <mc:Fallback>
                <p:oleObj name="Equation" r:id="rId28" imgW="10363200" imgH="4876800" progId="Equation.DSMT4">
                  <p:embed/>
                  <p:pic>
                    <p:nvPicPr>
                      <p:cNvPr id="0" name="图片 19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733" y="2430519"/>
                        <a:ext cx="1012624" cy="480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10"/>
          <p:cNvGraphicFramePr>
            <a:graphicFrameLocks noChangeAspect="1"/>
          </p:cNvGraphicFramePr>
          <p:nvPr/>
        </p:nvGraphicFramePr>
        <p:xfrm>
          <a:off x="6023568" y="2397190"/>
          <a:ext cx="1628182" cy="51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" name="Equation" r:id="rId30" imgW="15544800" imgH="4876800" progId="Equation.DSMT4">
                  <p:embed/>
                </p:oleObj>
              </mc:Choice>
              <mc:Fallback>
                <p:oleObj name="Equation" r:id="rId30" imgW="15544800" imgH="4876800" progId="Equation.DSMT4">
                  <p:embed/>
                  <p:pic>
                    <p:nvPicPr>
                      <p:cNvPr id="0" name="图片 19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568" y="2397190"/>
                        <a:ext cx="1628182" cy="51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140627" y="1341071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及平面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所围空间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1015061" y="5657814"/>
            <a:ext cx="6058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 改为内侧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结果有何变化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4173074" y="6095588"/>
            <a:ext cx="60885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若 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为圆柱侧面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取外侧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如何计算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37503" y="2939336"/>
          <a:ext cx="5441141" cy="53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" name="Equation" r:id="rId32" imgW="55473600" imgH="5486400" progId="Equation.DSMT4">
                  <p:embed/>
                </p:oleObj>
              </mc:Choice>
              <mc:Fallback>
                <p:oleObj name="Equation" r:id="rId32" imgW="55473600" imgH="5486400" progId="Equation.DSMT4">
                  <p:embed/>
                  <p:pic>
                    <p:nvPicPr>
                      <p:cNvPr id="0" name="图片 1936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137503" y="2939336"/>
                        <a:ext cx="5441141" cy="53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 build="p"/>
      <p:bldP spid="21512" grpId="0" autoUpdateAnimBg="0" build="p"/>
      <p:bldP spid="21513" grpId="0" autoUpdateAnimBg="0" build="p"/>
      <p:bldP spid="21516" grpId="0" autoUpdateAnimBg="0" build="p"/>
      <p:bldP spid="21538" grpId="0" animBg="1"/>
      <p:bldP spid="21539" grpId="0" animBg="1"/>
      <p:bldP spid="21540" grpId="0" animBg="1"/>
      <p:bldP spid="21545" grpId="0" autoUpdateAnimBg="0" build="p"/>
      <p:bldP spid="21546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447" y="1398380"/>
            <a:ext cx="5114925" cy="6858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高斯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Gauss )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公式</a:t>
            </a:r>
            <a:endParaRPr lang="zh-CN" altLang="en-US" sz="32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346856" y="2236807"/>
            <a:ext cx="9707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1.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设空间闭区域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 由分片光滑的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闭曲面 所围成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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2540993" y="3597588"/>
          <a:ext cx="48196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2" imgW="49987200" imgH="11277600" progId="Equation.DSMT4">
                  <p:embed/>
                </p:oleObj>
              </mc:Choice>
              <mc:Fallback>
                <p:oleObj name="Equation" r:id="rId2" imgW="49987200" imgH="11277600" progId="Equation.DSMT4">
                  <p:embed/>
                  <p:pic>
                    <p:nvPicPr>
                      <p:cNvPr id="0" name="图片 1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993" y="3597588"/>
                        <a:ext cx="48196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2271912" y="4855535"/>
          <a:ext cx="53578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4" imgW="2295525" imgH="295275" progId="Equation.DSMT4">
                  <p:embed/>
                </p:oleObj>
              </mc:Choice>
              <mc:Fallback>
                <p:oleObj name="Equation" r:id="rId4" imgW="2295525" imgH="295275" progId="Equation.DSMT4">
                  <p:embed/>
                  <p:pic>
                    <p:nvPicPr>
                      <p:cNvPr id="0" name="图片 1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912" y="4855535"/>
                        <a:ext cx="53578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352223" y="2912654"/>
            <a:ext cx="6620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R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上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有连续的一阶偏导数 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346856" y="2912654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方向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取外侧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9972386" y="2912654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35818" y="3741128"/>
            <a:ext cx="20574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8" grpId="0" autoUpdateAnimBg="0"/>
      <p:bldP spid="7179" grpId="0" autoUpdateAnimBg="0" build="p"/>
      <p:bldP spid="7180" grpId="0" autoUpdateAnimBg="0" build="p"/>
      <p:bldP spid="718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9444" y="91343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41145" y="893734"/>
          <a:ext cx="95107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2" name="Equation" r:id="rId1" imgW="97231200" imgH="5486400" progId="Equation.DSMT4">
                  <p:embed/>
                </p:oleObj>
              </mc:Choice>
              <mc:Fallback>
                <p:oleObj name="Equation" r:id="rId1" imgW="97231200" imgH="5486400" progId="Equation.DSMT4">
                  <p:embed/>
                  <p:pic>
                    <p:nvPicPr>
                      <p:cNvPr id="0" name="图片 371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1145" y="893734"/>
                        <a:ext cx="951071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43058" y="1526106"/>
          <a:ext cx="73548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3" name="Equation" r:id="rId3" imgW="77724000" imgH="9144000" progId="Equation.DSMT4">
                  <p:embed/>
                </p:oleObj>
              </mc:Choice>
              <mc:Fallback>
                <p:oleObj name="Equation" r:id="rId3" imgW="77724000" imgH="9144000" progId="Equation.DSMT4">
                  <p:embed/>
                  <p:pic>
                    <p:nvPicPr>
                      <p:cNvPr id="0" name="图片 37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58" y="1526106"/>
                        <a:ext cx="7354888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27641" y="166964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9444" y="22282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3218" y="2260432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61314" y="2794708"/>
          <a:ext cx="7642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4" name="Equation" r:id="rId5" imgW="80772000" imgH="9144000" progId="Equation.DSMT4">
                  <p:embed/>
                </p:oleObj>
              </mc:Choice>
              <mc:Fallback>
                <p:oleObj name="Equation" r:id="rId5" imgW="80772000" imgH="9144000" progId="Equation.DSMT4">
                  <p:embed/>
                  <p:pic>
                    <p:nvPicPr>
                      <p:cNvPr id="0" name="图片 37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1314" y="2794708"/>
                        <a:ext cx="7642225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13176" y="3585747"/>
          <a:ext cx="4031138" cy="48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5" name="Equation" r:id="rId7" imgW="42672000" imgH="5181600" progId="Equation.DSMT4">
                  <p:embed/>
                </p:oleObj>
              </mc:Choice>
              <mc:Fallback>
                <p:oleObj name="Equation" r:id="rId7" imgW="42672000" imgH="5181600" progId="Equation.DSMT4">
                  <p:embed/>
                  <p:pic>
                    <p:nvPicPr>
                      <p:cNvPr id="0" name="图片 37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3176" y="3585747"/>
                        <a:ext cx="4031138" cy="489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9783785" y="2316256"/>
            <a:ext cx="1514476" cy="2566988"/>
            <a:chOff x="9783785" y="2316256"/>
            <a:chExt cx="1514476" cy="2566988"/>
          </a:xfrm>
        </p:grpSpPr>
        <p:grpSp>
          <p:nvGrpSpPr>
            <p:cNvPr id="12" name="Group 15"/>
            <p:cNvGrpSpPr/>
            <p:nvPr/>
          </p:nvGrpSpPr>
          <p:grpSpPr bwMode="auto">
            <a:xfrm>
              <a:off x="9783785" y="2316256"/>
              <a:ext cx="1514476" cy="2566988"/>
              <a:chOff x="4519" y="1263"/>
              <a:chExt cx="954" cy="1617"/>
            </a:xfrm>
          </p:grpSpPr>
          <p:grpSp>
            <p:nvGrpSpPr>
              <p:cNvPr id="13" name="Group 16"/>
              <p:cNvGrpSpPr/>
              <p:nvPr/>
            </p:nvGrpSpPr>
            <p:grpSpPr bwMode="auto">
              <a:xfrm>
                <a:off x="4519" y="1293"/>
                <a:ext cx="913" cy="1514"/>
                <a:chOff x="4519" y="1293"/>
                <a:chExt cx="913" cy="1514"/>
              </a:xfrm>
            </p:grpSpPr>
            <p:sp>
              <p:nvSpPr>
                <p:cNvPr id="20" name="Freeform 17"/>
                <p:cNvSpPr/>
                <p:nvPr/>
              </p:nvSpPr>
              <p:spPr bwMode="auto">
                <a:xfrm>
                  <a:off x="4550" y="1603"/>
                  <a:ext cx="691" cy="845"/>
                </a:xfrm>
                <a:custGeom>
                  <a:avLst/>
                  <a:gdLst>
                    <a:gd name="T0" fmla="*/ 0 w 864"/>
                    <a:gd name="T1" fmla="*/ 0 h 1056"/>
                    <a:gd name="T2" fmla="*/ 0 w 864"/>
                    <a:gd name="T3" fmla="*/ 433 h 1056"/>
                    <a:gd name="T4" fmla="*/ 353 w 864"/>
                    <a:gd name="T5" fmla="*/ 433 h 1056"/>
                    <a:gd name="T6" fmla="*/ 353 w 864"/>
                    <a:gd name="T7" fmla="*/ 0 h 1056"/>
                    <a:gd name="T8" fmla="*/ 0 w 864"/>
                    <a:gd name="T9" fmla="*/ 0 h 10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1056"/>
                    <a:gd name="T17" fmla="*/ 864 w 864"/>
                    <a:gd name="T18" fmla="*/ 1056 h 10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1056">
                      <a:moveTo>
                        <a:pt x="0" y="0"/>
                      </a:moveTo>
                      <a:lnTo>
                        <a:pt x="0" y="1056"/>
                      </a:lnTo>
                      <a:lnTo>
                        <a:pt x="864" y="1056"/>
                      </a:lnTo>
                      <a:lnTo>
                        <a:pt x="8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4700"/>
                    </a:gs>
                    <a:gs pos="5000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Arc 18"/>
                <p:cNvSpPr/>
                <p:nvPr/>
              </p:nvSpPr>
              <p:spPr bwMode="auto">
                <a:xfrm flipH="1" flipV="1">
                  <a:off x="4552" y="2415"/>
                  <a:ext cx="694" cy="228"/>
                </a:xfrm>
                <a:custGeom>
                  <a:avLst/>
                  <a:gdLst>
                    <a:gd name="T0" fmla="*/ 0 w 43200"/>
                    <a:gd name="T1" fmla="*/ 0 h 25813"/>
                    <a:gd name="T2" fmla="*/ 0 w 43200"/>
                    <a:gd name="T3" fmla="*/ 0 h 25813"/>
                    <a:gd name="T4" fmla="*/ 0 w 43200"/>
                    <a:gd name="T5" fmla="*/ 0 h 25813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813"/>
                    <a:gd name="T11" fmla="*/ 43200 w 43200"/>
                    <a:gd name="T12" fmla="*/ 25813 h 258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813" fill="none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</a:path>
                    <a:path w="43200" h="25813" stroke="0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  <a:lnTo>
                        <a:pt x="21600" y="21600"/>
                      </a:lnTo>
                      <a:lnTo>
                        <a:pt x="90" y="2356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4700"/>
                    </a:gs>
                    <a:gs pos="5000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Arc 19"/>
                <p:cNvSpPr/>
                <p:nvPr/>
              </p:nvSpPr>
              <p:spPr bwMode="auto">
                <a:xfrm>
                  <a:off x="4550" y="2217"/>
                  <a:ext cx="691" cy="228"/>
                </a:xfrm>
                <a:custGeom>
                  <a:avLst/>
                  <a:gdLst>
                    <a:gd name="T0" fmla="*/ 0 w 43200"/>
                    <a:gd name="T1" fmla="*/ 0 h 25813"/>
                    <a:gd name="T2" fmla="*/ 0 w 43200"/>
                    <a:gd name="T3" fmla="*/ 0 h 25813"/>
                    <a:gd name="T4" fmla="*/ 0 w 43200"/>
                    <a:gd name="T5" fmla="*/ 0 h 25813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813"/>
                    <a:gd name="T11" fmla="*/ 43200 w 43200"/>
                    <a:gd name="T12" fmla="*/ 25813 h 258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813" fill="none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</a:path>
                    <a:path w="43200" h="25813" stroke="0" extrusionOk="0">
                      <a:moveTo>
                        <a:pt x="90" y="23569"/>
                      </a:moveTo>
                      <a:cubicBezTo>
                        <a:pt x="30" y="22915"/>
                        <a:pt x="0" y="22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014"/>
                        <a:pt x="43061" y="24425"/>
                        <a:pt x="42785" y="25813"/>
                      </a:cubicBezTo>
                      <a:lnTo>
                        <a:pt x="21600" y="21600"/>
                      </a:lnTo>
                      <a:lnTo>
                        <a:pt x="90" y="2356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4700"/>
                    </a:gs>
                    <a:gs pos="5000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Oval 20"/>
                <p:cNvSpPr>
                  <a:spLocks noChangeArrowheads="1"/>
                </p:cNvSpPr>
                <p:nvPr/>
              </p:nvSpPr>
              <p:spPr bwMode="auto">
                <a:xfrm>
                  <a:off x="4554" y="1408"/>
                  <a:ext cx="691" cy="44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21"/>
                <p:cNvSpPr>
                  <a:spLocks noChangeShapeType="1"/>
                </p:cNvSpPr>
                <p:nvPr/>
              </p:nvSpPr>
              <p:spPr bwMode="auto">
                <a:xfrm>
                  <a:off x="4895" y="2452"/>
                  <a:ext cx="34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895" y="1393"/>
                  <a:ext cx="0" cy="10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95" y="1293"/>
                  <a:ext cx="0" cy="2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24"/>
                <p:cNvSpPr>
                  <a:spLocks noChangeShapeType="1"/>
                </p:cNvSpPr>
                <p:nvPr/>
              </p:nvSpPr>
              <p:spPr bwMode="auto">
                <a:xfrm>
                  <a:off x="5240" y="245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711" y="2489"/>
                  <a:ext cx="144" cy="1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519" y="2620"/>
                  <a:ext cx="192" cy="1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Oval 27"/>
                <p:cNvSpPr>
                  <a:spLocks noChangeArrowheads="1"/>
                </p:cNvSpPr>
                <p:nvPr/>
              </p:nvSpPr>
              <p:spPr bwMode="auto">
                <a:xfrm>
                  <a:off x="4883" y="1584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9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9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9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9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9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9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9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9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9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14" name="Object 11"/>
              <p:cNvGraphicFramePr>
                <a:graphicFrameLocks noChangeAspect="1"/>
              </p:cNvGraphicFramePr>
              <p:nvPr/>
            </p:nvGraphicFramePr>
            <p:xfrm>
              <a:off x="4656" y="2735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6" name="Equation" r:id="rId10" imgW="209550" imgH="219075" progId="Equation.3">
                      <p:embed/>
                    </p:oleObj>
                  </mc:Choice>
                  <mc:Fallback>
                    <p:oleObj name="Equation" r:id="rId10" imgW="209550" imgH="219075" progId="Equation.3">
                      <p:embed/>
                      <p:pic>
                        <p:nvPicPr>
                          <p:cNvPr id="0" name="图片 37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735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2"/>
              <p:cNvGraphicFramePr>
                <a:graphicFrameLocks noChangeAspect="1"/>
              </p:cNvGraphicFramePr>
              <p:nvPr/>
            </p:nvGraphicFramePr>
            <p:xfrm>
              <a:off x="4910" y="1483"/>
              <a:ext cx="157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7" name="Equation" r:id="rId12" imgW="3048000" imgH="3962400" progId="Equation.DSMT4">
                      <p:embed/>
                    </p:oleObj>
                  </mc:Choice>
                  <mc:Fallback>
                    <p:oleObj name="Equation" r:id="rId12" imgW="3048000" imgH="3962400" progId="Equation.DSMT4">
                      <p:embed/>
                      <p:pic>
                        <p:nvPicPr>
                          <p:cNvPr id="0" name="图片 37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0" y="1483"/>
                            <a:ext cx="157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3"/>
              <p:cNvGraphicFramePr>
                <a:graphicFrameLocks noChangeAspect="1"/>
              </p:cNvGraphicFramePr>
              <p:nvPr/>
            </p:nvGraphicFramePr>
            <p:xfrm>
              <a:off x="4752" y="2352"/>
              <a:ext cx="130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8" name="Equation" r:id="rId14" imgW="200025" imgH="219075" progId="Equation.3">
                      <p:embed/>
                    </p:oleObj>
                  </mc:Choice>
                  <mc:Fallback>
                    <p:oleObj name="Equation" r:id="rId14" imgW="200025" imgH="219075" progId="Equation.3">
                      <p:embed/>
                      <p:pic>
                        <p:nvPicPr>
                          <p:cNvPr id="0" name="图片 37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352"/>
                            <a:ext cx="130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4"/>
              <p:cNvGraphicFramePr>
                <a:graphicFrameLocks noChangeAspect="1"/>
              </p:cNvGraphicFramePr>
              <p:nvPr/>
            </p:nvGraphicFramePr>
            <p:xfrm>
              <a:off x="4944" y="1263"/>
              <a:ext cx="129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99" name="Equation" r:id="rId16" imgW="200025" imgH="200025" progId="Equation.3">
                      <p:embed/>
                    </p:oleObj>
                  </mc:Choice>
                  <mc:Fallback>
                    <p:oleObj name="Equation" r:id="rId16" imgW="200025" imgH="200025" progId="Equation.3">
                      <p:embed/>
                      <p:pic>
                        <p:nvPicPr>
                          <p:cNvPr id="0" name="图片 37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263"/>
                            <a:ext cx="129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5"/>
              <p:cNvGraphicFramePr>
                <a:graphicFrameLocks noChangeAspect="1"/>
              </p:cNvGraphicFramePr>
              <p:nvPr/>
            </p:nvGraphicFramePr>
            <p:xfrm>
              <a:off x="5153" y="2467"/>
              <a:ext cx="9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0" name="Equation" r:id="rId18" imgW="133350" imgH="285750" progId="Equation.3">
                      <p:embed/>
                    </p:oleObj>
                  </mc:Choice>
                  <mc:Fallback>
                    <p:oleObj name="Equation" r:id="rId18" imgW="133350" imgH="285750" progId="Equation.3">
                      <p:embed/>
                      <p:pic>
                        <p:nvPicPr>
                          <p:cNvPr id="0" name="图片 37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3" y="2467"/>
                            <a:ext cx="9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6"/>
              <p:cNvGraphicFramePr>
                <a:graphicFrameLocks noChangeAspect="1"/>
              </p:cNvGraphicFramePr>
              <p:nvPr/>
            </p:nvGraphicFramePr>
            <p:xfrm>
              <a:off x="5328" y="2498"/>
              <a:ext cx="14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1" name="Equation" r:id="rId20" imgW="219075" imgH="295275" progId="Equation.3">
                      <p:embed/>
                    </p:oleObj>
                  </mc:Choice>
                  <mc:Fallback>
                    <p:oleObj name="Equation" r:id="rId20" imgW="219075" imgH="295275" progId="Equation.3">
                      <p:embed/>
                      <p:pic>
                        <p:nvPicPr>
                          <p:cNvPr id="0" name="图片 372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498"/>
                            <a:ext cx="145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10179866" y="4320343"/>
            <a:ext cx="249238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2" name="Equation" r:id="rId22" imgW="3048000" imgH="3962400" progId="Equation.DSMT4">
                    <p:embed/>
                  </p:oleObj>
                </mc:Choice>
                <mc:Fallback>
                  <p:oleObj name="Equation" r:id="rId22" imgW="3048000" imgH="3962400" progId="Equation.DSMT4">
                    <p:embed/>
                    <p:pic>
                      <p:nvPicPr>
                        <p:cNvPr id="0" name="图片 37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9866" y="4320343"/>
                          <a:ext cx="249238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90963" y="4070816"/>
          <a:ext cx="7016112" cy="49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3" name="Equation" r:id="rId24" imgW="72847200" imgH="5181600" progId="Equation.DSMT4">
                  <p:embed/>
                </p:oleObj>
              </mc:Choice>
              <mc:Fallback>
                <p:oleObj name="Equation" r:id="rId24" imgW="72847200" imgH="5181600" progId="Equation.DSMT4">
                  <p:embed/>
                  <p:pic>
                    <p:nvPicPr>
                      <p:cNvPr id="0" name="图片 3720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90963" y="4070816"/>
                        <a:ext cx="7016112" cy="499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20279" y="461335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由对称性，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899591" y="4495525"/>
          <a:ext cx="4695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4" name="Equation" r:id="rId26" imgW="50596800" imgH="9144000" progId="Equation.DSMT4">
                  <p:embed/>
                </p:oleObj>
              </mc:Choice>
              <mc:Fallback>
                <p:oleObj name="Equation" r:id="rId26" imgW="50596800" imgH="9144000" progId="Equation.DSMT4">
                  <p:embed/>
                  <p:pic>
                    <p:nvPicPr>
                      <p:cNvPr id="0" name="图片 3720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899591" y="4495525"/>
                        <a:ext cx="469582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74649" y="51708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020279" y="5667660"/>
          <a:ext cx="57673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5" name="Equation" r:id="rId28" imgW="60960000" imgH="9144000" progId="Equation.DSMT4">
                  <p:embed/>
                </p:oleObj>
              </mc:Choice>
              <mc:Fallback>
                <p:oleObj name="Equation" r:id="rId28" imgW="60960000" imgH="9144000" progId="Equation.DSMT4">
                  <p:embed/>
                  <p:pic>
                    <p:nvPicPr>
                      <p:cNvPr id="0" name="图片 3720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20279" y="5667660"/>
                        <a:ext cx="5767388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6787667" y="5609889"/>
          <a:ext cx="2731870" cy="100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6" name="Equation" r:id="rId30" imgW="28956000" imgH="10668000" progId="Equation.DSMT4">
                  <p:embed/>
                </p:oleObj>
              </mc:Choice>
              <mc:Fallback>
                <p:oleObj name="Equation" r:id="rId30" imgW="28956000" imgH="10668000" progId="Equation.DSMT4">
                  <p:embed/>
                  <p:pic>
                    <p:nvPicPr>
                      <p:cNvPr id="0" name="图片 3720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787667" y="5609889"/>
                        <a:ext cx="2731870" cy="100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9534313" y="5846527"/>
          <a:ext cx="803744" cy="37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7" name="Equation" r:id="rId32" imgW="9144000" imgH="4267200" progId="Equation.DSMT4">
                  <p:embed/>
                </p:oleObj>
              </mc:Choice>
              <mc:Fallback>
                <p:oleObj name="Equation" r:id="rId32" imgW="9144000" imgH="4267200" progId="Equation.DSMT4">
                  <p:embed/>
                  <p:pic>
                    <p:nvPicPr>
                      <p:cNvPr id="0" name="图片 3720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534313" y="5846527"/>
                        <a:ext cx="803744" cy="37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75" y="853680"/>
            <a:ext cx="5638800" cy="5334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利用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Gauss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公式计算积分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2582178" y="1394856"/>
          <a:ext cx="58816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2" name="Equation" r:id="rId1" imgW="60960000" imgH="9144000" progId="Equation.DSMT4">
                  <p:embed/>
                </p:oleObj>
              </mc:Choice>
              <mc:Fallback>
                <p:oleObj name="Equation" r:id="rId1" imgW="60960000" imgH="9144000" progId="Equation.DSMT4">
                  <p:embed/>
                  <p:pic>
                    <p:nvPicPr>
                      <p:cNvPr id="0" name="图片 40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178" y="1394856"/>
                        <a:ext cx="58816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08151" y="2210034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为锥面</a:t>
            </a:r>
            <a:endParaRPr lang="zh-CN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4087261" y="2153163"/>
          <a:ext cx="2035130" cy="60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3" name="Equation" r:id="rId4" imgW="18897600" imgH="5486400" progId="Equation.DSMT4">
                  <p:embed/>
                </p:oleObj>
              </mc:Choice>
              <mc:Fallback>
                <p:oleObj name="Equation" r:id="rId4" imgW="18897600" imgH="5486400" progId="Equation.DSMT4">
                  <p:embed/>
                  <p:pic>
                    <p:nvPicPr>
                      <p:cNvPr id="0" name="图片 40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261" y="2153163"/>
                        <a:ext cx="2035130" cy="605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9524712" y="1124744"/>
            <a:ext cx="1990725" cy="2217737"/>
            <a:chOff x="4272" y="1296"/>
            <a:chExt cx="1254" cy="1397"/>
          </a:xfrm>
        </p:grpSpPr>
        <p:grpSp>
          <p:nvGrpSpPr>
            <p:cNvPr id="28703" name="Group 7"/>
            <p:cNvGrpSpPr/>
            <p:nvPr/>
          </p:nvGrpSpPr>
          <p:grpSpPr bwMode="auto">
            <a:xfrm>
              <a:off x="4272" y="1632"/>
              <a:ext cx="1142" cy="672"/>
              <a:chOff x="4272" y="1632"/>
              <a:chExt cx="1142" cy="672"/>
            </a:xfrm>
          </p:grpSpPr>
          <p:graphicFrame>
            <p:nvGraphicFramePr>
              <p:cNvPr id="28715" name="Object 19"/>
              <p:cNvGraphicFramePr>
                <a:graphicFrameLocks noChangeAspect="1"/>
              </p:cNvGraphicFramePr>
              <p:nvPr/>
            </p:nvGraphicFramePr>
            <p:xfrm>
              <a:off x="5184" y="1872"/>
              <a:ext cx="23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94" name="公式" r:id="rId6" imgW="142875" imgH="171450" progId="Equation.3">
                      <p:embed/>
                    </p:oleObj>
                  </mc:Choice>
                  <mc:Fallback>
                    <p:oleObj name="公式" r:id="rId6" imgW="142875" imgH="171450" progId="Equation.3">
                      <p:embed/>
                      <p:pic>
                        <p:nvPicPr>
                          <p:cNvPr id="0" name="图片 400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872"/>
                            <a:ext cx="230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16" name="Freeform 9"/>
              <p:cNvSpPr/>
              <p:nvPr/>
            </p:nvSpPr>
            <p:spPr bwMode="auto">
              <a:xfrm>
                <a:off x="4272" y="1776"/>
                <a:ext cx="1056" cy="528"/>
              </a:xfrm>
              <a:custGeom>
                <a:avLst/>
                <a:gdLst>
                  <a:gd name="T0" fmla="*/ 0 w 1056"/>
                  <a:gd name="T1" fmla="*/ 0 h 528"/>
                  <a:gd name="T2" fmla="*/ 528 w 1056"/>
                  <a:gd name="T3" fmla="*/ 528 h 528"/>
                  <a:gd name="T4" fmla="*/ 1056 w 1056"/>
                  <a:gd name="T5" fmla="*/ 0 h 528"/>
                  <a:gd name="T6" fmla="*/ 0 w 1056"/>
                  <a:gd name="T7" fmla="*/ 0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528"/>
                  <a:gd name="T14" fmla="*/ 1056 w 1056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528">
                    <a:moveTo>
                      <a:pt x="0" y="0"/>
                    </a:moveTo>
                    <a:lnTo>
                      <a:pt x="528" y="528"/>
                    </a:lnTo>
                    <a:lnTo>
                      <a:pt x="10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1600"/>
                  </a:gs>
                  <a:gs pos="50000">
                    <a:srgbClr val="008000"/>
                  </a:gs>
                  <a:gs pos="100000">
                    <a:srgbClr val="0016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717" name="Group 10"/>
              <p:cNvGrpSpPr/>
              <p:nvPr/>
            </p:nvGrpSpPr>
            <p:grpSpPr bwMode="auto">
              <a:xfrm>
                <a:off x="4272" y="1632"/>
                <a:ext cx="1056" cy="288"/>
                <a:chOff x="4272" y="1632"/>
                <a:chExt cx="1056" cy="288"/>
              </a:xfrm>
            </p:grpSpPr>
            <p:sp>
              <p:nvSpPr>
                <p:cNvPr id="28719" name="Oval 11"/>
                <p:cNvSpPr>
                  <a:spLocks noChangeArrowheads="1"/>
                </p:cNvSpPr>
                <p:nvPr/>
              </p:nvSpPr>
              <p:spPr bwMode="auto">
                <a:xfrm>
                  <a:off x="4272" y="1632"/>
                  <a:ext cx="1056" cy="28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8720" name="Object 20"/>
                <p:cNvGraphicFramePr>
                  <a:graphicFrameLocks noChangeAspect="1"/>
                </p:cNvGraphicFramePr>
                <p:nvPr/>
              </p:nvGraphicFramePr>
              <p:xfrm>
                <a:off x="4800" y="1632"/>
                <a:ext cx="17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5" name="公式" r:id="rId8" imgW="104775" imgH="161925" progId="Equation.3">
                        <p:embed/>
                      </p:oleObj>
                    </mc:Choice>
                    <mc:Fallback>
                      <p:oleObj name="公式" r:id="rId8" imgW="104775" imgH="161925" progId="Equation.3">
                        <p:embed/>
                        <p:pic>
                          <p:nvPicPr>
                            <p:cNvPr id="0" name="图片 400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632"/>
                              <a:ext cx="17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8718" name="Line 13"/>
              <p:cNvSpPr>
                <a:spLocks noChangeShapeType="1"/>
              </p:cNvSpPr>
              <p:nvPr/>
            </p:nvSpPr>
            <p:spPr bwMode="auto">
              <a:xfrm>
                <a:off x="4944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704" name="Group 14"/>
            <p:cNvGrpSpPr/>
            <p:nvPr/>
          </p:nvGrpSpPr>
          <p:grpSpPr bwMode="auto">
            <a:xfrm>
              <a:off x="4512" y="1296"/>
              <a:ext cx="1014" cy="1397"/>
              <a:chOff x="4512" y="1296"/>
              <a:chExt cx="1014" cy="1397"/>
            </a:xfrm>
          </p:grpSpPr>
          <p:sp>
            <p:nvSpPr>
              <p:cNvPr id="28705" name="Oval 15"/>
              <p:cNvSpPr>
                <a:spLocks noChangeArrowheads="1"/>
              </p:cNvSpPr>
              <p:nvPr/>
            </p:nvSpPr>
            <p:spPr bwMode="auto">
              <a:xfrm>
                <a:off x="4768" y="1792"/>
                <a:ext cx="32" cy="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28706" name="Group 16"/>
              <p:cNvGrpSpPr/>
              <p:nvPr/>
            </p:nvGrpSpPr>
            <p:grpSpPr bwMode="auto">
              <a:xfrm>
                <a:off x="4512" y="1296"/>
                <a:ext cx="1014" cy="1397"/>
                <a:chOff x="4512" y="1296"/>
                <a:chExt cx="1014" cy="1397"/>
              </a:xfrm>
            </p:grpSpPr>
            <p:graphicFrame>
              <p:nvGraphicFramePr>
                <p:cNvPr id="28707" name="Object 15"/>
                <p:cNvGraphicFramePr>
                  <a:graphicFrameLocks noChangeAspect="1"/>
                </p:cNvGraphicFramePr>
                <p:nvPr/>
              </p:nvGraphicFramePr>
              <p:xfrm>
                <a:off x="4623" y="2208"/>
                <a:ext cx="177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6" name="公式" r:id="rId10" imgW="104775" imgH="123825" progId="Equation.3">
                        <p:embed/>
                      </p:oleObj>
                    </mc:Choice>
                    <mc:Fallback>
                      <p:oleObj name="公式" r:id="rId10" imgW="104775" imgH="123825" progId="Equation.3">
                        <p:embed/>
                        <p:pic>
                          <p:nvPicPr>
                            <p:cNvPr id="0" name="图片 400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3" y="2208"/>
                              <a:ext cx="177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708" name="Line 18"/>
                <p:cNvSpPr>
                  <a:spLocks noChangeShapeType="1"/>
                </p:cNvSpPr>
                <p:nvPr/>
              </p:nvSpPr>
              <p:spPr bwMode="auto">
                <a:xfrm>
                  <a:off x="4800" y="230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00" y="177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512" y="2304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800" y="134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12" name="Object 16"/>
                <p:cNvGraphicFramePr>
                  <a:graphicFrameLocks noChangeAspect="1"/>
                </p:cNvGraphicFramePr>
                <p:nvPr/>
              </p:nvGraphicFramePr>
              <p:xfrm>
                <a:off x="4800" y="1296"/>
                <a:ext cx="177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7" name="公式" r:id="rId12" imgW="104775" imgH="104775" progId="Equation.3">
                        <p:embed/>
                      </p:oleObj>
                    </mc:Choice>
                    <mc:Fallback>
                      <p:oleObj name="公式" r:id="rId12" imgW="104775" imgH="104775" progId="Equation.3">
                        <p:embed/>
                        <p:pic>
                          <p:nvPicPr>
                            <p:cNvPr id="0" name="图片 400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296"/>
                              <a:ext cx="177" cy="1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13" name="Object 17"/>
                <p:cNvGraphicFramePr>
                  <a:graphicFrameLocks noChangeAspect="1"/>
                </p:cNvGraphicFramePr>
                <p:nvPr/>
              </p:nvGraphicFramePr>
              <p:xfrm>
                <a:off x="5328" y="2304"/>
                <a:ext cx="198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8" name="公式" r:id="rId14" imgW="123825" imgH="142875" progId="Equation.3">
                        <p:embed/>
                      </p:oleObj>
                    </mc:Choice>
                    <mc:Fallback>
                      <p:oleObj name="公式" r:id="rId14" imgW="123825" imgH="142875" progId="Equation.3">
                        <p:embed/>
                        <p:pic>
                          <p:nvPicPr>
                            <p:cNvPr id="0" name="图片 400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28" y="2304"/>
                              <a:ext cx="198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14" name="Object 18"/>
                <p:cNvGraphicFramePr>
                  <a:graphicFrameLocks noChangeAspect="1"/>
                </p:cNvGraphicFramePr>
                <p:nvPr/>
              </p:nvGraphicFramePr>
              <p:xfrm>
                <a:off x="4608" y="2496"/>
                <a:ext cx="177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99" name="公式" r:id="rId16" imgW="104775" imgH="123825" progId="Equation.3">
                        <p:embed/>
                      </p:oleObj>
                    </mc:Choice>
                    <mc:Fallback>
                      <p:oleObj name="公式" r:id="rId16" imgW="104775" imgH="123825" progId="Equation.3">
                        <p:embed/>
                        <p:pic>
                          <p:nvPicPr>
                            <p:cNvPr id="0" name="图片 400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2496"/>
                              <a:ext cx="177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817675" y="3225446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作辅助面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78" name="Object 4"/>
          <p:cNvGraphicFramePr>
            <a:graphicFrameLocks noChangeAspect="1"/>
          </p:cNvGraphicFramePr>
          <p:nvPr/>
        </p:nvGraphicFramePr>
        <p:xfrm>
          <a:off x="2352970" y="3724518"/>
          <a:ext cx="1694859" cy="577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Equation" r:id="rId18" imgW="16459200" imgH="5486400" progId="Equation.DSMT4">
                  <p:embed/>
                </p:oleObj>
              </mc:Choice>
              <mc:Fallback>
                <p:oleObj name="Equation" r:id="rId18" imgW="16459200" imgH="5486400" progId="Equation.DSMT4">
                  <p:embed/>
                  <p:pic>
                    <p:nvPicPr>
                      <p:cNvPr id="0" name="图片 40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70" y="3724518"/>
                        <a:ext cx="1694859" cy="577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5"/>
          <p:cNvGraphicFramePr>
            <a:graphicFrameLocks noChangeAspect="1"/>
          </p:cNvGraphicFramePr>
          <p:nvPr/>
        </p:nvGraphicFramePr>
        <p:xfrm>
          <a:off x="4193140" y="3675794"/>
          <a:ext cx="3844530" cy="59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1" name="Equation" r:id="rId20" imgW="40843200" imgH="6096000" progId="Equation.DSMT4">
                  <p:embed/>
                </p:oleObj>
              </mc:Choice>
              <mc:Fallback>
                <p:oleObj name="Equation" r:id="rId20" imgW="40843200" imgH="6096000" progId="Equation.DSMT4">
                  <p:embed/>
                  <p:pic>
                    <p:nvPicPr>
                      <p:cNvPr id="0" name="图片 40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140" y="3675794"/>
                        <a:ext cx="3844530" cy="592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8037670" y="3691569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取上侧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81" name="Object 6"/>
          <p:cNvGraphicFramePr>
            <a:graphicFrameLocks noChangeAspect="1"/>
          </p:cNvGraphicFramePr>
          <p:nvPr/>
        </p:nvGraphicFramePr>
        <p:xfrm>
          <a:off x="2624690" y="4780484"/>
          <a:ext cx="15684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Equation" r:id="rId22" imgW="16459200" imgH="9753600" progId="Equation.DSMT4">
                  <p:embed/>
                </p:oleObj>
              </mc:Choice>
              <mc:Fallback>
                <p:oleObj name="Equation" r:id="rId22" imgW="16459200" imgH="9753600" progId="Equation.DSMT4">
                  <p:embed/>
                  <p:pic>
                    <p:nvPicPr>
                      <p:cNvPr id="0" name="图片 40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690" y="4780484"/>
                        <a:ext cx="15684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7"/>
          <p:cNvGraphicFramePr>
            <a:graphicFrameLocks noChangeAspect="1"/>
          </p:cNvGraphicFramePr>
          <p:nvPr/>
        </p:nvGraphicFramePr>
        <p:xfrm>
          <a:off x="3987035" y="4783659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Equation" r:id="rId24" imgW="8839200" imgH="9753600" progId="Equation.DSMT4">
                  <p:embed/>
                </p:oleObj>
              </mc:Choice>
              <mc:Fallback>
                <p:oleObj name="Equation" r:id="rId24" imgW="8839200" imgH="9753600" progId="Equation.DSMT4">
                  <p:embed/>
                  <p:pic>
                    <p:nvPicPr>
                      <p:cNvPr id="0" name="图片 40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035" y="4783659"/>
                        <a:ext cx="8445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8"/>
          <p:cNvGraphicFramePr>
            <a:graphicFrameLocks noChangeAspect="1"/>
          </p:cNvGraphicFramePr>
          <p:nvPr/>
        </p:nvGraphicFramePr>
        <p:xfrm>
          <a:off x="4696117" y="4904616"/>
          <a:ext cx="4828595" cy="51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Equation" r:id="rId26" imgW="52730400" imgH="5486400" progId="Equation.DSMT4">
                  <p:embed/>
                </p:oleObj>
              </mc:Choice>
              <mc:Fallback>
                <p:oleObj name="Equation" r:id="rId26" imgW="52730400" imgH="5486400" progId="Equation.DSMT4">
                  <p:embed/>
                  <p:pic>
                    <p:nvPicPr>
                      <p:cNvPr id="0" name="图片 40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117" y="4904616"/>
                        <a:ext cx="4828595" cy="514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9"/>
          <p:cNvGraphicFramePr>
            <a:graphicFrameLocks noChangeAspect="1"/>
          </p:cNvGraphicFramePr>
          <p:nvPr/>
        </p:nvGraphicFramePr>
        <p:xfrm>
          <a:off x="5900634" y="4326727"/>
          <a:ext cx="3928878" cy="57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5" name="Equation" r:id="rId28" imgW="38404800" imgH="5486400" progId="Equation.DSMT4">
                  <p:embed/>
                </p:oleObj>
              </mc:Choice>
              <mc:Fallback>
                <p:oleObj name="Equation" r:id="rId28" imgW="38404800" imgH="5486400" progId="Equation.DSMT4">
                  <p:embed/>
                  <p:pic>
                    <p:nvPicPr>
                      <p:cNvPr id="0" name="图片 40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634" y="4326727"/>
                        <a:ext cx="3928878" cy="57788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6007606" y="2178458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介于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及</a:t>
            </a:r>
            <a:endParaRPr lang="zh-CN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1764219" y="270322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=  h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之间部分的下侧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87" name="Object 10"/>
          <p:cNvGraphicFramePr>
            <a:graphicFrameLocks noChangeAspect="1"/>
          </p:cNvGraphicFramePr>
          <p:nvPr/>
        </p:nvGraphicFramePr>
        <p:xfrm>
          <a:off x="1817675" y="4328593"/>
          <a:ext cx="1268424" cy="53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6" name="Equation" r:id="rId30" imgW="13106400" imgH="5486400" progId="Equation.DSMT4">
                  <p:embed/>
                </p:oleObj>
              </mc:Choice>
              <mc:Fallback>
                <p:oleObj name="Equation" r:id="rId30" imgW="13106400" imgH="5486400" progId="Equation.DSMT4">
                  <p:embed/>
                  <p:pic>
                    <p:nvPicPr>
                      <p:cNvPr id="0" name="图片 40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75" y="4328593"/>
                        <a:ext cx="1268424" cy="539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6"/>
          <p:cNvGrpSpPr/>
          <p:nvPr/>
        </p:nvGrpSpPr>
        <p:grpSpPr bwMode="auto">
          <a:xfrm>
            <a:off x="9524712" y="1570039"/>
            <a:ext cx="1676400" cy="601662"/>
            <a:chOff x="4464" y="288"/>
            <a:chExt cx="1056" cy="379"/>
          </a:xfrm>
        </p:grpSpPr>
        <p:grpSp>
          <p:nvGrpSpPr>
            <p:cNvPr id="28696" name="Group 37"/>
            <p:cNvGrpSpPr/>
            <p:nvPr/>
          </p:nvGrpSpPr>
          <p:grpSpPr bwMode="auto">
            <a:xfrm>
              <a:off x="4464" y="288"/>
              <a:ext cx="1056" cy="379"/>
              <a:chOff x="4464" y="288"/>
              <a:chExt cx="1056" cy="379"/>
            </a:xfrm>
          </p:grpSpPr>
          <p:sp>
            <p:nvSpPr>
              <p:cNvPr id="28698" name="Oval 38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1056" cy="288"/>
              </a:xfrm>
              <a:prstGeom prst="ellipse">
                <a:avLst/>
              </a:prstGeom>
              <a:solidFill>
                <a:srgbClr val="0099CC"/>
              </a:solidFill>
              <a:ln w="9525">
                <a:solidFill>
                  <a:srgbClr val="008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699" name="Object 13"/>
              <p:cNvGraphicFramePr>
                <a:graphicFrameLocks noChangeAspect="1"/>
              </p:cNvGraphicFramePr>
              <p:nvPr/>
            </p:nvGraphicFramePr>
            <p:xfrm>
              <a:off x="5007" y="376"/>
              <a:ext cx="19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7" name="公式" r:id="rId32" imgW="104775" imgH="161925" progId="Equation.3">
                      <p:embed/>
                    </p:oleObj>
                  </mc:Choice>
                  <mc:Fallback>
                    <p:oleObj name="公式" r:id="rId32" imgW="104775" imgH="161925" progId="Equation.3">
                      <p:embed/>
                      <p:pic>
                        <p:nvPicPr>
                          <p:cNvPr id="0" name="图片 40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7" y="376"/>
                            <a:ext cx="19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0" name="Line 40"/>
              <p:cNvSpPr>
                <a:spLocks noChangeShapeType="1"/>
              </p:cNvSpPr>
              <p:nvPr/>
            </p:nvSpPr>
            <p:spPr bwMode="auto">
              <a:xfrm flipV="1">
                <a:off x="4992" y="2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01" name="Object 14"/>
              <p:cNvGraphicFramePr>
                <a:graphicFrameLocks noChangeAspect="1"/>
              </p:cNvGraphicFramePr>
              <p:nvPr/>
            </p:nvGraphicFramePr>
            <p:xfrm>
              <a:off x="4656" y="336"/>
              <a:ext cx="35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8" name="公式" r:id="rId34" imgW="180975" imgH="200025" progId="Equation.3">
                      <p:embed/>
                    </p:oleObj>
                  </mc:Choice>
                  <mc:Fallback>
                    <p:oleObj name="公式" r:id="rId34" imgW="180975" imgH="200025" progId="Equation.3">
                      <p:embed/>
                      <p:pic>
                        <p:nvPicPr>
                          <p:cNvPr id="0" name="图片 40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36"/>
                            <a:ext cx="358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2" name="Line 42"/>
              <p:cNvSpPr>
                <a:spLocks noChangeShapeType="1"/>
              </p:cNvSpPr>
              <p:nvPr/>
            </p:nvSpPr>
            <p:spPr bwMode="auto">
              <a:xfrm flipV="1">
                <a:off x="4992" y="4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97" name="Oval 43"/>
            <p:cNvSpPr>
              <a:spLocks noChangeArrowheads="1"/>
            </p:cNvSpPr>
            <p:nvPr/>
          </p:nvSpPr>
          <p:spPr bwMode="auto">
            <a:xfrm>
              <a:off x="4969" y="489"/>
              <a:ext cx="32" cy="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3596" name="Line 44"/>
          <p:cNvSpPr>
            <a:spLocks noChangeShapeType="1"/>
          </p:cNvSpPr>
          <p:nvPr/>
        </p:nvSpPr>
        <p:spPr bwMode="auto">
          <a:xfrm flipV="1">
            <a:off x="10365366" y="1397795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2996284" y="4299924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所围区域为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chemeClr val="tx1"/>
              </a:solidFill>
              <a:latin typeface="楷体_GB2312" pitchFamily="49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5237985" y="4326727"/>
            <a:ext cx="63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99" name="Object 11"/>
          <p:cNvGraphicFramePr>
            <a:graphicFrameLocks noChangeAspect="1"/>
          </p:cNvGraphicFramePr>
          <p:nvPr/>
        </p:nvGraphicFramePr>
        <p:xfrm>
          <a:off x="2811739" y="5611281"/>
          <a:ext cx="41703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9" name="Equation" r:id="rId36" imgW="41757600" imgH="9144000" progId="Equation.DSMT4">
                  <p:embed/>
                </p:oleObj>
              </mc:Choice>
              <mc:Fallback>
                <p:oleObj name="Equation" r:id="rId36" imgW="41757600" imgH="9144000" progId="Equation.DSMT4">
                  <p:embed/>
                  <p:pic>
                    <p:nvPicPr>
                      <p:cNvPr id="0" name="图片 40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739" y="5611281"/>
                        <a:ext cx="41703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0" name="Object 12"/>
          <p:cNvGraphicFramePr>
            <a:graphicFrameLocks noChangeAspect="1"/>
          </p:cNvGraphicFramePr>
          <p:nvPr/>
        </p:nvGraphicFramePr>
        <p:xfrm>
          <a:off x="6982101" y="5558893"/>
          <a:ext cx="21558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0" name="Equation" r:id="rId38" imgW="21336000" imgH="10058400" progId="Equation.DSMT4">
                  <p:embed/>
                </p:oleObj>
              </mc:Choice>
              <mc:Fallback>
                <p:oleObj name="Equation" r:id="rId38" imgW="21336000" imgH="10058400" progId="Equation.DSMT4">
                  <p:embed/>
                  <p:pic>
                    <p:nvPicPr>
                      <p:cNvPr id="0" name="图片 40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101" y="5558893"/>
                        <a:ext cx="21558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utoUpdateAnimBg="0"/>
      <p:bldP spid="23580" grpId="0" autoUpdateAnimBg="0"/>
      <p:bldP spid="23596" grpId="0" animBg="1"/>
      <p:bldP spid="23597" grpId="0" autoUpdateAnimBg="0"/>
      <p:bldP spid="23598" grpId="0" advAuto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71655" y="1257188"/>
          <a:ext cx="40925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1" name="Equation" r:id="rId1" imgW="41757600" imgH="9144000" progId="Equation.DSMT4">
                  <p:embed/>
                </p:oleObj>
              </mc:Choice>
              <mc:Fallback>
                <p:oleObj name="Equation" r:id="rId1" imgW="41757600" imgH="9144000" progId="Equation.DSMT4">
                  <p:embed/>
                  <p:pic>
                    <p:nvPicPr>
                      <p:cNvPr id="0" name="图片 21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655" y="1257188"/>
                        <a:ext cx="40925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63288" y="205323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由三重积分对称性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087473" y="1962925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2900971" y="2951850"/>
          <a:ext cx="2790987" cy="75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2" name="Equation" r:id="rId4" imgW="28651200" imgH="7620000" progId="Equation.DSMT4">
                  <p:embed/>
                </p:oleObj>
              </mc:Choice>
              <mc:Fallback>
                <p:oleObj name="Equation" r:id="rId4" imgW="28651200" imgH="7620000" progId="Equation.DSMT4">
                  <p:embed/>
                  <p:pic>
                    <p:nvPicPr>
                      <p:cNvPr id="0" name="图片 21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971" y="2951850"/>
                        <a:ext cx="2790987" cy="75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5615529" y="3029725"/>
          <a:ext cx="9038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3" name="Equation" r:id="rId6" imgW="9448800" imgH="5486400" progId="Equation.DSMT4">
                  <p:embed/>
                </p:oleObj>
              </mc:Choice>
              <mc:Fallback>
                <p:oleObj name="Equation" r:id="rId6" imgW="9448800" imgH="5486400" progId="Equation.DSMT4">
                  <p:embed/>
                  <p:pic>
                    <p:nvPicPr>
                      <p:cNvPr id="0" name="图片 21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529" y="3029725"/>
                        <a:ext cx="9038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6664230" y="1257188"/>
          <a:ext cx="200818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4" name="Equation" r:id="rId8" imgW="21336000" imgH="10058400" progId="Equation.DSMT4">
                  <p:embed/>
                </p:oleObj>
              </mc:Choice>
              <mc:Fallback>
                <p:oleObj name="Equation" r:id="rId8" imgW="21336000" imgH="10058400" progId="Equation.DSMT4">
                  <p:embed/>
                  <p:pic>
                    <p:nvPicPr>
                      <p:cNvPr id="0" name="图片 21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230" y="1257188"/>
                        <a:ext cx="2008188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7"/>
          <p:cNvGraphicFramePr>
            <a:graphicFrameLocks noChangeAspect="1"/>
          </p:cNvGraphicFramePr>
          <p:nvPr/>
        </p:nvGraphicFramePr>
        <p:xfrm>
          <a:off x="2949306" y="4539768"/>
          <a:ext cx="1485292" cy="93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5" name="Equation" r:id="rId10" imgW="15544800" imgH="9753600" progId="Equation.DSMT4">
                  <p:embed/>
                </p:oleObj>
              </mc:Choice>
              <mc:Fallback>
                <p:oleObj name="Equation" r:id="rId10" imgW="15544800" imgH="9753600" progId="Equation.DSMT4">
                  <p:embed/>
                  <p:pic>
                    <p:nvPicPr>
                      <p:cNvPr id="0" name="图片 21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306" y="4539768"/>
                        <a:ext cx="1485292" cy="939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8"/>
          <p:cNvGraphicFramePr>
            <a:graphicFrameLocks noChangeAspect="1"/>
          </p:cNvGraphicFramePr>
          <p:nvPr/>
        </p:nvGraphicFramePr>
        <p:xfrm>
          <a:off x="2949306" y="3738545"/>
          <a:ext cx="1183626" cy="80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6" name="Equation" r:id="rId12" imgW="12192000" imgH="8229600" progId="Equation.DSMT4">
                  <p:embed/>
                </p:oleObj>
              </mc:Choice>
              <mc:Fallback>
                <p:oleObj name="Equation" r:id="rId12" imgW="12192000" imgH="8229600" progId="Equation.DSMT4">
                  <p:embed/>
                  <p:pic>
                    <p:nvPicPr>
                      <p:cNvPr id="0" name="图片 21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306" y="3738545"/>
                        <a:ext cx="1183626" cy="801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9"/>
          <p:cNvGraphicFramePr>
            <a:graphicFrameLocks noChangeAspect="1"/>
          </p:cNvGraphicFramePr>
          <p:nvPr/>
        </p:nvGraphicFramePr>
        <p:xfrm>
          <a:off x="4041517" y="3822751"/>
          <a:ext cx="820996" cy="58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7" name="Equation" r:id="rId14" imgW="7620000" imgH="5486400" progId="Equation.DSMT4">
                  <p:embed/>
                </p:oleObj>
              </mc:Choice>
              <mc:Fallback>
                <p:oleObj name="Equation" r:id="rId14" imgW="7620000" imgH="5486400" progId="Equation.DSMT4">
                  <p:embed/>
                  <p:pic>
                    <p:nvPicPr>
                      <p:cNvPr id="0" name="图片 21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517" y="3822751"/>
                        <a:ext cx="820996" cy="589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"/>
          <p:cNvGraphicFramePr>
            <a:graphicFrameLocks noChangeAspect="1"/>
          </p:cNvGraphicFramePr>
          <p:nvPr/>
        </p:nvGraphicFramePr>
        <p:xfrm>
          <a:off x="4738295" y="3912445"/>
          <a:ext cx="506862" cy="49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8" name="Equation" r:id="rId16" imgW="4876800" imgH="4876800" progId="Equation.DSMT4">
                  <p:embed/>
                </p:oleObj>
              </mc:Choice>
              <mc:Fallback>
                <p:oleObj name="Equation" r:id="rId16" imgW="4876800" imgH="4876800" progId="Equation.DSMT4">
                  <p:embed/>
                  <p:pic>
                    <p:nvPicPr>
                      <p:cNvPr id="0" name="图片 21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295" y="3912445"/>
                        <a:ext cx="506862" cy="49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1"/>
          <p:cNvGraphicFramePr>
            <a:graphicFrameLocks noChangeAspect="1"/>
          </p:cNvGraphicFramePr>
          <p:nvPr/>
        </p:nvGraphicFramePr>
        <p:xfrm>
          <a:off x="5201213" y="3881400"/>
          <a:ext cx="878794" cy="51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9" name="Equation" r:id="rId18" imgW="9448800" imgH="5486400" progId="Equation.DSMT4">
                  <p:embed/>
                </p:oleObj>
              </mc:Choice>
              <mc:Fallback>
                <p:oleObj name="Equation" r:id="rId18" imgW="9448800" imgH="5486400" progId="Equation.DSMT4">
                  <p:embed/>
                  <p:pic>
                    <p:nvPicPr>
                      <p:cNvPr id="0" name="图片 21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213" y="3881400"/>
                        <a:ext cx="878794" cy="51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9" name="Group 14"/>
          <p:cNvGrpSpPr/>
          <p:nvPr/>
        </p:nvGrpSpPr>
        <p:grpSpPr bwMode="auto">
          <a:xfrm>
            <a:off x="9033730" y="1842981"/>
            <a:ext cx="1990725" cy="2217737"/>
            <a:chOff x="4314" y="667"/>
            <a:chExt cx="1254" cy="1397"/>
          </a:xfrm>
        </p:grpSpPr>
        <p:grpSp>
          <p:nvGrpSpPr>
            <p:cNvPr id="29710" name="Group 15"/>
            <p:cNvGrpSpPr/>
            <p:nvPr/>
          </p:nvGrpSpPr>
          <p:grpSpPr bwMode="auto">
            <a:xfrm>
              <a:off x="4314" y="667"/>
              <a:ext cx="1254" cy="1397"/>
              <a:chOff x="4272" y="1296"/>
              <a:chExt cx="1254" cy="1397"/>
            </a:xfrm>
          </p:grpSpPr>
          <p:grpSp>
            <p:nvGrpSpPr>
              <p:cNvPr id="29720" name="Group 16"/>
              <p:cNvGrpSpPr/>
              <p:nvPr/>
            </p:nvGrpSpPr>
            <p:grpSpPr bwMode="auto">
              <a:xfrm>
                <a:off x="4272" y="1632"/>
                <a:ext cx="1142" cy="672"/>
                <a:chOff x="4272" y="1632"/>
                <a:chExt cx="1142" cy="672"/>
              </a:xfrm>
            </p:grpSpPr>
            <p:graphicFrame>
              <p:nvGraphicFramePr>
                <p:cNvPr id="29732" name="Object 18"/>
                <p:cNvGraphicFramePr>
                  <a:graphicFrameLocks noChangeAspect="1"/>
                </p:cNvGraphicFramePr>
                <p:nvPr/>
              </p:nvGraphicFramePr>
              <p:xfrm>
                <a:off x="5184" y="1872"/>
                <a:ext cx="230" cy="3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60" name="公式" r:id="rId20" imgW="142875" imgH="171450" progId="Equation.3">
                        <p:embed/>
                      </p:oleObj>
                    </mc:Choice>
                    <mc:Fallback>
                      <p:oleObj name="公式" r:id="rId20" imgW="142875" imgH="171450" progId="Equation.3">
                        <p:embed/>
                        <p:pic>
                          <p:nvPicPr>
                            <p:cNvPr id="0" name="图片 214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1872"/>
                              <a:ext cx="230" cy="3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33" name="Freeform 18"/>
                <p:cNvSpPr/>
                <p:nvPr/>
              </p:nvSpPr>
              <p:spPr bwMode="auto">
                <a:xfrm>
                  <a:off x="4272" y="1776"/>
                  <a:ext cx="1056" cy="528"/>
                </a:xfrm>
                <a:custGeom>
                  <a:avLst/>
                  <a:gdLst>
                    <a:gd name="T0" fmla="*/ 0 w 1056"/>
                    <a:gd name="T1" fmla="*/ 0 h 528"/>
                    <a:gd name="T2" fmla="*/ 528 w 1056"/>
                    <a:gd name="T3" fmla="*/ 528 h 528"/>
                    <a:gd name="T4" fmla="*/ 1056 w 1056"/>
                    <a:gd name="T5" fmla="*/ 0 h 528"/>
                    <a:gd name="T6" fmla="*/ 0 w 1056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56"/>
                    <a:gd name="T13" fmla="*/ 0 h 528"/>
                    <a:gd name="T14" fmla="*/ 1056 w 1056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56" h="528">
                      <a:moveTo>
                        <a:pt x="0" y="0"/>
                      </a:moveTo>
                      <a:lnTo>
                        <a:pt x="528" y="528"/>
                      </a:lnTo>
                      <a:lnTo>
                        <a:pt x="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1600"/>
                    </a:gs>
                    <a:gs pos="50000">
                      <a:srgbClr val="008000"/>
                    </a:gs>
                    <a:gs pos="100000">
                      <a:srgbClr val="0016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734" name="Group 19"/>
                <p:cNvGrpSpPr/>
                <p:nvPr/>
              </p:nvGrpSpPr>
              <p:grpSpPr bwMode="auto">
                <a:xfrm>
                  <a:off x="4272" y="1632"/>
                  <a:ext cx="1056" cy="288"/>
                  <a:chOff x="4272" y="1632"/>
                  <a:chExt cx="1056" cy="288"/>
                </a:xfrm>
              </p:grpSpPr>
              <p:sp>
                <p:nvSpPr>
                  <p:cNvPr id="2973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632"/>
                    <a:ext cx="1056" cy="28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8000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29737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4800" y="1632"/>
                  <a:ext cx="177" cy="24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1" name="公式" r:id="rId22" imgW="104775" imgH="161925" progId="Equation.3">
                          <p:embed/>
                        </p:oleObj>
                      </mc:Choice>
                      <mc:Fallback>
                        <p:oleObj name="公式" r:id="rId22" imgW="104775" imgH="161925" progId="Equation.3">
                          <p:embed/>
                          <p:pic>
                            <p:nvPicPr>
                              <p:cNvPr id="0" name="图片 214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0" y="1632"/>
                                <a:ext cx="177" cy="24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9735" name="Line 22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21" name="Group 23"/>
              <p:cNvGrpSpPr/>
              <p:nvPr/>
            </p:nvGrpSpPr>
            <p:grpSpPr bwMode="auto">
              <a:xfrm>
                <a:off x="4512" y="1296"/>
                <a:ext cx="1014" cy="1397"/>
                <a:chOff x="4512" y="1296"/>
                <a:chExt cx="1014" cy="1397"/>
              </a:xfrm>
            </p:grpSpPr>
            <p:sp>
              <p:nvSpPr>
                <p:cNvPr id="29722" name="Oval 24"/>
                <p:cNvSpPr>
                  <a:spLocks noChangeArrowheads="1"/>
                </p:cNvSpPr>
                <p:nvPr/>
              </p:nvSpPr>
              <p:spPr bwMode="auto">
                <a:xfrm>
                  <a:off x="4768" y="1792"/>
                  <a:ext cx="32" cy="3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9723" name="Group 25"/>
                <p:cNvGrpSpPr/>
                <p:nvPr/>
              </p:nvGrpSpPr>
              <p:grpSpPr bwMode="auto">
                <a:xfrm>
                  <a:off x="4512" y="1296"/>
                  <a:ext cx="1014" cy="1397"/>
                  <a:chOff x="4512" y="1296"/>
                  <a:chExt cx="1014" cy="1397"/>
                </a:xfrm>
              </p:grpSpPr>
              <p:graphicFrame>
                <p:nvGraphicFramePr>
                  <p:cNvPr id="29724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4623" y="2208"/>
                  <a:ext cx="177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2" name="公式" r:id="rId24" imgW="104775" imgH="123825" progId="Equation.3">
                          <p:embed/>
                        </p:oleObj>
                      </mc:Choice>
                      <mc:Fallback>
                        <p:oleObj name="公式" r:id="rId24" imgW="104775" imgH="123825" progId="Equation.3">
                          <p:embed/>
                          <p:pic>
                            <p:nvPicPr>
                              <p:cNvPr id="0" name="图片 214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23" y="2208"/>
                                <a:ext cx="177" cy="19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972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30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6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1776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2304"/>
                    <a:ext cx="28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8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134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972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4800" y="1296"/>
                  <a:ext cx="177" cy="1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3" name="公式" r:id="rId26" imgW="104775" imgH="104775" progId="Equation.3">
                          <p:embed/>
                        </p:oleObj>
                      </mc:Choice>
                      <mc:Fallback>
                        <p:oleObj name="公式" r:id="rId26" imgW="104775" imgH="104775" progId="Equation.3">
                          <p:embed/>
                          <p:pic>
                            <p:nvPicPr>
                              <p:cNvPr id="0" name="图片 2146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00" y="1296"/>
                                <a:ext cx="177" cy="1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73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5328" y="2304"/>
                  <a:ext cx="198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4" name="公式" r:id="rId28" imgW="123825" imgH="142875" progId="Equation.3">
                          <p:embed/>
                        </p:oleObj>
                      </mc:Choice>
                      <mc:Fallback>
                        <p:oleObj name="公式" r:id="rId28" imgW="123825" imgH="142875" progId="Equation.3">
                          <p:embed/>
                          <p:pic>
                            <p:nvPicPr>
                              <p:cNvPr id="0" name="图片 2146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28" y="2304"/>
                                <a:ext cx="198" cy="23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731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4608" y="2496"/>
                  <a:ext cx="177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65" name="公式" r:id="rId30" imgW="104775" imgH="123825" progId="Equation.3">
                          <p:embed/>
                        </p:oleObj>
                      </mc:Choice>
                      <mc:Fallback>
                        <p:oleObj name="公式" r:id="rId30" imgW="104775" imgH="123825" progId="Equation.3">
                          <p:embed/>
                          <p:pic>
                            <p:nvPicPr>
                              <p:cNvPr id="0" name="图片 214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08" y="2496"/>
                                <a:ext cx="177" cy="19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29711" name="Group 34"/>
            <p:cNvGrpSpPr/>
            <p:nvPr/>
          </p:nvGrpSpPr>
          <p:grpSpPr bwMode="auto">
            <a:xfrm>
              <a:off x="4314" y="965"/>
              <a:ext cx="1056" cy="379"/>
              <a:chOff x="4464" y="288"/>
              <a:chExt cx="1056" cy="379"/>
            </a:xfrm>
          </p:grpSpPr>
          <p:grpSp>
            <p:nvGrpSpPr>
              <p:cNvPr id="29713" name="Group 35"/>
              <p:cNvGrpSpPr/>
              <p:nvPr/>
            </p:nvGrpSpPr>
            <p:grpSpPr bwMode="auto">
              <a:xfrm>
                <a:off x="4464" y="288"/>
                <a:ext cx="1056" cy="379"/>
                <a:chOff x="4464" y="288"/>
                <a:chExt cx="1056" cy="379"/>
              </a:xfrm>
            </p:grpSpPr>
            <p:sp>
              <p:nvSpPr>
                <p:cNvPr id="29715" name="Oval 36"/>
                <p:cNvSpPr>
                  <a:spLocks noChangeArrowheads="1"/>
                </p:cNvSpPr>
                <p:nvPr/>
              </p:nvSpPr>
              <p:spPr bwMode="auto">
                <a:xfrm>
                  <a:off x="4464" y="336"/>
                  <a:ext cx="1056" cy="288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9716" name="Object 12"/>
                <p:cNvGraphicFramePr>
                  <a:graphicFrameLocks noChangeAspect="1"/>
                </p:cNvGraphicFramePr>
                <p:nvPr/>
              </p:nvGraphicFramePr>
              <p:xfrm>
                <a:off x="5007" y="376"/>
                <a:ext cx="199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66" name="公式" r:id="rId32" imgW="104775" imgH="161925" progId="Equation.3">
                        <p:embed/>
                      </p:oleObj>
                    </mc:Choice>
                    <mc:Fallback>
                      <p:oleObj name="公式" r:id="rId32" imgW="104775" imgH="161925" progId="Equation.3">
                        <p:embed/>
                        <p:pic>
                          <p:nvPicPr>
                            <p:cNvPr id="0" name="图片 214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07" y="376"/>
                              <a:ext cx="199" cy="2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1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992" y="2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9718" name="Object 13"/>
                <p:cNvGraphicFramePr>
                  <a:graphicFrameLocks noChangeAspect="1"/>
                </p:cNvGraphicFramePr>
                <p:nvPr/>
              </p:nvGraphicFramePr>
              <p:xfrm>
                <a:off x="4656" y="336"/>
                <a:ext cx="358" cy="3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67" name="公式" r:id="rId34" imgW="180975" imgH="200025" progId="Equation.3">
                        <p:embed/>
                      </p:oleObj>
                    </mc:Choice>
                    <mc:Fallback>
                      <p:oleObj name="公式" r:id="rId34" imgW="180975" imgH="200025" progId="Equation.3">
                        <p:embed/>
                        <p:pic>
                          <p:nvPicPr>
                            <p:cNvPr id="0" name="图片 214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336"/>
                              <a:ext cx="358" cy="3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1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992" y="4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14" name="Oval 41"/>
              <p:cNvSpPr>
                <a:spLocks noChangeArrowheads="1"/>
              </p:cNvSpPr>
              <p:nvPr/>
            </p:nvSpPr>
            <p:spPr bwMode="auto">
              <a:xfrm>
                <a:off x="4969" y="489"/>
                <a:ext cx="32" cy="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12" name="Line 42"/>
            <p:cNvSpPr>
              <a:spLocks noChangeShapeType="1"/>
            </p:cNvSpPr>
            <p:nvPr/>
          </p:nvSpPr>
          <p:spPr bwMode="auto">
            <a:xfrm flipV="1">
              <a:off x="5082" y="816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413" y="815141"/>
            <a:ext cx="1052512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2723123" y="1188437"/>
          <a:ext cx="7179654" cy="88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8" name="Equation" r:id="rId1" imgW="75895200" imgH="9144000" progId="Equation.DSMT4">
                  <p:embed/>
                </p:oleObj>
              </mc:Choice>
              <mc:Fallback>
                <p:oleObj name="Equation" r:id="rId1" imgW="75895200" imgH="9144000" progId="Equation.DSMT4">
                  <p:embed/>
                  <p:pic>
                    <p:nvPicPr>
                      <p:cNvPr id="0" name="图片 36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23" y="1188437"/>
                        <a:ext cx="7179654" cy="888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920396" y="791354"/>
            <a:ext cx="193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为曲面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4799391" y="775891"/>
          <a:ext cx="3705166" cy="55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9" name="Equation" r:id="rId4" imgW="37795200" imgH="5486400" progId="Equation.DSMT4">
                  <p:embed/>
                </p:oleObj>
              </mc:Choice>
              <mc:Fallback>
                <p:oleObj name="Equation" r:id="rId4" imgW="37795200" imgH="5486400" progId="Equation.DSMT4">
                  <p:embed/>
                  <p:pic>
                    <p:nvPicPr>
                      <p:cNvPr id="0" name="图片 36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391" y="775891"/>
                        <a:ext cx="3705166" cy="558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445747" y="779499"/>
            <a:ext cx="1897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取上侧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930119" y="1959658"/>
            <a:ext cx="1006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692794" y="1943616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作取下侧的辅助面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609" name="Object 4"/>
          <p:cNvGraphicFramePr>
            <a:graphicFrameLocks noChangeAspect="1"/>
          </p:cNvGraphicFramePr>
          <p:nvPr/>
        </p:nvGraphicFramePr>
        <p:xfrm>
          <a:off x="2613080" y="2441729"/>
          <a:ext cx="1606414" cy="63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0" name="Equation" r:id="rId6" imgW="14020800" imgH="5486400" progId="Equation.DSMT4">
                  <p:embed/>
                </p:oleObj>
              </mc:Choice>
              <mc:Fallback>
                <p:oleObj name="Equation" r:id="rId6" imgW="14020800" imgH="5486400" progId="Equation.DSMT4">
                  <p:embed/>
                  <p:pic>
                    <p:nvPicPr>
                      <p:cNvPr id="0" name="图片 36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80" y="2441729"/>
                        <a:ext cx="1606414" cy="63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5"/>
          <p:cNvGraphicFramePr>
            <a:graphicFrameLocks noChangeAspect="1"/>
          </p:cNvGraphicFramePr>
          <p:nvPr/>
        </p:nvGraphicFramePr>
        <p:xfrm>
          <a:off x="4437902" y="2424531"/>
          <a:ext cx="3851964" cy="63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1" name="Equation" r:id="rId8" imgW="37795200" imgH="6096000" progId="Equation.DSMT4">
                  <p:embed/>
                </p:oleObj>
              </mc:Choice>
              <mc:Fallback>
                <p:oleObj name="Equation" r:id="rId8" imgW="37795200" imgH="6096000" progId="Equation.DSMT4">
                  <p:embed/>
                  <p:pic>
                    <p:nvPicPr>
                      <p:cNvPr id="0" name="图片 36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902" y="2424531"/>
                        <a:ext cx="3851964" cy="634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6"/>
          <p:cNvGraphicFramePr>
            <a:graphicFrameLocks noChangeAspect="1"/>
          </p:cNvGraphicFramePr>
          <p:nvPr/>
        </p:nvGraphicFramePr>
        <p:xfrm>
          <a:off x="2311696" y="3346164"/>
          <a:ext cx="582317" cy="38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2" name="Equation" r:id="rId10" imgW="6096000" imgH="3962400" progId="Equation.DSMT4">
                  <p:embed/>
                </p:oleObj>
              </mc:Choice>
              <mc:Fallback>
                <p:oleObj name="Equation" r:id="rId10" imgW="6096000" imgH="3962400" progId="Equation.DSMT4">
                  <p:embed/>
                  <p:pic>
                    <p:nvPicPr>
                      <p:cNvPr id="0" name="图片 36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696" y="3346164"/>
                        <a:ext cx="582317" cy="387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7"/>
          <p:cNvGraphicFramePr>
            <a:graphicFrameLocks noChangeAspect="1"/>
          </p:cNvGraphicFramePr>
          <p:nvPr/>
        </p:nvGraphicFramePr>
        <p:xfrm>
          <a:off x="2843736" y="3217001"/>
          <a:ext cx="1493209" cy="95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3" name="Equation" r:id="rId12" imgW="15240000" imgH="9753600" progId="Equation.DSMT4">
                  <p:embed/>
                </p:oleObj>
              </mc:Choice>
              <mc:Fallback>
                <p:oleObj name="Equation" r:id="rId12" imgW="15240000" imgH="9753600" progId="Equation.DSMT4">
                  <p:embed/>
                  <p:pic>
                    <p:nvPicPr>
                      <p:cNvPr id="0" name="图片 36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36" y="3217001"/>
                        <a:ext cx="1493209" cy="95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8"/>
          <p:cNvGraphicFramePr>
            <a:graphicFrameLocks noChangeAspect="1"/>
          </p:cNvGraphicFramePr>
          <p:nvPr/>
        </p:nvGraphicFramePr>
        <p:xfrm>
          <a:off x="2483747" y="4138661"/>
          <a:ext cx="21669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4" name="Equation" r:id="rId14" imgW="22860000" imgH="9144000" progId="Equation.DSMT4">
                  <p:embed/>
                </p:oleObj>
              </mc:Choice>
              <mc:Fallback>
                <p:oleObj name="Equation" r:id="rId14" imgW="22860000" imgH="9144000" progId="Equation.DSMT4">
                  <p:embed/>
                  <p:pic>
                    <p:nvPicPr>
                      <p:cNvPr id="0" name="图片 36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47" y="4138661"/>
                        <a:ext cx="21669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9"/>
          <p:cNvGraphicFramePr>
            <a:graphicFrameLocks noChangeAspect="1"/>
          </p:cNvGraphicFramePr>
          <p:nvPr/>
        </p:nvGraphicFramePr>
        <p:xfrm>
          <a:off x="6395169" y="4096822"/>
          <a:ext cx="205057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5" name="Equation" r:id="rId16" imgW="20116800" imgH="5486400" progId="Equation.DSMT4">
                  <p:embed/>
                </p:oleObj>
              </mc:Choice>
              <mc:Fallback>
                <p:oleObj name="Equation" r:id="rId16" imgW="20116800" imgH="5486400" progId="Equation.DSMT4">
                  <p:embed/>
                  <p:pic>
                    <p:nvPicPr>
                      <p:cNvPr id="0" name="图片 36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169" y="4096822"/>
                        <a:ext cx="205057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0"/>
          <p:cNvGraphicFramePr>
            <a:graphicFrameLocks noChangeAspect="1"/>
          </p:cNvGraphicFramePr>
          <p:nvPr/>
        </p:nvGraphicFramePr>
        <p:xfrm>
          <a:off x="6008680" y="4040390"/>
          <a:ext cx="6858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6" name="Equation" r:id="rId18" imgW="6705600" imgH="10058400" progId="Equation.DSMT4">
                  <p:embed/>
                </p:oleObj>
              </mc:Choice>
              <mc:Fallback>
                <p:oleObj name="Equation" r:id="rId18" imgW="6705600" imgH="10058400" progId="Equation.DSMT4">
                  <p:embed/>
                  <p:pic>
                    <p:nvPicPr>
                      <p:cNvPr id="0" name="图片 3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0" y="4040390"/>
                        <a:ext cx="6858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1"/>
          <p:cNvGraphicFramePr>
            <a:graphicFrameLocks noChangeAspect="1"/>
          </p:cNvGraphicFramePr>
          <p:nvPr/>
        </p:nvGraphicFramePr>
        <p:xfrm>
          <a:off x="4799221" y="4161868"/>
          <a:ext cx="1096962" cy="56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7" name="Equation" r:id="rId20" imgW="9753600" imgH="4876800" progId="Equation.DSMT4">
                  <p:embed/>
                </p:oleObj>
              </mc:Choice>
              <mc:Fallback>
                <p:oleObj name="Equation" r:id="rId20" imgW="9753600" imgH="4876800" progId="Equation.DSMT4">
                  <p:embed/>
                  <p:pic>
                    <p:nvPicPr>
                      <p:cNvPr id="0" name="图片 36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221" y="4161868"/>
                        <a:ext cx="1096962" cy="563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2"/>
          <p:cNvGraphicFramePr>
            <a:graphicFrameLocks noChangeAspect="1"/>
          </p:cNvGraphicFramePr>
          <p:nvPr/>
        </p:nvGraphicFramePr>
        <p:xfrm>
          <a:off x="2449650" y="4924840"/>
          <a:ext cx="1478326" cy="85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8" name="Equation" r:id="rId22" imgW="14325600" imgH="8229600" progId="Equation.DSMT4">
                  <p:embed/>
                </p:oleObj>
              </mc:Choice>
              <mc:Fallback>
                <p:oleObj name="Equation" r:id="rId22" imgW="14325600" imgH="8229600" progId="Equation.DSMT4">
                  <p:embed/>
                  <p:pic>
                    <p:nvPicPr>
                      <p:cNvPr id="0" name="图片 36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650" y="4924840"/>
                        <a:ext cx="1478326" cy="857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3"/>
          <p:cNvGraphicFramePr>
            <a:graphicFrameLocks noChangeAspect="1"/>
          </p:cNvGraphicFramePr>
          <p:nvPr/>
        </p:nvGraphicFramePr>
        <p:xfrm>
          <a:off x="3762375" y="4859208"/>
          <a:ext cx="12414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9" name="Equation" r:id="rId24" imgW="11582400" imgH="8229600" progId="Equation.DSMT4">
                  <p:embed/>
                </p:oleObj>
              </mc:Choice>
              <mc:Fallback>
                <p:oleObj name="Equation" r:id="rId24" imgW="11582400" imgH="8229600" progId="Equation.DSMT4">
                  <p:embed/>
                  <p:pic>
                    <p:nvPicPr>
                      <p:cNvPr id="0" name="图片 36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859208"/>
                        <a:ext cx="12414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4"/>
          <p:cNvGraphicFramePr>
            <a:graphicFrameLocks noChangeAspect="1"/>
          </p:cNvGraphicFramePr>
          <p:nvPr/>
        </p:nvGraphicFramePr>
        <p:xfrm>
          <a:off x="4923990" y="4802631"/>
          <a:ext cx="1377350" cy="9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0" name="Equation" r:id="rId26" imgW="13106400" imgH="8839200" progId="Equation.DSMT4">
                  <p:embed/>
                </p:oleObj>
              </mc:Choice>
              <mc:Fallback>
                <p:oleObj name="Equation" r:id="rId26" imgW="13106400" imgH="8839200" progId="Equation.DSMT4">
                  <p:embed/>
                  <p:pic>
                    <p:nvPicPr>
                      <p:cNvPr id="0" name="图片 36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990" y="4802631"/>
                        <a:ext cx="1377350" cy="93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15"/>
          <p:cNvGraphicFramePr>
            <a:graphicFrameLocks noChangeAspect="1"/>
          </p:cNvGraphicFramePr>
          <p:nvPr/>
        </p:nvGraphicFramePr>
        <p:xfrm>
          <a:off x="6174177" y="4850169"/>
          <a:ext cx="2466036" cy="88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" name="Equation" r:id="rId28" imgW="23164800" imgH="8229600" progId="Equation.DSMT4">
                  <p:embed/>
                </p:oleObj>
              </mc:Choice>
              <mc:Fallback>
                <p:oleObj name="Equation" r:id="rId28" imgW="23164800" imgH="8229600" progId="Equation.DSMT4">
                  <p:embed/>
                  <p:pic>
                    <p:nvPicPr>
                      <p:cNvPr id="0" name="图片 36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77" y="4850169"/>
                        <a:ext cx="2466036" cy="889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16"/>
          <p:cNvGraphicFramePr>
            <a:graphicFrameLocks noChangeAspect="1"/>
          </p:cNvGraphicFramePr>
          <p:nvPr/>
        </p:nvGraphicFramePr>
        <p:xfrm>
          <a:off x="8504557" y="4821181"/>
          <a:ext cx="1400835" cy="884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2" name="Equation" r:id="rId30" imgW="13106400" imgH="8229600" progId="Equation.DSMT4">
                  <p:embed/>
                </p:oleObj>
              </mc:Choice>
              <mc:Fallback>
                <p:oleObj name="Equation" r:id="rId30" imgW="13106400" imgH="8229600" progId="Equation.DSMT4">
                  <p:embed/>
                  <p:pic>
                    <p:nvPicPr>
                      <p:cNvPr id="0" name="图片 36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4557" y="4821181"/>
                        <a:ext cx="1400835" cy="884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17"/>
          <p:cNvGraphicFramePr>
            <a:graphicFrameLocks noChangeAspect="1"/>
          </p:cNvGraphicFramePr>
          <p:nvPr/>
        </p:nvGraphicFramePr>
        <p:xfrm>
          <a:off x="2556669" y="5568288"/>
          <a:ext cx="8302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3" name="Equation" r:id="rId32" imgW="8229600" imgH="9753600" progId="Equation.DSMT4">
                  <p:embed/>
                </p:oleObj>
              </mc:Choice>
              <mc:Fallback>
                <p:oleObj name="Equation" r:id="rId32" imgW="8229600" imgH="9753600" progId="Equation.DSMT4">
                  <p:embed/>
                  <p:pic>
                    <p:nvPicPr>
                      <p:cNvPr id="0" name="图片 36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5568288"/>
                        <a:ext cx="8302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/>
          <p:nvPr/>
        </p:nvGrpSpPr>
        <p:grpSpPr bwMode="auto">
          <a:xfrm>
            <a:off x="9858572" y="3206539"/>
            <a:ext cx="1622425" cy="1042987"/>
            <a:chOff x="4176" y="2160"/>
            <a:chExt cx="1136" cy="730"/>
          </a:xfrm>
        </p:grpSpPr>
        <p:grpSp>
          <p:nvGrpSpPr>
            <p:cNvPr id="30772" name="Group 24"/>
            <p:cNvGrpSpPr/>
            <p:nvPr/>
          </p:nvGrpSpPr>
          <p:grpSpPr bwMode="auto">
            <a:xfrm>
              <a:off x="4176" y="2160"/>
              <a:ext cx="1067" cy="561"/>
              <a:chOff x="4176" y="2160"/>
              <a:chExt cx="1067" cy="561"/>
            </a:xfrm>
          </p:grpSpPr>
          <p:sp>
            <p:nvSpPr>
              <p:cNvPr id="30774" name="Oval 25"/>
              <p:cNvSpPr>
                <a:spLocks noChangeArrowheads="1"/>
              </p:cNvSpPr>
              <p:nvPr/>
            </p:nvSpPr>
            <p:spPr bwMode="auto">
              <a:xfrm>
                <a:off x="4191" y="2555"/>
                <a:ext cx="1030" cy="16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775" name="Line 26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11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6" name="Line 2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773" name="Object 26"/>
            <p:cNvGraphicFramePr>
              <a:graphicFrameLocks noChangeAspect="1"/>
            </p:cNvGraphicFramePr>
            <p:nvPr/>
          </p:nvGraphicFramePr>
          <p:xfrm>
            <a:off x="5167" y="2619"/>
            <a:ext cx="14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4" name="Equation" r:id="rId34" imgW="66675" imgH="142875" progId="Equation.3">
                    <p:embed/>
                  </p:oleObj>
                </mc:Choice>
                <mc:Fallback>
                  <p:oleObj name="Equation" r:id="rId34" imgW="66675" imgH="142875" progId="Equation.3">
                    <p:embed/>
                    <p:pic>
                      <p:nvPicPr>
                        <p:cNvPr id="0" name="图片 36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2619"/>
                          <a:ext cx="14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9"/>
          <p:cNvGrpSpPr/>
          <p:nvPr/>
        </p:nvGrpSpPr>
        <p:grpSpPr bwMode="auto">
          <a:xfrm>
            <a:off x="9860213" y="1734344"/>
            <a:ext cx="2000250" cy="2820988"/>
            <a:chOff x="4167" y="1135"/>
            <a:chExt cx="1401" cy="1974"/>
          </a:xfrm>
        </p:grpSpPr>
        <p:sp>
          <p:nvSpPr>
            <p:cNvPr id="30765" name="Line 30"/>
            <p:cNvSpPr>
              <a:spLocks noChangeShapeType="1"/>
            </p:cNvSpPr>
            <p:nvPr/>
          </p:nvSpPr>
          <p:spPr bwMode="auto">
            <a:xfrm flipV="1">
              <a:off x="4704" y="1152"/>
              <a:ext cx="0" cy="14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31"/>
            <p:cNvSpPr>
              <a:spLocks noChangeShapeType="1"/>
            </p:cNvSpPr>
            <p:nvPr/>
          </p:nvSpPr>
          <p:spPr bwMode="auto">
            <a:xfrm flipH="1">
              <a:off x="4167" y="2640"/>
              <a:ext cx="537" cy="3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32"/>
            <p:cNvSpPr>
              <a:spLocks noChangeShapeType="1"/>
            </p:cNvSpPr>
            <p:nvPr/>
          </p:nvSpPr>
          <p:spPr bwMode="auto">
            <a:xfrm>
              <a:off x="4704" y="2640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8" name="Object 22"/>
            <p:cNvGraphicFramePr>
              <a:graphicFrameLocks noChangeAspect="1"/>
            </p:cNvGraphicFramePr>
            <p:nvPr/>
          </p:nvGraphicFramePr>
          <p:xfrm>
            <a:off x="4512" y="1135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5" name="Equation" r:id="rId36" imgW="104775" imgH="104775" progId="Equation.3">
                    <p:embed/>
                  </p:oleObj>
                </mc:Choice>
                <mc:Fallback>
                  <p:oleObj name="Equation" r:id="rId36" imgW="104775" imgH="104775" progId="Equation.3">
                    <p:embed/>
                    <p:pic>
                      <p:nvPicPr>
                        <p:cNvPr id="0" name="图片 36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35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9" name="Object 23"/>
            <p:cNvGraphicFramePr>
              <a:graphicFrameLocks noChangeAspect="1"/>
            </p:cNvGraphicFramePr>
            <p:nvPr/>
          </p:nvGraphicFramePr>
          <p:xfrm>
            <a:off x="4449" y="2544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6" name="Equation" r:id="rId38" imgW="104775" imgH="123825" progId="Equation.3">
                    <p:embed/>
                  </p:oleObj>
                </mc:Choice>
                <mc:Fallback>
                  <p:oleObj name="Equation" r:id="rId38" imgW="104775" imgH="123825" progId="Equation.3">
                    <p:embed/>
                    <p:pic>
                      <p:nvPicPr>
                        <p:cNvPr id="0" name="图片 36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544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0" name="Object 24"/>
            <p:cNvGraphicFramePr>
              <a:graphicFrameLocks noChangeAspect="1"/>
            </p:cNvGraphicFramePr>
            <p:nvPr/>
          </p:nvGraphicFramePr>
          <p:xfrm>
            <a:off x="4257" y="2880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7" name="Equation" r:id="rId40" imgW="104775" imgH="123825" progId="Equation.3">
                    <p:embed/>
                  </p:oleObj>
                </mc:Choice>
                <mc:Fallback>
                  <p:oleObj name="Equation" r:id="rId40" imgW="104775" imgH="123825" progId="Equation.3">
                    <p:embed/>
                    <p:pic>
                      <p:nvPicPr>
                        <p:cNvPr id="0" name="图片 36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2880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1" name="Object 25"/>
            <p:cNvGraphicFramePr>
              <a:graphicFrameLocks noChangeAspect="1"/>
            </p:cNvGraphicFramePr>
            <p:nvPr/>
          </p:nvGraphicFramePr>
          <p:xfrm>
            <a:off x="5340" y="2668"/>
            <a:ext cx="2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8" name="Equation" r:id="rId42" imgW="123825" imgH="142875" progId="Equation.3">
                    <p:embed/>
                  </p:oleObj>
                </mc:Choice>
                <mc:Fallback>
                  <p:oleObj name="Equation" r:id="rId42" imgW="123825" imgH="142875" progId="Equation.3">
                    <p:embed/>
                    <p:pic>
                      <p:nvPicPr>
                        <p:cNvPr id="0" name="图片 36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2668"/>
                          <a:ext cx="22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/>
          <p:cNvGrpSpPr/>
          <p:nvPr/>
        </p:nvGrpSpPr>
        <p:grpSpPr bwMode="auto">
          <a:xfrm>
            <a:off x="9878256" y="1965933"/>
            <a:ext cx="1751013" cy="1362075"/>
            <a:chOff x="4176" y="1266"/>
            <a:chExt cx="1226" cy="953"/>
          </a:xfrm>
        </p:grpSpPr>
        <p:grpSp>
          <p:nvGrpSpPr>
            <p:cNvPr id="30754" name="Group 38"/>
            <p:cNvGrpSpPr/>
            <p:nvPr/>
          </p:nvGrpSpPr>
          <p:grpSpPr bwMode="auto">
            <a:xfrm>
              <a:off x="4176" y="1266"/>
              <a:ext cx="1062" cy="953"/>
              <a:chOff x="4176" y="1266"/>
              <a:chExt cx="1062" cy="953"/>
            </a:xfrm>
          </p:grpSpPr>
          <p:graphicFrame>
            <p:nvGraphicFramePr>
              <p:cNvPr id="30756" name="Object 20"/>
              <p:cNvGraphicFramePr>
                <a:graphicFrameLocks noChangeAspect="1"/>
              </p:cNvGraphicFramePr>
              <p:nvPr/>
            </p:nvGraphicFramePr>
            <p:xfrm>
              <a:off x="4704" y="1266"/>
              <a:ext cx="207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89" name="Equation" r:id="rId44" imgW="104775" imgH="142875" progId="Equation.3">
                      <p:embed/>
                    </p:oleObj>
                  </mc:Choice>
                  <mc:Fallback>
                    <p:oleObj name="Equation" r:id="rId44" imgW="104775" imgH="142875" progId="Equation.3">
                      <p:embed/>
                      <p:pic>
                        <p:nvPicPr>
                          <p:cNvPr id="0" name="图片 363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266"/>
                            <a:ext cx="207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57" name="Group 40"/>
              <p:cNvGrpSpPr/>
              <p:nvPr/>
            </p:nvGrpSpPr>
            <p:grpSpPr bwMode="auto">
              <a:xfrm>
                <a:off x="4176" y="1521"/>
                <a:ext cx="1062" cy="698"/>
                <a:chOff x="4176" y="1521"/>
                <a:chExt cx="1062" cy="698"/>
              </a:xfrm>
            </p:grpSpPr>
            <p:sp>
              <p:nvSpPr>
                <p:cNvPr id="30758" name="Arc 41"/>
                <p:cNvSpPr/>
                <p:nvPr/>
              </p:nvSpPr>
              <p:spPr bwMode="auto">
                <a:xfrm>
                  <a:off x="4182" y="1521"/>
                  <a:ext cx="1056" cy="629"/>
                </a:xfrm>
                <a:custGeom>
                  <a:avLst/>
                  <a:gdLst>
                    <a:gd name="T0" fmla="*/ 0 w 43200"/>
                    <a:gd name="T1" fmla="*/ 0 h 22952"/>
                    <a:gd name="T2" fmla="*/ 0 w 43200"/>
                    <a:gd name="T3" fmla="*/ 0 h 22952"/>
                    <a:gd name="T4" fmla="*/ 0 w 43200"/>
                    <a:gd name="T5" fmla="*/ 0 h 22952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952"/>
                    <a:gd name="T11" fmla="*/ 43200 w 43200"/>
                    <a:gd name="T12" fmla="*/ 22952 h 229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952" fill="none" extrusionOk="0">
                      <a:moveTo>
                        <a:pt x="42" y="22951"/>
                      </a:moveTo>
                      <a:cubicBezTo>
                        <a:pt x="14" y="22501"/>
                        <a:pt x="0" y="2205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1893"/>
                        <a:pt x="43194" y="22187"/>
                        <a:pt x="43182" y="22481"/>
                      </a:cubicBezTo>
                    </a:path>
                    <a:path w="43200" h="22952" stroke="0" extrusionOk="0">
                      <a:moveTo>
                        <a:pt x="42" y="22951"/>
                      </a:moveTo>
                      <a:cubicBezTo>
                        <a:pt x="14" y="22501"/>
                        <a:pt x="0" y="2205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1893"/>
                        <a:pt x="43194" y="22187"/>
                        <a:pt x="43182" y="22481"/>
                      </a:cubicBezTo>
                      <a:lnTo>
                        <a:pt x="21600" y="21600"/>
                      </a:lnTo>
                      <a:lnTo>
                        <a:pt x="42" y="2295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18"/>
                    </a:gs>
                    <a:gs pos="50000">
                      <a:srgbClr val="33CC33"/>
                    </a:gs>
                    <a:gs pos="100000">
                      <a:srgbClr val="185E18"/>
                    </a:gs>
                  </a:gsLst>
                  <a:lin ang="0" scaled="1"/>
                </a:gradFill>
                <a:ln w="9525">
                  <a:solidFill>
                    <a:srgbClr val="33CC33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759" name="Group 42"/>
                <p:cNvGrpSpPr/>
                <p:nvPr/>
              </p:nvGrpSpPr>
              <p:grpSpPr bwMode="auto">
                <a:xfrm>
                  <a:off x="4176" y="2064"/>
                  <a:ext cx="1060" cy="155"/>
                  <a:chOff x="2815" y="2018"/>
                  <a:chExt cx="1060" cy="155"/>
                </a:xfrm>
              </p:grpSpPr>
              <p:sp>
                <p:nvSpPr>
                  <p:cNvPr id="30763" name="Arc 43"/>
                  <p:cNvSpPr/>
                  <p:nvPr/>
                </p:nvSpPr>
                <p:spPr bwMode="auto">
                  <a:xfrm>
                    <a:off x="2834" y="2018"/>
                    <a:ext cx="1041" cy="88"/>
                  </a:xfrm>
                  <a:custGeom>
                    <a:avLst/>
                    <a:gdLst>
                      <a:gd name="T0" fmla="*/ 0 w 43182"/>
                      <a:gd name="T1" fmla="*/ 0 h 21600"/>
                      <a:gd name="T2" fmla="*/ 0 w 43182"/>
                      <a:gd name="T3" fmla="*/ 0 h 21600"/>
                      <a:gd name="T4" fmla="*/ 0 w 4318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82"/>
                      <a:gd name="T10" fmla="*/ 0 h 21600"/>
                      <a:gd name="T11" fmla="*/ 43182 w 4318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82" h="21600" fill="none" extrusionOk="0">
                        <a:moveTo>
                          <a:pt x="0" y="20709"/>
                        </a:moveTo>
                        <a:cubicBezTo>
                          <a:pt x="478" y="9136"/>
                          <a:pt x="9999" y="-1"/>
                          <a:pt x="21582" y="0"/>
                        </a:cubicBezTo>
                        <a:cubicBezTo>
                          <a:pt x="33511" y="0"/>
                          <a:pt x="43182" y="9670"/>
                          <a:pt x="43182" y="21600"/>
                        </a:cubicBezTo>
                      </a:path>
                      <a:path w="43182" h="21600" stroke="0" extrusionOk="0">
                        <a:moveTo>
                          <a:pt x="0" y="20709"/>
                        </a:moveTo>
                        <a:cubicBezTo>
                          <a:pt x="478" y="9136"/>
                          <a:pt x="9999" y="-1"/>
                          <a:pt x="21582" y="0"/>
                        </a:cubicBezTo>
                        <a:cubicBezTo>
                          <a:pt x="33511" y="0"/>
                          <a:pt x="43182" y="9670"/>
                          <a:pt x="43182" y="21600"/>
                        </a:cubicBezTo>
                        <a:lnTo>
                          <a:pt x="21582" y="21600"/>
                        </a:lnTo>
                        <a:lnTo>
                          <a:pt x="0" y="2070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85E18"/>
                      </a:gs>
                      <a:gs pos="50000">
                        <a:srgbClr val="33CC33"/>
                      </a:gs>
                      <a:gs pos="100000">
                        <a:srgbClr val="185E18"/>
                      </a:gs>
                    </a:gsLst>
                    <a:lin ang="0" scaled="1"/>
                  </a:gradFill>
                  <a:ln w="9525">
                    <a:solidFill>
                      <a:srgbClr val="33CC33"/>
                    </a:solidFill>
                    <a:prstDash val="dash"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64" name="Arc 44"/>
                  <p:cNvSpPr/>
                  <p:nvPr/>
                </p:nvSpPr>
                <p:spPr bwMode="auto">
                  <a:xfrm rot="10800000">
                    <a:off x="2815" y="2085"/>
                    <a:ext cx="1041" cy="88"/>
                  </a:xfrm>
                  <a:custGeom>
                    <a:avLst/>
                    <a:gdLst>
                      <a:gd name="T0" fmla="*/ 0 w 43190"/>
                      <a:gd name="T1" fmla="*/ 0 h 21600"/>
                      <a:gd name="T2" fmla="*/ 0 w 43190"/>
                      <a:gd name="T3" fmla="*/ 0 h 21600"/>
                      <a:gd name="T4" fmla="*/ 0 w 4319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90"/>
                      <a:gd name="T10" fmla="*/ 0 h 21600"/>
                      <a:gd name="T11" fmla="*/ 43190 w 4319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90" h="21600" fill="none" extrusionOk="0">
                        <a:moveTo>
                          <a:pt x="0" y="20931"/>
                        </a:moveTo>
                        <a:cubicBezTo>
                          <a:pt x="361" y="9267"/>
                          <a:pt x="9921" y="-1"/>
                          <a:pt x="21590" y="0"/>
                        </a:cubicBezTo>
                        <a:cubicBezTo>
                          <a:pt x="33519" y="0"/>
                          <a:pt x="43190" y="9670"/>
                          <a:pt x="43190" y="21600"/>
                        </a:cubicBezTo>
                      </a:path>
                      <a:path w="43190" h="21600" stroke="0" extrusionOk="0">
                        <a:moveTo>
                          <a:pt x="0" y="20931"/>
                        </a:moveTo>
                        <a:cubicBezTo>
                          <a:pt x="361" y="9267"/>
                          <a:pt x="9921" y="-1"/>
                          <a:pt x="21590" y="0"/>
                        </a:cubicBezTo>
                        <a:cubicBezTo>
                          <a:pt x="33519" y="0"/>
                          <a:pt x="43190" y="9670"/>
                          <a:pt x="43190" y="21600"/>
                        </a:cubicBezTo>
                        <a:lnTo>
                          <a:pt x="21590" y="21600"/>
                        </a:lnTo>
                        <a:lnTo>
                          <a:pt x="0" y="2093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85E18"/>
                      </a:gs>
                      <a:gs pos="50000">
                        <a:srgbClr val="33CC33"/>
                      </a:gs>
                      <a:gs pos="100000">
                        <a:srgbClr val="185E18"/>
                      </a:gs>
                    </a:gsLst>
                    <a:lin ang="0" scaled="1"/>
                  </a:gradFill>
                  <a:ln w="9525">
                    <a:solidFill>
                      <a:srgbClr val="33CC33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30760" name="Object 21"/>
                <p:cNvGraphicFramePr>
                  <a:graphicFrameLocks noChangeAspect="1"/>
                </p:cNvGraphicFramePr>
                <p:nvPr/>
              </p:nvGraphicFramePr>
              <p:xfrm>
                <a:off x="4752" y="1938"/>
                <a:ext cx="146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390" name="Equation" r:id="rId46" imgW="66675" imgH="142875" progId="Equation.3">
                        <p:embed/>
                      </p:oleObj>
                    </mc:Choice>
                    <mc:Fallback>
                      <p:oleObj name="Equation" r:id="rId46" imgW="66675" imgH="142875" progId="Equation.3">
                        <p:embed/>
                        <p:pic>
                          <p:nvPicPr>
                            <p:cNvPr id="0" name="图片 363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938"/>
                              <a:ext cx="146" cy="2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6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04" y="1536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944" y="1536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0755" name="Object 19"/>
            <p:cNvGraphicFramePr>
              <a:graphicFrameLocks noChangeAspect="1"/>
            </p:cNvGraphicFramePr>
            <p:nvPr/>
          </p:nvGraphicFramePr>
          <p:xfrm>
            <a:off x="5174" y="1670"/>
            <a:ext cx="2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1" name="Equation" r:id="rId48" imgW="123825" imgH="133350" progId="Equation.3">
                    <p:embed/>
                  </p:oleObj>
                </mc:Choice>
                <mc:Fallback>
                  <p:oleObj name="Equation" r:id="rId48" imgW="123825" imgH="133350" progId="Equation.3">
                    <p:embed/>
                    <p:pic>
                      <p:nvPicPr>
                        <p:cNvPr id="0" name="图片 36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4" y="1670"/>
                          <a:ext cx="2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9"/>
          <p:cNvGrpSpPr/>
          <p:nvPr/>
        </p:nvGrpSpPr>
        <p:grpSpPr bwMode="auto">
          <a:xfrm>
            <a:off x="9850654" y="3069285"/>
            <a:ext cx="1539875" cy="506412"/>
            <a:chOff x="4176" y="2064"/>
            <a:chExt cx="1060" cy="354"/>
          </a:xfrm>
        </p:grpSpPr>
        <p:grpSp>
          <p:nvGrpSpPr>
            <p:cNvPr id="30749" name="Group 50"/>
            <p:cNvGrpSpPr/>
            <p:nvPr/>
          </p:nvGrpSpPr>
          <p:grpSpPr bwMode="auto">
            <a:xfrm>
              <a:off x="4176" y="2064"/>
              <a:ext cx="1060" cy="155"/>
              <a:chOff x="2815" y="2018"/>
              <a:chExt cx="1060" cy="155"/>
            </a:xfrm>
          </p:grpSpPr>
          <p:sp>
            <p:nvSpPr>
              <p:cNvPr id="30752" name="Arc 51"/>
              <p:cNvSpPr/>
              <p:nvPr/>
            </p:nvSpPr>
            <p:spPr bwMode="auto">
              <a:xfrm>
                <a:off x="2834" y="2018"/>
                <a:ext cx="1041" cy="88"/>
              </a:xfrm>
              <a:custGeom>
                <a:avLst/>
                <a:gdLst>
                  <a:gd name="T0" fmla="*/ 0 w 43182"/>
                  <a:gd name="T1" fmla="*/ 0 h 21600"/>
                  <a:gd name="T2" fmla="*/ 0 w 43182"/>
                  <a:gd name="T3" fmla="*/ 0 h 21600"/>
                  <a:gd name="T4" fmla="*/ 0 w 4318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2"/>
                  <a:gd name="T10" fmla="*/ 0 h 21600"/>
                  <a:gd name="T11" fmla="*/ 43182 w 4318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2" h="21600" fill="none" extrusionOk="0">
                    <a:moveTo>
                      <a:pt x="0" y="20709"/>
                    </a:moveTo>
                    <a:cubicBezTo>
                      <a:pt x="478" y="9136"/>
                      <a:pt x="9999" y="-1"/>
                      <a:pt x="21582" y="0"/>
                    </a:cubicBezTo>
                    <a:cubicBezTo>
                      <a:pt x="33511" y="0"/>
                      <a:pt x="43182" y="9670"/>
                      <a:pt x="43182" y="21600"/>
                    </a:cubicBezTo>
                  </a:path>
                  <a:path w="43182" h="21600" stroke="0" extrusionOk="0">
                    <a:moveTo>
                      <a:pt x="0" y="20709"/>
                    </a:moveTo>
                    <a:cubicBezTo>
                      <a:pt x="478" y="9136"/>
                      <a:pt x="9999" y="-1"/>
                      <a:pt x="21582" y="0"/>
                    </a:cubicBezTo>
                    <a:cubicBezTo>
                      <a:pt x="33511" y="0"/>
                      <a:pt x="43182" y="9670"/>
                      <a:pt x="43182" y="21600"/>
                    </a:cubicBezTo>
                    <a:lnTo>
                      <a:pt x="21582" y="21600"/>
                    </a:lnTo>
                    <a:lnTo>
                      <a:pt x="0" y="20709"/>
                    </a:lnTo>
                    <a:close/>
                  </a:path>
                </a:pathLst>
              </a:custGeom>
              <a:solidFill>
                <a:srgbClr val="663300">
                  <a:alpha val="50195"/>
                </a:srgbClr>
              </a:solidFill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3" name="Arc 52"/>
              <p:cNvSpPr/>
              <p:nvPr/>
            </p:nvSpPr>
            <p:spPr bwMode="auto">
              <a:xfrm rot="10800000">
                <a:off x="2815" y="2085"/>
                <a:ext cx="1041" cy="88"/>
              </a:xfrm>
              <a:custGeom>
                <a:avLst/>
                <a:gdLst>
                  <a:gd name="T0" fmla="*/ 0 w 43190"/>
                  <a:gd name="T1" fmla="*/ 0 h 21600"/>
                  <a:gd name="T2" fmla="*/ 0 w 43190"/>
                  <a:gd name="T3" fmla="*/ 0 h 21600"/>
                  <a:gd name="T4" fmla="*/ 0 w 4319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0"/>
                  <a:gd name="T10" fmla="*/ 0 h 21600"/>
                  <a:gd name="T11" fmla="*/ 43190 w 431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0" h="21600" fill="none" extrusionOk="0">
                    <a:moveTo>
                      <a:pt x="0" y="20931"/>
                    </a:moveTo>
                    <a:cubicBezTo>
                      <a:pt x="361" y="9267"/>
                      <a:pt x="9921" y="-1"/>
                      <a:pt x="21590" y="0"/>
                    </a:cubicBezTo>
                    <a:cubicBezTo>
                      <a:pt x="33519" y="0"/>
                      <a:pt x="43190" y="9670"/>
                      <a:pt x="43190" y="21600"/>
                    </a:cubicBezTo>
                  </a:path>
                  <a:path w="43190" h="21600" stroke="0" extrusionOk="0">
                    <a:moveTo>
                      <a:pt x="0" y="20931"/>
                    </a:moveTo>
                    <a:cubicBezTo>
                      <a:pt x="361" y="9267"/>
                      <a:pt x="9921" y="-1"/>
                      <a:pt x="21590" y="0"/>
                    </a:cubicBezTo>
                    <a:cubicBezTo>
                      <a:pt x="33519" y="0"/>
                      <a:pt x="43190" y="9670"/>
                      <a:pt x="43190" y="21600"/>
                    </a:cubicBezTo>
                    <a:lnTo>
                      <a:pt x="21590" y="21600"/>
                    </a:lnTo>
                    <a:lnTo>
                      <a:pt x="0" y="20931"/>
                    </a:lnTo>
                    <a:close/>
                  </a:path>
                </a:pathLst>
              </a:custGeom>
              <a:solidFill>
                <a:srgbClr val="663300">
                  <a:alpha val="50195"/>
                </a:srgbClr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0" name="Line 53"/>
            <p:cNvSpPr>
              <a:spLocks noChangeShapeType="1"/>
            </p:cNvSpPr>
            <p:nvPr/>
          </p:nvSpPr>
          <p:spPr bwMode="auto">
            <a:xfrm>
              <a:off x="460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1" name="Object 18"/>
            <p:cNvGraphicFramePr>
              <a:graphicFrameLocks noChangeAspect="1"/>
            </p:cNvGraphicFramePr>
            <p:nvPr/>
          </p:nvGraphicFramePr>
          <p:xfrm>
            <a:off x="4270" y="2064"/>
            <a:ext cx="29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2" name="Equation" r:id="rId50" imgW="161925" imgH="200025" progId="Equation.3">
                    <p:embed/>
                  </p:oleObj>
                </mc:Choice>
                <mc:Fallback>
                  <p:oleObj name="Equation" r:id="rId50" imgW="161925" imgH="200025" progId="Equation.3">
                    <p:embed/>
                    <p:pic>
                      <p:nvPicPr>
                        <p:cNvPr id="0" name="图片 36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2064"/>
                          <a:ext cx="29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4671026" y="3106474"/>
            <a:ext cx="1524000" cy="533400"/>
            <a:chOff x="4777340" y="2925757"/>
            <a:chExt cx="1524000" cy="533400"/>
          </a:xfrm>
        </p:grpSpPr>
        <p:sp>
          <p:nvSpPr>
            <p:cNvPr id="25655" name="AutoShape 55"/>
            <p:cNvSpPr>
              <a:spLocks noChangeArrowheads="1"/>
            </p:cNvSpPr>
            <p:nvPr/>
          </p:nvSpPr>
          <p:spPr bwMode="auto">
            <a:xfrm>
              <a:off x="4777340" y="2925757"/>
              <a:ext cx="1524000" cy="533400"/>
            </a:xfrm>
            <a:prstGeom prst="wedgeRectCallout">
              <a:avLst>
                <a:gd name="adj1" fmla="val -67500"/>
                <a:gd name="adj2" fmla="val 17053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969670" y="298963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用柱坐标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933296" y="3087778"/>
            <a:ext cx="1524000" cy="533400"/>
            <a:chOff x="6705600" y="2895600"/>
            <a:chExt cx="1524000" cy="533400"/>
          </a:xfrm>
        </p:grpSpPr>
        <p:sp>
          <p:nvSpPr>
            <p:cNvPr id="25656" name="AutoShape 56"/>
            <p:cNvSpPr>
              <a:spLocks noChangeArrowheads="1"/>
            </p:cNvSpPr>
            <p:nvPr/>
          </p:nvSpPr>
          <p:spPr bwMode="auto">
            <a:xfrm>
              <a:off x="6705600" y="2895600"/>
              <a:ext cx="1524000" cy="533400"/>
            </a:xfrm>
            <a:prstGeom prst="wedgeRectCallout">
              <a:avLst>
                <a:gd name="adj1" fmla="val -55000"/>
                <a:gd name="adj2" fmla="val 166963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823915" y="2966560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用极坐标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utoUpdateAnimBg="0" build="p"/>
      <p:bldP spid="25608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9700" y="100311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41231" y="907398"/>
          <a:ext cx="53530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5" name="Equation" r:id="rId1" imgW="52120800" imgH="6705600" progId="Equation.DSMT4">
                  <p:embed/>
                </p:oleObj>
              </mc:Choice>
              <mc:Fallback>
                <p:oleObj name="Equation" r:id="rId1" imgW="52120800" imgH="6705600" progId="Equation.DSMT4">
                  <p:embed/>
                  <p:pic>
                    <p:nvPicPr>
                      <p:cNvPr id="0" name="图片 264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1231" y="907398"/>
                        <a:ext cx="53530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7"/>
          <p:cNvGrpSpPr/>
          <p:nvPr/>
        </p:nvGrpSpPr>
        <p:grpSpPr bwMode="auto">
          <a:xfrm>
            <a:off x="9202994" y="3494509"/>
            <a:ext cx="1724918" cy="1613568"/>
            <a:chOff x="5546" y="1453"/>
            <a:chExt cx="1042" cy="1151"/>
          </a:xfrm>
        </p:grpSpPr>
        <p:grpSp>
          <p:nvGrpSpPr>
            <p:cNvPr id="23" name="Group 40"/>
            <p:cNvGrpSpPr/>
            <p:nvPr/>
          </p:nvGrpSpPr>
          <p:grpSpPr bwMode="auto">
            <a:xfrm>
              <a:off x="5546" y="1453"/>
              <a:ext cx="1042" cy="1151"/>
              <a:chOff x="5546" y="1453"/>
              <a:chExt cx="1042" cy="1151"/>
            </a:xfrm>
          </p:grpSpPr>
          <p:sp>
            <p:nvSpPr>
              <p:cNvPr id="24" name="Arc 41"/>
              <p:cNvSpPr/>
              <p:nvPr/>
            </p:nvSpPr>
            <p:spPr bwMode="auto">
              <a:xfrm rot="14310572">
                <a:off x="5563" y="1436"/>
                <a:ext cx="1008" cy="1042"/>
              </a:xfrm>
              <a:custGeom>
                <a:avLst/>
                <a:gdLst>
                  <a:gd name="T0" fmla="*/ 0 w 43200"/>
                  <a:gd name="T1" fmla="*/ 0 h 22952"/>
                  <a:gd name="T2" fmla="*/ 0 w 43200"/>
                  <a:gd name="T3" fmla="*/ 0 h 22952"/>
                  <a:gd name="T4" fmla="*/ 0 w 43200"/>
                  <a:gd name="T5" fmla="*/ 0 h 2295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952"/>
                  <a:gd name="T11" fmla="*/ 43200 w 43200"/>
                  <a:gd name="T12" fmla="*/ 22952 h 229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952" fill="none" extrusionOk="0">
                    <a:moveTo>
                      <a:pt x="42" y="22951"/>
                    </a:moveTo>
                    <a:cubicBezTo>
                      <a:pt x="14" y="22501"/>
                      <a:pt x="0" y="220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893"/>
                      <a:pt x="43194" y="22187"/>
                      <a:pt x="43182" y="22481"/>
                    </a:cubicBezTo>
                  </a:path>
                  <a:path w="43200" h="22952" stroke="0" extrusionOk="0">
                    <a:moveTo>
                      <a:pt x="42" y="22951"/>
                    </a:moveTo>
                    <a:cubicBezTo>
                      <a:pt x="14" y="22501"/>
                      <a:pt x="0" y="220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893"/>
                      <a:pt x="43194" y="22187"/>
                      <a:pt x="43182" y="22481"/>
                    </a:cubicBezTo>
                    <a:lnTo>
                      <a:pt x="21600" y="21600"/>
                    </a:lnTo>
                    <a:lnTo>
                      <a:pt x="42" y="22951"/>
                    </a:ln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 flipH="1">
                <a:off x="5907" y="2288"/>
                <a:ext cx="109" cy="3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1" name="Object 19"/>
            <p:cNvGraphicFramePr>
              <a:graphicFrameLocks noChangeAspect="1"/>
            </p:cNvGraphicFramePr>
            <p:nvPr/>
          </p:nvGraphicFramePr>
          <p:xfrm>
            <a:off x="5607" y="1747"/>
            <a:ext cx="2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6" name="Equation" r:id="rId3" imgW="123825" imgH="133350" progId="Equation.3">
                    <p:embed/>
                  </p:oleObj>
                </mc:Choice>
                <mc:Fallback>
                  <p:oleObj name="Equation" r:id="rId3" imgW="123825" imgH="133350" progId="Equation.3">
                    <p:embed/>
                    <p:pic>
                      <p:nvPicPr>
                        <p:cNvPr id="0" name="图片 26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" y="1747"/>
                          <a:ext cx="2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10131493" y="3000494"/>
            <a:ext cx="1490086" cy="1420281"/>
          </a:xfrm>
          <a:prstGeom prst="ellipse">
            <a:avLst/>
          </a:prstGeom>
          <a:solidFill>
            <a:srgbClr val="FFFF00">
              <a:alpha val="43000"/>
            </a:srgbClr>
          </a:solidFill>
          <a:ln w="15875">
            <a:solidFill>
              <a:schemeClr val="tx1"/>
            </a:solidFill>
            <a:prstDash val="sysDash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509720" y="1516773"/>
          <a:ext cx="5784561" cy="87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7" name="Equation" r:id="rId6" imgW="60350400" imgH="9144000" progId="Equation.DSMT4">
                  <p:embed/>
                </p:oleObj>
              </mc:Choice>
              <mc:Fallback>
                <p:oleObj name="Equation" r:id="rId6" imgW="60350400" imgH="9144000" progId="Equation.DSMT4">
                  <p:embed/>
                  <p:pic>
                    <p:nvPicPr>
                      <p:cNvPr id="0" name="图片 264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20" y="1516773"/>
                        <a:ext cx="5784561" cy="876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961870" y="222368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" name="Group 29"/>
          <p:cNvGrpSpPr/>
          <p:nvPr/>
        </p:nvGrpSpPr>
        <p:grpSpPr bwMode="auto">
          <a:xfrm>
            <a:off x="9226306" y="2218682"/>
            <a:ext cx="2856888" cy="2740960"/>
            <a:chOff x="3567" y="1548"/>
            <a:chExt cx="2001" cy="1918"/>
          </a:xfrm>
        </p:grpSpPr>
        <p:sp>
          <p:nvSpPr>
            <p:cNvPr id="6" name="Line 30"/>
            <p:cNvSpPr>
              <a:spLocks noChangeShapeType="1"/>
            </p:cNvSpPr>
            <p:nvPr/>
          </p:nvSpPr>
          <p:spPr bwMode="auto">
            <a:xfrm flipV="1">
              <a:off x="4704" y="1621"/>
              <a:ext cx="0" cy="10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 flipH="1">
              <a:off x="3567" y="2640"/>
              <a:ext cx="1137" cy="7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Object 22"/>
            <p:cNvGraphicFramePr>
              <a:graphicFrameLocks noChangeAspect="1"/>
            </p:cNvGraphicFramePr>
            <p:nvPr/>
          </p:nvGraphicFramePr>
          <p:xfrm>
            <a:off x="4767" y="1548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8" name="Equation" r:id="rId8" imgW="104775" imgH="104775" progId="Equation.3">
                    <p:embed/>
                  </p:oleObj>
                </mc:Choice>
                <mc:Fallback>
                  <p:oleObj name="Equation" r:id="rId8" imgW="104775" imgH="104775" progId="Equation.3">
                    <p:embed/>
                    <p:pic>
                      <p:nvPicPr>
                        <p:cNvPr id="0" name="图片 26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1548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3"/>
            <p:cNvGraphicFramePr>
              <a:graphicFrameLocks noChangeAspect="1"/>
            </p:cNvGraphicFramePr>
            <p:nvPr/>
          </p:nvGraphicFramePr>
          <p:xfrm>
            <a:off x="4449" y="2544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9" name="Equation" r:id="rId10" imgW="104775" imgH="123825" progId="Equation.3">
                    <p:embed/>
                  </p:oleObj>
                </mc:Choice>
                <mc:Fallback>
                  <p:oleObj name="Equation" r:id="rId10" imgW="104775" imgH="123825" progId="Equation.3">
                    <p:embed/>
                    <p:pic>
                      <p:nvPicPr>
                        <p:cNvPr id="0" name="图片 26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544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4"/>
            <p:cNvGraphicFramePr>
              <a:graphicFrameLocks noChangeAspect="1"/>
            </p:cNvGraphicFramePr>
            <p:nvPr/>
          </p:nvGraphicFramePr>
          <p:xfrm>
            <a:off x="3623" y="3237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0" name="Equation" r:id="rId12" imgW="104775" imgH="123825" progId="Equation.3">
                    <p:embed/>
                  </p:oleObj>
                </mc:Choice>
                <mc:Fallback>
                  <p:oleObj name="Equation" r:id="rId12" imgW="104775" imgH="123825" progId="Equation.3">
                    <p:embed/>
                    <p:pic>
                      <p:nvPicPr>
                        <p:cNvPr id="0" name="图片 26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3237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5"/>
            <p:cNvGraphicFramePr>
              <a:graphicFrameLocks noChangeAspect="1"/>
            </p:cNvGraphicFramePr>
            <p:nvPr/>
          </p:nvGraphicFramePr>
          <p:xfrm>
            <a:off x="5340" y="2668"/>
            <a:ext cx="2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1" name="Equation" r:id="rId14" imgW="123825" imgH="142875" progId="Equation.3">
                    <p:embed/>
                  </p:oleObj>
                </mc:Choice>
                <mc:Fallback>
                  <p:oleObj name="Equation" r:id="rId14" imgW="123825" imgH="142875" progId="Equation.3">
                    <p:embed/>
                    <p:pic>
                      <p:nvPicPr>
                        <p:cNvPr id="0" name="图片 26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2668"/>
                          <a:ext cx="22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4704" y="2640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539875" y="2200641"/>
          <a:ext cx="4574795" cy="56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2" name="Equation" r:id="rId16" imgW="44196000" imgH="5486400" progId="Equation.DSMT4">
                  <p:embed/>
                </p:oleObj>
              </mc:Choice>
              <mc:Fallback>
                <p:oleObj name="Equation" r:id="rId16" imgW="44196000" imgH="5486400" progId="Equation.DSMT4">
                  <p:embed/>
                  <p:pic>
                    <p:nvPicPr>
                      <p:cNvPr id="0" name="图片 264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39875" y="2200641"/>
                        <a:ext cx="4574795" cy="56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983097" y="2765365"/>
          <a:ext cx="7219640" cy="59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3" name="Equation" r:id="rId18" imgW="69799200" imgH="5791200" progId="Equation.DSMT4">
                  <p:embed/>
                </p:oleObj>
              </mc:Choice>
              <mc:Fallback>
                <p:oleObj name="Equation" r:id="rId18" imgW="69799200" imgH="5791200" progId="Equation.DSMT4">
                  <p:embed/>
                  <p:pic>
                    <p:nvPicPr>
                      <p:cNvPr id="0" name="图片 264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83097" y="2765365"/>
                        <a:ext cx="7219640" cy="59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969817" y="3431061"/>
          <a:ext cx="3504193" cy="50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4" name="Equation" r:id="rId20" imgW="33832800" imgH="4876800" progId="Equation.DSMT4">
                  <p:embed/>
                </p:oleObj>
              </mc:Choice>
              <mc:Fallback>
                <p:oleObj name="Equation" r:id="rId20" imgW="33832800" imgH="4876800" progId="Equation.DSMT4">
                  <p:embed/>
                  <p:pic>
                    <p:nvPicPr>
                      <p:cNvPr id="0" name="图片 264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69817" y="3431061"/>
                        <a:ext cx="3504193" cy="505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969817" y="3948750"/>
          <a:ext cx="2244767" cy="48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5" name="Equation" r:id="rId22" imgW="22555200" imgH="4876800" progId="Equation.DSMT4">
                  <p:embed/>
                </p:oleObj>
              </mc:Choice>
              <mc:Fallback>
                <p:oleObj name="Equation" r:id="rId22" imgW="22555200" imgH="4876800" progId="Equation.DSMT4">
                  <p:embed/>
                  <p:pic>
                    <p:nvPicPr>
                      <p:cNvPr id="0" name="图片 264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69817" y="3948750"/>
                        <a:ext cx="2244767" cy="48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7564080" y="161559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969818" y="4393650"/>
          <a:ext cx="5016211" cy="96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6" name="Equation" r:id="rId24" imgW="50901600" imgH="9753600" progId="Equation.DSMT4">
                  <p:embed/>
                </p:oleObj>
              </mc:Choice>
              <mc:Fallback>
                <p:oleObj name="Equation" r:id="rId24" imgW="50901600" imgH="9753600" progId="Equation.DSMT4">
                  <p:embed/>
                  <p:pic>
                    <p:nvPicPr>
                      <p:cNvPr id="0" name="图片 2641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9818" y="4393650"/>
                        <a:ext cx="5016211" cy="96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473149" y="3407032"/>
          <a:ext cx="3578946" cy="58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Equation" r:id="rId26" imgW="33832800" imgH="5486400" progId="Equation.DSMT4">
                  <p:embed/>
                </p:oleObj>
              </mc:Choice>
              <mc:Fallback>
                <p:oleObj name="Equation" r:id="rId26" imgW="33832800" imgH="5486400" progId="Equation.DSMT4">
                  <p:embed/>
                  <p:pic>
                    <p:nvPicPr>
                      <p:cNvPr id="0" name="图片 2641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473149" y="3407032"/>
                        <a:ext cx="3578946" cy="580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182170" y="5163541"/>
          <a:ext cx="4345602" cy="110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Equation" r:id="rId28" imgW="44196000" imgH="11277600" progId="Equation.DSMT4">
                  <p:embed/>
                </p:oleObj>
              </mc:Choice>
              <mc:Fallback>
                <p:oleObj name="Equation" r:id="rId28" imgW="44196000" imgH="11277600" progId="Equation.DSMT4">
                  <p:embed/>
                  <p:pic>
                    <p:nvPicPr>
                      <p:cNvPr id="0" name="图片 2641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82170" y="5163541"/>
                        <a:ext cx="4345602" cy="110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527772" y="5353784"/>
          <a:ext cx="4072615" cy="91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" name="Equation" r:id="rId30" imgW="40538400" imgH="9144000" progId="Equation.DSMT4">
                  <p:embed/>
                </p:oleObj>
              </mc:Choice>
              <mc:Fallback>
                <p:oleObj name="Equation" r:id="rId30" imgW="40538400" imgH="9144000" progId="Equation.DSMT4">
                  <p:embed/>
                  <p:pic>
                    <p:nvPicPr>
                      <p:cNvPr id="0" name="图片 2641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27772" y="5353784"/>
                        <a:ext cx="4072615" cy="91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20618" y="1101447"/>
          <a:ext cx="49879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9" name="Equation" r:id="rId1" imgW="49682400" imgH="9753600" progId="Equation.DSMT4">
                  <p:embed/>
                </p:oleObj>
              </mc:Choice>
              <mc:Fallback>
                <p:oleObj name="Equation" r:id="rId1" imgW="49682400" imgH="9753600" progId="Equation.DSMT4">
                  <p:embed/>
                  <p:pic>
                    <p:nvPicPr>
                      <p:cNvPr id="0" name="图片 27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0618" y="1101447"/>
                        <a:ext cx="4987925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20618" y="705924"/>
          <a:ext cx="5251455" cy="47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0" name="Equation" r:id="rId3" imgW="56997600" imgH="5181600" progId="Equation.DSMT4">
                  <p:embed/>
                </p:oleObj>
              </mc:Choice>
              <mc:Fallback>
                <p:oleObj name="Equation" r:id="rId3" imgW="56997600" imgH="5181600" progId="Equation.DSMT4">
                  <p:embed/>
                  <p:pic>
                    <p:nvPicPr>
                      <p:cNvPr id="0" name="图片 27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618" y="705924"/>
                        <a:ext cx="5251455" cy="47740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08543" y="1119569"/>
          <a:ext cx="4335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1" name="Equation" r:id="rId5" imgW="43586400" imgH="9753600" progId="Equation.DSMT4">
                  <p:embed/>
                </p:oleObj>
              </mc:Choice>
              <mc:Fallback>
                <p:oleObj name="Equation" r:id="rId5" imgW="43586400" imgH="9753600" progId="Equation.DSMT4">
                  <p:embed/>
                  <p:pic>
                    <p:nvPicPr>
                      <p:cNvPr id="0" name="图片 27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8543" y="1119569"/>
                        <a:ext cx="4335463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02205" y="2089532"/>
          <a:ext cx="1772946" cy="83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2" name="Equation" r:id="rId7" imgW="21945600" imgH="10363200" progId="Equation.DSMT4">
                  <p:embed/>
                </p:oleObj>
              </mc:Choice>
              <mc:Fallback>
                <p:oleObj name="Equation" r:id="rId7" imgW="21945600" imgH="10363200" progId="Equation.DSMT4">
                  <p:embed/>
                  <p:pic>
                    <p:nvPicPr>
                      <p:cNvPr id="0" name="图片 27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2205" y="2089532"/>
                        <a:ext cx="1772946" cy="83770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29853" y="2812047"/>
          <a:ext cx="4488437" cy="97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3" name="Equation" r:id="rId9" imgW="46329600" imgH="10058400" progId="Equation.DSMT4">
                  <p:embed/>
                </p:oleObj>
              </mc:Choice>
              <mc:Fallback>
                <p:oleObj name="Equation" r:id="rId9" imgW="46329600" imgH="10058400" progId="Equation.DSMT4">
                  <p:embed/>
                  <p:pic>
                    <p:nvPicPr>
                      <p:cNvPr id="0" name="图片 27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9853" y="2812047"/>
                        <a:ext cx="4488437" cy="97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435164" y="2812046"/>
          <a:ext cx="5068007" cy="9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" name="Equation" r:id="rId11" imgW="52120800" imgH="10058400" progId="Equation.DSMT4">
                  <p:embed/>
                </p:oleObj>
              </mc:Choice>
              <mc:Fallback>
                <p:oleObj name="Equation" r:id="rId11" imgW="52120800" imgH="10058400" progId="Equation.DSMT4">
                  <p:embed/>
                  <p:pic>
                    <p:nvPicPr>
                      <p:cNvPr id="0" name="图片 27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164" y="2812046"/>
                        <a:ext cx="5068007" cy="9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29853" y="3546366"/>
          <a:ext cx="4308765" cy="133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5" name="Equation" r:id="rId13" imgW="43281600" imgH="13411200" progId="Equation.DSMT4">
                  <p:embed/>
                </p:oleObj>
              </mc:Choice>
              <mc:Fallback>
                <p:oleObj name="Equation" r:id="rId13" imgW="43281600" imgH="13411200" progId="Equation.DSMT4">
                  <p:embed/>
                  <p:pic>
                    <p:nvPicPr>
                      <p:cNvPr id="0" name="图片 271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9853" y="3546366"/>
                        <a:ext cx="4308765" cy="133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338618" y="3786511"/>
          <a:ext cx="1119228" cy="942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" name="Equation" r:id="rId15" imgW="11582400" imgH="9753600" progId="Equation.DSMT4">
                  <p:embed/>
                </p:oleObj>
              </mc:Choice>
              <mc:Fallback>
                <p:oleObj name="Equation" r:id="rId15" imgW="11582400" imgH="9753600" progId="Equation.DSMT4">
                  <p:embed/>
                  <p:pic>
                    <p:nvPicPr>
                      <p:cNvPr id="0" name="图片 271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8618" y="3786511"/>
                        <a:ext cx="1119228" cy="942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73592" y="4760975"/>
          <a:ext cx="53435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17" imgW="55778400" imgH="9753600" progId="Equation.DSMT4">
                  <p:embed/>
                </p:oleObj>
              </mc:Choice>
              <mc:Fallback>
                <p:oleObj name="Equation" r:id="rId17" imgW="55778400" imgH="9753600" progId="Equation.DSMT4">
                  <p:embed/>
                  <p:pic>
                    <p:nvPicPr>
                      <p:cNvPr id="0" name="图片 27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73592" y="4760975"/>
                        <a:ext cx="53435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29853" y="48814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又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074225" y="48271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16484" y="5416589"/>
          <a:ext cx="7153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" name="Equation" r:id="rId19" imgW="74676000" imgH="11277600" progId="Equation.DSMT4">
                  <p:embed/>
                </p:oleObj>
              </mc:Choice>
              <mc:Fallback>
                <p:oleObj name="Equation" r:id="rId19" imgW="74676000" imgH="11277600" progId="Equation.DSMT4">
                  <p:embed/>
                  <p:pic>
                    <p:nvPicPr>
                      <p:cNvPr id="0" name="图片 271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16484" y="5416589"/>
                        <a:ext cx="7153275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054912" y="722807"/>
            <a:ext cx="5549610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计算曲面积分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2678908" y="1484944"/>
          <a:ext cx="58150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name="Equation" r:id="rId1" imgW="2505075" imgH="295275" progId="Equation.DSMT4">
                  <p:embed/>
                </p:oleObj>
              </mc:Choice>
              <mc:Fallback>
                <p:oleObj name="Equation" r:id="rId1" imgW="2505075" imgH="295275" progId="Equation.DSMT4">
                  <p:embed/>
                  <p:pic>
                    <p:nvPicPr>
                      <p:cNvPr id="0" name="图片 22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08" y="1484944"/>
                        <a:ext cx="58150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37535" y="2164557"/>
          <a:ext cx="56880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Equation" r:id="rId3" imgW="2543175" imgH="295275" progId="Equation.DSMT4">
                  <p:embed/>
                </p:oleObj>
              </mc:Choice>
              <mc:Fallback>
                <p:oleObj name="Equation" r:id="rId3" imgW="2543175" imgH="295275" progId="Equation.DSMT4">
                  <p:embed/>
                  <p:pic>
                    <p:nvPicPr>
                      <p:cNvPr id="0" name="图片 22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535" y="2164557"/>
                        <a:ext cx="56880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45507" y="2811465"/>
            <a:ext cx="2193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为球面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4191601" y="2780507"/>
          <a:ext cx="2432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Equation" r:id="rId6" imgW="942975" imgH="209550" progId="Equation.DSMT4">
                  <p:embed/>
                </p:oleObj>
              </mc:Choice>
              <mc:Fallback>
                <p:oleObj name="Equation" r:id="rId6" imgW="942975" imgH="209550" progId="Equation.DSMT4">
                  <p:embed/>
                  <p:pic>
                    <p:nvPicPr>
                      <p:cNvPr id="0" name="图片 22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601" y="2780507"/>
                        <a:ext cx="24320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40823" y="2824818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的外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侧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5507" y="3348038"/>
            <a:ext cx="292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Gauss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559846" y="3754440"/>
          <a:ext cx="5616188" cy="102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" name="Equation" r:id="rId8" imgW="56692800" imgH="10058400" progId="Equation.DSMT4">
                  <p:embed/>
                </p:oleObj>
              </mc:Choice>
              <mc:Fallback>
                <p:oleObj name="Equation" r:id="rId8" imgW="56692800" imgH="10058400" progId="Equation.DSMT4">
                  <p:embed/>
                  <p:pic>
                    <p:nvPicPr>
                      <p:cNvPr id="0" name="图片 22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846" y="3754440"/>
                        <a:ext cx="5616188" cy="102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2559846" y="5551047"/>
          <a:ext cx="6053138" cy="102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3" name="Equation" r:id="rId10" imgW="63093600" imgH="10058400" progId="Equation.DSMT4">
                  <p:embed/>
                </p:oleObj>
              </mc:Choice>
              <mc:Fallback>
                <p:oleObj name="Equation" r:id="rId10" imgW="63093600" imgH="10058400" progId="Equation.DSMT4">
                  <p:embed/>
                  <p:pic>
                    <p:nvPicPr>
                      <p:cNvPr id="0" name="图片 22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846" y="5551047"/>
                        <a:ext cx="6053138" cy="1028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017068" y="4670342"/>
          <a:ext cx="5880100" cy="98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4" name="Equation" r:id="rId12" imgW="59436000" imgH="9753600" progId="Equation.DSMT4">
                  <p:embed/>
                </p:oleObj>
              </mc:Choice>
              <mc:Fallback>
                <p:oleObj name="Equation" r:id="rId12" imgW="59436000" imgH="9753600" progId="Equation.DSMT4">
                  <p:embed/>
                  <p:pic>
                    <p:nvPicPr>
                      <p:cNvPr id="0" name="图片 22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068" y="4670342"/>
                        <a:ext cx="5880100" cy="985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037844" y="698543"/>
            <a:ext cx="5603875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计算曲面积分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2863591" y="1372189"/>
          <a:ext cx="53609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4" name="Equation" r:id="rId1" imgW="55473600" imgH="11582400" progId="Equation.DSMT4">
                  <p:embed/>
                </p:oleObj>
              </mc:Choice>
              <mc:Fallback>
                <p:oleObj name="Equation" r:id="rId1" imgW="55473600" imgH="11582400" progId="Equation.DSMT4">
                  <p:embed/>
                  <p:pic>
                    <p:nvPicPr>
                      <p:cNvPr id="0" name="图片 239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591" y="1372189"/>
                        <a:ext cx="53609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4"/>
          <p:cNvGrpSpPr/>
          <p:nvPr/>
        </p:nvGrpSpPr>
        <p:grpSpPr bwMode="auto">
          <a:xfrm>
            <a:off x="2208213" y="2419772"/>
            <a:ext cx="5797550" cy="576262"/>
            <a:chOff x="683568" y="1988840"/>
            <a:chExt cx="5798388" cy="576262"/>
          </a:xfrm>
        </p:grpSpPr>
        <p:sp>
          <p:nvSpPr>
            <p:cNvPr id="32779" name="TextBox 6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1932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其中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为球面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2780" name="Object 3"/>
            <p:cNvGraphicFramePr>
              <a:graphicFrameLocks noChangeAspect="1"/>
            </p:cNvGraphicFramePr>
            <p:nvPr/>
          </p:nvGraphicFramePr>
          <p:xfrm>
            <a:off x="2915816" y="1988840"/>
            <a:ext cx="2208213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5" name="Equation" r:id="rId4" imgW="857250" imgH="209550" progId="Equation.DSMT4">
                    <p:embed/>
                  </p:oleObj>
                </mc:Choice>
                <mc:Fallback>
                  <p:oleObj name="Equation" r:id="rId4" imgW="857250" imgH="209550" progId="Equation.DSMT4">
                    <p:embed/>
                    <p:pic>
                      <p:nvPicPr>
                        <p:cNvPr id="0" name="图片 239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988840"/>
                          <a:ext cx="2208213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Box 8"/>
            <p:cNvSpPr txBox="1">
              <a:spLocks noChangeArrowheads="1"/>
            </p:cNvSpPr>
            <p:nvPr/>
          </p:nvSpPr>
          <p:spPr bwMode="auto">
            <a:xfrm>
              <a:off x="5220072" y="1988840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的外侧</a:t>
              </a:r>
              <a:endParaRPr lang="zh-CN" altLang="en-US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37844" y="311047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7" name="Object 6"/>
          <p:cNvGraphicFramePr>
            <a:graphicFrameLocks noChangeAspect="1"/>
          </p:cNvGraphicFramePr>
          <p:nvPr/>
        </p:nvGraphicFramePr>
        <p:xfrm>
          <a:off x="3527530" y="2818145"/>
          <a:ext cx="3902664" cy="81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6" name="Equation" r:id="rId6" imgW="38100000" imgH="7924800" progId="Equation.DSMT4">
                  <p:embed/>
                </p:oleObj>
              </mc:Choice>
              <mc:Fallback>
                <p:oleObj name="Equation" r:id="rId6" imgW="38100000" imgH="7924800" progId="Equation.DSMT4">
                  <p:embed/>
                  <p:pic>
                    <p:nvPicPr>
                      <p:cNvPr id="0" name="图片 23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530" y="2818145"/>
                        <a:ext cx="3902664" cy="819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581561" y="5040354"/>
            <a:ext cx="4404240" cy="523875"/>
            <a:chOff x="6630988" y="4883901"/>
            <a:chExt cx="4404240" cy="523875"/>
          </a:xfrm>
        </p:grpSpPr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6630988" y="4883901"/>
              <a:ext cx="9017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且当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Object 7"/>
            <p:cNvGraphicFramePr>
              <a:graphicFrameLocks noChangeAspect="1"/>
            </p:cNvGraphicFramePr>
            <p:nvPr/>
          </p:nvGraphicFramePr>
          <p:xfrm>
            <a:off x="7439927" y="4902951"/>
            <a:ext cx="2773363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7" name="Equation" r:id="rId8" imgW="1095375" imgH="180975" progId="Equation.DSMT4">
                    <p:embed/>
                  </p:oleObj>
                </mc:Choice>
                <mc:Fallback>
                  <p:oleObj name="Equation" r:id="rId8" imgW="1095375" imgH="180975" progId="Equation.DSMT4">
                    <p:embed/>
                    <p:pic>
                      <p:nvPicPr>
                        <p:cNvPr id="0" name="图片 23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9927" y="4902951"/>
                          <a:ext cx="2773363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0128766" y="4885488"/>
              <a:ext cx="90646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时，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166779" y="5470515"/>
          <a:ext cx="2934237" cy="107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8" name="Equation" r:id="rId10" imgW="1162050" imgH="409575" progId="Equation.DSMT4">
                  <p:embed/>
                </p:oleObj>
              </mc:Choice>
              <mc:Fallback>
                <p:oleObj name="Equation" r:id="rId10" imgW="1162050" imgH="409575" progId="Equation.DSMT4">
                  <p:embed/>
                  <p:pic>
                    <p:nvPicPr>
                      <p:cNvPr id="0" name="图片 23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779" y="5470515"/>
                        <a:ext cx="2934237" cy="1073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08213" y="4973457"/>
          <a:ext cx="44688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9" name="Equation" r:id="rId12" imgW="43891200" imgH="5486400" progId="Equation.DSMT4">
                  <p:embed/>
                </p:oleObj>
              </mc:Choice>
              <mc:Fallback>
                <p:oleObj name="Equation" r:id="rId12" imgW="43891200" imgH="5486400" progId="Equation.DSMT4">
                  <p:embed/>
                  <p:pic>
                    <p:nvPicPr>
                      <p:cNvPr id="0" name="图片 239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8213" y="4973457"/>
                        <a:ext cx="4468813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539645" y="4179516"/>
          <a:ext cx="3890549" cy="83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0" name="Equation" r:id="rId14" imgW="37490400" imgH="7924800" progId="Equation.DSMT4">
                  <p:embed/>
                </p:oleObj>
              </mc:Choice>
              <mc:Fallback>
                <p:oleObj name="Equation" r:id="rId14" imgW="37490400" imgH="7924800" progId="Equation.DSMT4">
                  <p:embed/>
                  <p:pic>
                    <p:nvPicPr>
                      <p:cNvPr id="0" name="图片 23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45" y="4179516"/>
                        <a:ext cx="3890549" cy="832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3515419" y="3462547"/>
          <a:ext cx="39147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1" name="Equation" r:id="rId16" imgW="38100000" imgH="7924800" progId="Equation.DSMT4">
                  <p:embed/>
                </p:oleObj>
              </mc:Choice>
              <mc:Fallback>
                <p:oleObj name="Equation" r:id="rId16" imgW="38100000" imgH="7924800" progId="Equation.DSMT4">
                  <p:embed/>
                  <p:pic>
                    <p:nvPicPr>
                      <p:cNvPr id="0" name="图片 23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419" y="3462547"/>
                        <a:ext cx="39147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851" y="260350"/>
            <a:ext cx="3279775" cy="7620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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1</a:t>
            </a:r>
            <a:r>
              <a:rPr lang="en-US" altLang="zh-CN" sz="2800" b="1" dirty="0">
                <a:latin typeface="+mn-lt"/>
                <a:ea typeface="宋体" panose="02010600030101010101" pitchFamily="2" charset="-122"/>
                <a:sym typeface="Symbol" panose="05050102010706020507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作椭球面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791988" y="295540"/>
          <a:ext cx="33194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" name="Equation" r:id="rId1" imgW="31089600" imgH="5486400" progId="Equation.DSMT4">
                  <p:embed/>
                </p:oleObj>
              </mc:Choice>
              <mc:Fallback>
                <p:oleObj name="Equation" r:id="rId1" imgW="31089600" imgH="5486400" progId="Equation.DSMT4">
                  <p:embed/>
                  <p:pic>
                    <p:nvPicPr>
                      <p:cNvPr id="0" name="图片 24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988" y="295540"/>
                        <a:ext cx="33194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8075276" y="346798"/>
            <a:ext cx="1627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取外侧，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8"/>
          <p:cNvGrpSpPr/>
          <p:nvPr/>
        </p:nvGrpSpPr>
        <p:grpSpPr bwMode="auto">
          <a:xfrm>
            <a:off x="1872383" y="963709"/>
            <a:ext cx="7453312" cy="522288"/>
            <a:chOff x="467544" y="1196752"/>
            <a:chExt cx="7453803" cy="523220"/>
          </a:xfrm>
        </p:grpSpPr>
        <p:sp>
          <p:nvSpPr>
            <p:cNvPr id="33801" name="TextBox 5"/>
            <p:cNvSpPr txBox="1">
              <a:spLocks noChangeArrowheads="1"/>
            </p:cNvSpPr>
            <p:nvPr/>
          </p:nvSpPr>
          <p:spPr bwMode="auto">
            <a:xfrm>
              <a:off x="467544" y="119675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则在</a:t>
              </a:r>
              <a:endParaRPr lang="zh-CN" altLang="en-US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3802" name="Object 3"/>
            <p:cNvGraphicFramePr>
              <a:graphicFrameLocks noChangeAspect="1"/>
            </p:cNvGraphicFramePr>
            <p:nvPr/>
          </p:nvGraphicFramePr>
          <p:xfrm>
            <a:off x="1331640" y="1196752"/>
            <a:ext cx="11207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1" name="Equation" r:id="rId4" imgW="428625" imgH="180975" progId="Equation.DSMT4">
                    <p:embed/>
                  </p:oleObj>
                </mc:Choice>
                <mc:Fallback>
                  <p:oleObj name="Equation" r:id="rId4" imgW="428625" imgH="180975" progId="Equation.DSMT4">
                    <p:embed/>
                    <p:pic>
                      <p:nvPicPr>
                        <p:cNvPr id="0" name="图片 249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1196752"/>
                          <a:ext cx="11207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3" name="TextBox 7"/>
            <p:cNvSpPr txBox="1">
              <a:spLocks noChangeArrowheads="1"/>
            </p:cNvSpPr>
            <p:nvPr/>
          </p:nvSpPr>
          <p:spPr bwMode="auto">
            <a:xfrm>
              <a:off x="2555776" y="1196752"/>
              <a:ext cx="53655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围起来的区域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内应用</a:t>
              </a:r>
              <a:r>
                <a:rPr lang="en-US" altLang="zh-CN" b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Gauss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公式</a:t>
              </a:r>
              <a:endParaRPr lang="zh-CN" altLang="en-US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1872383" y="1398014"/>
          <a:ext cx="77454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Equation" r:id="rId6" imgW="3343275" imgH="466725" progId="Equation.DSMT4">
                  <p:embed/>
                </p:oleObj>
              </mc:Choice>
              <mc:Fallback>
                <p:oleObj name="Equation" r:id="rId6" imgW="3343275" imgH="466725" progId="Equation.DSMT4">
                  <p:embed/>
                  <p:pic>
                    <p:nvPicPr>
                      <p:cNvPr id="0" name="图片 24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383" y="1398014"/>
                        <a:ext cx="77454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834575" y="2401817"/>
          <a:ext cx="5384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" name="Equation" r:id="rId8" imgW="55778400" imgH="11582400" progId="Equation.DSMT4">
                  <p:embed/>
                </p:oleObj>
              </mc:Choice>
              <mc:Fallback>
                <p:oleObj name="Equation" r:id="rId8" imgW="55778400" imgH="11582400" progId="Equation.DSMT4">
                  <p:embed/>
                  <p:pic>
                    <p:nvPicPr>
                      <p:cNvPr id="0" name="图片 24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575" y="2401817"/>
                        <a:ext cx="5384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47850" y="2623783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42864" y="4019306"/>
          <a:ext cx="63563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Equation" r:id="rId10" imgW="65836800" imgH="11277600" progId="Equation.DSMT4">
                  <p:embed/>
                </p:oleObj>
              </mc:Choice>
              <mc:Fallback>
                <p:oleObj name="Equation" r:id="rId10" imgW="65836800" imgH="11277600" progId="Equation.DSMT4">
                  <p:embed/>
                  <p:pic>
                    <p:nvPicPr>
                      <p:cNvPr id="0" name="图片 24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64" y="4019306"/>
                        <a:ext cx="63563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226186" y="3188015"/>
          <a:ext cx="59737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" name="Equation" r:id="rId12" imgW="61874400" imgH="9753600" progId="Equation.DSMT4">
                  <p:embed/>
                </p:oleObj>
              </mc:Choice>
              <mc:Fallback>
                <p:oleObj name="Equation" r:id="rId12" imgW="61874400" imgH="9753600" progId="Equation.DSMT4">
                  <p:embed/>
                  <p:pic>
                    <p:nvPicPr>
                      <p:cNvPr id="0" name="图片 24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186" y="3188015"/>
                        <a:ext cx="59737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548923" y="5418120"/>
          <a:ext cx="81883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" name="Equation" r:id="rId14" imgW="84734400" imgH="11582400" progId="Equation.DSMT4">
                  <p:embed/>
                </p:oleObj>
              </mc:Choice>
              <mc:Fallback>
                <p:oleObj name="Equation" r:id="rId14" imgW="84734400" imgH="11582400" progId="Equation.DSMT4">
                  <p:embed/>
                  <p:pic>
                    <p:nvPicPr>
                      <p:cNvPr id="0" name="图片 24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923" y="5418120"/>
                        <a:ext cx="81883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/>
          <p:cNvSpPr txBox="1"/>
          <p:nvPr/>
        </p:nvSpPr>
        <p:spPr>
          <a:xfrm>
            <a:off x="1529373" y="4998235"/>
            <a:ext cx="304663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计算曲面积分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0616" y="5119443"/>
            <a:ext cx="12043719" cy="1220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719535" y="4230534"/>
            <a:ext cx="3017173" cy="523220"/>
            <a:chOff x="8931202" y="3578600"/>
            <a:chExt cx="3017173" cy="52322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8990469" y="3609941"/>
            <a:ext cx="464553" cy="491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7" name="Equation" r:id="rId16" imgW="5181600" imgH="5486400" progId="Equation.DSMT4">
                    <p:embed/>
                  </p:oleObj>
                </mc:Choice>
                <mc:Fallback>
                  <p:oleObj name="Equation" r:id="rId16" imgW="5181600" imgH="5486400" progId="Equation.DSMT4">
                    <p:embed/>
                    <p:pic>
                      <p:nvPicPr>
                        <p:cNvPr id="0" name="图片 2499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990469" y="3609941"/>
                          <a:ext cx="464553" cy="4918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9677064" y="3677072"/>
            <a:ext cx="355936" cy="32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8" name="Equation" r:id="rId18" imgW="3657600" imgH="3352800" progId="Equation.DSMT4">
                    <p:embed/>
                  </p:oleObj>
                </mc:Choice>
                <mc:Fallback>
                  <p:oleObj name="Equation" r:id="rId18" imgW="3657600" imgH="3352800" progId="Equation.DSMT4">
                    <p:embed/>
                    <p:pic>
                      <p:nvPicPr>
                        <p:cNvPr id="0" name="图片 2499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677064" y="3677072"/>
                          <a:ext cx="355936" cy="326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8931202" y="3578600"/>
              <a:ext cx="3017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    为   的内部区域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93021" y="1247068"/>
          <a:ext cx="4540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1" imgW="44196000" imgH="5486400" progId="Equation.DSMT4">
                  <p:embed/>
                </p:oleObj>
              </mc:Choice>
              <mc:Fallback>
                <p:oleObj name="Equation" r:id="rId1" imgW="44196000" imgH="5486400" progId="Equation.DSMT4">
                  <p:embed/>
                  <p:pic>
                    <p:nvPicPr>
                      <p:cNvPr id="0" name="图片 278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3021" y="1247068"/>
                        <a:ext cx="454025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33271" y="130928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试求曲面积分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62199" y="1915888"/>
          <a:ext cx="8783614" cy="8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Equation" r:id="rId3" imgW="92964000" imgH="9144000" progId="Equation.DSMT4">
                  <p:embed/>
                </p:oleObj>
              </mc:Choice>
              <mc:Fallback>
                <p:oleObj name="Equation" r:id="rId3" imgW="92964000" imgH="9144000" progId="Equation.DSMT4">
                  <p:embed/>
                  <p:pic>
                    <p:nvPicPr>
                      <p:cNvPr id="0" name="图片 278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99" y="1915888"/>
                        <a:ext cx="8783614" cy="86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62199" y="27857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15" y="116853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8957" y="2785760"/>
            <a:ext cx="531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因曲面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关于平面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对称，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3271" y="278576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由奇偶对称性，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73026" y="3352724"/>
          <a:ext cx="6392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5" imgW="67665600" imgH="9144000" progId="Equation.DSMT4">
                  <p:embed/>
                </p:oleObj>
              </mc:Choice>
              <mc:Fallback>
                <p:oleObj name="Equation" r:id="rId5" imgW="67665600" imgH="9144000" progId="Equation.DSMT4">
                  <p:embed/>
                  <p:pic>
                    <p:nvPicPr>
                      <p:cNvPr id="0" name="图片 278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3026" y="3352724"/>
                        <a:ext cx="639286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34435" y="4178852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的外侧对应的方向余弦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17612" y="4879143"/>
          <a:ext cx="5065125" cy="50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7" imgW="49377600" imgH="4876800" progId="Equation.DSMT4">
                  <p:embed/>
                </p:oleObj>
              </mc:Choice>
              <mc:Fallback>
                <p:oleObj name="Equation" r:id="rId7" imgW="49377600" imgH="4876800" progId="Equation.DSMT4">
                  <p:embed/>
                  <p:pic>
                    <p:nvPicPr>
                      <p:cNvPr id="0" name="图片 278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7612" y="4879143"/>
                        <a:ext cx="5065125" cy="500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34435" y="5562370"/>
            <a:ext cx="7053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/>
              <a:t>所围成的球体为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/>
              <a:t>则由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公式有，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625850" y="2738943"/>
          <a:ext cx="46720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1" imgW="1924050" imgH="428625" progId="Equation.DSMT4">
                  <p:embed/>
                </p:oleObj>
              </mc:Choice>
              <mc:Fallback>
                <p:oleObj name="Equation" r:id="rId1" imgW="1924050" imgH="428625" progId="Equation.DSMT4">
                  <p:embed/>
                  <p:pic>
                    <p:nvPicPr>
                      <p:cNvPr id="0" name="图片 2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738943"/>
                        <a:ext cx="46720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611457" y="247274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证明思路：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3625850" y="3936677"/>
          <a:ext cx="4680757" cy="11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4" imgW="47244000" imgH="10668000" progId="Equation.DSMT4">
                  <p:embed/>
                </p:oleObj>
              </mc:Choice>
              <mc:Fallback>
                <p:oleObj name="Equation" r:id="rId4" imgW="47244000" imgH="10668000" progId="Equation.DSMT4">
                  <p:embed/>
                  <p:pic>
                    <p:nvPicPr>
                      <p:cNvPr id="0" name="图片 2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936677"/>
                        <a:ext cx="4680757" cy="1105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703389" y="765175"/>
          <a:ext cx="85169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6" imgW="3486150" imgH="428625" progId="Equation.DSMT4">
                  <p:embed/>
                </p:oleObj>
              </mc:Choice>
              <mc:Fallback>
                <p:oleObj name="Equation" r:id="rId6" imgW="3486150" imgH="428625" progId="Equation.DSMT4">
                  <p:embed/>
                  <p:pic>
                    <p:nvPicPr>
                      <p:cNvPr id="0" name="图片 2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765175"/>
                        <a:ext cx="85169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839691" y="1899445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------------------</a:t>
            </a:r>
            <a:r>
              <a:rPr lang="zh-CN" altLang="en-US" b="1" dirty="0">
                <a:solidFill>
                  <a:srgbClr val="3333FF"/>
                </a:solidFill>
                <a:ea typeface="黑体" panose="02010609060101010101" pitchFamily="49" charset="-122"/>
              </a:rPr>
              <a:t>高斯公式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80" name="Object 5"/>
          <p:cNvGraphicFramePr>
            <a:graphicFrameLocks noChangeAspect="1"/>
          </p:cNvGraphicFramePr>
          <p:nvPr/>
        </p:nvGraphicFramePr>
        <p:xfrm>
          <a:off x="3701368" y="5170251"/>
          <a:ext cx="4669270" cy="110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8" imgW="46939200" imgH="10668000" progId="Equation.DSMT4">
                  <p:embed/>
                </p:oleObj>
              </mc:Choice>
              <mc:Fallback>
                <p:oleObj name="Equation" r:id="rId8" imgW="46939200" imgH="10668000" progId="Equation.DSMT4">
                  <p:embed/>
                  <p:pic>
                    <p:nvPicPr>
                      <p:cNvPr id="0" name="图片 2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368" y="5170251"/>
                        <a:ext cx="4669270" cy="110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58647" y="1197351"/>
          <a:ext cx="7138126" cy="89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3" name="Equation" r:id="rId1" imgW="73152000" imgH="9144000" progId="Equation.DSMT4">
                  <p:embed/>
                </p:oleObj>
              </mc:Choice>
              <mc:Fallback>
                <p:oleObj name="Equation" r:id="rId1" imgW="73152000" imgH="9144000" progId="Equation.DSMT4">
                  <p:embed/>
                  <p:pic>
                    <p:nvPicPr>
                      <p:cNvPr id="0" name="图片 290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8647" y="1197351"/>
                        <a:ext cx="7138126" cy="892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4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图片 290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5935" y="2135624"/>
          <a:ext cx="79136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5" name="Equation" r:id="rId5" imgW="81076800" imgH="9144000" progId="Equation.DSMT4">
                  <p:embed/>
                </p:oleObj>
              </mc:Choice>
              <mc:Fallback>
                <p:oleObj name="Equation" r:id="rId5" imgW="81076800" imgH="9144000" progId="Equation.DSMT4">
                  <p:embed/>
                  <p:pic>
                    <p:nvPicPr>
                      <p:cNvPr id="0" name="图片 290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5935" y="2135624"/>
                        <a:ext cx="7913688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65935" y="2966457"/>
          <a:ext cx="1144814" cy="63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6" name="Equation" r:id="rId7" imgW="10363200" imgH="5791200" progId="Equation.DSMT4">
                  <p:embed/>
                </p:oleObj>
              </mc:Choice>
              <mc:Fallback>
                <p:oleObj name="Equation" r:id="rId7" imgW="10363200" imgH="5791200" progId="Equation.DSMT4">
                  <p:embed/>
                  <p:pic>
                    <p:nvPicPr>
                      <p:cNvPr id="0" name="图片 290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5935" y="2966457"/>
                        <a:ext cx="1144814" cy="639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12769" y="3037893"/>
          <a:ext cx="4268822" cy="89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7" name="Equation" r:id="rId9" imgW="43586400" imgH="9144000" progId="Equation.DSMT4">
                  <p:embed/>
                </p:oleObj>
              </mc:Choice>
              <mc:Fallback>
                <p:oleObj name="Equation" r:id="rId9" imgW="43586400" imgH="9144000" progId="Equation.DSMT4">
                  <p:embed/>
                  <p:pic>
                    <p:nvPicPr>
                      <p:cNvPr id="0" name="图片 290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2769" y="3037893"/>
                        <a:ext cx="4268822" cy="895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51013" y="3841527"/>
          <a:ext cx="59372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8" name="Equation" r:id="rId11" imgW="62484000" imgH="10058400" progId="Equation.DSMT4">
                  <p:embed/>
                </p:oleObj>
              </mc:Choice>
              <mc:Fallback>
                <p:oleObj name="Equation" r:id="rId11" imgW="62484000" imgH="10058400" progId="Equation.DSMT4">
                  <p:embed/>
                  <p:pic>
                    <p:nvPicPr>
                      <p:cNvPr id="0" name="图片 290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1013" y="3841527"/>
                        <a:ext cx="5937250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51013" y="4702942"/>
          <a:ext cx="1482519" cy="83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" name="Equation" r:id="rId13" imgW="17373600" imgH="9753600" progId="Equation.DSMT4">
                  <p:embed/>
                </p:oleObj>
              </mc:Choice>
              <mc:Fallback>
                <p:oleObj name="Equation" r:id="rId13" imgW="17373600" imgH="9753600" progId="Equation.DSMT4">
                  <p:embed/>
                  <p:pic>
                    <p:nvPicPr>
                      <p:cNvPr id="0" name="图片 29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1013" y="4702942"/>
                        <a:ext cx="1482519" cy="832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51013" y="5479803"/>
          <a:ext cx="986312" cy="83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Equation" r:id="rId15" imgW="11582400" imgH="9753600" progId="Equation.DSMT4">
                  <p:embed/>
                </p:oleObj>
              </mc:Choice>
              <mc:Fallback>
                <p:oleObj name="Equation" r:id="rId15" imgW="11582400" imgH="9753600" progId="Equation.DSMT4">
                  <p:embed/>
                  <p:pic>
                    <p:nvPicPr>
                      <p:cNvPr id="0" name="图片 29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1013" y="5479803"/>
                        <a:ext cx="986312" cy="830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6162" y="93374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3508" y="967108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公式计算积分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2275" y="1484063"/>
          <a:ext cx="3117350" cy="101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" name="Equation" r:id="rId1" imgW="33528000" imgH="10972800" progId="Equation.DSMT4">
                  <p:embed/>
                </p:oleObj>
              </mc:Choice>
              <mc:Fallback>
                <p:oleObj name="Equation" r:id="rId1" imgW="33528000" imgH="10972800" progId="Equation.DSMT4">
                  <p:embed/>
                  <p:pic>
                    <p:nvPicPr>
                      <p:cNvPr id="0" name="图片 300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2275" y="1484063"/>
                        <a:ext cx="3117350" cy="101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63766" y="1755373"/>
          <a:ext cx="5048577" cy="5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4" name="Equation" r:id="rId3" imgW="48463200" imgH="5486400" progId="Equation.DSMT4">
                  <p:embed/>
                </p:oleObj>
              </mc:Choice>
              <mc:Fallback>
                <p:oleObj name="Equation" r:id="rId3" imgW="48463200" imgH="5486400" progId="Equation.DSMT4">
                  <p:embed/>
                  <p:pic>
                    <p:nvPicPr>
                      <p:cNvPr id="0" name="图片 300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3766" y="1755373"/>
                        <a:ext cx="5048577" cy="5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1572" y="253689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22854" y="2568023"/>
          <a:ext cx="4168345" cy="49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5" name="Equation" r:id="rId5" imgW="43891200" imgH="5181600" progId="Equation.DSMT4">
                  <p:embed/>
                </p:oleObj>
              </mc:Choice>
              <mc:Fallback>
                <p:oleObj name="Equation" r:id="rId5" imgW="43891200" imgH="5181600" progId="Equation.DSMT4">
                  <p:embed/>
                  <p:pic>
                    <p:nvPicPr>
                      <p:cNvPr id="0" name="图片 300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2854" y="2568023"/>
                        <a:ext cx="4168345" cy="492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793566" y="2606823"/>
          <a:ext cx="44354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6" name="Equation" r:id="rId7" imgW="47853600" imgH="5181600" progId="Equation.DSMT4">
                  <p:embed/>
                </p:oleObj>
              </mc:Choice>
              <mc:Fallback>
                <p:oleObj name="Equation" r:id="rId7" imgW="47853600" imgH="5181600" progId="Equation.DSMT4">
                  <p:embed/>
                  <p:pic>
                    <p:nvPicPr>
                      <p:cNvPr id="0" name="图片 300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3566" y="2606823"/>
                        <a:ext cx="44354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06163" y="3142528"/>
          <a:ext cx="6752700" cy="103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" name="Equation" r:id="rId9" imgW="69799200" imgH="10668000" progId="Equation.DSMT4">
                  <p:embed/>
                </p:oleObj>
              </mc:Choice>
              <mc:Fallback>
                <p:oleObj name="Equation" r:id="rId9" imgW="69799200" imgH="10668000" progId="Equation.DSMT4">
                  <p:embed/>
                  <p:pic>
                    <p:nvPicPr>
                      <p:cNvPr id="0" name="图片 300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163" y="3142528"/>
                        <a:ext cx="6752700" cy="103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6555" y="39650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361576" y="4469798"/>
          <a:ext cx="8470776" cy="99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8" name="Equation" r:id="rId11" imgW="93878400" imgH="10972800" progId="Equation.DSMT4">
                  <p:embed/>
                </p:oleObj>
              </mc:Choice>
              <mc:Fallback>
                <p:oleObj name="Equation" r:id="rId11" imgW="93878400" imgH="10972800" progId="Equation.DSMT4">
                  <p:embed/>
                  <p:pic>
                    <p:nvPicPr>
                      <p:cNvPr id="0" name="图片 300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1576" y="4469798"/>
                        <a:ext cx="8470776" cy="990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236515" y="5502305"/>
          <a:ext cx="5152260" cy="77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9" name="Equation" r:id="rId13" imgW="60960000" imgH="9144000" progId="Equation.DSMT4">
                  <p:embed/>
                </p:oleObj>
              </mc:Choice>
              <mc:Fallback>
                <p:oleObj name="Equation" r:id="rId13" imgW="60960000" imgH="9144000" progId="Equation.DSMT4">
                  <p:embed/>
                  <p:pic>
                    <p:nvPicPr>
                      <p:cNvPr id="0" name="图片 30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6515" y="5502305"/>
                        <a:ext cx="5152260" cy="772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68750" y="1089095"/>
          <a:ext cx="7521430" cy="52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2" name="Equation" r:id="rId1" imgW="83515200" imgH="5791200" progId="Equation.DSMT4">
                  <p:embed/>
                </p:oleObj>
              </mc:Choice>
              <mc:Fallback>
                <p:oleObj name="Equation" r:id="rId1" imgW="83515200" imgH="5791200" progId="Equation.DSMT4">
                  <p:embed/>
                  <p:pic>
                    <p:nvPicPr>
                      <p:cNvPr id="0" name="图片 315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8750" y="1089095"/>
                        <a:ext cx="7521430" cy="521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29009" y="11256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取上侧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68750" y="1665320"/>
          <a:ext cx="4236146" cy="51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3" name="Equation" r:id="rId3" imgW="45110400" imgH="5486400" progId="Equation.DSMT4">
                  <p:embed/>
                </p:oleObj>
              </mc:Choice>
              <mc:Fallback>
                <p:oleObj name="Equation" r:id="rId3" imgW="45110400" imgH="5486400" progId="Equation.DSMT4">
                  <p:embed/>
                  <p:pic>
                    <p:nvPicPr>
                      <p:cNvPr id="0" name="图片 315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750" y="1665320"/>
                        <a:ext cx="4236146" cy="51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58238" y="2207869"/>
          <a:ext cx="5024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4" name="Equation" r:id="rId5" imgW="59436000" imgH="9753600" progId="Equation.DSMT4">
                  <p:embed/>
                </p:oleObj>
              </mc:Choice>
              <mc:Fallback>
                <p:oleObj name="Equation" r:id="rId5" imgW="59436000" imgH="9753600" progId="Equation.DSMT4">
                  <p:embed/>
                  <p:pic>
                    <p:nvPicPr>
                      <p:cNvPr id="0" name="图片 315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38" y="2207869"/>
                        <a:ext cx="50244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05988" y="1657189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65680" y="2195268"/>
          <a:ext cx="36252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" name="Equation" r:id="rId7" imgW="40233600" imgH="9144000" progId="Equation.DSMT4">
                  <p:embed/>
                </p:oleObj>
              </mc:Choice>
              <mc:Fallback>
                <p:oleObj name="Equation" r:id="rId7" imgW="40233600" imgH="9144000" progId="Equation.DSMT4">
                  <p:embed/>
                  <p:pic>
                    <p:nvPicPr>
                      <p:cNvPr id="0" name="图片 315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5680" y="2195268"/>
                        <a:ext cx="3625213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58238" y="3021357"/>
          <a:ext cx="1097006" cy="54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6" name="Equation" r:id="rId9" imgW="12192000" imgH="6096000" progId="Equation.DSMT4">
                  <p:embed/>
                </p:oleObj>
              </mc:Choice>
              <mc:Fallback>
                <p:oleObj name="Equation" r:id="rId9" imgW="12192000" imgH="6096000" progId="Equation.DSMT4">
                  <p:embed/>
                  <p:pic>
                    <p:nvPicPr>
                      <p:cNvPr id="0" name="图片 315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8238" y="3021357"/>
                        <a:ext cx="1097006" cy="54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55244" y="3046039"/>
          <a:ext cx="1860769" cy="83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7" name="Equation" r:id="rId11" imgW="20421600" imgH="9144000" progId="Equation.DSMT4">
                  <p:embed/>
                </p:oleObj>
              </mc:Choice>
              <mc:Fallback>
                <p:oleObj name="Equation" r:id="rId11" imgW="20421600" imgH="9144000" progId="Equation.DSMT4">
                  <p:embed/>
                  <p:pic>
                    <p:nvPicPr>
                      <p:cNvPr id="0" name="图片 315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55244" y="3046039"/>
                        <a:ext cx="1860769" cy="83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93401" y="3020607"/>
          <a:ext cx="2765864" cy="949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8" name="Equation" r:id="rId13" imgW="31089600" imgH="10668000" progId="Equation.DSMT4">
                  <p:embed/>
                </p:oleObj>
              </mc:Choice>
              <mc:Fallback>
                <p:oleObj name="Equation" r:id="rId13" imgW="31089600" imgH="10668000" progId="Equation.DSMT4">
                  <p:embed/>
                  <p:pic>
                    <p:nvPicPr>
                      <p:cNvPr id="0" name="图片 315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3401" y="3020607"/>
                        <a:ext cx="2765864" cy="949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726638" y="3061687"/>
          <a:ext cx="1835159" cy="69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9" name="Equation" r:id="rId15" imgW="21031200" imgH="7924800" progId="Equation.DSMT4">
                  <p:embed/>
                </p:oleObj>
              </mc:Choice>
              <mc:Fallback>
                <p:oleObj name="Equation" r:id="rId15" imgW="21031200" imgH="7924800" progId="Equation.DSMT4">
                  <p:embed/>
                  <p:pic>
                    <p:nvPicPr>
                      <p:cNvPr id="0" name="图片 315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26638" y="3061687"/>
                        <a:ext cx="1835159" cy="691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561797" y="3014489"/>
          <a:ext cx="673608" cy="82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" name="Equation" r:id="rId17" imgW="7924800" imgH="9753600" progId="Equation.DSMT4">
                  <p:embed/>
                </p:oleObj>
              </mc:Choice>
              <mc:Fallback>
                <p:oleObj name="Equation" r:id="rId17" imgW="7924800" imgH="9753600" progId="Equation.DSMT4">
                  <p:embed/>
                  <p:pic>
                    <p:nvPicPr>
                      <p:cNvPr id="0" name="图片 315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61797" y="3014489"/>
                        <a:ext cx="673608" cy="829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68750" y="39518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885199" y="3964233"/>
          <a:ext cx="4508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" name="Equation" r:id="rId19" imgW="53340000" imgH="9753600" progId="Equation.DSMT4">
                  <p:embed/>
                </p:oleObj>
              </mc:Choice>
              <mc:Fallback>
                <p:oleObj name="Equation" r:id="rId19" imgW="53340000" imgH="9753600" progId="Equation.DSMT4">
                  <p:embed/>
                  <p:pic>
                    <p:nvPicPr>
                      <p:cNvPr id="0" name="图片 315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85199" y="3964233"/>
                        <a:ext cx="4508500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333319" y="3960580"/>
          <a:ext cx="129079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2" name="Equation" r:id="rId21" imgW="14325600" imgH="9144000" progId="Equation.DSMT4">
                  <p:embed/>
                </p:oleObj>
              </mc:Choice>
              <mc:Fallback>
                <p:oleObj name="Equation" r:id="rId21" imgW="14325600" imgH="9144000" progId="Equation.DSMT4">
                  <p:embed/>
                  <p:pic>
                    <p:nvPicPr>
                      <p:cNvPr id="0" name="图片 315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33319" y="3960580"/>
                        <a:ext cx="1290798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551597" y="4116697"/>
          <a:ext cx="703889" cy="35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3" name="Equation" r:id="rId23" imgW="6705600" imgH="3352800" progId="Equation.DSMT4">
                  <p:embed/>
                </p:oleObj>
              </mc:Choice>
              <mc:Fallback>
                <p:oleObj name="Equation" r:id="rId23" imgW="6705600" imgH="3352800" progId="Equation.DSMT4">
                  <p:embed/>
                  <p:pic>
                    <p:nvPicPr>
                      <p:cNvPr id="0" name="图片 3155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51597" y="4116697"/>
                        <a:ext cx="703889" cy="35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841690" y="4769279"/>
          <a:ext cx="45085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4" name="Equation" r:id="rId25" imgW="53340000" imgH="9144000" progId="Equation.DSMT4">
                  <p:embed/>
                </p:oleObj>
              </mc:Choice>
              <mc:Fallback>
                <p:oleObj name="Equation" r:id="rId25" imgW="53340000" imgH="9144000" progId="Equation.DSMT4">
                  <p:embed/>
                  <p:pic>
                    <p:nvPicPr>
                      <p:cNvPr id="0" name="图片 315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41690" y="4769279"/>
                        <a:ext cx="45085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327773" y="4623794"/>
          <a:ext cx="1176952" cy="91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5" name="Equation" r:id="rId27" imgW="12496800" imgH="9753600" progId="Equation.DSMT4">
                  <p:embed/>
                </p:oleObj>
              </mc:Choice>
              <mc:Fallback>
                <p:oleObj name="Equation" r:id="rId27" imgW="12496800" imgH="9753600" progId="Equation.DSMT4">
                  <p:embed/>
                  <p:pic>
                    <p:nvPicPr>
                      <p:cNvPr id="0" name="图片 3155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27773" y="4623794"/>
                        <a:ext cx="1176952" cy="91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438799" y="4616373"/>
          <a:ext cx="1002005" cy="89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6" name="Equation" r:id="rId29" imgW="10972800" imgH="9753600" progId="Equation.DSMT4">
                  <p:embed/>
                </p:oleObj>
              </mc:Choice>
              <mc:Fallback>
                <p:oleObj name="Equation" r:id="rId29" imgW="10972800" imgH="9753600" progId="Equation.DSMT4">
                  <p:embed/>
                  <p:pic>
                    <p:nvPicPr>
                      <p:cNvPr id="0" name="图片 3155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38799" y="4616373"/>
                        <a:ext cx="1002005" cy="89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68750" y="4818753"/>
          <a:ext cx="891296" cy="44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7" name="Equation" r:id="rId31" imgW="9753600" imgH="4876800" progId="Equation.DSMT4">
                  <p:embed/>
                </p:oleObj>
              </mc:Choice>
              <mc:Fallback>
                <p:oleObj name="Equation" r:id="rId31" imgW="9753600" imgH="4876800" progId="Equation.DSMT4">
                  <p:embed/>
                  <p:pic>
                    <p:nvPicPr>
                      <p:cNvPr id="0" name="图片 3155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68750" y="4818753"/>
                        <a:ext cx="891296" cy="44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68750" y="566103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85199" y="5661030"/>
          <a:ext cx="5384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8" name="Equation" r:id="rId33" imgW="63703200" imgH="9144000" progId="Equation.DSMT4">
                  <p:embed/>
                </p:oleObj>
              </mc:Choice>
              <mc:Fallback>
                <p:oleObj name="Equation" r:id="rId33" imgW="63703200" imgH="9144000" progId="Equation.DSMT4">
                  <p:embed/>
                  <p:pic>
                    <p:nvPicPr>
                      <p:cNvPr id="0" name="图片 3155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885199" y="5661030"/>
                        <a:ext cx="538480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230188" y="5449565"/>
          <a:ext cx="1419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" name="Equation" r:id="rId35" imgW="15544800" imgH="10363200" progId="Equation.DSMT4">
                  <p:embed/>
                </p:oleObj>
              </mc:Choice>
              <mc:Fallback>
                <p:oleObj name="Equation" r:id="rId35" imgW="15544800" imgH="10363200" progId="Equation.DSMT4">
                  <p:embed/>
                  <p:pic>
                    <p:nvPicPr>
                      <p:cNvPr id="0" name="图片 3155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230188" y="5449565"/>
                        <a:ext cx="1419225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8541" y="6507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91352" y="644111"/>
          <a:ext cx="8613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1" imgW="88087200" imgH="5486400" progId="Equation.DSMT4">
                  <p:embed/>
                </p:oleObj>
              </mc:Choice>
              <mc:Fallback>
                <p:oleObj name="Equation" r:id="rId1" imgW="88087200" imgH="5486400" progId="Equation.DSMT4">
                  <p:embed/>
                  <p:pic>
                    <p:nvPicPr>
                      <p:cNvPr id="0" name="图片 349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1352" y="644111"/>
                        <a:ext cx="8613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51010" y="1359243"/>
          <a:ext cx="1510958" cy="46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3" imgW="15849600" imgH="4876800" progId="Equation.DSMT4">
                  <p:embed/>
                </p:oleObj>
              </mc:Choice>
              <mc:Fallback>
                <p:oleObj name="Equation" r:id="rId3" imgW="15849600" imgH="4876800" progId="Equation.DSMT4">
                  <p:embed/>
                  <p:pic>
                    <p:nvPicPr>
                      <p:cNvPr id="0" name="图片 349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010" y="1359243"/>
                        <a:ext cx="1510958" cy="46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26498" y="1252917"/>
          <a:ext cx="3843052" cy="84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5" imgW="41452800" imgH="9144000" progId="Equation.DSMT4">
                  <p:embed/>
                </p:oleObj>
              </mc:Choice>
              <mc:Fallback>
                <p:oleObj name="Equation" r:id="rId5" imgW="41452800" imgH="9144000" progId="Equation.DSMT4">
                  <p:embed/>
                  <p:pic>
                    <p:nvPicPr>
                      <p:cNvPr id="0" name="图片 349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6498" y="1252917"/>
                        <a:ext cx="3843052" cy="847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0996" y="1057445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18153" y="1089428"/>
          <a:ext cx="6992895" cy="49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" name="Equation" r:id="rId1" imgW="73761600" imgH="5181600" progId="Equation.DSMT4">
                  <p:embed/>
                </p:oleObj>
              </mc:Choice>
              <mc:Fallback>
                <p:oleObj name="Equation" r:id="rId1" imgW="73761600" imgH="5181600" progId="Equation.DSMT4">
                  <p:embed/>
                  <p:pic>
                    <p:nvPicPr>
                      <p:cNvPr id="0" name="图片 32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8153" y="1089428"/>
                        <a:ext cx="6992895" cy="49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51823" y="1648772"/>
          <a:ext cx="6851433" cy="82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" name="Equation" r:id="rId3" imgW="76200000" imgH="9144000" progId="Equation.DSMT4">
                  <p:embed/>
                </p:oleObj>
              </mc:Choice>
              <mc:Fallback>
                <p:oleObj name="Equation" r:id="rId3" imgW="76200000" imgH="9144000" progId="Equation.DSMT4">
                  <p:embed/>
                  <p:pic>
                    <p:nvPicPr>
                      <p:cNvPr id="0" name="图片 32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823" y="1648772"/>
                        <a:ext cx="6851433" cy="822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07600" y="2367973"/>
          <a:ext cx="3933517" cy="51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" name="Equation" r:id="rId5" imgW="41757600" imgH="5486400" progId="Equation.DSMT4">
                  <p:embed/>
                </p:oleObj>
              </mc:Choice>
              <mc:Fallback>
                <p:oleObj name="Equation" r:id="rId5" imgW="41757600" imgH="5486400" progId="Equation.DSMT4">
                  <p:embed/>
                  <p:pic>
                    <p:nvPicPr>
                      <p:cNvPr id="0" name="图片 32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7600" y="2367973"/>
                        <a:ext cx="3933517" cy="51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5160" y="2392334"/>
          <a:ext cx="2453843" cy="64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9" name="Equation" r:id="rId7" imgW="25603200" imgH="6705600" progId="Equation.DSMT4">
                  <p:embed/>
                </p:oleObj>
              </mc:Choice>
              <mc:Fallback>
                <p:oleObj name="Equation" r:id="rId7" imgW="25603200" imgH="6705600" progId="Equation.DSMT4">
                  <p:embed/>
                  <p:pic>
                    <p:nvPicPr>
                      <p:cNvPr id="0" name="图片 32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5160" y="2392334"/>
                        <a:ext cx="2453843" cy="642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701024" y="2412628"/>
          <a:ext cx="1277601" cy="47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0" name="Equation" r:id="rId9" imgW="14020800" imgH="5181600" progId="Equation.DSMT4">
                  <p:embed/>
                </p:oleObj>
              </mc:Choice>
              <mc:Fallback>
                <p:oleObj name="Equation" r:id="rId9" imgW="14020800" imgH="5181600" progId="Equation.DSMT4">
                  <p:embed/>
                  <p:pic>
                    <p:nvPicPr>
                      <p:cNvPr id="0" name="图片 32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01024" y="2412628"/>
                        <a:ext cx="1277601" cy="472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61078" y="28654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9212" y="286546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公式有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739212" y="3411452"/>
          <a:ext cx="67691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1" name="Equation" r:id="rId11" imgW="75285600" imgH="9144000" progId="Equation.DSMT4">
                  <p:embed/>
                </p:oleObj>
              </mc:Choice>
              <mc:Fallback>
                <p:oleObj name="Equation" r:id="rId11" imgW="75285600" imgH="9144000" progId="Equation.DSMT4">
                  <p:embed/>
                  <p:pic>
                    <p:nvPicPr>
                      <p:cNvPr id="0" name="图片 32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9212" y="3411452"/>
                        <a:ext cx="67691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71905" y="4199059"/>
          <a:ext cx="6091808" cy="81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2" name="Equation" r:id="rId13" imgW="68580000" imgH="9144000" progId="Equation.DSMT4">
                  <p:embed/>
                </p:oleObj>
              </mc:Choice>
              <mc:Fallback>
                <p:oleObj name="Equation" r:id="rId13" imgW="68580000" imgH="9144000" progId="Equation.DSMT4">
                  <p:embed/>
                  <p:pic>
                    <p:nvPicPr>
                      <p:cNvPr id="0" name="图片 32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1905" y="4199059"/>
                        <a:ext cx="6091808" cy="812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129848" y="5764190"/>
          <a:ext cx="5010711" cy="49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3" name="Equation" r:id="rId15" imgW="52730400" imgH="5181600" progId="Equation.DSMT4">
                  <p:embed/>
                </p:oleObj>
              </mc:Choice>
              <mc:Fallback>
                <p:oleObj name="Equation" r:id="rId15" imgW="52730400" imgH="5181600" progId="Equation.DSMT4">
                  <p:embed/>
                  <p:pic>
                    <p:nvPicPr>
                      <p:cNvPr id="0" name="图片 32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9848" y="5764190"/>
                        <a:ext cx="5010711" cy="492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074254" y="5764190"/>
          <a:ext cx="5242823" cy="47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4" name="Equation" r:id="rId17" imgW="56997600" imgH="5181600" progId="Equation.DSMT4">
                  <p:embed/>
                </p:oleObj>
              </mc:Choice>
              <mc:Fallback>
                <p:oleObj name="Equation" r:id="rId17" imgW="56997600" imgH="5181600" progId="Equation.DSMT4">
                  <p:embed/>
                  <p:pic>
                    <p:nvPicPr>
                      <p:cNvPr id="0" name="图片 321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74254" y="5764190"/>
                        <a:ext cx="5242823" cy="47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971905" y="4952978"/>
          <a:ext cx="41417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5" name="Equation" r:id="rId19" imgW="46634400" imgH="9144000" progId="Equation.DSMT4">
                  <p:embed/>
                </p:oleObj>
              </mc:Choice>
              <mc:Fallback>
                <p:oleObj name="Equation" r:id="rId19" imgW="46634400" imgH="9144000" progId="Equation.DSMT4">
                  <p:embed/>
                  <p:pic>
                    <p:nvPicPr>
                      <p:cNvPr id="0" name="图片 321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1905" y="4952978"/>
                        <a:ext cx="4141787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436416" y="333614"/>
            <a:ext cx="4032448" cy="628699"/>
            <a:chOff x="3436416" y="333614"/>
            <a:chExt cx="4032448" cy="628699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804617" y="439093"/>
              <a:ext cx="1296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</a:rPr>
                <a:t>综合题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0" name="前凸带形 19"/>
            <p:cNvSpPr/>
            <p:nvPr/>
          </p:nvSpPr>
          <p:spPr>
            <a:xfrm>
              <a:off x="3436416" y="333614"/>
              <a:ext cx="4032448" cy="612648"/>
            </a:xfrm>
            <a:prstGeom prst="ribbon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09422" y="1088020"/>
          <a:ext cx="2851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8" name="Equation" r:id="rId1" imgW="27736800" imgH="5486400" progId="Equation.DSMT4">
                  <p:embed/>
                </p:oleObj>
              </mc:Choice>
              <mc:Fallback>
                <p:oleObj name="Equation" r:id="rId1" imgW="27736800" imgH="5486400" progId="Equation.DSMT4">
                  <p:embed/>
                  <p:pic>
                    <p:nvPicPr>
                      <p:cNvPr id="0" name="图片 333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9422" y="1088020"/>
                        <a:ext cx="285115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81553" y="689460"/>
          <a:ext cx="2498462" cy="48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9" name="Equation" r:id="rId3" imgW="26517600" imgH="5181600" progId="Equation.DSMT4">
                  <p:embed/>
                </p:oleObj>
              </mc:Choice>
              <mc:Fallback>
                <p:oleObj name="Equation" r:id="rId3" imgW="26517600" imgH="5181600" progId="Equation.DSMT4">
                  <p:embed/>
                  <p:pic>
                    <p:nvPicPr>
                      <p:cNvPr id="0" name="图片 333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553" y="689460"/>
                        <a:ext cx="2498462" cy="48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41919" y="680845"/>
          <a:ext cx="1786156" cy="46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0" name="Equation" r:id="rId5" imgW="19812000" imgH="5181600" progId="Equation.DSMT4">
                  <p:embed/>
                </p:oleObj>
              </mc:Choice>
              <mc:Fallback>
                <p:oleObj name="Equation" r:id="rId5" imgW="19812000" imgH="5181600" progId="Equation.DSMT4">
                  <p:embed/>
                  <p:pic>
                    <p:nvPicPr>
                      <p:cNvPr id="0" name="图片 333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1919" y="680845"/>
                        <a:ext cx="1786156" cy="467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3935" y="15889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事实上，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59798" y="1653862"/>
          <a:ext cx="3068277" cy="5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1" name="Equation" r:id="rId7" imgW="31394400" imgH="5486400" progId="Equation.DSMT4">
                  <p:embed/>
                </p:oleObj>
              </mc:Choice>
              <mc:Fallback>
                <p:oleObj name="Equation" r:id="rId7" imgW="31394400" imgH="5486400" progId="Equation.DSMT4">
                  <p:embed/>
                  <p:pic>
                    <p:nvPicPr>
                      <p:cNvPr id="0" name="图片 333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9798" y="1653862"/>
                        <a:ext cx="3068277" cy="536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29221" y="1561925"/>
          <a:ext cx="34464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2" name="Equation" r:id="rId9" imgW="33528000" imgH="5791200" progId="Equation.DSMT4">
                  <p:embed/>
                </p:oleObj>
              </mc:Choice>
              <mc:Fallback>
                <p:oleObj name="Equation" r:id="rId9" imgW="33528000" imgH="5791200" progId="Equation.DSMT4">
                  <p:embed/>
                  <p:pic>
                    <p:nvPicPr>
                      <p:cNvPr id="0" name="图片 333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9221" y="1561925"/>
                        <a:ext cx="3446463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476" y="2213211"/>
            <a:ext cx="1330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不妨设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99832" y="2160756"/>
          <a:ext cx="4008112" cy="57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3" name="Equation" r:id="rId11" imgW="40233600" imgH="5791200" progId="Equation.DSMT4">
                  <p:embed/>
                </p:oleObj>
              </mc:Choice>
              <mc:Fallback>
                <p:oleObj name="Equation" r:id="rId11" imgW="40233600" imgH="5791200" progId="Equation.DSMT4">
                  <p:embed/>
                  <p:pic>
                    <p:nvPicPr>
                      <p:cNvPr id="0" name="图片 333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9832" y="2160756"/>
                        <a:ext cx="4008112" cy="578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71607" y="2187759"/>
          <a:ext cx="3676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4" name="Equation" r:id="rId13" imgW="39014400" imgH="5486400" progId="Equation.DSMT4">
                  <p:embed/>
                </p:oleObj>
              </mc:Choice>
              <mc:Fallback>
                <p:oleObj name="Equation" r:id="rId13" imgW="39014400" imgH="5486400" progId="Equation.DSMT4">
                  <p:embed/>
                  <p:pic>
                    <p:nvPicPr>
                      <p:cNvPr id="0" name="图片 333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1607" y="2187759"/>
                        <a:ext cx="36766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40788" y="2833866"/>
          <a:ext cx="6516130" cy="50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5" name="Equation" r:id="rId15" imgW="71323200" imgH="5486400" progId="Equation.DSMT4">
                  <p:embed/>
                </p:oleObj>
              </mc:Choice>
              <mc:Fallback>
                <p:oleObj name="Equation" r:id="rId15" imgW="71323200" imgH="5486400" progId="Equation.DSMT4">
                  <p:embed/>
                  <p:pic>
                    <p:nvPicPr>
                      <p:cNvPr id="0" name="图片 333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0788" y="2833866"/>
                        <a:ext cx="6516130" cy="501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56918" y="2481616"/>
          <a:ext cx="32273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6" name="Equation" r:id="rId17" imgW="31394400" imgH="9753600" progId="Equation.DSMT4">
                  <p:embed/>
                </p:oleObj>
              </mc:Choice>
              <mc:Fallback>
                <p:oleObj name="Equation" r:id="rId17" imgW="31394400" imgH="9753600" progId="Equation.DSMT4">
                  <p:embed/>
                  <p:pic>
                    <p:nvPicPr>
                      <p:cNvPr id="0" name="图片 333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56918" y="2481616"/>
                        <a:ext cx="3227388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86938" y="3326439"/>
          <a:ext cx="59213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7" name="Equation" r:id="rId19" imgW="58826400" imgH="5791200" progId="Equation.DSMT4">
                  <p:embed/>
                </p:oleObj>
              </mc:Choice>
              <mc:Fallback>
                <p:oleObj name="Equation" r:id="rId19" imgW="58826400" imgH="5791200" progId="Equation.DSMT4">
                  <p:embed/>
                  <p:pic>
                    <p:nvPicPr>
                      <p:cNvPr id="0" name="图片 333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6938" y="3326439"/>
                        <a:ext cx="59213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04633" y="33433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654312" y="3782096"/>
          <a:ext cx="539814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8" name="Equation" r:id="rId21" imgW="59131200" imgH="10668000" progId="Equation.DSMT4">
                  <p:embed/>
                </p:oleObj>
              </mc:Choice>
              <mc:Fallback>
                <p:oleObj name="Equation" r:id="rId21" imgW="59131200" imgH="10668000" progId="Equation.DSMT4">
                  <p:embed/>
                  <p:pic>
                    <p:nvPicPr>
                      <p:cNvPr id="0" name="图片 333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54312" y="3782096"/>
                        <a:ext cx="539814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52417" y="4664338"/>
          <a:ext cx="1731548" cy="54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9" name="Equation" r:id="rId23" imgW="17373600" imgH="5486400" progId="Equation.DSMT4">
                  <p:embed/>
                </p:oleObj>
              </mc:Choice>
              <mc:Fallback>
                <p:oleObj name="Equation" r:id="rId23" imgW="17373600" imgH="5486400" progId="Equation.DSMT4">
                  <p:embed/>
                  <p:pic>
                    <p:nvPicPr>
                      <p:cNvPr id="0" name="图片 3333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52417" y="4664338"/>
                        <a:ext cx="1731548" cy="547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81531" y="5088960"/>
          <a:ext cx="62753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0" name="Equation" r:id="rId25" imgW="69799200" imgH="9144000" progId="Equation.DSMT4">
                  <p:embed/>
                </p:oleObj>
              </mc:Choice>
              <mc:Fallback>
                <p:oleObj name="Equation" r:id="rId25" imgW="69799200" imgH="9144000" progId="Equation.DSMT4">
                  <p:embed/>
                  <p:pic>
                    <p:nvPicPr>
                      <p:cNvPr id="0" name="图片 333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1531" y="5088960"/>
                        <a:ext cx="6275387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783965" y="4664338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zh-CN" altLang="en-US" sz="2800" b="1" dirty="0" smtClean="0"/>
              <a:t>有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088506" y="5651747"/>
          <a:ext cx="59293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1" name="Equation" r:id="rId27" imgW="66751200" imgH="10668000" progId="Equation.DSMT4">
                  <p:embed/>
                </p:oleObj>
              </mc:Choice>
              <mc:Fallback>
                <p:oleObj name="Equation" r:id="rId27" imgW="66751200" imgH="10668000" progId="Equation.DSMT4">
                  <p:embed/>
                  <p:pic>
                    <p:nvPicPr>
                      <p:cNvPr id="0" name="图片 3334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88506" y="5651747"/>
                        <a:ext cx="5929312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209932" y="5805547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与题设矛盾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9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97799" y="1337610"/>
          <a:ext cx="2851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6" name="Equation" r:id="rId1" imgW="27736800" imgH="5486400" progId="Equation.DSMT4">
                  <p:embed/>
                </p:oleObj>
              </mc:Choice>
              <mc:Fallback>
                <p:oleObj name="Equation" r:id="rId1" imgW="27736800" imgH="5486400" progId="Equation.DSMT4">
                  <p:embed/>
                  <p:pic>
                    <p:nvPicPr>
                      <p:cNvPr id="0" name="图片 34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799" y="1337610"/>
                        <a:ext cx="285115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81097" y="943495"/>
          <a:ext cx="1819768" cy="47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7" name="Equation" r:id="rId3" imgW="19812000" imgH="5181600" progId="Equation.DSMT4">
                  <p:embed/>
                </p:oleObj>
              </mc:Choice>
              <mc:Fallback>
                <p:oleObj name="Equation" r:id="rId3" imgW="19812000" imgH="5181600" progId="Equation.DSMT4">
                  <p:embed/>
                  <p:pic>
                    <p:nvPicPr>
                      <p:cNvPr id="0" name="图片 34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097" y="943495"/>
                        <a:ext cx="1819768" cy="47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23432" y="20623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29449" y="2053747"/>
          <a:ext cx="21939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8" name="Equation" r:id="rId5" imgW="21336000" imgH="5486400" progId="Equation.DSMT4">
                  <p:embed/>
                </p:oleObj>
              </mc:Choice>
              <mc:Fallback>
                <p:oleObj name="Equation" r:id="rId5" imgW="21336000" imgH="5486400" progId="Equation.DSMT4">
                  <p:embed/>
                  <p:pic>
                    <p:nvPicPr>
                      <p:cNvPr id="0" name="图片 34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9449" y="2053747"/>
                        <a:ext cx="219392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41054" y="292087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两边同时积分的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98223" y="3276714"/>
          <a:ext cx="3273937" cy="94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Equation" r:id="rId7" imgW="36880800" imgH="10668000" progId="Equation.DSMT4">
                  <p:embed/>
                </p:oleObj>
              </mc:Choice>
              <mc:Fallback>
                <p:oleObj name="Equation" r:id="rId7" imgW="36880800" imgH="10668000" progId="Equation.DSMT4">
                  <p:embed/>
                  <p:pic>
                    <p:nvPicPr>
                      <p:cNvPr id="0" name="图片 34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8223" y="3276714"/>
                        <a:ext cx="3273937" cy="947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23432" y="4302630"/>
          <a:ext cx="3557940" cy="6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Equation" r:id="rId9" imgW="36880800" imgH="6705600" progId="Equation.DSMT4">
                  <p:embed/>
                </p:oleObj>
              </mc:Choice>
              <mc:Fallback>
                <p:oleObj name="Equation" r:id="rId9" imgW="36880800" imgH="6705600" progId="Equation.DSMT4">
                  <p:embed/>
                  <p:pic>
                    <p:nvPicPr>
                      <p:cNvPr id="0" name="图片 34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3432" y="4302630"/>
                        <a:ext cx="3557940" cy="6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07336" y="4105413"/>
          <a:ext cx="1771805" cy="92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11" imgW="18592800" imgH="9753600" progId="Equation.DSMT4">
                  <p:embed/>
                </p:oleObj>
              </mc:Choice>
              <mc:Fallback>
                <p:oleObj name="Equation" r:id="rId11" imgW="18592800" imgH="9753600" progId="Equation.DSMT4">
                  <p:embed/>
                  <p:pic>
                    <p:nvPicPr>
                      <p:cNvPr id="0" name="图片 34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7336" y="4105413"/>
                        <a:ext cx="1771805" cy="929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457141" y="4337749"/>
          <a:ext cx="435747" cy="464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Equation" r:id="rId13" imgW="4572000" imgH="4876800" progId="Equation.DSMT4">
                  <p:embed/>
                </p:oleObj>
              </mc:Choice>
              <mc:Fallback>
                <p:oleObj name="Equation" r:id="rId13" imgW="4572000" imgH="4876800" progId="Equation.DSMT4">
                  <p:embed/>
                  <p:pic>
                    <p:nvPicPr>
                      <p:cNvPr id="0" name="图片 34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57141" y="4337749"/>
                        <a:ext cx="435747" cy="464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98223" y="5062670"/>
          <a:ext cx="3273937" cy="94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Equation" r:id="rId15" imgW="36880800" imgH="10668000" progId="Equation.DSMT4">
                  <p:embed/>
                </p:oleObj>
              </mc:Choice>
              <mc:Fallback>
                <p:oleObj name="Equation" r:id="rId15" imgW="36880800" imgH="10668000" progId="Equation.DSMT4">
                  <p:embed/>
                  <p:pic>
                    <p:nvPicPr>
                      <p:cNvPr id="0" name="图片 34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98223" y="5062670"/>
                        <a:ext cx="3273937" cy="947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5746" y="770511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53996" y="776831"/>
          <a:ext cx="7267006" cy="51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1" imgW="72847200" imgH="5181600" progId="Equation.DSMT4">
                  <p:embed/>
                </p:oleObj>
              </mc:Choice>
              <mc:Fallback>
                <p:oleObj name="Equation" r:id="rId1" imgW="72847200" imgH="5181600" progId="Equation.DSMT4">
                  <p:embed/>
                  <p:pic>
                    <p:nvPicPr>
                      <p:cNvPr id="0" name="图片 379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3996" y="776831"/>
                        <a:ext cx="7267006" cy="51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98700" y="1330100"/>
          <a:ext cx="6042170" cy="91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3" imgW="62484000" imgH="9448800" progId="Equation.DSMT4">
                  <p:embed/>
                </p:oleObj>
              </mc:Choice>
              <mc:Fallback>
                <p:oleObj name="Equation" r:id="rId3" imgW="62484000" imgH="9448800" progId="Equation.DSMT4">
                  <p:embed/>
                  <p:pic>
                    <p:nvPicPr>
                      <p:cNvPr id="0" name="图片 379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8700" y="1330100"/>
                        <a:ext cx="6042170" cy="913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6437" y="2179030"/>
          <a:ext cx="7007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5" imgW="72237600" imgH="5181600" progId="Equation.DSMT4">
                  <p:embed/>
                </p:oleObj>
              </mc:Choice>
              <mc:Fallback>
                <p:oleObj name="Equation" r:id="rId5" imgW="72237600" imgH="5181600" progId="Equation.DSMT4">
                  <p:embed/>
                  <p:pic>
                    <p:nvPicPr>
                      <p:cNvPr id="0" name="图片 379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437" y="2179030"/>
                        <a:ext cx="70072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79485" y="2624232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公式有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35746" y="26989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14911" y="3219395"/>
          <a:ext cx="6010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7" imgW="61569600" imgH="9448800" progId="Equation.DSMT4">
                  <p:embed/>
                </p:oleObj>
              </mc:Choice>
              <mc:Fallback>
                <p:oleObj name="Equation" r:id="rId7" imgW="61569600" imgH="9448800" progId="Equation.DSMT4">
                  <p:embed/>
                  <p:pic>
                    <p:nvPicPr>
                      <p:cNvPr id="0" name="图片 379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4911" y="3219395"/>
                        <a:ext cx="60102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98700" y="4190014"/>
          <a:ext cx="7651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9" imgW="73456800" imgH="9448800" progId="Equation.DSMT4">
                  <p:embed/>
                </p:oleObj>
              </mc:Choice>
              <mc:Fallback>
                <p:oleObj name="Equation" r:id="rId9" imgW="73456800" imgH="9448800" progId="Equation.DSMT4">
                  <p:embed/>
                  <p:pic>
                    <p:nvPicPr>
                      <p:cNvPr id="0" name="图片 379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8700" y="4190014"/>
                        <a:ext cx="765175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35746" y="5113256"/>
          <a:ext cx="50704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11" imgW="53340000" imgH="5181600" progId="Equation.DSMT4">
                  <p:embed/>
                </p:oleObj>
              </mc:Choice>
              <mc:Fallback>
                <p:oleObj name="Equation" r:id="rId11" imgW="53340000" imgH="5181600" progId="Equation.DSMT4">
                  <p:embed/>
                  <p:pic>
                    <p:nvPicPr>
                      <p:cNvPr id="0" name="图片 379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5746" y="5113256"/>
                        <a:ext cx="507047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24575" y="5110291"/>
          <a:ext cx="5445993" cy="49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13" imgW="56997600" imgH="5181600" progId="Equation.DSMT4">
                  <p:embed/>
                </p:oleObj>
              </mc:Choice>
              <mc:Fallback>
                <p:oleObj name="Equation" r:id="rId13" imgW="56997600" imgH="5181600" progId="Equation.DSMT4">
                  <p:embed/>
                  <p:pic>
                    <p:nvPicPr>
                      <p:cNvPr id="0" name="图片 379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24575" y="5110291"/>
                        <a:ext cx="5445993" cy="49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35746" y="5620050"/>
          <a:ext cx="2615768" cy="51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15" imgW="26517600" imgH="5181600" progId="Equation.DSMT4">
                  <p:embed/>
                </p:oleObj>
              </mc:Choice>
              <mc:Fallback>
                <p:oleObj name="Equation" r:id="rId15" imgW="26517600" imgH="5181600" progId="Equation.DSMT4">
                  <p:embed/>
                  <p:pic>
                    <p:nvPicPr>
                      <p:cNvPr id="0" name="图片 379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35746" y="5620050"/>
                        <a:ext cx="2615768" cy="51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859367" y="5637947"/>
          <a:ext cx="1876413" cy="49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17" imgW="19812000" imgH="5181600" progId="Equation.DSMT4">
                  <p:embed/>
                </p:oleObj>
              </mc:Choice>
              <mc:Fallback>
                <p:oleObj name="Equation" r:id="rId17" imgW="19812000" imgH="5181600" progId="Equation.DSMT4">
                  <p:embed/>
                  <p:pic>
                    <p:nvPicPr>
                      <p:cNvPr id="0" name="图片 379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9367" y="5637947"/>
                        <a:ext cx="1876413" cy="49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49472" y="465513"/>
          <a:ext cx="5651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1" imgW="54254400" imgH="6400800" progId="Equation.DSMT4">
                  <p:embed/>
                </p:oleObj>
              </mc:Choice>
              <mc:Fallback>
                <p:oleObj name="Equation" r:id="rId1" imgW="54254400" imgH="6400800" progId="Equation.DSMT4">
                  <p:embed/>
                  <p:pic>
                    <p:nvPicPr>
                      <p:cNvPr id="0" name="图片 389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9472" y="465513"/>
                        <a:ext cx="56515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11370" y="1224479"/>
            <a:ext cx="90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即，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06613" y="1080949"/>
          <a:ext cx="4572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3" imgW="43891200" imgH="6400800" progId="Equation.DSMT4">
                  <p:embed/>
                </p:oleObj>
              </mc:Choice>
              <mc:Fallback>
                <p:oleObj name="Equation" r:id="rId3" imgW="43891200" imgH="6400800" progId="Equation.DSMT4">
                  <p:embed/>
                  <p:pic>
                    <p:nvPicPr>
                      <p:cNvPr id="0" name="图片 389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613" y="1080949"/>
                        <a:ext cx="45720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017472" y="1810862"/>
          <a:ext cx="4064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5" imgW="40233600" imgH="5181600" progId="Equation.DSMT4">
                  <p:embed/>
                </p:oleObj>
              </mc:Choice>
              <mc:Fallback>
                <p:oleObj name="Equation" r:id="rId5" imgW="40233600" imgH="5181600" progId="Equation.DSMT4">
                  <p:embed/>
                  <p:pic>
                    <p:nvPicPr>
                      <p:cNvPr id="0" name="图片 38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72" y="1810862"/>
                        <a:ext cx="40640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247844" y="1769587"/>
          <a:ext cx="35734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7" imgW="34747200" imgH="5486400" progId="Equation.DSMT4">
                  <p:embed/>
                </p:oleObj>
              </mc:Choice>
              <mc:Fallback>
                <p:oleObj name="Equation" r:id="rId7" imgW="34747200" imgH="5486400" progId="Equation.DSMT4">
                  <p:embed/>
                  <p:pic>
                    <p:nvPicPr>
                      <p:cNvPr id="0" name="图片 38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844" y="1769587"/>
                        <a:ext cx="35734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16199" y="2213851"/>
          <a:ext cx="3968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9" imgW="38100000" imgH="6400800" progId="Equation.DSMT4">
                  <p:embed/>
                </p:oleObj>
              </mc:Choice>
              <mc:Fallback>
                <p:oleObj name="Equation" r:id="rId9" imgW="38100000" imgH="6400800" progId="Equation.DSMT4">
                  <p:embed/>
                  <p:pic>
                    <p:nvPicPr>
                      <p:cNvPr id="0" name="图片 389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199" y="2213851"/>
                        <a:ext cx="39687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11370" y="2794284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解以上线性方程得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30663" y="3274135"/>
          <a:ext cx="57245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11" imgW="53340000" imgH="7924800" progId="Equation.DSMT4">
                  <p:embed/>
                </p:oleObj>
              </mc:Choice>
              <mc:Fallback>
                <p:oleObj name="Equation" r:id="rId11" imgW="53340000" imgH="7924800" progId="Equation.DSMT4">
                  <p:embed/>
                  <p:pic>
                    <p:nvPicPr>
                      <p:cNvPr id="0" name="图片 389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0663" y="3274135"/>
                        <a:ext cx="5724525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55188" y="3378641"/>
          <a:ext cx="39322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13" imgW="37185600" imgH="7315200" progId="Equation.DSMT4">
                  <p:embed/>
                </p:oleObj>
              </mc:Choice>
              <mc:Fallback>
                <p:oleObj name="Equation" r:id="rId13" imgW="37185600" imgH="7315200" progId="Equation.DSMT4">
                  <p:embed/>
                  <p:pic>
                    <p:nvPicPr>
                      <p:cNvPr id="0" name="图片 390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5188" y="3378641"/>
                        <a:ext cx="3932237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65324" y="4006142"/>
          <a:ext cx="52705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15" imgW="50901600" imgH="9753600" progId="Equation.DSMT4">
                  <p:embed/>
                </p:oleObj>
              </mc:Choice>
              <mc:Fallback>
                <p:oleObj name="Equation" r:id="rId15" imgW="50901600" imgH="9753600" progId="Equation.DSMT4">
                  <p:embed/>
                  <p:pic>
                    <p:nvPicPr>
                      <p:cNvPr id="0" name="图片 390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65324" y="4006142"/>
                        <a:ext cx="5270500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501695" y="5017379"/>
          <a:ext cx="5033529" cy="142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17" imgW="51816000" imgH="14630400" progId="Equation.DSMT4">
                  <p:embed/>
                </p:oleObj>
              </mc:Choice>
              <mc:Fallback>
                <p:oleObj name="Equation" r:id="rId17" imgW="51816000" imgH="14630400" progId="Equation.DSMT4">
                  <p:embed/>
                  <p:pic>
                    <p:nvPicPr>
                      <p:cNvPr id="0" name="图片 390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01695" y="5017379"/>
                        <a:ext cx="5033529" cy="142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11370" y="518877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932863" y="755974"/>
          <a:ext cx="25146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" name="位图图像" r:id="rId1" imgW="2409825" imgH="2600325" progId="Paint.Picture">
                  <p:embed/>
                </p:oleObj>
              </mc:Choice>
              <mc:Fallback>
                <p:oleObj name="位图图像" r:id="rId1" imgW="2409825" imgH="2600325" progId="Paint.Picture">
                  <p:embed/>
                  <p:pic>
                    <p:nvPicPr>
                      <p:cNvPr id="0" name="图片 3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2863" y="755974"/>
                        <a:ext cx="25146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79322" y="143559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32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540773" y="755974"/>
            <a:ext cx="4419600" cy="3657600"/>
            <a:chOff x="3030" y="1292"/>
            <a:chExt cx="2321" cy="2227"/>
          </a:xfrm>
        </p:grpSpPr>
        <p:sp>
          <p:nvSpPr>
            <p:cNvPr id="11283" name="Line 6"/>
            <p:cNvSpPr>
              <a:spLocks noChangeShapeType="1"/>
            </p:cNvSpPr>
            <p:nvPr/>
          </p:nvSpPr>
          <p:spPr bwMode="auto">
            <a:xfrm>
              <a:off x="3744" y="28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7"/>
            <p:cNvSpPr>
              <a:spLocks noChangeShapeType="1"/>
            </p:cNvSpPr>
            <p:nvPr/>
          </p:nvSpPr>
          <p:spPr bwMode="auto">
            <a:xfrm flipV="1">
              <a:off x="3744" y="14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 flipH="1">
              <a:off x="3216" y="2880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6" name="Object 13"/>
            <p:cNvGraphicFramePr>
              <a:graphicFrameLocks noChangeAspect="1"/>
            </p:cNvGraphicFramePr>
            <p:nvPr/>
          </p:nvGraphicFramePr>
          <p:xfrm>
            <a:off x="3030" y="3360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" name="公式" r:id="rId4" imgW="266700" imgH="254000" progId="Equation.3">
                    <p:embed/>
                  </p:oleObj>
                </mc:Choice>
                <mc:Fallback>
                  <p:oleObj name="公式" r:id="rId4" imgW="266700" imgH="254000" progId="Equation.3">
                    <p:embed/>
                    <p:pic>
                      <p:nvPicPr>
                        <p:cNvPr id="0" name="图片 39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3360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14"/>
            <p:cNvGraphicFramePr>
              <a:graphicFrameLocks noChangeAspect="1"/>
            </p:cNvGraphicFramePr>
            <p:nvPr/>
          </p:nvGraphicFramePr>
          <p:xfrm>
            <a:off x="5184" y="2803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" name="公式" r:id="rId6" imgW="266700" imgH="330200" progId="Equation.3">
                    <p:embed/>
                  </p:oleObj>
                </mc:Choice>
                <mc:Fallback>
                  <p:oleObj name="公式" r:id="rId6" imgW="266700" imgH="330200" progId="Equation.3">
                    <p:embed/>
                    <p:pic>
                      <p:nvPicPr>
                        <p:cNvPr id="0" name="图片 39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803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15"/>
            <p:cNvGraphicFramePr>
              <a:graphicFrameLocks noChangeAspect="1"/>
            </p:cNvGraphicFramePr>
            <p:nvPr/>
          </p:nvGraphicFramePr>
          <p:xfrm>
            <a:off x="3715" y="1292"/>
            <a:ext cx="13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" name="公式" r:id="rId8" imgW="215900" imgH="266065" progId="Equation.3">
                    <p:embed/>
                  </p:oleObj>
                </mc:Choice>
                <mc:Fallback>
                  <p:oleObj name="公式" r:id="rId8" imgW="215900" imgH="266065" progId="Equation.3">
                    <p:embed/>
                    <p:pic>
                      <p:nvPicPr>
                        <p:cNvPr id="0" name="图片 39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1292"/>
                          <a:ext cx="13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16"/>
            <p:cNvGraphicFramePr>
              <a:graphicFrameLocks noChangeAspect="1"/>
            </p:cNvGraphicFramePr>
            <p:nvPr/>
          </p:nvGraphicFramePr>
          <p:xfrm>
            <a:off x="3696" y="2928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" name="公式" r:id="rId10" imgW="228600" imgH="254000" progId="Equation.3">
                    <p:embed/>
                  </p:oleObj>
                </mc:Choice>
                <mc:Fallback>
                  <p:oleObj name="公式" r:id="rId10" imgW="228600" imgH="254000" progId="Equation.3">
                    <p:embed/>
                    <p:pic>
                      <p:nvPicPr>
                        <p:cNvPr id="0" name="图片 39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28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4" name="Object 5"/>
          <p:cNvGraphicFramePr>
            <a:graphicFrameLocks noChangeAspect="1"/>
          </p:cNvGraphicFramePr>
          <p:nvPr/>
        </p:nvGraphicFramePr>
        <p:xfrm>
          <a:off x="1526729" y="3311229"/>
          <a:ext cx="57150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" name="Equation" r:id="rId12" imgW="59436000" imgH="11277600" progId="Equation.DSMT4">
                  <p:embed/>
                </p:oleObj>
              </mc:Choice>
              <mc:Fallback>
                <p:oleObj name="Equation" r:id="rId12" imgW="59436000" imgH="11277600" progId="Equation.DSMT4">
                  <p:embed/>
                  <p:pic>
                    <p:nvPicPr>
                      <p:cNvPr id="0" name="图片 3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29" y="3311229"/>
                        <a:ext cx="57150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6"/>
          <p:cNvGraphicFramePr>
            <a:graphicFrameLocks noChangeAspect="1"/>
          </p:cNvGraphicFramePr>
          <p:nvPr/>
        </p:nvGraphicFramePr>
        <p:xfrm>
          <a:off x="9637713" y="2501901"/>
          <a:ext cx="3667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" name="Equation" r:id="rId14" imgW="368300" imgH="292100" progId="Equation.3">
                  <p:embed/>
                </p:oleObj>
              </mc:Choice>
              <mc:Fallback>
                <p:oleObj name="Equation" r:id="rId14" imgW="368300" imgH="292100" progId="Equation.3">
                  <p:embed/>
                  <p:pic>
                    <p:nvPicPr>
                      <p:cNvPr id="0" name="图片 3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713" y="2501901"/>
                        <a:ext cx="36671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7"/>
          <p:cNvGraphicFramePr>
            <a:graphicFrameLocks noChangeAspect="1"/>
          </p:cNvGraphicFramePr>
          <p:nvPr/>
        </p:nvGraphicFramePr>
        <p:xfrm>
          <a:off x="10081915" y="3024194"/>
          <a:ext cx="352425" cy="38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" name="Equation" r:id="rId16" imgW="361950" imgH="400050" progId="Equation.3">
                  <p:embed/>
                </p:oleObj>
              </mc:Choice>
              <mc:Fallback>
                <p:oleObj name="Equation" r:id="rId16" imgW="361950" imgH="400050" progId="Equation.3">
                  <p:embed/>
                  <p:pic>
                    <p:nvPicPr>
                      <p:cNvPr id="0" name="图片 3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915" y="3024194"/>
                        <a:ext cx="352425" cy="387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8"/>
          <p:cNvGraphicFramePr>
            <a:graphicFrameLocks noChangeAspect="1"/>
          </p:cNvGraphicFramePr>
          <p:nvPr/>
        </p:nvGraphicFramePr>
        <p:xfrm>
          <a:off x="9954960" y="1695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" name="Equation" r:id="rId18" imgW="371475" imgH="400050" progId="Equation.3">
                  <p:embed/>
                </p:oleObj>
              </mc:Choice>
              <mc:Fallback>
                <p:oleObj name="Equation" r:id="rId18" imgW="371475" imgH="400050" progId="Equation.3">
                  <p:embed/>
                  <p:pic>
                    <p:nvPicPr>
                      <p:cNvPr id="0" name="图片 3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4960" y="1695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9"/>
          <p:cNvGraphicFramePr>
            <a:graphicFrameLocks noChangeAspect="1"/>
          </p:cNvGraphicFramePr>
          <p:nvPr/>
        </p:nvGraphicFramePr>
        <p:xfrm>
          <a:off x="10061277" y="2484435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" name="Equation" r:id="rId20" imgW="371475" imgH="409575" progId="Equation.3">
                  <p:embed/>
                </p:oleObj>
              </mc:Choice>
              <mc:Fallback>
                <p:oleObj name="Equation" r:id="rId20" imgW="371475" imgH="409575" progId="Equation.3">
                  <p:embed/>
                  <p:pic>
                    <p:nvPicPr>
                      <p:cNvPr id="0" name="图片 3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277" y="2484435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9445373" y="2926083"/>
            <a:ext cx="1412875" cy="1081088"/>
            <a:chOff x="3779" y="2605"/>
            <a:chExt cx="890" cy="681"/>
          </a:xfrm>
        </p:grpSpPr>
        <p:sp>
          <p:nvSpPr>
            <p:cNvPr id="11279" name="Oval 22" descr="小棋盘"/>
            <p:cNvSpPr>
              <a:spLocks noChangeArrowheads="1"/>
            </p:cNvSpPr>
            <p:nvPr/>
          </p:nvSpPr>
          <p:spPr bwMode="auto">
            <a:xfrm>
              <a:off x="3779" y="2989"/>
              <a:ext cx="890" cy="288"/>
            </a:xfrm>
            <a:prstGeom prst="ellipse">
              <a:avLst/>
            </a:prstGeom>
            <a:pattFill prst="smCheck">
              <a:fgClr>
                <a:schemeClr val="hlink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0" name="Line 23"/>
            <p:cNvSpPr>
              <a:spLocks noChangeShapeType="1"/>
            </p:cNvSpPr>
            <p:nvPr/>
          </p:nvSpPr>
          <p:spPr bwMode="auto">
            <a:xfrm>
              <a:off x="3792" y="2605"/>
              <a:ext cx="0" cy="51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24"/>
            <p:cNvSpPr>
              <a:spLocks noChangeShapeType="1"/>
            </p:cNvSpPr>
            <p:nvPr/>
          </p:nvSpPr>
          <p:spPr bwMode="auto">
            <a:xfrm>
              <a:off x="4669" y="2640"/>
              <a:ext cx="0" cy="52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2" name="Object 12"/>
            <p:cNvGraphicFramePr>
              <a:graphicFrameLocks noChangeAspect="1"/>
            </p:cNvGraphicFramePr>
            <p:nvPr/>
          </p:nvGraphicFramePr>
          <p:xfrm>
            <a:off x="4032" y="3024"/>
            <a:ext cx="28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" name="公式" r:id="rId22" imgW="558800" imgH="508000" progId="Equation.3">
                    <p:embed/>
                  </p:oleObj>
                </mc:Choice>
                <mc:Fallback>
                  <p:oleObj name="公式" r:id="rId22" imgW="558800" imgH="508000" progId="Equation.3">
                    <p:embed/>
                    <p:pic>
                      <p:nvPicPr>
                        <p:cNvPr id="0" name="图片 39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24"/>
                          <a:ext cx="28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6" name="Object 10"/>
          <p:cNvGraphicFramePr>
            <a:graphicFrameLocks noChangeAspect="1"/>
          </p:cNvGraphicFramePr>
          <p:nvPr/>
        </p:nvGraphicFramePr>
        <p:xfrm>
          <a:off x="1553586" y="4670734"/>
          <a:ext cx="7054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" name="Equation" r:id="rId24" imgW="70713600" imgH="6096000" progId="Equation.DSMT4">
                  <p:embed/>
                </p:oleObj>
              </mc:Choice>
              <mc:Fallback>
                <p:oleObj name="Equation" r:id="rId24" imgW="70713600" imgH="6096000" progId="Equation.DSMT4">
                  <p:embed/>
                  <p:pic>
                    <p:nvPicPr>
                      <p:cNvPr id="0" name="图片 3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86" y="4670734"/>
                        <a:ext cx="7054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11"/>
          <p:cNvGraphicFramePr>
            <a:graphicFrameLocks noChangeAspect="1"/>
          </p:cNvGraphicFramePr>
          <p:nvPr/>
        </p:nvGraphicFramePr>
        <p:xfrm>
          <a:off x="1553586" y="5425317"/>
          <a:ext cx="83597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" name="Equation" r:id="rId26" imgW="86563200" imgH="6096000" progId="Equation.DSMT4">
                  <p:embed/>
                </p:oleObj>
              </mc:Choice>
              <mc:Fallback>
                <p:oleObj name="Equation" r:id="rId26" imgW="86563200" imgH="6096000" progId="Equation.DSMT4">
                  <p:embed/>
                  <p:pic>
                    <p:nvPicPr>
                      <p:cNvPr id="0" name="图片 3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86" y="5425317"/>
                        <a:ext cx="83597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51827" y="1479613"/>
          <a:ext cx="4864803" cy="114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" name="Equation" r:id="rId28" imgW="49377600" imgH="11582400" progId="Equation.DSMT4">
                  <p:embed/>
                </p:oleObj>
              </mc:Choice>
              <mc:Fallback>
                <p:oleObj name="Equation" r:id="rId28" imgW="49377600" imgH="11582400" progId="Equation.DSMT4">
                  <p:embed/>
                  <p:pic>
                    <p:nvPicPr>
                      <p:cNvPr id="0" name="图片 392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51827" y="1479613"/>
                        <a:ext cx="4864803" cy="114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53586" y="2717086"/>
          <a:ext cx="3999324" cy="52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" name="Equation" r:id="rId30" imgW="42062400" imgH="5486400" progId="Equation.DSMT4">
                  <p:embed/>
                </p:oleObj>
              </mc:Choice>
              <mc:Fallback>
                <p:oleObj name="Equation" r:id="rId30" imgW="42062400" imgH="5486400" progId="Equation.DSMT4">
                  <p:embed/>
                  <p:pic>
                    <p:nvPicPr>
                      <p:cNvPr id="0" name="图片 392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53586" y="2717086"/>
                        <a:ext cx="3999324" cy="52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438400" y="914401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根据三重积分的计算法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2413000" y="1593850"/>
          <a:ext cx="4965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2" imgW="4965700" imgH="1041400" progId="Equation.3">
                  <p:embed/>
                </p:oleObj>
              </mc:Choice>
              <mc:Fallback>
                <p:oleObj name="Equation" r:id="rId2" imgW="4965700" imgH="1041400" progId="Equation.3">
                  <p:embed/>
                  <p:pic>
                    <p:nvPicPr>
                      <p:cNvPr id="0" name="图片 4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593850"/>
                        <a:ext cx="4965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817814" y="2762250"/>
          <a:ext cx="6669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4" imgW="6667500" imgH="901700" progId="Equation.DSMT4">
                  <p:embed/>
                </p:oleObj>
              </mc:Choice>
              <mc:Fallback>
                <p:oleObj name="Equation" r:id="rId4" imgW="6667500" imgH="901700" progId="Equation.DSMT4">
                  <p:embed/>
                  <p:pic>
                    <p:nvPicPr>
                      <p:cNvPr id="0" name="图片 4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4" y="2762250"/>
                        <a:ext cx="66690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08238" y="3595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根据曲面积分的计算法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2671763" y="4922838"/>
          <a:ext cx="63611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6" imgW="6553200" imgH="901700" progId="Equation.DSMT4">
                  <p:embed/>
                </p:oleObj>
              </mc:Choice>
              <mc:Fallback>
                <p:oleObj name="Equation" r:id="rId6" imgW="6553200" imgH="901700" progId="Equation.DSMT4">
                  <p:embed/>
                  <p:pic>
                    <p:nvPicPr>
                      <p:cNvPr id="0" name="图片 4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922838"/>
                        <a:ext cx="63611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58668" y="4248150"/>
          <a:ext cx="5297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8" imgW="53644800" imgH="5486400" progId="Equation.DSMT4">
                  <p:embed/>
                </p:oleObj>
              </mc:Choice>
              <mc:Fallback>
                <p:oleObj name="Equation" r:id="rId8" imgW="53644800" imgH="5486400" progId="Equation.DSMT4">
                  <p:embed/>
                  <p:pic>
                    <p:nvPicPr>
                      <p:cNvPr id="0" name="图片 43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8668" y="4248150"/>
                        <a:ext cx="5297488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57488" y="1149350"/>
          <a:ext cx="6176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1" imgW="6350000" imgH="901700" progId="Equation.3">
                  <p:embed/>
                </p:oleObj>
              </mc:Choice>
              <mc:Fallback>
                <p:oleObj name="Equation" r:id="rId1" imgW="6350000" imgH="901700" progId="Equation.3">
                  <p:embed/>
                  <p:pic>
                    <p:nvPicPr>
                      <p:cNvPr id="0" name="图片 5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1149350"/>
                        <a:ext cx="61769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736850" y="4184650"/>
          <a:ext cx="66690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3" imgW="6667500" imgH="901700" progId="Equation.DSMT4">
                  <p:embed/>
                </p:oleObj>
              </mc:Choice>
              <mc:Fallback>
                <p:oleObj name="Equation" r:id="rId3" imgW="6667500" imgH="901700" progId="Equation.DSMT4">
                  <p:embed/>
                  <p:pic>
                    <p:nvPicPr>
                      <p:cNvPr id="0" name="图片 5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184650"/>
                        <a:ext cx="66690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622550" y="3200401"/>
          <a:ext cx="3390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5" imgW="3390900" imgH="812800" progId="Equation.DSMT4">
                  <p:embed/>
                </p:oleObj>
              </mc:Choice>
              <mc:Fallback>
                <p:oleObj name="Equation" r:id="rId5" imgW="3390900" imgH="812800" progId="Equation.DSMT4">
                  <p:embed/>
                  <p:pic>
                    <p:nvPicPr>
                      <p:cNvPr id="0" name="图片 5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200401"/>
                        <a:ext cx="33909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798764" y="2222500"/>
          <a:ext cx="29924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7" imgW="3124200" imgH="863600" progId="Equation.3">
                  <p:embed/>
                </p:oleObj>
              </mc:Choice>
              <mc:Fallback>
                <p:oleObj name="Equation" r:id="rId7" imgW="3124200" imgH="863600" progId="Equation.3">
                  <p:embed/>
                  <p:pic>
                    <p:nvPicPr>
                      <p:cNvPr id="0" name="图片 5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4" y="2222500"/>
                        <a:ext cx="29924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487738" y="5157788"/>
          <a:ext cx="49847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9" imgW="2181225" imgH="428625" progId="Equation.DSMT4">
                  <p:embed/>
                </p:oleObj>
              </mc:Choice>
              <mc:Fallback>
                <p:oleObj name="Equation" r:id="rId9" imgW="2181225" imgH="428625" progId="Equation.DSMT4">
                  <p:embed/>
                  <p:pic>
                    <p:nvPicPr>
                      <p:cNvPr id="0" name="图片 5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5157788"/>
                        <a:ext cx="49847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417888" y="1052514"/>
          <a:ext cx="46720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" imgW="1924050" imgH="428625" progId="Equation.DSMT4">
                  <p:embed/>
                </p:oleObj>
              </mc:Choice>
              <mc:Fallback>
                <p:oleObj name="Equation" r:id="rId1" imgW="1924050" imgH="428625" progId="Equation.DSMT4">
                  <p:embed/>
                  <p:pic>
                    <p:nvPicPr>
                      <p:cNvPr id="0" name="图片 6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052514"/>
                        <a:ext cx="46720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73239" y="1327944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同理，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3297239" y="2205038"/>
          <a:ext cx="46640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4" imgW="1952625" imgH="428625" progId="Equation.DSMT4">
                  <p:embed/>
                </p:oleObj>
              </mc:Choice>
              <mc:Fallback>
                <p:oleObj name="Equation" r:id="rId4" imgW="1952625" imgH="428625" progId="Equation.DSMT4">
                  <p:embed/>
                  <p:pic>
                    <p:nvPicPr>
                      <p:cNvPr id="0" name="图片 6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9" y="2205038"/>
                        <a:ext cx="46640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034574" y="3960813"/>
          <a:ext cx="7950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6" imgW="3486150" imgH="428625" progId="Equation.DSMT4">
                  <p:embed/>
                </p:oleObj>
              </mc:Choice>
              <mc:Fallback>
                <p:oleObj name="Equation" r:id="rId6" imgW="3486150" imgH="428625" progId="Equation.DSMT4">
                  <p:embed/>
                  <p:pic>
                    <p:nvPicPr>
                      <p:cNvPr id="0" name="图片 6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574" y="3960813"/>
                        <a:ext cx="7950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562600" y="51816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------------------</a:t>
            </a:r>
            <a:r>
              <a:rPr lang="zh-CN" altLang="en-US" b="1" dirty="0">
                <a:solidFill>
                  <a:srgbClr val="3333FF"/>
                </a:solidFill>
                <a:latin typeface="+mn-ea"/>
                <a:ea typeface="+mn-ea"/>
              </a:rPr>
              <a:t>高斯公式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712914" y="3350419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合并以上三式得：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601788" y="965995"/>
          <a:ext cx="83947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Equation" r:id="rId1" imgW="82905600" imgH="16154400" progId="Equation.DSMT4">
                  <p:embed/>
                </p:oleObj>
              </mc:Choice>
              <mc:Fallback>
                <p:oleObj name="Equation" r:id="rId1" imgW="82905600" imgH="16154400" progId="Equation.DSMT4">
                  <p:embed/>
                  <p:pic>
                    <p:nvPicPr>
                      <p:cNvPr id="0" name="图片 7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965995"/>
                        <a:ext cx="83947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1601788" y="3915373"/>
          <a:ext cx="82438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3" imgW="76809600" imgH="9144000" progId="Equation.DSMT4">
                  <p:embed/>
                </p:oleObj>
              </mc:Choice>
              <mc:Fallback>
                <p:oleObj name="Equation" r:id="rId3" imgW="76809600" imgH="9144000" progId="Equation.DSMT4">
                  <p:embed/>
                  <p:pic>
                    <p:nvPicPr>
                      <p:cNvPr id="0" name="图片 7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915373"/>
                        <a:ext cx="824388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1430190" y="4917317"/>
          <a:ext cx="9319892" cy="97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Equation" r:id="rId5" imgW="88087200" imgH="9144000" progId="Equation.DSMT4">
                  <p:embed/>
                </p:oleObj>
              </mc:Choice>
              <mc:Fallback>
                <p:oleObj name="Equation" r:id="rId5" imgW="88087200" imgH="9144000" progId="Equation.DSMT4">
                  <p:embed/>
                  <p:pic>
                    <p:nvPicPr>
                      <p:cNvPr id="0" name="图片 7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90" y="4917317"/>
                        <a:ext cx="9319892" cy="97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601788" y="3351812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由两类曲面积分之间的关系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68900" y="2684477"/>
            <a:ext cx="6263253" cy="523220"/>
            <a:chOff x="1669409" y="2743200"/>
            <a:chExt cx="6263253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669409" y="2743200"/>
              <a:ext cx="6263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若       是复连通区域类似可得到该公式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175952" y="2796687"/>
            <a:ext cx="416246" cy="416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9" name="Equation" r:id="rId8" imgW="3962400" imgH="3962400" progId="Equation.DSMT4">
                    <p:embed/>
                  </p:oleObj>
                </mc:Choice>
                <mc:Fallback>
                  <p:oleObj name="Equation" r:id="rId8" imgW="3962400" imgH="3962400" progId="Equation.DSMT4">
                    <p:embed/>
                    <p:pic>
                      <p:nvPicPr>
                        <p:cNvPr id="0" name="图片 734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75952" y="2796687"/>
                          <a:ext cx="416246" cy="4162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72145" y="4444206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Gauss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  <a:cs typeface="Times New Roman" panose="02020603050405020304" pitchFamily="18" charset="0"/>
              </a:rPr>
              <a:t>公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式的实质</a:t>
            </a:r>
            <a:endParaRPr lang="zh-CN" altLang="en-US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64146" y="5072449"/>
            <a:ext cx="869141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沟通了空间闭区域上的三重积分与其边界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曲面上的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曲面积分之间的关系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2388399" y="1426077"/>
          <a:ext cx="5444179" cy="199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2" imgW="55473600" imgH="20116800" progId="Equation.DSMT4">
                  <p:embed/>
                </p:oleObj>
              </mc:Choice>
              <mc:Fallback>
                <p:oleObj name="Equation" r:id="rId2" imgW="55473600" imgH="20116800" progId="Equation.DSMT4">
                  <p:embed/>
                  <p:pic>
                    <p:nvPicPr>
                      <p:cNvPr id="0" name="图片 8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9" y="1426077"/>
                        <a:ext cx="5444179" cy="1993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764146" y="82511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得到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Gauss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公式的另一种表达式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64146" y="3320805"/>
          <a:ext cx="8389359" cy="1068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4" imgW="81381600" imgH="10363200" progId="Equation.DSMT4">
                  <p:embed/>
                </p:oleObj>
              </mc:Choice>
              <mc:Fallback>
                <p:oleObj name="Equation" r:id="rId4" imgW="81381600" imgH="10363200" progId="Equation.DSMT4">
                  <p:embed/>
                  <p:pic>
                    <p:nvPicPr>
                      <p:cNvPr id="0" name="图片 83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4146" y="3320805"/>
                        <a:ext cx="8389359" cy="1068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演示</Application>
  <PresentationFormat>宽屏</PresentationFormat>
  <Paragraphs>336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356</vt:i4>
      </vt:variant>
      <vt:variant>
        <vt:lpstr>幻灯片标题</vt:lpstr>
      </vt:variant>
      <vt:variant>
        <vt:i4>38</vt:i4>
      </vt:variant>
    </vt:vector>
  </HeadingPairs>
  <TitlesOfParts>
    <vt:vector size="413" baseType="lpstr">
      <vt:lpstr>Arial</vt:lpstr>
      <vt:lpstr>宋体</vt:lpstr>
      <vt:lpstr>Wingdings</vt:lpstr>
      <vt:lpstr>Times New Roman</vt:lpstr>
      <vt:lpstr>华文中宋</vt:lpstr>
      <vt:lpstr>仿宋_GB2312</vt:lpstr>
      <vt:lpstr>仿宋</vt:lpstr>
      <vt:lpstr>楷体_GB2312</vt:lpstr>
      <vt:lpstr>新宋体</vt:lpstr>
      <vt:lpstr>Symbol</vt:lpstr>
      <vt:lpstr>黑体</vt:lpstr>
      <vt:lpstr>微软雅黑</vt:lpstr>
      <vt:lpstr>Arial Unicode MS</vt:lpstr>
      <vt:lpstr>Calibri Light</vt:lpstr>
      <vt:lpstr>Calibri</vt:lpstr>
      <vt:lpstr>Yu Gothic Medium</vt:lpstr>
      <vt:lpstr>Symbol</vt:lpstr>
      <vt:lpstr>等线</vt:lpstr>
      <vt:lpstr>Office 主题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高斯 ( Gauss )  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 用Gauss 公式计算</vt:lpstr>
      <vt:lpstr>PowerPoint 演示文稿</vt:lpstr>
      <vt:lpstr>例6. 利用Gauss 公式计算积分</vt:lpstr>
      <vt:lpstr>PowerPoint 演示文稿</vt:lpstr>
      <vt:lpstr>例7.</vt:lpstr>
      <vt:lpstr>PowerPoint 演示文稿</vt:lpstr>
      <vt:lpstr>PowerPoint 演示文稿</vt:lpstr>
      <vt:lpstr>例9、计算曲面积分</vt:lpstr>
      <vt:lpstr>例10、计算曲面积分</vt:lpstr>
      <vt:lpstr>取0r1,作椭球面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138</cp:revision>
  <dcterms:created xsi:type="dcterms:W3CDTF">2020-03-24T14:51:00Z</dcterms:created>
  <dcterms:modified xsi:type="dcterms:W3CDTF">2022-08-24T10:07:34Z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BF8B1CAC7F704A67B91BF783EB2009D5</vt:lpwstr>
  </property>
  <property fmtid="{D5CDD505-2E9C-101B-9397-08002B2CF9AE}" pid="3" name="KSOProductBuildVer">
    <vt:lpwstr>2052-11.1.0.12302</vt:lpwstr>
  </property>
</Properties>
</file>