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00" r:id="rId3"/>
    <p:sldId id="304" r:id="rId4"/>
    <p:sldId id="257" r:id="rId5"/>
    <p:sldId id="258" r:id="rId6"/>
    <p:sldId id="259" r:id="rId7"/>
    <p:sldId id="305" r:id="rId8"/>
    <p:sldId id="306" r:id="rId9"/>
    <p:sldId id="310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01" r:id="rId28"/>
    <p:sldId id="276" r:id="rId29"/>
    <p:sldId id="311" r:id="rId30"/>
    <p:sldId id="277" r:id="rId31"/>
    <p:sldId id="278" r:id="rId32"/>
    <p:sldId id="312" r:id="rId33"/>
    <p:sldId id="279" r:id="rId34"/>
    <p:sldId id="280" r:id="rId35"/>
    <p:sldId id="302" r:id="rId36"/>
    <p:sldId id="303" r:id="rId37"/>
    <p:sldId id="307" r:id="rId38"/>
    <p:sldId id="308" r:id="rId39"/>
    <p:sldId id="313" r:id="rId40"/>
    <p:sldId id="282" r:id="rId41"/>
    <p:sldId id="283" r:id="rId42"/>
    <p:sldId id="284" r:id="rId43"/>
    <p:sldId id="286" r:id="rId44"/>
    <p:sldId id="309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2" Type="http://schemas.openxmlformats.org/officeDocument/2006/relationships/image" Target="../media/image90.emf"/><Relationship Id="rId11" Type="http://schemas.openxmlformats.org/officeDocument/2006/relationships/image" Target="../media/image89.e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0" Type="http://schemas.openxmlformats.org/officeDocument/2006/relationships/image" Target="../media/image107.wmf"/><Relationship Id="rId1" Type="http://schemas.openxmlformats.org/officeDocument/2006/relationships/image" Target="../media/image9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30.e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wmf"/><Relationship Id="rId8" Type="http://schemas.openxmlformats.org/officeDocument/2006/relationships/image" Target="../media/image198.wmf"/><Relationship Id="rId7" Type="http://schemas.openxmlformats.org/officeDocument/2006/relationships/image" Target="../media/image197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image" Target="../media/image225.wmf"/><Relationship Id="rId7" Type="http://schemas.openxmlformats.org/officeDocument/2006/relationships/image" Target="../media/image224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0" Type="http://schemas.openxmlformats.org/officeDocument/2006/relationships/image" Target="../media/image227.wmf"/><Relationship Id="rId1" Type="http://schemas.openxmlformats.org/officeDocument/2006/relationships/image" Target="../media/image218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wmf"/><Relationship Id="rId8" Type="http://schemas.openxmlformats.org/officeDocument/2006/relationships/image" Target="../media/image245.wmf"/><Relationship Id="rId7" Type="http://schemas.openxmlformats.org/officeDocument/2006/relationships/image" Target="../media/image244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8" Type="http://schemas.openxmlformats.org/officeDocument/2006/relationships/image" Target="../media/image255.wmf"/><Relationship Id="rId17" Type="http://schemas.openxmlformats.org/officeDocument/2006/relationships/image" Target="../media/image254.wmf"/><Relationship Id="rId16" Type="http://schemas.openxmlformats.org/officeDocument/2006/relationships/image" Target="../media/image253.wmf"/><Relationship Id="rId15" Type="http://schemas.openxmlformats.org/officeDocument/2006/relationships/image" Target="../media/image252.wmf"/><Relationship Id="rId14" Type="http://schemas.openxmlformats.org/officeDocument/2006/relationships/image" Target="../media/image251.wmf"/><Relationship Id="rId13" Type="http://schemas.openxmlformats.org/officeDocument/2006/relationships/image" Target="../media/image250.wmf"/><Relationship Id="rId12" Type="http://schemas.openxmlformats.org/officeDocument/2006/relationships/image" Target="../media/image249.wmf"/><Relationship Id="rId11" Type="http://schemas.openxmlformats.org/officeDocument/2006/relationships/image" Target="../media/image248.wmf"/><Relationship Id="rId10" Type="http://schemas.openxmlformats.org/officeDocument/2006/relationships/image" Target="../media/image247.wmf"/><Relationship Id="rId1" Type="http://schemas.openxmlformats.org/officeDocument/2006/relationships/image" Target="../media/image23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emf"/><Relationship Id="rId2" Type="http://schemas.openxmlformats.org/officeDocument/2006/relationships/image" Target="../media/image257.emf"/><Relationship Id="rId1" Type="http://schemas.openxmlformats.org/officeDocument/2006/relationships/image" Target="../media/image25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e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2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wmf"/><Relationship Id="rId8" Type="http://schemas.openxmlformats.org/officeDocument/2006/relationships/image" Target="../media/image290.wmf"/><Relationship Id="rId7" Type="http://schemas.openxmlformats.org/officeDocument/2006/relationships/image" Target="../media/image289.wmf"/><Relationship Id="rId6" Type="http://schemas.openxmlformats.org/officeDocument/2006/relationships/image" Target="../media/image288.emf"/><Relationship Id="rId5" Type="http://schemas.openxmlformats.org/officeDocument/2006/relationships/image" Target="../media/image287.emf"/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emf"/><Relationship Id="rId17" Type="http://schemas.openxmlformats.org/officeDocument/2006/relationships/image" Target="../media/image299.wmf"/><Relationship Id="rId16" Type="http://schemas.openxmlformats.org/officeDocument/2006/relationships/image" Target="../media/image298.wmf"/><Relationship Id="rId15" Type="http://schemas.openxmlformats.org/officeDocument/2006/relationships/image" Target="../media/image297.wmf"/><Relationship Id="rId14" Type="http://schemas.openxmlformats.org/officeDocument/2006/relationships/image" Target="../media/image296.emf"/><Relationship Id="rId13" Type="http://schemas.openxmlformats.org/officeDocument/2006/relationships/image" Target="../media/image295.wmf"/><Relationship Id="rId12" Type="http://schemas.openxmlformats.org/officeDocument/2006/relationships/image" Target="../media/image294.emf"/><Relationship Id="rId11" Type="http://schemas.openxmlformats.org/officeDocument/2006/relationships/image" Target="../media/image293.wmf"/><Relationship Id="rId10" Type="http://schemas.openxmlformats.org/officeDocument/2006/relationships/image" Target="../media/image292.wmf"/><Relationship Id="rId1" Type="http://schemas.openxmlformats.org/officeDocument/2006/relationships/image" Target="../media/image283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0.emf"/><Relationship Id="rId8" Type="http://schemas.openxmlformats.org/officeDocument/2006/relationships/image" Target="../media/image309.emf"/><Relationship Id="rId7" Type="http://schemas.openxmlformats.org/officeDocument/2006/relationships/image" Target="../media/image308.emf"/><Relationship Id="rId6" Type="http://schemas.openxmlformats.org/officeDocument/2006/relationships/image" Target="../media/image307.emf"/><Relationship Id="rId5" Type="http://schemas.openxmlformats.org/officeDocument/2006/relationships/image" Target="../media/image306.emf"/><Relationship Id="rId4" Type="http://schemas.openxmlformats.org/officeDocument/2006/relationships/image" Target="../media/image305.e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1" Type="http://schemas.openxmlformats.org/officeDocument/2006/relationships/image" Target="../media/image312.emf"/><Relationship Id="rId10" Type="http://schemas.openxmlformats.org/officeDocument/2006/relationships/image" Target="../media/image311.emf"/><Relationship Id="rId1" Type="http://schemas.openxmlformats.org/officeDocument/2006/relationships/image" Target="../media/image302.e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9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5.wmf"/><Relationship Id="rId5" Type="http://schemas.openxmlformats.org/officeDocument/2006/relationships/image" Target="../media/image324.wmf"/><Relationship Id="rId4" Type="http://schemas.openxmlformats.org/officeDocument/2006/relationships/image" Target="../media/image323.wmf"/><Relationship Id="rId3" Type="http://schemas.openxmlformats.org/officeDocument/2006/relationships/image" Target="../media/image322.wmf"/><Relationship Id="rId2" Type="http://schemas.openxmlformats.org/officeDocument/2006/relationships/image" Target="../media/image321.wmf"/><Relationship Id="rId1" Type="http://schemas.openxmlformats.org/officeDocument/2006/relationships/image" Target="../media/image320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9.wmf"/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4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5" Type="http://schemas.openxmlformats.org/officeDocument/2006/relationships/image" Target="../media/image35.wmf"/><Relationship Id="rId14" Type="http://schemas.openxmlformats.org/officeDocument/2006/relationships/image" Target="../media/image34.wmf"/><Relationship Id="rId13" Type="http://schemas.openxmlformats.org/officeDocument/2006/relationships/image" Target="../media/image33.wmf"/><Relationship Id="rId12" Type="http://schemas.openxmlformats.org/officeDocument/2006/relationships/image" Target="../media/image32.e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4.wmf"/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5.wmf"/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9.wmf"/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5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1" Type="http://schemas.openxmlformats.org/officeDocument/2006/relationships/image" Target="../media/image56.e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0" Type="http://schemas.openxmlformats.org/officeDocument/2006/relationships/image" Target="../media/image66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392,'7'0,"-4"0,1 0,0 0,1-1,3 0,-5 1,1 0,1-1,-1 1,0 0,-1-1,0 0,0 1,1 0,-1-1,0 1,0 0,0-1,1 0,-1 1,3 0,-3-1,0 1,0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392,'-2'7,"-1"0,-1 1,2-3,-1 2,1 1,0-1,0 0,0 0,0-1,1-1,0-1,0 0,0 0,1-1,-2 0,2 0,-1 2,0-2,-2-3,1-4,-1 1,1 0,1 0,0 0,0 0,-1-2,1 1,0 1,0-2,0 2,1 0,-3 3,3 3,-3 5,0-4,2 0,-3 5,2-5,-2 2,2-2,0-1,1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489,'2'-7,"2"-2,-1 1,0 3,0-1,-2 3,1 0,0-1,0 0,0 1,-1 0,1-1,0 0,-2-1,1 2,0 0,-1 0,0 0,0 6,0 0,0 1,0-1,0 0,0 0,1 0,-1 0,0 0,2 0,-1 0,1 0,-2 0,3-1,-2 1,2-2,0-2,0 1,0-3,-2 0,0 0,0 0,1 0,-1 0,0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424,'0'3,"0"0,0 1,0-1,0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444,'0'3,"0"0,0 1,0-1,0 0,0-6,0 0,0 0,0 0,0 0,0 0,2 0,1 2,0 1,0 1,0 1,0 0,-2 1,-1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407,'0'7,"0"-4,0 0,0 2,0-2,-1 3,1-1,0-2,0 0,0 3,0-3,0 1,0 0,0-1,0 0,0 0,0 0,0 0,0 0,0 0,0 0,1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1251 394,'1'6,"-1"-2,0-1,0 1,0 0,0-1,0 1,0-1,0 0,0 0,0 2,1-1,-1 2,0-2,0-1,0 0,1 1,-1 0,0 1,0-2,0 1,0-1,0 0,1 0,-1 0,0 1,0-1,0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395,'0'3,"0"0,0 0,0-6,0 0,0 0,3 2,0 1,-1 3,-1 0,-1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0T19:04: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1218 285,'2'0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FF36-4FD6-499B-A896-A0C00110C8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4DE1B-E2DF-4B76-A16C-AB978F8CEF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4DE1B-E2DF-4B76-A16C-AB978F8CEF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4B8EF4-FE1E-40D9-8E05-256CF6A6D7EF}" type="slidenum">
              <a:rPr lang="en-US" altLang="zh-CN"/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DC368D-5AB3-4013-8185-6611CECA17FC}" type="slidenum">
              <a:rPr lang="en-US" altLang="zh-CN"/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44113C-21B4-4238-A880-A4E682740916}" type="slidenum">
              <a:rPr lang="en-US" altLang="zh-CN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700" b="1" smtClean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L. P374, 5 )</a:t>
            </a:r>
            <a:endParaRPr lang="en-US" altLang="zh-CN" sz="700" b="1" smtClean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CD925-0B63-41F5-BC15-A0CCA6971AA1}" type="slidenum">
              <a:rPr lang="en-US" altLang="zh-CN"/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b="1" smtClean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6AF1A0-E77B-47F8-BF57-9E8900522B57}" type="slidenum">
              <a:rPr lang="en-US" altLang="zh-CN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792A3-A388-4B26-B78A-B7BD8419FE48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05CE-AB19-4D87-B5F9-5F2243E7474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8C99-B118-4643-8BF5-CA04CE5616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3D87-E78F-42D1-BD16-A877868FAA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9DBEC-FC2C-4459-86E3-B00BCF4F3EC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94C42-CB70-44C5-8669-FB8D94606C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8BE-8174-495C-A793-77E07D9FB36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E6BD-4869-4F49-8E3C-A3D57BAA00A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58C8-20D3-4F26-A737-C0E16FABF28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AC24-8AE7-4D0E-AB39-9E98C532991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5A6F-5D54-4DCD-9EAF-6DDE5F529A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9CEB-969F-4C07-951D-FD61DA7BD04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94E0-E533-4BB5-B393-8E12A562D2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7782-AE60-4896-B47F-5E9D1A9893A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1932-115E-4858-A607-DB72D977C2F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75.w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4.bin"/><Relationship Id="rId3" Type="http://schemas.openxmlformats.org/officeDocument/2006/relationships/image" Target="../media/image73.wmf"/><Relationship Id="rId2" Type="http://schemas.openxmlformats.org/officeDocument/2006/relationships/oleObject" Target="../embeddings/oleObject73.bin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78.bin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77.bin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oleObject" Target="../embeddings/oleObject82.bin"/><Relationship Id="rId7" Type="http://schemas.openxmlformats.org/officeDocument/2006/relationships/image" Target="../media/image81.w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0.bin"/><Relationship Id="rId3" Type="http://schemas.openxmlformats.org/officeDocument/2006/relationships/image" Target="../media/image79.wmf"/><Relationship Id="rId27" Type="http://schemas.openxmlformats.org/officeDocument/2006/relationships/vmlDrawing" Target="../drawings/vmlDrawing11.vml"/><Relationship Id="rId26" Type="http://schemas.openxmlformats.org/officeDocument/2006/relationships/slideLayout" Target="../slideLayouts/slideLayout6.xml"/><Relationship Id="rId25" Type="http://schemas.openxmlformats.org/officeDocument/2006/relationships/image" Target="../media/image90.emf"/><Relationship Id="rId24" Type="http://schemas.openxmlformats.org/officeDocument/2006/relationships/oleObject" Target="../embeddings/oleObject90.bin"/><Relationship Id="rId23" Type="http://schemas.openxmlformats.org/officeDocument/2006/relationships/image" Target="../media/image89.emf"/><Relationship Id="rId22" Type="http://schemas.openxmlformats.org/officeDocument/2006/relationships/oleObject" Target="../embeddings/oleObject89.bin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88.bin"/><Relationship Id="rId2" Type="http://schemas.openxmlformats.org/officeDocument/2006/relationships/oleObject" Target="../embeddings/oleObject79.bin"/><Relationship Id="rId19" Type="http://schemas.openxmlformats.org/officeDocument/2006/relationships/image" Target="../media/image87.wmf"/><Relationship Id="rId18" Type="http://schemas.openxmlformats.org/officeDocument/2006/relationships/oleObject" Target="../embeddings/oleObject87.bin"/><Relationship Id="rId17" Type="http://schemas.openxmlformats.org/officeDocument/2006/relationships/image" Target="../media/image86.wmf"/><Relationship Id="rId16" Type="http://schemas.openxmlformats.org/officeDocument/2006/relationships/oleObject" Target="../embeddings/oleObject86.bin"/><Relationship Id="rId15" Type="http://schemas.openxmlformats.org/officeDocument/2006/relationships/image" Target="../media/image85.wmf"/><Relationship Id="rId14" Type="http://schemas.openxmlformats.org/officeDocument/2006/relationships/oleObject" Target="../embeddings/oleObject85.bin"/><Relationship Id="rId13" Type="http://schemas.openxmlformats.org/officeDocument/2006/relationships/image" Target="../media/image84.wmf"/><Relationship Id="rId12" Type="http://schemas.openxmlformats.org/officeDocument/2006/relationships/oleObject" Target="../embeddings/oleObject84.bin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83.bin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oleObject" Target="../embeddings/oleObject96.bin"/><Relationship Id="rId7" Type="http://schemas.openxmlformats.org/officeDocument/2006/relationships/image" Target="../media/image95.wmf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4.bin"/><Relationship Id="rId3" Type="http://schemas.openxmlformats.org/officeDocument/2006/relationships/image" Target="../media/image9.png"/><Relationship Id="rId2" Type="http://schemas.openxmlformats.org/officeDocument/2006/relationships/image" Target="../media/image93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97.wmf"/><Relationship Id="rId10" Type="http://schemas.openxmlformats.org/officeDocument/2006/relationships/oleObject" Target="../embeddings/oleObject97.bin"/><Relationship Id="rId1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oleObject" Target="../embeddings/oleObject101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9.bin"/><Relationship Id="rId3" Type="http://schemas.openxmlformats.org/officeDocument/2006/relationships/image" Target="../media/image98.emf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07.wmf"/><Relationship Id="rId20" Type="http://schemas.openxmlformats.org/officeDocument/2006/relationships/oleObject" Target="../embeddings/oleObject107.bin"/><Relationship Id="rId2" Type="http://schemas.openxmlformats.org/officeDocument/2006/relationships/oleObject" Target="../embeddings/oleObject98.bin"/><Relationship Id="rId19" Type="http://schemas.openxmlformats.org/officeDocument/2006/relationships/image" Target="../media/image106.wmf"/><Relationship Id="rId18" Type="http://schemas.openxmlformats.org/officeDocument/2006/relationships/oleObject" Target="../embeddings/oleObject106.bin"/><Relationship Id="rId17" Type="http://schemas.openxmlformats.org/officeDocument/2006/relationships/image" Target="../media/image105.wmf"/><Relationship Id="rId16" Type="http://schemas.openxmlformats.org/officeDocument/2006/relationships/oleObject" Target="../embeddings/oleObject105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04.bin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03.bin"/><Relationship Id="rId11" Type="http://schemas.openxmlformats.org/officeDocument/2006/relationships/image" Target="../media/image102.emf"/><Relationship Id="rId10" Type="http://schemas.openxmlformats.org/officeDocument/2006/relationships/oleObject" Target="../embeddings/oleObject102.bin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08.wmf"/><Relationship Id="rId2" Type="http://schemas.openxmlformats.org/officeDocument/2006/relationships/oleObject" Target="../embeddings/oleObject108.bin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2.bin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111.bin"/><Relationship Id="rId17" Type="http://schemas.openxmlformats.org/officeDocument/2006/relationships/vmlDrawing" Target="../drawings/vmlDrawing1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17.wmf"/><Relationship Id="rId14" Type="http://schemas.openxmlformats.org/officeDocument/2006/relationships/oleObject" Target="../embeddings/oleObject117.bin"/><Relationship Id="rId13" Type="http://schemas.openxmlformats.org/officeDocument/2006/relationships/image" Target="../media/image116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115.wmf"/><Relationship Id="rId10" Type="http://schemas.openxmlformats.org/officeDocument/2006/relationships/oleObject" Target="../embeddings/oleObject115.bin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8.w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25.w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9.png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129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27.bin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126.bin"/><Relationship Id="rId19" Type="http://schemas.openxmlformats.org/officeDocument/2006/relationships/vmlDrawing" Target="../drawings/vmlDrawing1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33.w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32.wmf"/><Relationship Id="rId14" Type="http://schemas.openxmlformats.org/officeDocument/2006/relationships/oleObject" Target="../embeddings/oleObject132.bin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131.bin"/><Relationship Id="rId11" Type="http://schemas.openxmlformats.org/officeDocument/2006/relationships/image" Target="../media/image130.emf"/><Relationship Id="rId10" Type="http://schemas.openxmlformats.org/officeDocument/2006/relationships/oleObject" Target="../embeddings/oleObject130.bin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oleObject" Target="../embeddings/oleObject137.bin"/><Relationship Id="rId7" Type="http://schemas.openxmlformats.org/officeDocument/2006/relationships/image" Target="../media/image136.wmf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35.bin"/><Relationship Id="rId3" Type="http://schemas.openxmlformats.org/officeDocument/2006/relationships/image" Target="../media/image9.png"/><Relationship Id="rId2" Type="http://schemas.openxmlformats.org/officeDocument/2006/relationships/image" Target="../media/image134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9.wmf"/><Relationship Id="rId12" Type="http://schemas.openxmlformats.org/officeDocument/2006/relationships/oleObject" Target="../embeddings/oleObject139.bin"/><Relationship Id="rId11" Type="http://schemas.openxmlformats.org/officeDocument/2006/relationships/image" Target="../media/image138.wmf"/><Relationship Id="rId10" Type="http://schemas.openxmlformats.org/officeDocument/2006/relationships/oleObject" Target="../embeddings/oleObject138.bin"/><Relationship Id="rId1" Type="http://schemas.openxmlformats.org/officeDocument/2006/relationships/oleObject" Target="../embeddings/oleObject13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0.wmf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4.wmf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48.bin"/><Relationship Id="rId1" Type="http://schemas.openxmlformats.org/officeDocument/2006/relationships/oleObject" Target="../embeddings/oleObject14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oleObject" Target="../embeddings/oleObject152.bin"/><Relationship Id="rId7" Type="http://schemas.openxmlformats.org/officeDocument/2006/relationships/image" Target="../media/image151.wmf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9.png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49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3.wmf"/><Relationship Id="rId10" Type="http://schemas.openxmlformats.org/officeDocument/2006/relationships/oleObject" Target="../embeddings/oleObject153.bin"/><Relationship Id="rId1" Type="http://schemas.openxmlformats.org/officeDocument/2006/relationships/oleObject" Target="../embeddings/oleObject14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5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8.wmf"/><Relationship Id="rId10" Type="http://schemas.openxmlformats.org/officeDocument/2006/relationships/oleObject" Target="../embeddings/oleObject158.bin"/><Relationship Id="rId1" Type="http://schemas.openxmlformats.org/officeDocument/2006/relationships/oleObject" Target="../embeddings/oleObject15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wmf"/><Relationship Id="rId8" Type="http://schemas.openxmlformats.org/officeDocument/2006/relationships/oleObject" Target="../embeddings/oleObject162.bin"/><Relationship Id="rId7" Type="http://schemas.openxmlformats.org/officeDocument/2006/relationships/image" Target="../media/image161.wmf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9.png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9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oleObject" Target="../embeddings/oleObject167.bin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64.bin"/><Relationship Id="rId20" Type="http://schemas.openxmlformats.org/officeDocument/2006/relationships/vmlDrawing" Target="../drawings/vmlDrawing25.vml"/><Relationship Id="rId2" Type="http://schemas.openxmlformats.org/officeDocument/2006/relationships/image" Target="../media/image163.wmf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176.bin"/><Relationship Id="rId17" Type="http://schemas.openxmlformats.org/officeDocument/2006/relationships/oleObject" Target="../embeddings/oleObject175.bin"/><Relationship Id="rId16" Type="http://schemas.openxmlformats.org/officeDocument/2006/relationships/oleObject" Target="../embeddings/oleObject174.bin"/><Relationship Id="rId15" Type="http://schemas.openxmlformats.org/officeDocument/2006/relationships/oleObject" Target="../embeddings/oleObject173.bin"/><Relationship Id="rId14" Type="http://schemas.openxmlformats.org/officeDocument/2006/relationships/oleObject" Target="../embeddings/oleObject172.bin"/><Relationship Id="rId13" Type="http://schemas.openxmlformats.org/officeDocument/2006/relationships/oleObject" Target="../embeddings/oleObject171.bin"/><Relationship Id="rId12" Type="http://schemas.openxmlformats.org/officeDocument/2006/relationships/oleObject" Target="../embeddings/oleObject170.bin"/><Relationship Id="rId11" Type="http://schemas.openxmlformats.org/officeDocument/2006/relationships/oleObject" Target="../embeddings/oleObject169.bin"/><Relationship Id="rId10" Type="http://schemas.openxmlformats.org/officeDocument/2006/relationships/oleObject" Target="../embeddings/oleObject168.bin"/><Relationship Id="rId1" Type="http://schemas.openxmlformats.org/officeDocument/2006/relationships/oleObject" Target="../embeddings/oleObject16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oleObject" Target="../embeddings/oleObject180.bin"/><Relationship Id="rId7" Type="http://schemas.openxmlformats.org/officeDocument/2006/relationships/image" Target="../media/image169.wmf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178.bin"/><Relationship Id="rId3" Type="http://schemas.openxmlformats.org/officeDocument/2006/relationships/image" Target="../media/image9.png"/><Relationship Id="rId2" Type="http://schemas.openxmlformats.org/officeDocument/2006/relationships/image" Target="../media/image167.wmf"/><Relationship Id="rId11" Type="http://schemas.openxmlformats.org/officeDocument/2006/relationships/vmlDrawing" Target="../drawings/vmlDrawing2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7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1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8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wmf"/><Relationship Id="rId8" Type="http://schemas.openxmlformats.org/officeDocument/2006/relationships/oleObject" Target="../embeddings/oleObject189.bin"/><Relationship Id="rId7" Type="http://schemas.openxmlformats.org/officeDocument/2006/relationships/image" Target="../media/image178.wmf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77.wmf"/><Relationship Id="rId4" Type="http://schemas.openxmlformats.org/officeDocument/2006/relationships/oleObject" Target="../embeddings/oleObject187.bin"/><Relationship Id="rId3" Type="http://schemas.openxmlformats.org/officeDocument/2006/relationships/image" Target="../media/image176.wmf"/><Relationship Id="rId2" Type="http://schemas.openxmlformats.org/officeDocument/2006/relationships/oleObject" Target="../embeddings/oleObject186.bin"/><Relationship Id="rId11" Type="http://schemas.openxmlformats.org/officeDocument/2006/relationships/vmlDrawing" Target="../drawings/vmlDrawing28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2.wmf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9.png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19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83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9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oleObject" Target="../embeddings/oleObject200.bin"/><Relationship Id="rId7" Type="http://schemas.openxmlformats.org/officeDocument/2006/relationships/image" Target="../media/image189.wmf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98.bin"/><Relationship Id="rId3" Type="http://schemas.openxmlformats.org/officeDocument/2006/relationships/image" Target="../media/image9.png"/><Relationship Id="rId2" Type="http://schemas.openxmlformats.org/officeDocument/2006/relationships/image" Target="../media/image187.wmf"/><Relationship Id="rId13" Type="http://schemas.openxmlformats.org/officeDocument/2006/relationships/vmlDrawing" Target="../drawings/vmlDrawing3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91.wmf"/><Relationship Id="rId10" Type="http://schemas.openxmlformats.org/officeDocument/2006/relationships/oleObject" Target="../embeddings/oleObject201.bin"/><Relationship Id="rId1" Type="http://schemas.openxmlformats.org/officeDocument/2006/relationships/oleObject" Target="../embeddings/oleObject19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2.wmf"/><Relationship Id="rId37" Type="http://schemas.openxmlformats.org/officeDocument/2006/relationships/notesSlide" Target="../notesSlides/notesSlide3.xml"/><Relationship Id="rId36" Type="http://schemas.openxmlformats.org/officeDocument/2006/relationships/vmlDrawing" Target="../drawings/vmlDrawing32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07.png"/><Relationship Id="rId33" Type="http://schemas.openxmlformats.org/officeDocument/2006/relationships/customXml" Target="../ink/ink8.xml"/><Relationship Id="rId32" Type="http://schemas.openxmlformats.org/officeDocument/2006/relationships/image" Target="../media/image206.png"/><Relationship Id="rId31" Type="http://schemas.openxmlformats.org/officeDocument/2006/relationships/customXml" Target="../ink/ink7.xml"/><Relationship Id="rId30" Type="http://schemas.openxmlformats.org/officeDocument/2006/relationships/image" Target="../media/image205.png"/><Relationship Id="rId3" Type="http://schemas.openxmlformats.org/officeDocument/2006/relationships/oleObject" Target="../embeddings/oleObject203.bin"/><Relationship Id="rId29" Type="http://schemas.openxmlformats.org/officeDocument/2006/relationships/customXml" Target="../ink/ink6.xml"/><Relationship Id="rId28" Type="http://schemas.openxmlformats.org/officeDocument/2006/relationships/image" Target="../media/image204.png"/><Relationship Id="rId27" Type="http://schemas.openxmlformats.org/officeDocument/2006/relationships/customXml" Target="../ink/ink5.xml"/><Relationship Id="rId26" Type="http://schemas.openxmlformats.org/officeDocument/2006/relationships/image" Target="../media/image203.png"/><Relationship Id="rId25" Type="http://schemas.openxmlformats.org/officeDocument/2006/relationships/customXml" Target="../ink/ink4.xml"/><Relationship Id="rId24" Type="http://schemas.openxmlformats.org/officeDocument/2006/relationships/image" Target="../media/image202.png"/><Relationship Id="rId23" Type="http://schemas.openxmlformats.org/officeDocument/2006/relationships/customXml" Target="../ink/ink3.xml"/><Relationship Id="rId22" Type="http://schemas.openxmlformats.org/officeDocument/2006/relationships/image" Target="../media/image201.png"/><Relationship Id="rId21" Type="http://schemas.openxmlformats.org/officeDocument/2006/relationships/customXml" Target="../ink/ink2.xml"/><Relationship Id="rId20" Type="http://schemas.openxmlformats.org/officeDocument/2006/relationships/image" Target="../media/image200.png"/><Relationship Id="rId2" Type="http://schemas.openxmlformats.org/officeDocument/2006/relationships/image" Target="../media/image191.wmf"/><Relationship Id="rId19" Type="http://schemas.openxmlformats.org/officeDocument/2006/relationships/customXml" Target="../ink/ink1.xml"/><Relationship Id="rId18" Type="http://schemas.openxmlformats.org/officeDocument/2006/relationships/image" Target="../media/image199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198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197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95.wmf"/><Relationship Id="rId1" Type="http://schemas.openxmlformats.org/officeDocument/2006/relationships/oleObject" Target="../embeddings/oleObject20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12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20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19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18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1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221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22.bin"/><Relationship Id="rId22" Type="http://schemas.openxmlformats.org/officeDocument/2006/relationships/vmlDrawing" Target="../drawings/vmlDrawing3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7.wmf"/><Relationship Id="rId2" Type="http://schemas.openxmlformats.org/officeDocument/2006/relationships/image" Target="../media/image218.wmf"/><Relationship Id="rId19" Type="http://schemas.openxmlformats.org/officeDocument/2006/relationships/oleObject" Target="../embeddings/oleObject230.bin"/><Relationship Id="rId18" Type="http://schemas.openxmlformats.org/officeDocument/2006/relationships/image" Target="../media/image226.wmf"/><Relationship Id="rId17" Type="http://schemas.openxmlformats.org/officeDocument/2006/relationships/oleObject" Target="../embeddings/oleObject229.bin"/><Relationship Id="rId16" Type="http://schemas.openxmlformats.org/officeDocument/2006/relationships/image" Target="../media/image225.wmf"/><Relationship Id="rId15" Type="http://schemas.openxmlformats.org/officeDocument/2006/relationships/oleObject" Target="../embeddings/oleObject228.bin"/><Relationship Id="rId14" Type="http://schemas.openxmlformats.org/officeDocument/2006/relationships/image" Target="../media/image224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223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222.wmf"/><Relationship Id="rId1" Type="http://schemas.openxmlformats.org/officeDocument/2006/relationships/oleObject" Target="../embeddings/oleObject22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9.wmf"/><Relationship Id="rId3" Type="http://schemas.openxmlformats.org/officeDocument/2006/relationships/oleObject" Target="../embeddings/oleObject232.bin"/><Relationship Id="rId22" Type="http://schemas.openxmlformats.org/officeDocument/2006/relationships/vmlDrawing" Target="../drawings/vmlDrawing3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7.png"/><Relationship Id="rId2" Type="http://schemas.openxmlformats.org/officeDocument/2006/relationships/image" Target="../media/image228.wmf"/><Relationship Id="rId19" Type="http://schemas.openxmlformats.org/officeDocument/2006/relationships/customXml" Target="../ink/ink9.xml"/><Relationship Id="rId18" Type="http://schemas.openxmlformats.org/officeDocument/2006/relationships/image" Target="../media/image236.wmf"/><Relationship Id="rId17" Type="http://schemas.openxmlformats.org/officeDocument/2006/relationships/oleObject" Target="../embeddings/oleObject239.bin"/><Relationship Id="rId16" Type="http://schemas.openxmlformats.org/officeDocument/2006/relationships/image" Target="../media/image235.wmf"/><Relationship Id="rId15" Type="http://schemas.openxmlformats.org/officeDocument/2006/relationships/oleObject" Target="../embeddings/oleObject238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3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41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39.wmf"/><Relationship Id="rId38" Type="http://schemas.openxmlformats.org/officeDocument/2006/relationships/vmlDrawing" Target="../drawings/vmlDrawing36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55.wmf"/><Relationship Id="rId35" Type="http://schemas.openxmlformats.org/officeDocument/2006/relationships/oleObject" Target="../embeddings/oleObject257.bin"/><Relationship Id="rId34" Type="http://schemas.openxmlformats.org/officeDocument/2006/relationships/image" Target="../media/image254.wmf"/><Relationship Id="rId33" Type="http://schemas.openxmlformats.org/officeDocument/2006/relationships/oleObject" Target="../embeddings/oleObject256.bin"/><Relationship Id="rId32" Type="http://schemas.openxmlformats.org/officeDocument/2006/relationships/image" Target="../media/image253.wmf"/><Relationship Id="rId31" Type="http://schemas.openxmlformats.org/officeDocument/2006/relationships/oleObject" Target="../embeddings/oleObject255.bin"/><Relationship Id="rId30" Type="http://schemas.openxmlformats.org/officeDocument/2006/relationships/image" Target="../media/image252.wmf"/><Relationship Id="rId3" Type="http://schemas.openxmlformats.org/officeDocument/2006/relationships/oleObject" Target="../embeddings/oleObject241.bin"/><Relationship Id="rId29" Type="http://schemas.openxmlformats.org/officeDocument/2006/relationships/oleObject" Target="../embeddings/oleObject254.bin"/><Relationship Id="rId28" Type="http://schemas.openxmlformats.org/officeDocument/2006/relationships/image" Target="../media/image251.wmf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250.w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49.w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248.w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47.wmf"/><Relationship Id="rId2" Type="http://schemas.openxmlformats.org/officeDocument/2006/relationships/image" Target="../media/image238.w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46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45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44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43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42.wmf"/><Relationship Id="rId1" Type="http://schemas.openxmlformats.org/officeDocument/2006/relationships/oleObject" Target="../embeddings/oleObject24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wmf"/><Relationship Id="rId8" Type="http://schemas.openxmlformats.org/officeDocument/2006/relationships/oleObject" Target="../embeddings/oleObject261.bin"/><Relationship Id="rId7" Type="http://schemas.openxmlformats.org/officeDocument/2006/relationships/image" Target="../media/image258.emf"/><Relationship Id="rId6" Type="http://schemas.openxmlformats.org/officeDocument/2006/relationships/oleObject" Target="../embeddings/oleObject260.bin"/><Relationship Id="rId5" Type="http://schemas.openxmlformats.org/officeDocument/2006/relationships/image" Target="../media/image257.emf"/><Relationship Id="rId4" Type="http://schemas.openxmlformats.org/officeDocument/2006/relationships/oleObject" Target="../embeddings/oleObject259.bin"/><Relationship Id="rId3" Type="http://schemas.openxmlformats.org/officeDocument/2006/relationships/image" Target="../media/image256.wmf"/><Relationship Id="rId20" Type="http://schemas.openxmlformats.org/officeDocument/2006/relationships/notesSlide" Target="../notesSlides/notesSlide4.xml"/><Relationship Id="rId2" Type="http://schemas.openxmlformats.org/officeDocument/2006/relationships/oleObject" Target="../embeddings/oleObject258.bin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263.wmf"/><Relationship Id="rId16" Type="http://schemas.openxmlformats.org/officeDocument/2006/relationships/oleObject" Target="../embeddings/oleObject265.bin"/><Relationship Id="rId15" Type="http://schemas.openxmlformats.org/officeDocument/2006/relationships/image" Target="../media/image262.wmf"/><Relationship Id="rId14" Type="http://schemas.openxmlformats.org/officeDocument/2006/relationships/oleObject" Target="../embeddings/oleObject264.bin"/><Relationship Id="rId13" Type="http://schemas.openxmlformats.org/officeDocument/2006/relationships/image" Target="../media/image261.wmf"/><Relationship Id="rId12" Type="http://schemas.openxmlformats.org/officeDocument/2006/relationships/oleObject" Target="../embeddings/oleObject263.bin"/><Relationship Id="rId11" Type="http://schemas.openxmlformats.org/officeDocument/2006/relationships/image" Target="../media/image260.wmf"/><Relationship Id="rId10" Type="http://schemas.openxmlformats.org/officeDocument/2006/relationships/oleObject" Target="../embeddings/oleObject262.bin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oleObject" Target="../embeddings/oleObject269.bin"/><Relationship Id="rId7" Type="http://schemas.openxmlformats.org/officeDocument/2006/relationships/image" Target="../media/image266.wmf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67.bin"/><Relationship Id="rId3" Type="http://schemas.openxmlformats.org/officeDocument/2006/relationships/image" Target="../media/image9.png"/><Relationship Id="rId2" Type="http://schemas.openxmlformats.org/officeDocument/2006/relationships/image" Target="../media/image264.emf"/><Relationship Id="rId19" Type="http://schemas.openxmlformats.org/officeDocument/2006/relationships/vmlDrawing" Target="../drawings/vmlDrawing3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71.wmf"/><Relationship Id="rId16" Type="http://schemas.openxmlformats.org/officeDocument/2006/relationships/oleObject" Target="../embeddings/oleObject273.bin"/><Relationship Id="rId15" Type="http://schemas.openxmlformats.org/officeDocument/2006/relationships/image" Target="../media/image270.wmf"/><Relationship Id="rId14" Type="http://schemas.openxmlformats.org/officeDocument/2006/relationships/oleObject" Target="../embeddings/oleObject272.bin"/><Relationship Id="rId13" Type="http://schemas.openxmlformats.org/officeDocument/2006/relationships/image" Target="../media/image269.wmf"/><Relationship Id="rId12" Type="http://schemas.openxmlformats.org/officeDocument/2006/relationships/oleObject" Target="../embeddings/oleObject271.bin"/><Relationship Id="rId11" Type="http://schemas.openxmlformats.org/officeDocument/2006/relationships/image" Target="../media/image268.wmf"/><Relationship Id="rId10" Type="http://schemas.openxmlformats.org/officeDocument/2006/relationships/oleObject" Target="../embeddings/oleObject270.bin"/><Relationship Id="rId1" Type="http://schemas.openxmlformats.org/officeDocument/2006/relationships/oleObject" Target="../embeddings/oleObject266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72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27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7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oleObject" Target="../embeddings/oleObject20.bin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8.bin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oleObject" Target="../embeddings/oleObject281.bin"/><Relationship Id="rId7" Type="http://schemas.openxmlformats.org/officeDocument/2006/relationships/image" Target="../media/image278.wmf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77.wmf"/><Relationship Id="rId4" Type="http://schemas.openxmlformats.org/officeDocument/2006/relationships/oleObject" Target="../embeddings/oleObject279.bin"/><Relationship Id="rId3" Type="http://schemas.openxmlformats.org/officeDocument/2006/relationships/image" Target="../media/image276.wmf"/><Relationship Id="rId2" Type="http://schemas.openxmlformats.org/officeDocument/2006/relationships/oleObject" Target="../embeddings/oleObject278.bin"/><Relationship Id="rId16" Type="http://schemas.openxmlformats.org/officeDocument/2006/relationships/notesSlide" Target="../notesSlides/notesSlide5.xml"/><Relationship Id="rId15" Type="http://schemas.openxmlformats.org/officeDocument/2006/relationships/vmlDrawing" Target="../drawings/vmlDrawing40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281.wmf"/><Relationship Id="rId12" Type="http://schemas.openxmlformats.org/officeDocument/2006/relationships/oleObject" Target="../embeddings/oleObject283.bin"/><Relationship Id="rId11" Type="http://schemas.openxmlformats.org/officeDocument/2006/relationships/image" Target="../media/image280.wmf"/><Relationship Id="rId10" Type="http://schemas.openxmlformats.org/officeDocument/2006/relationships/oleObject" Target="../embeddings/oleObject282.bin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2.wmf"/><Relationship Id="rId1" Type="http://schemas.openxmlformats.org/officeDocument/2006/relationships/oleObject" Target="../embeddings/oleObject28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86.w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87.bin"/><Relationship Id="rId46" Type="http://schemas.openxmlformats.org/officeDocument/2006/relationships/notesSlide" Target="../notesSlides/notesSlide6.xml"/><Relationship Id="rId45" Type="http://schemas.openxmlformats.org/officeDocument/2006/relationships/vmlDrawing" Target="../drawings/vmlDrawing42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99.wmf"/><Relationship Id="rId42" Type="http://schemas.openxmlformats.org/officeDocument/2006/relationships/oleObject" Target="../embeddings/oleObject310.bin"/><Relationship Id="rId41" Type="http://schemas.openxmlformats.org/officeDocument/2006/relationships/image" Target="../media/image298.wmf"/><Relationship Id="rId40" Type="http://schemas.openxmlformats.org/officeDocument/2006/relationships/oleObject" Target="../embeddings/oleObject309.bin"/><Relationship Id="rId4" Type="http://schemas.openxmlformats.org/officeDocument/2006/relationships/image" Target="../media/image284.emf"/><Relationship Id="rId39" Type="http://schemas.openxmlformats.org/officeDocument/2006/relationships/image" Target="../media/image297.wmf"/><Relationship Id="rId38" Type="http://schemas.openxmlformats.org/officeDocument/2006/relationships/oleObject" Target="../embeddings/oleObject308.bin"/><Relationship Id="rId37" Type="http://schemas.openxmlformats.org/officeDocument/2006/relationships/image" Target="../media/image296.emf"/><Relationship Id="rId36" Type="http://schemas.openxmlformats.org/officeDocument/2006/relationships/oleObject" Target="../embeddings/oleObject307.bin"/><Relationship Id="rId35" Type="http://schemas.openxmlformats.org/officeDocument/2006/relationships/oleObject" Target="../embeddings/oleObject306.bin"/><Relationship Id="rId34" Type="http://schemas.openxmlformats.org/officeDocument/2006/relationships/oleObject" Target="../embeddings/oleObject305.bin"/><Relationship Id="rId33" Type="http://schemas.openxmlformats.org/officeDocument/2006/relationships/oleObject" Target="../embeddings/oleObject304.bin"/><Relationship Id="rId32" Type="http://schemas.openxmlformats.org/officeDocument/2006/relationships/oleObject" Target="../embeddings/oleObject303.bin"/><Relationship Id="rId31" Type="http://schemas.openxmlformats.org/officeDocument/2006/relationships/oleObject" Target="../embeddings/oleObject302.bin"/><Relationship Id="rId30" Type="http://schemas.openxmlformats.org/officeDocument/2006/relationships/oleObject" Target="../embeddings/oleObject301.bin"/><Relationship Id="rId3" Type="http://schemas.openxmlformats.org/officeDocument/2006/relationships/oleObject" Target="../embeddings/oleObject286.bin"/><Relationship Id="rId29" Type="http://schemas.openxmlformats.org/officeDocument/2006/relationships/oleObject" Target="../embeddings/oleObject300.bin"/><Relationship Id="rId28" Type="http://schemas.openxmlformats.org/officeDocument/2006/relationships/oleObject" Target="../embeddings/oleObject299.bin"/><Relationship Id="rId27" Type="http://schemas.openxmlformats.org/officeDocument/2006/relationships/oleObject" Target="../embeddings/oleObject298.bin"/><Relationship Id="rId26" Type="http://schemas.openxmlformats.org/officeDocument/2006/relationships/image" Target="../media/image295.wmf"/><Relationship Id="rId25" Type="http://schemas.openxmlformats.org/officeDocument/2006/relationships/oleObject" Target="../embeddings/oleObject297.bin"/><Relationship Id="rId24" Type="http://schemas.openxmlformats.org/officeDocument/2006/relationships/image" Target="../media/image294.emf"/><Relationship Id="rId23" Type="http://schemas.openxmlformats.org/officeDocument/2006/relationships/oleObject" Target="../embeddings/oleObject296.bin"/><Relationship Id="rId22" Type="http://schemas.openxmlformats.org/officeDocument/2006/relationships/image" Target="../media/image293.wmf"/><Relationship Id="rId21" Type="http://schemas.openxmlformats.org/officeDocument/2006/relationships/oleObject" Target="../embeddings/oleObject295.bin"/><Relationship Id="rId20" Type="http://schemas.openxmlformats.org/officeDocument/2006/relationships/image" Target="../media/image292.wmf"/><Relationship Id="rId2" Type="http://schemas.openxmlformats.org/officeDocument/2006/relationships/image" Target="../media/image283.wmf"/><Relationship Id="rId19" Type="http://schemas.openxmlformats.org/officeDocument/2006/relationships/oleObject" Target="../embeddings/oleObject294.bin"/><Relationship Id="rId18" Type="http://schemas.openxmlformats.org/officeDocument/2006/relationships/image" Target="../media/image291.wmf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290.wmf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289.wmf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288.emf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87.emf"/><Relationship Id="rId1" Type="http://schemas.openxmlformats.org/officeDocument/2006/relationships/oleObject" Target="../embeddings/oleObject285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12.bin"/><Relationship Id="rId3" Type="http://schemas.openxmlformats.org/officeDocument/2006/relationships/image" Target="../media/image300.wmf"/><Relationship Id="rId2" Type="http://schemas.openxmlformats.org/officeDocument/2006/relationships/oleObject" Target="../embeddings/oleObject311.bin"/><Relationship Id="rId1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emf"/><Relationship Id="rId8" Type="http://schemas.openxmlformats.org/officeDocument/2006/relationships/oleObject" Target="../embeddings/oleObject316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15.bin"/><Relationship Id="rId5" Type="http://schemas.openxmlformats.org/officeDocument/2006/relationships/image" Target="../media/image9.png"/><Relationship Id="rId4" Type="http://schemas.openxmlformats.org/officeDocument/2006/relationships/image" Target="../media/image303.wmf"/><Relationship Id="rId3" Type="http://schemas.openxmlformats.org/officeDocument/2006/relationships/oleObject" Target="../embeddings/oleObject314.bin"/><Relationship Id="rId25" Type="http://schemas.openxmlformats.org/officeDocument/2006/relationships/vmlDrawing" Target="../drawings/vmlDrawing44.v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312.emf"/><Relationship Id="rId22" Type="http://schemas.openxmlformats.org/officeDocument/2006/relationships/oleObject" Target="../embeddings/oleObject323.bin"/><Relationship Id="rId21" Type="http://schemas.openxmlformats.org/officeDocument/2006/relationships/image" Target="../media/image311.emf"/><Relationship Id="rId20" Type="http://schemas.openxmlformats.org/officeDocument/2006/relationships/oleObject" Target="../embeddings/oleObject322.bin"/><Relationship Id="rId2" Type="http://schemas.openxmlformats.org/officeDocument/2006/relationships/image" Target="../media/image302.emf"/><Relationship Id="rId19" Type="http://schemas.openxmlformats.org/officeDocument/2006/relationships/image" Target="../media/image310.emf"/><Relationship Id="rId18" Type="http://schemas.openxmlformats.org/officeDocument/2006/relationships/oleObject" Target="../embeddings/oleObject321.bin"/><Relationship Id="rId17" Type="http://schemas.openxmlformats.org/officeDocument/2006/relationships/image" Target="../media/image309.emf"/><Relationship Id="rId16" Type="http://schemas.openxmlformats.org/officeDocument/2006/relationships/oleObject" Target="../embeddings/oleObject320.bin"/><Relationship Id="rId15" Type="http://schemas.openxmlformats.org/officeDocument/2006/relationships/image" Target="../media/image308.emf"/><Relationship Id="rId14" Type="http://schemas.openxmlformats.org/officeDocument/2006/relationships/oleObject" Target="../embeddings/oleObject319.bin"/><Relationship Id="rId13" Type="http://schemas.openxmlformats.org/officeDocument/2006/relationships/image" Target="../media/image307.emf"/><Relationship Id="rId12" Type="http://schemas.openxmlformats.org/officeDocument/2006/relationships/oleObject" Target="../embeddings/oleObject318.bin"/><Relationship Id="rId11" Type="http://schemas.openxmlformats.org/officeDocument/2006/relationships/image" Target="../media/image306.emf"/><Relationship Id="rId10" Type="http://schemas.openxmlformats.org/officeDocument/2006/relationships/oleObject" Target="../embeddings/oleObject317.bin"/><Relationship Id="rId1" Type="http://schemas.openxmlformats.org/officeDocument/2006/relationships/oleObject" Target="../embeddings/oleObject31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wmf"/><Relationship Id="rId8" Type="http://schemas.openxmlformats.org/officeDocument/2006/relationships/oleObject" Target="../embeddings/oleObject327.bin"/><Relationship Id="rId7" Type="http://schemas.openxmlformats.org/officeDocument/2006/relationships/image" Target="../media/image315.wmf"/><Relationship Id="rId6" Type="http://schemas.openxmlformats.org/officeDocument/2006/relationships/oleObject" Target="../embeddings/oleObject326.bin"/><Relationship Id="rId5" Type="http://schemas.openxmlformats.org/officeDocument/2006/relationships/image" Target="../media/image314.wmf"/><Relationship Id="rId4" Type="http://schemas.openxmlformats.org/officeDocument/2006/relationships/oleObject" Target="../embeddings/oleObject325.bin"/><Relationship Id="rId3" Type="http://schemas.openxmlformats.org/officeDocument/2006/relationships/image" Target="../media/image313.wmf"/><Relationship Id="rId2" Type="http://schemas.openxmlformats.org/officeDocument/2006/relationships/oleObject" Target="../embeddings/oleObject324.bin"/><Relationship Id="rId15" Type="http://schemas.openxmlformats.org/officeDocument/2006/relationships/vmlDrawing" Target="../drawings/vmlDrawing4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18.wmf"/><Relationship Id="rId12" Type="http://schemas.openxmlformats.org/officeDocument/2006/relationships/oleObject" Target="../embeddings/oleObject329.bin"/><Relationship Id="rId11" Type="http://schemas.openxmlformats.org/officeDocument/2006/relationships/image" Target="../media/image317.wmf"/><Relationship Id="rId10" Type="http://schemas.openxmlformats.org/officeDocument/2006/relationships/oleObject" Target="../embeddings/oleObject328.bin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9.wmf"/><Relationship Id="rId2" Type="http://schemas.openxmlformats.org/officeDocument/2006/relationships/oleObject" Target="../embeddings/oleObject330.bin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3.wmf"/><Relationship Id="rId8" Type="http://schemas.openxmlformats.org/officeDocument/2006/relationships/oleObject" Target="../embeddings/oleObject334.bin"/><Relationship Id="rId7" Type="http://schemas.openxmlformats.org/officeDocument/2006/relationships/image" Target="../media/image322.wmf"/><Relationship Id="rId6" Type="http://schemas.openxmlformats.org/officeDocument/2006/relationships/oleObject" Target="../embeddings/oleObject333.bin"/><Relationship Id="rId5" Type="http://schemas.openxmlformats.org/officeDocument/2006/relationships/image" Target="../media/image321.wmf"/><Relationship Id="rId4" Type="http://schemas.openxmlformats.org/officeDocument/2006/relationships/oleObject" Target="../embeddings/oleObject332.bin"/><Relationship Id="rId3" Type="http://schemas.openxmlformats.org/officeDocument/2006/relationships/image" Target="../media/image320.wmf"/><Relationship Id="rId2" Type="http://schemas.openxmlformats.org/officeDocument/2006/relationships/oleObject" Target="../embeddings/oleObject331.bin"/><Relationship Id="rId15" Type="http://schemas.openxmlformats.org/officeDocument/2006/relationships/vmlDrawing" Target="../drawings/vmlDrawing4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25.wmf"/><Relationship Id="rId12" Type="http://schemas.openxmlformats.org/officeDocument/2006/relationships/oleObject" Target="../embeddings/oleObject336.bin"/><Relationship Id="rId11" Type="http://schemas.openxmlformats.org/officeDocument/2006/relationships/image" Target="../media/image324.wmf"/><Relationship Id="rId10" Type="http://schemas.openxmlformats.org/officeDocument/2006/relationships/oleObject" Target="../embeddings/oleObject335.bin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9.wmf"/><Relationship Id="rId8" Type="http://schemas.openxmlformats.org/officeDocument/2006/relationships/oleObject" Target="../embeddings/oleObject340.bin"/><Relationship Id="rId7" Type="http://schemas.openxmlformats.org/officeDocument/2006/relationships/image" Target="../media/image328.wmf"/><Relationship Id="rId6" Type="http://schemas.openxmlformats.org/officeDocument/2006/relationships/oleObject" Target="../embeddings/oleObject339.bin"/><Relationship Id="rId5" Type="http://schemas.openxmlformats.org/officeDocument/2006/relationships/image" Target="../media/image327.wmf"/><Relationship Id="rId4" Type="http://schemas.openxmlformats.org/officeDocument/2006/relationships/oleObject" Target="../embeddings/oleObject338.bin"/><Relationship Id="rId3" Type="http://schemas.openxmlformats.org/officeDocument/2006/relationships/image" Target="../media/image326.wmf"/><Relationship Id="rId2" Type="http://schemas.openxmlformats.org/officeDocument/2006/relationships/oleObject" Target="../embeddings/oleObject337.bin"/><Relationship Id="rId11" Type="http://schemas.openxmlformats.org/officeDocument/2006/relationships/vmlDrawing" Target="../drawings/vmlDrawing48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oleObject" Target="../embeddings/oleObject344.bin"/><Relationship Id="rId7" Type="http://schemas.openxmlformats.org/officeDocument/2006/relationships/image" Target="../media/image9.png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330.wmf"/><Relationship Id="rId11" Type="http://schemas.openxmlformats.org/officeDocument/2006/relationships/vmlDrawing" Target="../drawings/vmlDrawing4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4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36.wmf"/><Relationship Id="rId32" Type="http://schemas.openxmlformats.org/officeDocument/2006/relationships/oleObject" Target="../embeddings/oleObject36.bin"/><Relationship Id="rId31" Type="http://schemas.openxmlformats.org/officeDocument/2006/relationships/image" Target="../media/image35.wmf"/><Relationship Id="rId30" Type="http://schemas.openxmlformats.org/officeDocument/2006/relationships/oleObject" Target="../embeddings/oleObject35.bin"/><Relationship Id="rId3" Type="http://schemas.openxmlformats.org/officeDocument/2006/relationships/image" Target="../media/image21.wmf"/><Relationship Id="rId29" Type="http://schemas.openxmlformats.org/officeDocument/2006/relationships/image" Target="../media/image34.wmf"/><Relationship Id="rId28" Type="http://schemas.openxmlformats.org/officeDocument/2006/relationships/oleObject" Target="../embeddings/oleObject34.bin"/><Relationship Id="rId27" Type="http://schemas.openxmlformats.org/officeDocument/2006/relationships/image" Target="../media/image33.wmf"/><Relationship Id="rId26" Type="http://schemas.openxmlformats.org/officeDocument/2006/relationships/oleObject" Target="../embeddings/oleObject33.bin"/><Relationship Id="rId25" Type="http://schemas.openxmlformats.org/officeDocument/2006/relationships/image" Target="../media/image32.emf"/><Relationship Id="rId24" Type="http://schemas.openxmlformats.org/officeDocument/2006/relationships/oleObject" Target="../embeddings/oleObject32.bin"/><Relationship Id="rId23" Type="http://schemas.openxmlformats.org/officeDocument/2006/relationships/image" Target="../media/image31.wmf"/><Relationship Id="rId22" Type="http://schemas.openxmlformats.org/officeDocument/2006/relationships/oleObject" Target="../embeddings/oleObject31.bin"/><Relationship Id="rId21" Type="http://schemas.openxmlformats.org/officeDocument/2006/relationships/image" Target="../media/image30.wmf"/><Relationship Id="rId20" Type="http://schemas.openxmlformats.org/officeDocument/2006/relationships/oleObject" Target="../embeddings/oleObject30.bin"/><Relationship Id="rId2" Type="http://schemas.openxmlformats.org/officeDocument/2006/relationships/oleObject" Target="../embeddings/oleObject21.bin"/><Relationship Id="rId19" Type="http://schemas.openxmlformats.org/officeDocument/2006/relationships/image" Target="../media/image29.emf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28.wmf"/><Relationship Id="rId16" Type="http://schemas.openxmlformats.org/officeDocument/2006/relationships/oleObject" Target="../embeddings/oleObject28.bin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5.bin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oleObject" Target="../embeddings/oleObject348.bin"/><Relationship Id="rId7" Type="http://schemas.openxmlformats.org/officeDocument/2006/relationships/image" Target="../media/image9.png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47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46.bin"/><Relationship Id="rId2" Type="http://schemas.openxmlformats.org/officeDocument/2006/relationships/image" Target="../media/image330.wmf"/><Relationship Id="rId13" Type="http://schemas.openxmlformats.org/officeDocument/2006/relationships/vmlDrawing" Target="../drawings/vmlDrawing5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34.wmf"/><Relationship Id="rId10" Type="http://schemas.openxmlformats.org/officeDocument/2006/relationships/oleObject" Target="../embeddings/oleObject349.bin"/><Relationship Id="rId1" Type="http://schemas.openxmlformats.org/officeDocument/2006/relationships/oleObject" Target="../embeddings/oleObject34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3.wmf"/><Relationship Id="rId8" Type="http://schemas.openxmlformats.org/officeDocument/2006/relationships/oleObject" Target="../embeddings/oleObject353.bin"/><Relationship Id="rId7" Type="http://schemas.openxmlformats.org/officeDocument/2006/relationships/image" Target="../media/image9.png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31.wmf"/><Relationship Id="rId3" Type="http://schemas.openxmlformats.org/officeDocument/2006/relationships/oleObject" Target="../embeddings/oleObject351.bin"/><Relationship Id="rId2" Type="http://schemas.openxmlformats.org/officeDocument/2006/relationships/image" Target="../media/image330.wmf"/><Relationship Id="rId13" Type="http://schemas.openxmlformats.org/officeDocument/2006/relationships/vmlDrawing" Target="../drawings/vmlDrawing5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35.wmf"/><Relationship Id="rId10" Type="http://schemas.openxmlformats.org/officeDocument/2006/relationships/oleObject" Target="../embeddings/oleObject354.bin"/><Relationship Id="rId1" Type="http://schemas.openxmlformats.org/officeDocument/2006/relationships/oleObject" Target="../embeddings/oleObject350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9.wmf"/><Relationship Id="rId8" Type="http://schemas.openxmlformats.org/officeDocument/2006/relationships/oleObject" Target="../embeddings/oleObject358.bin"/><Relationship Id="rId7" Type="http://schemas.openxmlformats.org/officeDocument/2006/relationships/image" Target="../media/image338.wmf"/><Relationship Id="rId6" Type="http://schemas.openxmlformats.org/officeDocument/2006/relationships/oleObject" Target="../embeddings/oleObject357.bin"/><Relationship Id="rId5" Type="http://schemas.openxmlformats.org/officeDocument/2006/relationships/image" Target="../media/image337.wmf"/><Relationship Id="rId4" Type="http://schemas.openxmlformats.org/officeDocument/2006/relationships/oleObject" Target="../embeddings/oleObject356.bin"/><Relationship Id="rId3" Type="http://schemas.openxmlformats.org/officeDocument/2006/relationships/image" Target="../media/image336.wmf"/><Relationship Id="rId2" Type="http://schemas.openxmlformats.org/officeDocument/2006/relationships/oleObject" Target="../embeddings/oleObject355.bin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343.wmf"/><Relationship Id="rId7" Type="http://schemas.openxmlformats.org/officeDocument/2006/relationships/oleObject" Target="../embeddings/oleObject362.bin"/><Relationship Id="rId6" Type="http://schemas.openxmlformats.org/officeDocument/2006/relationships/image" Target="../media/image342.w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41.wmf"/><Relationship Id="rId3" Type="http://schemas.openxmlformats.org/officeDocument/2006/relationships/oleObject" Target="../embeddings/oleObject360.bin"/><Relationship Id="rId2" Type="http://schemas.openxmlformats.org/officeDocument/2006/relationships/image" Target="../media/image340.wmf"/><Relationship Id="rId16" Type="http://schemas.openxmlformats.org/officeDocument/2006/relationships/notesSlide" Target="../notesSlides/notesSlide7.xml"/><Relationship Id="rId15" Type="http://schemas.openxmlformats.org/officeDocument/2006/relationships/vmlDrawing" Target="../drawings/vmlDrawing5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45.wmf"/><Relationship Id="rId12" Type="http://schemas.openxmlformats.org/officeDocument/2006/relationships/oleObject" Target="../embeddings/oleObject364.bin"/><Relationship Id="rId11" Type="http://schemas.openxmlformats.org/officeDocument/2006/relationships/image" Target="../media/image344.wmf"/><Relationship Id="rId10" Type="http://schemas.openxmlformats.org/officeDocument/2006/relationships/oleObject" Target="../embeddings/oleObject363.bin"/><Relationship Id="rId1" Type="http://schemas.openxmlformats.org/officeDocument/2006/relationships/oleObject" Target="../embeddings/oleObject35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oleObject" Target="../embeddings/oleObject49.bin"/><Relationship Id="rId7" Type="http://schemas.openxmlformats.org/officeDocument/2006/relationships/image" Target="../media/image48.wmf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7.bin"/><Relationship Id="rId3" Type="http://schemas.openxmlformats.org/officeDocument/2006/relationships/image" Target="../media/image46.wmf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6.emf"/><Relationship Id="rId22" Type="http://schemas.openxmlformats.org/officeDocument/2006/relationships/oleObject" Target="../embeddings/oleObject56.bin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55.bin"/><Relationship Id="rId2" Type="http://schemas.openxmlformats.org/officeDocument/2006/relationships/oleObject" Target="../embeddings/oleObject46.bin"/><Relationship Id="rId19" Type="http://schemas.openxmlformats.org/officeDocument/2006/relationships/image" Target="../media/image54.wmf"/><Relationship Id="rId18" Type="http://schemas.openxmlformats.org/officeDocument/2006/relationships/oleObject" Target="../embeddings/oleObject54.bin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53.bin"/><Relationship Id="rId15" Type="http://schemas.openxmlformats.org/officeDocument/2006/relationships/image" Target="../media/image52.wmf"/><Relationship Id="rId14" Type="http://schemas.openxmlformats.org/officeDocument/2006/relationships/oleObject" Target="../embeddings/oleObject52.bin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51.bin"/><Relationship Id="rId11" Type="http://schemas.openxmlformats.org/officeDocument/2006/relationships/image" Target="../media/image50.wmf"/><Relationship Id="rId10" Type="http://schemas.openxmlformats.org/officeDocument/2006/relationships/oleObject" Target="../embeddings/oleObject50.bin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8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66.wmf"/><Relationship Id="rId2" Type="http://schemas.openxmlformats.org/officeDocument/2006/relationships/image" Target="../media/image57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65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oleObject" Target="../embeddings/oleObject70.bin"/><Relationship Id="rId7" Type="http://schemas.openxmlformats.org/officeDocument/2006/relationships/image" Target="../media/image69.wmf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Relationship Id="rId3" Type="http://schemas.openxmlformats.org/officeDocument/2006/relationships/image" Target="../media/image67.wmf"/><Relationship Id="rId2" Type="http://schemas.openxmlformats.org/officeDocument/2006/relationships/oleObject" Target="../embeddings/oleObject67.bin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72.wmf"/><Relationship Id="rId12" Type="http://schemas.openxmlformats.org/officeDocument/2006/relationships/oleObject" Target="../embeddings/oleObject72.bin"/><Relationship Id="rId11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4449" y="2742493"/>
            <a:ext cx="2519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1826897" y="2823455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公式" r:id="rId1" imgW="114300" imgH="114300" progId="Equation.3">
                  <p:embed/>
                </p:oleObj>
              </mc:Choice>
              <mc:Fallback>
                <p:oleObj name="公式" r:id="rId1" imgW="114300" imgH="114300" progId="Equation.3">
                  <p:embed/>
                  <p:pic>
                    <p:nvPicPr>
                      <p:cNvPr id="0" name="图片 44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897" y="2823455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63975" y="3541149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特殊级数的特殊判别法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1782174" y="4550457"/>
          <a:ext cx="42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1" name="公式" r:id="rId3" imgW="114300" imgH="114300" progId="Equation.3">
                  <p:embed/>
                </p:oleObj>
              </mc:Choice>
              <mc:Fallback>
                <p:oleObj name="公式" r:id="rId3" imgW="114300" imgH="114300" progId="Equation.3">
                  <p:embed/>
                  <p:pic>
                    <p:nvPicPr>
                      <p:cNvPr id="0" name="图片 44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174" y="4550457"/>
                        <a:ext cx="42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08213" y="4469495"/>
            <a:ext cx="489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绝对收敛与条件收敛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863976" y="5157788"/>
            <a:ext cx="5121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------</a:t>
            </a:r>
            <a:r>
              <a:rPr lang="zh-CN" altLang="en-US" sz="3200" b="1" dirty="0">
                <a:solidFill>
                  <a:srgbClr val="FF0000"/>
                </a:solidFill>
              </a:rPr>
              <a:t>收敛级数的进一步分类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666325" y="1309801"/>
            <a:ext cx="6176818" cy="861291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FF0000"/>
                </a:solidFill>
              </a:rPr>
              <a:t>§</a:t>
            </a:r>
            <a:r>
              <a:rPr lang="en-US" altLang="zh-CN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b="1" smtClean="0">
                <a:solidFill>
                  <a:srgbClr val="FF0000"/>
                </a:solidFill>
              </a:rPr>
              <a:t>、任意项级数的判别法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1" grpId="0"/>
      <p:bldP spid="286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4030" y="1060689"/>
            <a:ext cx="6151418" cy="609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绝对收敛与条件收敛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endParaRPr lang="zh-CN" altLang="en-US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863987" y="2185616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ea typeface="楷体_GB2312" pitchFamily="49" charset="-122"/>
              </a:rPr>
              <a:t>定义</a:t>
            </a:r>
            <a:r>
              <a:rPr lang="en-US" altLang="zh-CN" sz="3200" b="1" dirty="0">
                <a:ea typeface="楷体_GB2312" pitchFamily="49" charset="-122"/>
              </a:rPr>
              <a:t>:</a:t>
            </a:r>
            <a:r>
              <a:rPr lang="en-US" altLang="zh-CN" sz="32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对任意项级数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5468763" y="2001183"/>
          <a:ext cx="950293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Equation" r:id="rId2" imgW="10363200" imgH="10363200" progId="Equation.DSMT4">
                  <p:embed/>
                </p:oleObj>
              </mc:Choice>
              <mc:Fallback>
                <p:oleObj name="Equation" r:id="rId2" imgW="10363200" imgH="10363200" progId="Equation.DSMT4">
                  <p:embed/>
                  <p:pic>
                    <p:nvPicPr>
                      <p:cNvPr id="0" name="图片 4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763" y="2001183"/>
                        <a:ext cx="950293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6384992" y="2179551"/>
            <a:ext cx="76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若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9626" name="Object 10"/>
          <p:cNvGraphicFramePr>
            <a:graphicFrameLocks noChangeAspect="1"/>
          </p:cNvGraphicFramePr>
          <p:nvPr/>
        </p:nvGraphicFramePr>
        <p:xfrm>
          <a:off x="6948313" y="2017227"/>
          <a:ext cx="1057368" cy="9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Equation" r:id="rId4" imgW="11582400" imgH="10363200" progId="Equation.DSMT4">
                  <p:embed/>
                </p:oleObj>
              </mc:Choice>
              <mc:Fallback>
                <p:oleObj name="Equation" r:id="rId4" imgW="11582400" imgH="10363200" progId="Equation.DSMT4">
                  <p:embed/>
                  <p:pic>
                    <p:nvPicPr>
                      <p:cNvPr id="0" name="图片 4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313" y="2017227"/>
                        <a:ext cx="1057368" cy="95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8005681" y="2179550"/>
            <a:ext cx="121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9628" name="Object 12"/>
          <p:cNvGraphicFramePr>
            <a:graphicFrameLocks noChangeAspect="1"/>
          </p:cNvGraphicFramePr>
          <p:nvPr/>
        </p:nvGraphicFramePr>
        <p:xfrm>
          <a:off x="4191723" y="2970867"/>
          <a:ext cx="948016" cy="1069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" name="Equation" r:id="rId6" imgW="9144000" imgH="10363200" progId="Equation.DSMT4">
                  <p:embed/>
                </p:oleObj>
              </mc:Choice>
              <mc:Fallback>
                <p:oleObj name="Equation" r:id="rId6" imgW="9144000" imgH="10363200" progId="Equation.DSMT4">
                  <p:embed/>
                  <p:pic>
                    <p:nvPicPr>
                      <p:cNvPr id="0" name="图片 4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723" y="2970867"/>
                        <a:ext cx="948016" cy="1069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5170036" y="3229979"/>
            <a:ext cx="2133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latin typeface="+mn-ea"/>
                <a:ea typeface="+mn-ea"/>
              </a:rPr>
              <a:t>绝对收敛 ；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1847850" y="3150281"/>
            <a:ext cx="2313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则称原</a:t>
            </a:r>
            <a:r>
              <a:rPr lang="zh-CN" altLang="en-US" sz="3200" b="1" dirty="0" smtClean="0">
                <a:solidFill>
                  <a:schemeClr val="tx1"/>
                </a:solidFill>
                <a:latin typeface="+mn-ea"/>
                <a:ea typeface="+mn-ea"/>
              </a:rPr>
              <a:t>级数</a:t>
            </a:r>
            <a:endParaRPr lang="zh-CN" altLang="en-US" sz="3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3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8F7C59-712C-47C2-86C5-485A1E4807D0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44219" y="4027642"/>
            <a:ext cx="2600341" cy="928417"/>
            <a:chOff x="549258" y="3458856"/>
            <a:chExt cx="2600341" cy="92841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1022349" y="3458856"/>
            <a:ext cx="925015" cy="928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" name="Equation" r:id="rId8" imgW="10363200" imgH="10363200" progId="Equation.DSMT4">
                    <p:embed/>
                  </p:oleObj>
                </mc:Choice>
                <mc:Fallback>
                  <p:oleObj name="Equation" r:id="rId8" imgW="10363200" imgH="10363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349" y="3458856"/>
                          <a:ext cx="925015" cy="9284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5"/>
            <p:cNvSpPr>
              <a:spLocks noChangeArrowheads="1"/>
            </p:cNvSpPr>
            <p:nvPr/>
          </p:nvSpPr>
          <p:spPr bwMode="auto">
            <a:xfrm>
              <a:off x="549258" y="3626716"/>
              <a:ext cx="74814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若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Rectangle 46"/>
            <p:cNvSpPr>
              <a:spLocks noChangeArrowheads="1"/>
            </p:cNvSpPr>
            <p:nvPr/>
          </p:nvSpPr>
          <p:spPr bwMode="auto">
            <a:xfrm>
              <a:off x="1937904" y="3626717"/>
              <a:ext cx="121169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发散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,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72275" y="4018926"/>
            <a:ext cx="2493717" cy="937133"/>
            <a:chOff x="2672687" y="4596016"/>
            <a:chExt cx="2493717" cy="93713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3189886" y="4596016"/>
            <a:ext cx="827286" cy="937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" name="Equation" r:id="rId10" imgW="9144000" imgH="10363200" progId="Equation.DSMT4">
                    <p:embed/>
                  </p:oleObj>
                </mc:Choice>
                <mc:Fallback>
                  <p:oleObj name="Equation" r:id="rId10" imgW="9144000" imgH="10363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886" y="4596016"/>
                          <a:ext cx="827286" cy="9371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3973615" y="4772194"/>
              <a:ext cx="119278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, 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672687" y="4772196"/>
              <a:ext cx="64683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而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93706" y="4027642"/>
            <a:ext cx="4315137" cy="928512"/>
            <a:chOff x="6992481" y="4838064"/>
            <a:chExt cx="4315137" cy="92851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7912949" y="4838064"/>
            <a:ext cx="816275" cy="92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" name="Equation" r:id="rId12" imgW="9144000" imgH="10363200" progId="Equation.DSMT4">
                    <p:embed/>
                  </p:oleObj>
                </mc:Choice>
                <mc:Fallback>
                  <p:oleObj name="Equation" r:id="rId12" imgW="9144000" imgH="1036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2949" y="4838064"/>
                          <a:ext cx="816275" cy="928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8610600" y="5009932"/>
              <a:ext cx="269701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为条件收敛</a:t>
              </a:r>
              <a:r>
                <a:rPr kumimoji="0" lang="en-US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/>
          </p:nvSpPr>
          <p:spPr bwMode="auto">
            <a:xfrm>
              <a:off x="6992481" y="5009932"/>
              <a:ext cx="120202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华文宋体" panose="02010600040101010101" pitchFamily="2" charset="-122"/>
                  <a:ea typeface="华文宋体" panose="0201060004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1" grpId="0" autoUpdateAnimBg="0"/>
      <p:bldP spid="239627" grpId="0" autoUpdateAnimBg="0"/>
      <p:bldP spid="239634" grpId="0" autoUpdateAnimBg="0"/>
      <p:bldP spid="2396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17280"/>
            <a:ext cx="8748713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绝对收敛的级数一定收敛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zh-CN" altLang="en-US" sz="2800" b="1" dirty="0">
                <a:ea typeface="楷体_GB2312" pitchFamily="49" charset="-122"/>
              </a:rPr>
              <a:t>反之未必成立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676400" y="175598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3022130" y="1537109"/>
          <a:ext cx="1021089" cy="94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6" name="Equation" r:id="rId2" imgW="11277600" imgH="10363200" progId="Equation.DSMT4">
                  <p:embed/>
                </p:oleObj>
              </mc:Choice>
              <mc:Fallback>
                <p:oleObj name="Equation" r:id="rId2" imgW="11277600" imgH="10363200" progId="Equation.DSMT4">
                  <p:embed/>
                  <p:pic>
                    <p:nvPicPr>
                      <p:cNvPr id="0" name="图片 5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130" y="1537109"/>
                        <a:ext cx="1021089" cy="944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3743666" y="2396672"/>
          <a:ext cx="509804" cy="6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7" name="Equation" r:id="rId4" imgW="3962400" imgH="5486400" progId="Equation.DSMT4">
                  <p:embed/>
                </p:oleObj>
              </mc:Choice>
              <mc:Fallback>
                <p:oleObj name="Equation" r:id="rId4" imgW="3962400" imgH="5486400" progId="Equation.DSMT4">
                  <p:embed/>
                  <p:pic>
                    <p:nvPicPr>
                      <p:cNvPr id="0" name="图片 5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666" y="2396672"/>
                        <a:ext cx="509804" cy="69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728519" y="2586566"/>
          <a:ext cx="1917555" cy="46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8" name="Equation" r:id="rId6" imgW="21640800" imgH="4876800" progId="Equation.DSMT4">
                  <p:embed/>
                </p:oleObj>
              </mc:Choice>
              <mc:Fallback>
                <p:oleObj name="Equation" r:id="rId6" imgW="21640800" imgH="4876800" progId="Equation.DSMT4">
                  <p:embed/>
                  <p:pic>
                    <p:nvPicPr>
                      <p:cNvPr id="0" name="图片 5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519" y="2586566"/>
                        <a:ext cx="1917555" cy="463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5651502" y="3297467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根据比较审敛法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1681810" y="3287742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7097" name="Object 9"/>
          <p:cNvGraphicFramePr>
            <a:graphicFrameLocks noChangeAspect="1"/>
          </p:cNvGraphicFramePr>
          <p:nvPr/>
        </p:nvGraphicFramePr>
        <p:xfrm>
          <a:off x="2622936" y="3276680"/>
          <a:ext cx="1064742" cy="53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" name="Equation" r:id="rId8" imgW="11582400" imgH="5486400" progId="Equation.DSMT4">
                  <p:embed/>
                </p:oleObj>
              </mc:Choice>
              <mc:Fallback>
                <p:oleObj name="Equation" r:id="rId8" imgW="11582400" imgH="5486400" progId="Equation.DSMT4">
                  <p:embed/>
                  <p:pic>
                    <p:nvPicPr>
                      <p:cNvPr id="0" name="图片 5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936" y="3276680"/>
                        <a:ext cx="1064742" cy="535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8329878" y="3093367"/>
          <a:ext cx="777574" cy="90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0" name="Equation" r:id="rId10" imgW="8839200" imgH="10363200" progId="Equation.DSMT4">
                  <p:embed/>
                </p:oleObj>
              </mc:Choice>
              <mc:Fallback>
                <p:oleObj name="Equation" r:id="rId10" imgW="8839200" imgH="10363200" progId="Equation.DSMT4">
                  <p:embed/>
                  <p:pic>
                    <p:nvPicPr>
                      <p:cNvPr id="0" name="图片 5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878" y="3093367"/>
                        <a:ext cx="777574" cy="90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9049100" y="328742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6897473" y="480881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5959629" y="4600262"/>
          <a:ext cx="1008496" cy="93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1" name="Equation" r:id="rId12" imgW="11277600" imgH="10363200" progId="Equation.DSMT4">
                  <p:embed/>
                </p:oleObj>
              </mc:Choice>
              <mc:Fallback>
                <p:oleObj name="Equation" r:id="rId12" imgW="11277600" imgH="10363200" progId="Equation.DSMT4">
                  <p:embed/>
                  <p:pic>
                    <p:nvPicPr>
                      <p:cNvPr id="0" name="图片 5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629" y="4600262"/>
                        <a:ext cx="1008496" cy="936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2" name="Object 14"/>
          <p:cNvGraphicFramePr>
            <a:graphicFrameLocks noChangeAspect="1"/>
          </p:cNvGraphicFramePr>
          <p:nvPr/>
        </p:nvGraphicFramePr>
        <p:xfrm>
          <a:off x="4043219" y="3897228"/>
          <a:ext cx="2310968" cy="6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2" name="Equation" r:id="rId14" imgW="23774400" imgH="6096000" progId="Equation.DSMT4">
                  <p:embed/>
                </p:oleObj>
              </mc:Choice>
              <mc:Fallback>
                <p:oleObj name="Equation" r:id="rId14" imgW="23774400" imgH="6096000" progId="Equation.DSMT4">
                  <p:embed/>
                  <p:pic>
                    <p:nvPicPr>
                      <p:cNvPr id="0" name="图片 5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3897228"/>
                        <a:ext cx="2310968" cy="63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3" name="Object 15"/>
          <p:cNvGraphicFramePr>
            <a:graphicFrameLocks noChangeAspect="1"/>
          </p:cNvGraphicFramePr>
          <p:nvPr/>
        </p:nvGraphicFramePr>
        <p:xfrm>
          <a:off x="4752542" y="4570366"/>
          <a:ext cx="1212417" cy="96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3" name="Equation" r:id="rId16" imgW="13106400" imgH="10363200" progId="Equation.DSMT4">
                  <p:embed/>
                </p:oleObj>
              </mc:Choice>
              <mc:Fallback>
                <p:oleObj name="Equation" r:id="rId16" imgW="13106400" imgH="10363200" progId="Equation.DSMT4">
                  <p:embed/>
                  <p:pic>
                    <p:nvPicPr>
                      <p:cNvPr id="0" name="图片 5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542" y="4570366"/>
                        <a:ext cx="1212417" cy="96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4563543" y="4661188"/>
            <a:ext cx="1155" cy="7112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4043219" y="5429166"/>
          <a:ext cx="872344" cy="98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4" name="Equation" r:id="rId18" imgW="9144000" imgH="10363200" progId="Equation.DSMT4">
                  <p:embed/>
                </p:oleObj>
              </mc:Choice>
              <mc:Fallback>
                <p:oleObj name="Equation" r:id="rId18" imgW="9144000" imgH="10363200" progId="Equation.DSMT4">
                  <p:embed/>
                  <p:pic>
                    <p:nvPicPr>
                      <p:cNvPr id="0" name="图片 5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19" y="5429166"/>
                        <a:ext cx="872344" cy="983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4915563" y="5716242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也收敛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7107" name="Object 19"/>
          <p:cNvGraphicFramePr>
            <a:graphicFrameLocks noChangeAspect="1"/>
          </p:cNvGraphicFramePr>
          <p:nvPr/>
        </p:nvGraphicFramePr>
        <p:xfrm>
          <a:off x="4360712" y="2275098"/>
          <a:ext cx="2260565" cy="9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5" name="Equation" r:id="rId20" imgW="22860000" imgH="9753600" progId="Equation.DSMT4">
                  <p:embed/>
                </p:oleObj>
              </mc:Choice>
              <mc:Fallback>
                <p:oleObj name="Equation" r:id="rId20" imgW="22860000" imgH="9753600" progId="Equation.DSMT4">
                  <p:embed/>
                  <p:pic>
                    <p:nvPicPr>
                      <p:cNvPr id="0" name="图片 5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712" y="2275098"/>
                        <a:ext cx="2260565" cy="9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3644900" y="325103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/>
                <a:cs typeface="仿宋_GB2312"/>
              </a:rPr>
              <a:t>且</a:t>
            </a:r>
            <a:endParaRPr lang="zh-CN" altLang="en-US" b="1" dirty="0">
              <a:solidFill>
                <a:schemeClr val="tx1"/>
              </a:solidFill>
              <a:ea typeface="仿宋_GB2312"/>
              <a:cs typeface="仿宋_GB2312"/>
            </a:endParaRPr>
          </a:p>
        </p:txBody>
      </p:sp>
      <p:graphicFrame>
        <p:nvGraphicFramePr>
          <p:cNvPr id="217109" name="Object 21"/>
          <p:cNvGraphicFramePr>
            <a:graphicFrameLocks noChangeAspect="1"/>
          </p:cNvGraphicFramePr>
          <p:nvPr/>
        </p:nvGraphicFramePr>
        <p:xfrm>
          <a:off x="4226527" y="327668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6" name="公式" r:id="rId22" imgW="314325" imgH="390525" progId="Equation.3">
                  <p:embed/>
                </p:oleObj>
              </mc:Choice>
              <mc:Fallback>
                <p:oleObj name="公式" r:id="rId22" imgW="314325" imgH="390525" progId="Equation.3">
                  <p:embed/>
                  <p:pic>
                    <p:nvPicPr>
                      <p:cNvPr id="0" name="图片 5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527" y="327668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0" name="Object 22"/>
          <p:cNvGraphicFramePr>
            <a:graphicFrameLocks noChangeAspect="1"/>
          </p:cNvGraphicFramePr>
          <p:nvPr/>
        </p:nvGraphicFramePr>
        <p:xfrm>
          <a:off x="4692433" y="3336639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7" name="公式" r:id="rId24" imgW="923925" imgH="428625" progId="Equation.3">
                  <p:embed/>
                </p:oleObj>
              </mc:Choice>
              <mc:Fallback>
                <p:oleObj name="公式" r:id="rId24" imgW="923925" imgH="428625" progId="Equation.3">
                  <p:embed/>
                  <p:pic>
                    <p:nvPicPr>
                      <p:cNvPr id="0" name="图片 5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433" y="3336639"/>
                        <a:ext cx="965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4099784" y="1753290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7112" name="Text Box 24"/>
          <p:cNvSpPr txBox="1">
            <a:spLocks noChangeArrowheads="1"/>
          </p:cNvSpPr>
          <p:nvPr/>
        </p:nvSpPr>
        <p:spPr bwMode="auto">
          <a:xfrm>
            <a:off x="5197626" y="175831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43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B23F91C-FDC7-454D-A184-826FC09F41A4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  <p:bldP spid="217095" grpId="0" autoUpdateAnimBg="0"/>
      <p:bldP spid="217096" grpId="0" autoUpdateAnimBg="0"/>
      <p:bldP spid="217099" grpId="0" autoUpdateAnimBg="0"/>
      <p:bldP spid="217100" grpId="0" autoUpdateAnimBg="0"/>
      <p:bldP spid="217104" grpId="0" animBg="1"/>
      <p:bldP spid="217106" grpId="0" autoUpdateAnimBg="0"/>
      <p:bldP spid="217108" grpId="0" autoUpdateAnimBg="0"/>
      <p:bldP spid="217111" grpId="0" autoUpdateAnimBg="0"/>
      <p:bldP spid="2171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3001174" y="2376103"/>
          <a:ext cx="1801235" cy="950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1" imgW="20116800" imgH="10363200" progId="Equation.DSMT4">
                  <p:embed/>
                </p:oleObj>
              </mc:Choice>
              <mc:Fallback>
                <p:oleObj name="Equation" r:id="rId1" imgW="20116800" imgH="10363200" progId="Equation.DSMT4">
                  <p:embed/>
                  <p:pic>
                    <p:nvPicPr>
                      <p:cNvPr id="0" name="图片 6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74" y="2376103"/>
                        <a:ext cx="1801235" cy="950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2897186" y="3583714"/>
          <a:ext cx="4107007" cy="110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3" imgW="43586400" imgH="10972800" progId="Equation.DSMT4">
                  <p:embed/>
                </p:oleObj>
              </mc:Choice>
              <mc:Fallback>
                <p:oleObj name="Equation" r:id="rId3" imgW="43586400" imgH="10972800" progId="Equation.DSMT4">
                  <p:embed/>
                  <p:pic>
                    <p:nvPicPr>
                      <p:cNvPr id="0" name="图片 6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6" y="3583714"/>
                        <a:ext cx="4107007" cy="1104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5" name="Text Box 15"/>
          <p:cNvSpPr txBox="1">
            <a:spLocks noChangeArrowheads="1"/>
          </p:cNvSpPr>
          <p:nvPr/>
        </p:nvSpPr>
        <p:spPr bwMode="auto">
          <a:xfrm>
            <a:off x="4952349" y="2591872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收敛 ，但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不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0657" name="Text Box 17"/>
          <p:cNvSpPr txBox="1">
            <a:spLocks noChangeArrowheads="1"/>
          </p:cNvSpPr>
          <p:nvPr/>
        </p:nvSpPr>
        <p:spPr bwMode="auto">
          <a:xfrm>
            <a:off x="1540476" y="2591872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例如 ：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253E0D-6F6E-4EC3-95C7-B18AB08227B4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0787" y="1140195"/>
            <a:ext cx="4876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ea typeface="楷体_GB2312" pitchFamily="49" charset="-122"/>
              </a:rPr>
              <a:t>证明下列级数绝对收敛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2426121" y="1741702"/>
          <a:ext cx="5292733" cy="10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" name="Equation" r:id="rId1" imgW="54864000" imgH="10668000" progId="Equation.DSMT4">
                  <p:embed/>
                </p:oleObj>
              </mc:Choice>
              <mc:Fallback>
                <p:oleObj name="Equation" r:id="rId1" imgW="54864000" imgH="10668000" progId="Equation.DSMT4">
                  <p:embed/>
                  <p:pic>
                    <p:nvPicPr>
                      <p:cNvPr id="0" name="图片 7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121" y="1741702"/>
                        <a:ext cx="5292733" cy="106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125714" y="317667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(1)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3495110" y="2954026"/>
          <a:ext cx="2552910" cy="103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" name="Equation" r:id="rId4" imgW="27127200" imgH="10668000" progId="Equation.DSMT4">
                  <p:embed/>
                </p:oleObj>
              </mc:Choice>
              <mc:Fallback>
                <p:oleObj name="Equation" r:id="rId4" imgW="27127200" imgH="10668000" progId="Equation.DSMT4">
                  <p:embed/>
                  <p:pic>
                    <p:nvPicPr>
                      <p:cNvPr id="0" name="图片 7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110" y="2954026"/>
                        <a:ext cx="2552910" cy="1036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6048020" y="322937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6580886" y="2971280"/>
          <a:ext cx="1013402" cy="98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6" imgW="10668000" imgH="10363200" progId="Equation.DSMT4">
                  <p:embed/>
                </p:oleObj>
              </mc:Choice>
              <mc:Fallback>
                <p:oleObj name="Equation" r:id="rId6" imgW="10668000" imgH="10363200" progId="Equation.DSMT4">
                  <p:embed/>
                  <p:pic>
                    <p:nvPicPr>
                      <p:cNvPr id="0" name="图片 7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886" y="2971280"/>
                        <a:ext cx="1013402" cy="989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7435850" y="320627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384675" y="4085554"/>
          <a:ext cx="2069975" cy="1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8" imgW="22250400" imgH="10668000" progId="Equation.DSMT4">
                  <p:embed/>
                </p:oleObj>
              </mc:Choice>
              <mc:Fallback>
                <p:oleObj name="Equation" r:id="rId8" imgW="22250400" imgH="10668000" progId="Equation.DSMT4">
                  <p:embed/>
                  <p:pic>
                    <p:nvPicPr>
                      <p:cNvPr id="0" name="图片 7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675" y="4085554"/>
                        <a:ext cx="2069975" cy="102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2" name="Text Box 10"/>
          <p:cNvSpPr txBox="1">
            <a:spLocks noChangeArrowheads="1"/>
          </p:cNvSpPr>
          <p:nvPr/>
        </p:nvSpPr>
        <p:spPr bwMode="auto">
          <a:xfrm>
            <a:off x="5444524" y="435462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797031" y="53670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8124" name="Object 12"/>
          <p:cNvGraphicFramePr>
            <a:graphicFrameLocks noChangeAspect="1"/>
          </p:cNvGraphicFramePr>
          <p:nvPr/>
        </p:nvGraphicFramePr>
        <p:xfrm>
          <a:off x="3826164" y="5122255"/>
          <a:ext cx="1491672" cy="100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10" imgW="15544800" imgH="10363200" progId="Equation.DSMT4">
                  <p:embed/>
                </p:oleObj>
              </mc:Choice>
              <mc:Fallback>
                <p:oleObj name="Equation" r:id="rId10" imgW="15544800" imgH="10363200" progId="Equation.DSMT4">
                  <p:embed/>
                  <p:pic>
                    <p:nvPicPr>
                      <p:cNvPr id="0" name="图片 7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164" y="5122255"/>
                        <a:ext cx="1491672" cy="1008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454650" y="536702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63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5A191F-480A-44BA-AB08-C44C08FDFD2B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utoUpdateAnimBg="0"/>
      <p:bldP spid="218118" grpId="0" autoUpdateAnimBg="0"/>
      <p:bldP spid="218120" grpId="0" autoUpdateAnimBg="0"/>
      <p:bldP spid="218122" grpId="0" autoUpdateAnimBg="0"/>
      <p:bldP spid="218123" grpId="0" autoUpdateAnimBg="0"/>
      <p:bldP spid="2181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155598" y="142117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/>
                <a:cs typeface="仿宋_GB231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3191102" y="1134647"/>
          <a:ext cx="134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公式" r:id="rId2" imgW="1304925" imgH="952500" progId="Equation.3">
                  <p:embed/>
                </p:oleObj>
              </mc:Choice>
              <mc:Fallback>
                <p:oleObj name="公式" r:id="rId2" imgW="1304925" imgH="952500" progId="Equation.3">
                  <p:embed/>
                  <p:pic>
                    <p:nvPicPr>
                      <p:cNvPr id="0" name="图片 8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102" y="1134647"/>
                        <a:ext cx="134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198452" y="2274431"/>
          <a:ext cx="2040832" cy="12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" name="Equation" r:id="rId4" imgW="20116800" imgH="11582400" progId="Equation.DSMT4">
                  <p:embed/>
                </p:oleObj>
              </mc:Choice>
              <mc:Fallback>
                <p:oleObj name="Equation" r:id="rId4" imgW="20116800" imgH="11582400" progId="Equation.DSMT4">
                  <p:embed/>
                  <p:pic>
                    <p:nvPicPr>
                      <p:cNvPr id="0" name="图片 8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452" y="2274431"/>
                        <a:ext cx="2040832" cy="121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4239284" y="2318807"/>
          <a:ext cx="2271983" cy="97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" name="Equation" r:id="rId6" imgW="23469600" imgH="9753600" progId="Equation.DSMT4">
                  <p:embed/>
                </p:oleObj>
              </mc:Choice>
              <mc:Fallback>
                <p:oleObj name="Equation" r:id="rId6" imgW="23469600" imgH="9753600" progId="Equation.DSMT4">
                  <p:embed/>
                  <p:pic>
                    <p:nvPicPr>
                      <p:cNvPr id="0" name="图片 8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284" y="2318807"/>
                        <a:ext cx="2271983" cy="97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5259216" y="1814801"/>
          <a:ext cx="1130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" name="公式" r:id="rId8" imgW="1095375" imgH="952500" progId="Equation.3">
                  <p:embed/>
                </p:oleObj>
              </mc:Choice>
              <mc:Fallback>
                <p:oleObj name="公式" r:id="rId8" imgW="1095375" imgH="952500" progId="Equation.3">
                  <p:embed/>
                  <p:pic>
                    <p:nvPicPr>
                      <p:cNvPr id="0" name="图片 8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216" y="1814801"/>
                        <a:ext cx="1130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5534310" y="2818930"/>
          <a:ext cx="44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" name="公式" r:id="rId10" imgW="409575" imgH="952500" progId="Equation.3">
                  <p:embed/>
                </p:oleObj>
              </mc:Choice>
              <mc:Fallback>
                <p:oleObj name="公式" r:id="rId10" imgW="409575" imgH="952500" progId="Equation.3">
                  <p:embed/>
                  <p:pic>
                    <p:nvPicPr>
                      <p:cNvPr id="0" name="图片 8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310" y="2818930"/>
                        <a:ext cx="44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4962810" y="3792119"/>
          <a:ext cx="2542089" cy="116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" name="Equation" r:id="rId12" imgW="24993600" imgH="11277600" progId="Equation.DSMT4">
                  <p:embed/>
                </p:oleObj>
              </mc:Choice>
              <mc:Fallback>
                <p:oleObj name="Equation" r:id="rId12" imgW="24993600" imgH="11277600" progId="Equation.DSMT4">
                  <p:embed/>
                  <p:pic>
                    <p:nvPicPr>
                      <p:cNvPr id="0" name="图片 8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10" y="3792119"/>
                        <a:ext cx="2542089" cy="1166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7398256" y="3900591"/>
          <a:ext cx="1212344" cy="102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" name="Equation" r:id="rId14" imgW="11582400" imgH="9753600" progId="Equation.DSMT4">
                  <p:embed/>
                </p:oleObj>
              </mc:Choice>
              <mc:Fallback>
                <p:oleObj name="Equation" r:id="rId14" imgW="11582400" imgH="9753600" progId="Equation.DSMT4">
                  <p:embed/>
                  <p:pic>
                    <p:nvPicPr>
                      <p:cNvPr id="0" name="图片 8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256" y="3900591"/>
                        <a:ext cx="1212344" cy="102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5499414" y="529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因此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6389516" y="5049426"/>
          <a:ext cx="1756031" cy="99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1" name="Equation" r:id="rId16" imgW="19202400" imgH="10668000" progId="Equation.DSMT4">
                  <p:embed/>
                </p:oleObj>
              </mc:Choice>
              <mc:Fallback>
                <p:oleObj name="Equation" r:id="rId16" imgW="19202400" imgH="10668000" progId="Equation.DSMT4">
                  <p:embed/>
                  <p:pic>
                    <p:nvPicPr>
                      <p:cNvPr id="0" name="图片 8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516" y="5049426"/>
                        <a:ext cx="1756031" cy="99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2155598" y="5005173"/>
          <a:ext cx="2381704" cy="1084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" name="Equation" r:id="rId18" imgW="25908000" imgH="11582400" progId="Equation.DSMT4">
                  <p:embed/>
                </p:oleObj>
              </mc:Choice>
              <mc:Fallback>
                <p:oleObj name="Equation" r:id="rId18" imgW="25908000" imgH="11582400" progId="Equation.DSMT4">
                  <p:embed/>
                  <p:pic>
                    <p:nvPicPr>
                      <p:cNvPr id="0" name="图片 8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598" y="5005173"/>
                        <a:ext cx="2381704" cy="1084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4391310" y="52972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8021638" y="5297201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9158" name="Object 22"/>
          <p:cNvGraphicFramePr>
            <a:graphicFrameLocks noChangeAspect="1"/>
          </p:cNvGraphicFramePr>
          <p:nvPr/>
        </p:nvGraphicFramePr>
        <p:xfrm>
          <a:off x="7040814" y="518983"/>
          <a:ext cx="4941246" cy="99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" name="Equation" r:id="rId20" imgW="54864000" imgH="10668000" progId="Equation.DSMT4">
                  <p:embed/>
                </p:oleObj>
              </mc:Choice>
              <mc:Fallback>
                <p:oleObj name="Equation" r:id="rId20" imgW="54864000" imgH="10668000" progId="Equation.DSMT4">
                  <p:embed/>
                  <p:pic>
                    <p:nvPicPr>
                      <p:cNvPr id="0" name="图片 8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14" y="518983"/>
                        <a:ext cx="4941246" cy="99506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9A2716-1DBB-4F99-9C68-B639292C3611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utoUpdateAnimBg="0"/>
      <p:bldP spid="219146" grpId="0" autoUpdateAnimBg="0"/>
      <p:bldP spid="219149" grpId="0" autoUpdateAnimBg="0"/>
      <p:bldP spid="2191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Text Box 2"/>
          <p:cNvSpPr txBox="1">
            <a:spLocks noChangeArrowheads="1"/>
          </p:cNvSpPr>
          <p:nvPr/>
        </p:nvSpPr>
        <p:spPr bwMode="auto">
          <a:xfrm>
            <a:off x="2005013" y="962612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909888" y="967376"/>
            <a:ext cx="715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判别下列级数的敛散性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当级数收敛时确定是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928813" y="1619680"/>
            <a:ext cx="393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绝对收敛还是条件收敛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6613" name="Object 5"/>
          <p:cNvGraphicFramePr>
            <a:graphicFrameLocks noChangeAspect="1"/>
          </p:cNvGraphicFramePr>
          <p:nvPr/>
        </p:nvGraphicFramePr>
        <p:xfrm>
          <a:off x="2121115" y="2033316"/>
          <a:ext cx="2540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Equation" r:id="rId2" imgW="24384000" imgH="10972800" progId="Equation.DSMT4">
                  <p:embed/>
                </p:oleObj>
              </mc:Choice>
              <mc:Fallback>
                <p:oleObj name="Equation" r:id="rId2" imgW="24384000" imgH="10972800" progId="Equation.DSMT4">
                  <p:embed/>
                  <p:pic>
                    <p:nvPicPr>
                      <p:cNvPr id="0" name="图片 9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115" y="2033316"/>
                        <a:ext cx="2540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6" name="Text Box 8"/>
          <p:cNvSpPr txBox="1">
            <a:spLocks noChangeArrowheads="1"/>
          </p:cNvSpPr>
          <p:nvPr/>
        </p:nvSpPr>
        <p:spPr bwMode="auto">
          <a:xfrm>
            <a:off x="1928813" y="3217593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6617" name="Text Box 9"/>
          <p:cNvSpPr txBox="1">
            <a:spLocks noChangeArrowheads="1"/>
          </p:cNvSpPr>
          <p:nvPr/>
        </p:nvSpPr>
        <p:spPr bwMode="auto">
          <a:xfrm>
            <a:off x="1616366" y="5834666"/>
            <a:ext cx="821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由莱布尼茨判别法可知级数收敛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故级数条件收敛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6622" name="Text Box 14"/>
          <p:cNvSpPr txBox="1">
            <a:spLocks noChangeArrowheads="1"/>
          </p:cNvSpPr>
          <p:nvPr/>
        </p:nvSpPr>
        <p:spPr bwMode="auto">
          <a:xfrm>
            <a:off x="2909888" y="3278324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先看级数是否绝对收敛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6623" name="Object 15"/>
          <p:cNvGraphicFramePr>
            <a:graphicFrameLocks noChangeAspect="1"/>
          </p:cNvGraphicFramePr>
          <p:nvPr/>
        </p:nvGraphicFramePr>
        <p:xfrm>
          <a:off x="2251057" y="3893195"/>
          <a:ext cx="3954281" cy="110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公式" r:id="rId4" imgW="1739900" imgH="482600" progId="Equation.3">
                  <p:embed/>
                </p:oleObj>
              </mc:Choice>
              <mc:Fallback>
                <p:oleObj name="公式" r:id="rId4" imgW="1739900" imgH="482600" progId="Equation.3">
                  <p:embed/>
                  <p:pic>
                    <p:nvPicPr>
                      <p:cNvPr id="0" name="图片 9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57" y="3893195"/>
                        <a:ext cx="3954281" cy="1109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5" name="Text Box 17"/>
          <p:cNvSpPr txBox="1">
            <a:spLocks noChangeArrowheads="1"/>
          </p:cNvSpPr>
          <p:nvPr/>
        </p:nvSpPr>
        <p:spPr bwMode="auto">
          <a:xfrm>
            <a:off x="6403975" y="4221897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6626" name="Object 18"/>
          <p:cNvGraphicFramePr>
            <a:graphicFrameLocks noChangeAspect="1"/>
          </p:cNvGraphicFramePr>
          <p:nvPr/>
        </p:nvGraphicFramePr>
        <p:xfrm>
          <a:off x="1931433" y="4932524"/>
          <a:ext cx="6919769" cy="94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公式" r:id="rId6" imgW="2832100" imgH="406400" progId="Equation.3">
                  <p:embed/>
                </p:oleObj>
              </mc:Choice>
              <mc:Fallback>
                <p:oleObj name="公式" r:id="rId6" imgW="2832100" imgH="406400" progId="Equation.3">
                  <p:embed/>
                  <p:pic>
                    <p:nvPicPr>
                      <p:cNvPr id="0" name="图片 9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433" y="4932524"/>
                        <a:ext cx="6919769" cy="947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E8D45D-F0C3-4565-8AAF-6F9E6674869D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6" grpId="0" autoUpdateAnimBg="0"/>
      <p:bldP spid="836617" grpId="0" autoUpdateAnimBg="0"/>
      <p:bldP spid="836622" grpId="0"/>
      <p:bldP spid="8366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2090352" y="2314876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15111" name="Object 7"/>
          <p:cNvGraphicFramePr>
            <a:graphicFrameLocks noChangeAspect="1"/>
          </p:cNvGraphicFramePr>
          <p:nvPr/>
        </p:nvGraphicFramePr>
        <p:xfrm>
          <a:off x="3152925" y="2216763"/>
          <a:ext cx="37766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6" name="公式" r:id="rId2" imgW="1625600" imgH="482600" progId="Equation.3">
                  <p:embed/>
                </p:oleObj>
              </mc:Choice>
              <mc:Fallback>
                <p:oleObj name="公式" r:id="rId2" imgW="1625600" imgH="482600" progId="Equation.3">
                  <p:embed/>
                  <p:pic>
                    <p:nvPicPr>
                      <p:cNvPr id="0" name="图片 10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925" y="2216763"/>
                        <a:ext cx="377666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2614590" y="4426937"/>
            <a:ext cx="223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5113" name="Object 9"/>
          <p:cNvGraphicFramePr>
            <a:graphicFrameLocks noChangeAspect="1"/>
          </p:cNvGraphicFramePr>
          <p:nvPr/>
        </p:nvGraphicFramePr>
        <p:xfrm>
          <a:off x="3000376" y="5365751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" name="公式" r:id="rId4" imgW="3225800" imgH="838200" progId="Equation.3">
                  <p:embed/>
                </p:oleObj>
              </mc:Choice>
              <mc:Fallback>
                <p:oleObj name="公式" r:id="rId4" imgW="3225800" imgH="838200" progId="Equation.3">
                  <p:embed/>
                  <p:pic>
                    <p:nvPicPr>
                      <p:cNvPr id="0" name="图片 10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365751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4" name="Object 10"/>
          <p:cNvGraphicFramePr>
            <a:graphicFrameLocks noChangeAspect="1"/>
          </p:cNvGraphicFramePr>
          <p:nvPr/>
        </p:nvGraphicFramePr>
        <p:xfrm>
          <a:off x="6306344" y="5316539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" name="公式" r:id="rId6" imgW="1778000" imgH="838200" progId="Equation.3">
                  <p:embed/>
                </p:oleObj>
              </mc:Choice>
              <mc:Fallback>
                <p:oleObj name="公式" r:id="rId6" imgW="1778000" imgH="838200" progId="Equation.3">
                  <p:embed/>
                  <p:pic>
                    <p:nvPicPr>
                      <p:cNvPr id="0" name="图片 10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44" y="5316539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5" name="Object 11"/>
          <p:cNvGraphicFramePr>
            <a:graphicFrameLocks noChangeAspect="1"/>
          </p:cNvGraphicFramePr>
          <p:nvPr/>
        </p:nvGraphicFramePr>
        <p:xfrm>
          <a:off x="3000376" y="3266003"/>
          <a:ext cx="19637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" name="公式" r:id="rId8" imgW="812165" imgH="406400" progId="Equation.3">
                  <p:embed/>
                </p:oleObj>
              </mc:Choice>
              <mc:Fallback>
                <p:oleObj name="公式" r:id="rId8" imgW="812165" imgH="406400" progId="Equation.3">
                  <p:embed/>
                  <p:pic>
                    <p:nvPicPr>
                      <p:cNvPr id="0" name="图片 10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266003"/>
                        <a:ext cx="196373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6" name="Object 12"/>
          <p:cNvGraphicFramePr>
            <a:graphicFrameLocks noChangeAspect="1"/>
          </p:cNvGraphicFramePr>
          <p:nvPr/>
        </p:nvGraphicFramePr>
        <p:xfrm>
          <a:off x="4964113" y="3269264"/>
          <a:ext cx="25638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" name="公式" r:id="rId10" imgW="1054100" imgH="431800" progId="Equation.3">
                  <p:embed/>
                </p:oleObj>
              </mc:Choice>
              <mc:Fallback>
                <p:oleObj name="公式" r:id="rId10" imgW="1054100" imgH="431800" progId="Equation.3">
                  <p:embed/>
                  <p:pic>
                    <p:nvPicPr>
                      <p:cNvPr id="0" name="图片 10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3269264"/>
                        <a:ext cx="25638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7" name="Object 13"/>
          <p:cNvGraphicFramePr>
            <a:graphicFrameLocks noChangeAspect="1"/>
          </p:cNvGraphicFramePr>
          <p:nvPr/>
        </p:nvGraphicFramePr>
        <p:xfrm>
          <a:off x="7527925" y="3551044"/>
          <a:ext cx="7318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" name="Equation" r:id="rId12" imgW="304800" imgH="203200" progId="Equation.3">
                  <p:embed/>
                </p:oleObj>
              </mc:Choice>
              <mc:Fallback>
                <p:oleObj name="Equation" r:id="rId12" imgW="304800" imgH="203200" progId="Equation.3">
                  <p:embed/>
                  <p:pic>
                    <p:nvPicPr>
                      <p:cNvPr id="0" name="图片 10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551044"/>
                        <a:ext cx="73183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18" name="Object 14"/>
          <p:cNvGraphicFramePr>
            <a:graphicFrameLocks noChangeAspect="1"/>
          </p:cNvGraphicFramePr>
          <p:nvPr/>
        </p:nvGraphicFramePr>
        <p:xfrm>
          <a:off x="2090352" y="843856"/>
          <a:ext cx="27892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" name="Equation" r:id="rId14" imgW="25603200" imgH="10972800" progId="Equation.DSMT4">
                  <p:embed/>
                </p:oleObj>
              </mc:Choice>
              <mc:Fallback>
                <p:oleObj name="Equation" r:id="rId14" imgW="25603200" imgH="10972800" progId="Equation.DSMT4">
                  <p:embed/>
                  <p:pic>
                    <p:nvPicPr>
                      <p:cNvPr id="0" name="图片 10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352" y="843856"/>
                        <a:ext cx="278923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19" name="Line 15"/>
          <p:cNvSpPr>
            <a:spLocks noChangeShapeType="1"/>
          </p:cNvSpPr>
          <p:nvPr/>
        </p:nvSpPr>
        <p:spPr bwMode="auto">
          <a:xfrm flipV="1">
            <a:off x="1140351" y="5075538"/>
            <a:ext cx="978843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B618E1-AFB5-4050-85C8-260A1E58C172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utoUpdateAnimBg="0"/>
      <p:bldP spid="815112" grpId="0" autoUpdateAnimBg="0"/>
      <p:bldP spid="8151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6130" name="Object 2"/>
          <p:cNvGraphicFramePr>
            <a:graphicFrameLocks noChangeAspect="1"/>
          </p:cNvGraphicFramePr>
          <p:nvPr/>
        </p:nvGraphicFramePr>
        <p:xfrm>
          <a:off x="1827943" y="1469184"/>
          <a:ext cx="365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2" name="公式" r:id="rId1" imgW="3454400" imgH="901700" progId="Equation.3">
                  <p:embed/>
                </p:oleObj>
              </mc:Choice>
              <mc:Fallback>
                <p:oleObj name="公式" r:id="rId1" imgW="3454400" imgH="901700" progId="Equation.3">
                  <p:embed/>
                  <p:pic>
                    <p:nvPicPr>
                      <p:cNvPr id="0" name="图片 11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943" y="1469184"/>
                        <a:ext cx="365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2350912" y="2418012"/>
          <a:ext cx="19621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3" name="Equation" r:id="rId3" imgW="812165" imgH="406400" progId="Equation.3">
                  <p:embed/>
                </p:oleObj>
              </mc:Choice>
              <mc:Fallback>
                <p:oleObj name="Equation" r:id="rId3" imgW="812165" imgH="406400" progId="Equation.3">
                  <p:embed/>
                  <p:pic>
                    <p:nvPicPr>
                      <p:cNvPr id="0" name="图片 11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912" y="2418012"/>
                        <a:ext cx="196215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1733551" y="3606535"/>
          <a:ext cx="4114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0" name="图片 11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3606535"/>
                        <a:ext cx="4114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5916613" y="3394290"/>
          <a:ext cx="40655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" name="Equation" r:id="rId7" imgW="1790700" imgH="406400" progId="Equation.3">
                  <p:embed/>
                </p:oleObj>
              </mc:Choice>
              <mc:Fallback>
                <p:oleObj name="Equation" r:id="rId7" imgW="1790700" imgH="406400" progId="Equation.3">
                  <p:embed/>
                  <p:pic>
                    <p:nvPicPr>
                      <p:cNvPr id="0" name="图片 11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394290"/>
                        <a:ext cx="40655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4381229" y="2418012"/>
          <a:ext cx="25638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公式" r:id="rId9" imgW="1054100" imgH="431800" progId="Equation.3">
                  <p:embed/>
                </p:oleObj>
              </mc:Choice>
              <mc:Fallback>
                <p:oleObj name="公式" r:id="rId9" imgW="1054100" imgH="431800" progId="Equation.3">
                  <p:embed/>
                  <p:pic>
                    <p:nvPicPr>
                      <p:cNvPr id="0" name="图片 11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29" y="2418012"/>
                        <a:ext cx="25638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/>
        </p:nvGraphicFramePr>
        <p:xfrm>
          <a:off x="7012352" y="2699793"/>
          <a:ext cx="762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7" name="Equation" r:id="rId11" imgW="317500" imgH="203200" progId="Equation.3">
                  <p:embed/>
                </p:oleObj>
              </mc:Choice>
              <mc:Fallback>
                <p:oleObj name="Equation" r:id="rId11" imgW="317500" imgH="203200" progId="Equation.3">
                  <p:embed/>
                  <p:pic>
                    <p:nvPicPr>
                      <p:cNvPr id="0" name="图片 11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352" y="2699793"/>
                        <a:ext cx="762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/>
        </p:nvGraphicFramePr>
        <p:xfrm>
          <a:off x="1733551" y="4506613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8" name="Equation" r:id="rId13" imgW="1726565" imgH="215900" progId="Equation.3">
                  <p:embed/>
                </p:oleObj>
              </mc:Choice>
              <mc:Fallback>
                <p:oleObj name="Equation" r:id="rId13" imgW="1726565" imgH="215900" progId="Equation.3">
                  <p:embed/>
                  <p:pic>
                    <p:nvPicPr>
                      <p:cNvPr id="0" name="图片 11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4506613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40" name="Text Box 12"/>
          <p:cNvSpPr txBox="1">
            <a:spLocks noChangeArrowheads="1"/>
          </p:cNvSpPr>
          <p:nvPr/>
        </p:nvSpPr>
        <p:spPr bwMode="auto">
          <a:xfrm>
            <a:off x="1544367" y="5345109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由莱布尼茨定理, 此交错级数收敛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6141" name="Text Box 13"/>
          <p:cNvSpPr txBox="1">
            <a:spLocks noChangeArrowheads="1"/>
          </p:cNvSpPr>
          <p:nvPr/>
        </p:nvSpPr>
        <p:spPr bwMode="auto">
          <a:xfrm>
            <a:off x="7012352" y="5297932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原级数条件收敛．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9A8482-BE70-4851-92C0-C42DA07DF4F7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191522" y="4202940"/>
          <a:ext cx="28416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" name="Equation" r:id="rId16" imgW="27127200" imgH="9753600" progId="Equation.DSMT4">
                  <p:embed/>
                </p:oleObj>
              </mc:Choice>
              <mc:Fallback>
                <p:oleObj name="Equation" r:id="rId16" imgW="27127200" imgH="9753600" progId="Equation.DSMT4">
                  <p:embed/>
                  <p:pic>
                    <p:nvPicPr>
                      <p:cNvPr id="0" name="图片 11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522" y="4202940"/>
                        <a:ext cx="28416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40" grpId="0" autoUpdateAnimBg="0"/>
      <p:bldP spid="8161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1957388" y="217557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1951291" y="2752788"/>
          <a:ext cx="2698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" name="公式" r:id="rId2" imgW="1078865" imgH="431800" progId="Equation.3">
                  <p:embed/>
                </p:oleObj>
              </mc:Choice>
              <mc:Fallback>
                <p:oleObj name="公式" r:id="rId2" imgW="1078865" imgH="431800" progId="Equation.3">
                  <p:embed/>
                  <p:pic>
                    <p:nvPicPr>
                      <p:cNvPr id="0" name="图片 128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2752788"/>
                        <a:ext cx="2698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8" name="Object 6"/>
          <p:cNvGraphicFramePr>
            <a:graphicFrameLocks noChangeAspect="1"/>
          </p:cNvGraphicFramePr>
          <p:nvPr/>
        </p:nvGraphicFramePr>
        <p:xfrm>
          <a:off x="1951291" y="4127010"/>
          <a:ext cx="3639885" cy="51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3" name="公式" r:id="rId4" imgW="1371600" imgH="203200" progId="Equation.3">
                  <p:embed/>
                </p:oleObj>
              </mc:Choice>
              <mc:Fallback>
                <p:oleObj name="公式" r:id="rId4" imgW="1371600" imgH="203200" progId="Equation.3">
                  <p:embed/>
                  <p:pic>
                    <p:nvPicPr>
                      <p:cNvPr id="0" name="图片 12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4127010"/>
                        <a:ext cx="3639885" cy="51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79" name="Object 7"/>
          <p:cNvGraphicFramePr>
            <a:graphicFrameLocks noChangeAspect="1"/>
          </p:cNvGraphicFramePr>
          <p:nvPr/>
        </p:nvGraphicFramePr>
        <p:xfrm>
          <a:off x="4152900" y="4726836"/>
          <a:ext cx="26638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4" name="公式" r:id="rId6" imgW="1129665" imgH="431800" progId="Equation.3">
                  <p:embed/>
                </p:oleObj>
              </mc:Choice>
              <mc:Fallback>
                <p:oleObj name="公式" r:id="rId6" imgW="1129665" imgH="431800" progId="Equation.3">
                  <p:embed/>
                  <p:pic>
                    <p:nvPicPr>
                      <p:cNvPr id="0" name="图片 12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726836"/>
                        <a:ext cx="26638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0" name="Object 8"/>
          <p:cNvGraphicFramePr>
            <a:graphicFrameLocks noChangeAspect="1"/>
          </p:cNvGraphicFramePr>
          <p:nvPr/>
        </p:nvGraphicFramePr>
        <p:xfrm>
          <a:off x="6856413" y="5039672"/>
          <a:ext cx="7191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5" name="Equation" r:id="rId8" imgW="279400" imgH="203200" progId="Equation.3">
                  <p:embed/>
                </p:oleObj>
              </mc:Choice>
              <mc:Fallback>
                <p:oleObj name="Equation" r:id="rId8" imgW="279400" imgH="203200" progId="Equation.3">
                  <p:embed/>
                  <p:pic>
                    <p:nvPicPr>
                      <p:cNvPr id="0" name="图片 12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5039672"/>
                        <a:ext cx="7191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1" name="Text Box 9"/>
          <p:cNvSpPr txBox="1">
            <a:spLocks noChangeArrowheads="1"/>
          </p:cNvSpPr>
          <p:nvPr/>
        </p:nvSpPr>
        <p:spPr bwMode="auto">
          <a:xfrm>
            <a:off x="1967166" y="573067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所以级数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条件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收敛.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2282" name="Object 10"/>
          <p:cNvGraphicFramePr>
            <a:graphicFrameLocks noChangeAspect="1"/>
          </p:cNvGraphicFramePr>
          <p:nvPr/>
        </p:nvGraphicFramePr>
        <p:xfrm>
          <a:off x="5591176" y="4043937"/>
          <a:ext cx="4772024" cy="78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6" name="文档" r:id="rId10" imgW="1929130" imgH="320040" progId="Word.Document.8">
                  <p:embed/>
                </p:oleObj>
              </mc:Choice>
              <mc:Fallback>
                <p:oleObj name="文档" r:id="rId10" imgW="1929130" imgH="320040" progId="Word.Document.8">
                  <p:embed/>
                  <p:pic>
                    <p:nvPicPr>
                      <p:cNvPr id="0" name="图片 12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043937"/>
                        <a:ext cx="4772024" cy="787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4" name="Object 12"/>
          <p:cNvGraphicFramePr>
            <a:graphicFrameLocks noChangeAspect="1"/>
          </p:cNvGraphicFramePr>
          <p:nvPr/>
        </p:nvGraphicFramePr>
        <p:xfrm>
          <a:off x="4951413" y="2751379"/>
          <a:ext cx="3810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7" name="Equation" r:id="rId12" imgW="1511300" imgH="444500" progId="Equation.3">
                  <p:embed/>
                </p:oleObj>
              </mc:Choice>
              <mc:Fallback>
                <p:oleObj name="Equation" r:id="rId12" imgW="1511300" imgH="444500" progId="Equation.3">
                  <p:embed/>
                  <p:pic>
                    <p:nvPicPr>
                      <p:cNvPr id="0" name="图片 12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751379"/>
                        <a:ext cx="38100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5" name="Object 13"/>
          <p:cNvGraphicFramePr>
            <a:graphicFrameLocks noChangeAspect="1"/>
          </p:cNvGraphicFramePr>
          <p:nvPr/>
        </p:nvGraphicFramePr>
        <p:xfrm>
          <a:off x="8761413" y="3047270"/>
          <a:ext cx="7620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8" name="Equation" r:id="rId14" imgW="317500" imgH="203200" progId="Equation.3">
                  <p:embed/>
                </p:oleObj>
              </mc:Choice>
              <mc:Fallback>
                <p:oleObj name="Equation" r:id="rId14" imgW="317500" imgH="203200" progId="Equation.3">
                  <p:embed/>
                  <p:pic>
                    <p:nvPicPr>
                      <p:cNvPr id="0" name="图片 12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1413" y="3047270"/>
                        <a:ext cx="7620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86" name="Object 14"/>
          <p:cNvGraphicFramePr>
            <a:graphicFrameLocks noChangeAspect="1"/>
          </p:cNvGraphicFramePr>
          <p:nvPr/>
        </p:nvGraphicFramePr>
        <p:xfrm>
          <a:off x="1951291" y="1007774"/>
          <a:ext cx="30797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9" name="Equation" r:id="rId16" imgW="29565600" imgH="10972800" progId="Equation.DSMT4">
                  <p:embed/>
                </p:oleObj>
              </mc:Choice>
              <mc:Fallback>
                <p:oleObj name="Equation" r:id="rId16" imgW="29565600" imgH="10972800" progId="Equation.DSMT4">
                  <p:embed/>
                  <p:pic>
                    <p:nvPicPr>
                      <p:cNvPr id="0" name="图片 12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1" y="1007774"/>
                        <a:ext cx="30797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87" name="Text Box 15"/>
          <p:cNvSpPr txBox="1">
            <a:spLocks noChangeArrowheads="1"/>
          </p:cNvSpPr>
          <p:nvPr/>
        </p:nvSpPr>
        <p:spPr bwMode="auto">
          <a:xfrm>
            <a:off x="2513052" y="2175579"/>
            <a:ext cx="7329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易见级数非绝对收敛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下面用莱布尼茨判别法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5F7E96-5251-44E6-87FE-F9642790F71B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autoUpdateAnimBg="0"/>
      <p:bldP spid="822281" grpId="0" autoUpdateAnimBg="0"/>
      <p:bldP spid="8222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4324" name="Object 4"/>
          <p:cNvGraphicFramePr>
            <a:graphicFrameLocks noChangeAspect="1"/>
          </p:cNvGraphicFramePr>
          <p:nvPr/>
        </p:nvGraphicFramePr>
        <p:xfrm>
          <a:off x="2330450" y="837295"/>
          <a:ext cx="33337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2" name="Equation" r:id="rId1" imgW="32004000" imgH="10363200" progId="Equation.DSMT4">
                  <p:embed/>
                </p:oleObj>
              </mc:Choice>
              <mc:Fallback>
                <p:oleObj name="Equation" r:id="rId1" imgW="32004000" imgH="10363200" progId="Equation.DSMT4">
                  <p:embed/>
                  <p:pic>
                    <p:nvPicPr>
                      <p:cNvPr id="0" name="图片 13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837295"/>
                        <a:ext cx="33337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2333821" y="2196351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24326" name="Object 6"/>
          <p:cNvGraphicFramePr>
            <a:graphicFrameLocks noChangeAspect="1"/>
          </p:cNvGraphicFramePr>
          <p:nvPr/>
        </p:nvGraphicFramePr>
        <p:xfrm>
          <a:off x="3268664" y="2048713"/>
          <a:ext cx="6000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公式" r:id="rId4" imgW="2400300" imgH="266700" progId="Equation.3">
                  <p:embed/>
                </p:oleObj>
              </mc:Choice>
              <mc:Fallback>
                <p:oleObj name="公式" r:id="rId4" imgW="2400300" imgH="266700" progId="Equation.3">
                  <p:embed/>
                  <p:pic>
                    <p:nvPicPr>
                      <p:cNvPr id="0" name="图片 13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4" y="2048713"/>
                        <a:ext cx="6000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7" name="Object 7"/>
          <p:cNvGraphicFramePr>
            <a:graphicFrameLocks noChangeAspect="1"/>
          </p:cNvGraphicFramePr>
          <p:nvPr/>
        </p:nvGraphicFramePr>
        <p:xfrm>
          <a:off x="3376613" y="2797475"/>
          <a:ext cx="3778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公式" r:id="rId6" imgW="1511300" imgH="444500" progId="Equation.3">
                  <p:embed/>
                </p:oleObj>
              </mc:Choice>
              <mc:Fallback>
                <p:oleObj name="公式" r:id="rId6" imgW="1511300" imgH="444500" progId="Equation.3">
                  <p:embed/>
                  <p:pic>
                    <p:nvPicPr>
                      <p:cNvPr id="0" name="图片 13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2797475"/>
                        <a:ext cx="3778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8" name="Object 8"/>
          <p:cNvGraphicFramePr>
            <a:graphicFrameLocks noChangeAspect="1"/>
          </p:cNvGraphicFramePr>
          <p:nvPr/>
        </p:nvGraphicFramePr>
        <p:xfrm>
          <a:off x="3535363" y="3788976"/>
          <a:ext cx="3619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8" imgW="34747200" imgH="10668000" progId="Equation.DSMT4">
                  <p:embed/>
                </p:oleObj>
              </mc:Choice>
              <mc:Fallback>
                <p:oleObj name="Equation" r:id="rId8" imgW="34747200" imgH="10668000" progId="Equation.DSMT4">
                  <p:embed/>
                  <p:pic>
                    <p:nvPicPr>
                      <p:cNvPr id="0" name="图片 13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3788976"/>
                        <a:ext cx="3619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9" name="AutoShape 9"/>
          <p:cNvSpPr>
            <a:spLocks noChangeArrowheads="1"/>
          </p:cNvSpPr>
          <p:nvPr/>
        </p:nvSpPr>
        <p:spPr bwMode="auto">
          <a:xfrm>
            <a:off x="7696586" y="2877838"/>
            <a:ext cx="2736850" cy="609600"/>
          </a:xfrm>
          <a:prstGeom prst="wedgeRectCallout">
            <a:avLst>
              <a:gd name="adj1" fmla="val -71519"/>
              <a:gd name="adj2" fmla="val 151042"/>
            </a:avLst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 algn="ctr">
              <a:spcBef>
                <a:spcPct val="0"/>
              </a:spcBef>
              <a:buNone/>
            </a:pPr>
            <a:r>
              <a:rPr kumimoji="0" lang="zh-CN" altLang="en-US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积化和差公式</a:t>
            </a:r>
            <a:endParaRPr kumimoji="0" lang="zh-CN" altLang="en-US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4330" name="Text Box 10"/>
          <p:cNvSpPr txBox="1">
            <a:spLocks noChangeArrowheads="1"/>
          </p:cNvSpPr>
          <p:nvPr/>
        </p:nvSpPr>
        <p:spPr bwMode="auto">
          <a:xfrm>
            <a:off x="2370139" y="472598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4331" name="Object 11"/>
          <p:cNvGraphicFramePr>
            <a:graphicFrameLocks noChangeAspect="1"/>
          </p:cNvGraphicFramePr>
          <p:nvPr/>
        </p:nvGraphicFramePr>
        <p:xfrm>
          <a:off x="5664200" y="5245100"/>
          <a:ext cx="4318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6" name="Equation" r:id="rId10" imgW="41452800" imgH="10668000" progId="Equation.DSMT4">
                  <p:embed/>
                </p:oleObj>
              </mc:Choice>
              <mc:Fallback>
                <p:oleObj name="Equation" r:id="rId10" imgW="41452800" imgH="10668000" progId="Equation.DSMT4">
                  <p:embed/>
                  <p:pic>
                    <p:nvPicPr>
                      <p:cNvPr id="0" name="图片 13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245100"/>
                        <a:ext cx="4318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32" name="Object 12"/>
          <p:cNvGraphicFramePr>
            <a:graphicFrameLocks noChangeAspect="1"/>
          </p:cNvGraphicFramePr>
          <p:nvPr/>
        </p:nvGraphicFramePr>
        <p:xfrm>
          <a:off x="2864860" y="5245100"/>
          <a:ext cx="2652280" cy="11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7" name="Equation" r:id="rId12" imgW="23774400" imgH="10363200" progId="Equation.DSMT4">
                  <p:embed/>
                </p:oleObj>
              </mc:Choice>
              <mc:Fallback>
                <p:oleObj name="Equation" r:id="rId12" imgW="23774400" imgH="10363200" progId="Equation.DSMT4">
                  <p:embed/>
                  <p:pic>
                    <p:nvPicPr>
                      <p:cNvPr id="0" name="图片 13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860" y="5245100"/>
                        <a:ext cx="2652280" cy="1154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F783B8-EE51-4DF2-BD98-A67885CF6BF2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/>
      <p:bldP spid="824329" grpId="0" animBg="1"/>
      <p:bldP spid="824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831359" y="922364"/>
            <a:ext cx="345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0000"/>
                </a:solidFill>
              </a:rPr>
              <a:t>3.1.</a:t>
            </a:r>
            <a:r>
              <a:rPr lang="zh-CN" altLang="en-US" sz="3200" b="1" dirty="0">
                <a:solidFill>
                  <a:srgbClr val="FF0000"/>
                </a:solidFill>
              </a:rPr>
              <a:t>交错级数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55498" y="1406599"/>
            <a:ext cx="6122987" cy="919163"/>
            <a:chOff x="3432176" y="1050926"/>
            <a:chExt cx="6122987" cy="919163"/>
          </a:xfrm>
        </p:grpSpPr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432176" y="1195388"/>
              <a:ext cx="11525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形如</a:t>
              </a:r>
              <a:endParaRPr lang="zh-CN" altLang="en-US" sz="3200" b="1" dirty="0"/>
            </a:p>
          </p:txBody>
        </p:sp>
        <p:graphicFrame>
          <p:nvGraphicFramePr>
            <p:cNvPr id="16394" name="Object 2"/>
            <p:cNvGraphicFramePr>
              <a:graphicFrameLocks noChangeAspect="1"/>
            </p:cNvGraphicFramePr>
            <p:nvPr/>
          </p:nvGraphicFramePr>
          <p:xfrm>
            <a:off x="4513263" y="1050926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6" name="公式" r:id="rId1" imgW="2374900" imgH="431800" progId="Equation.3">
                    <p:embed/>
                  </p:oleObj>
                </mc:Choice>
                <mc:Fallback>
                  <p:oleObj name="公式" r:id="rId1" imgW="2374900" imgH="431800" progId="Equation.3">
                    <p:embed/>
                    <p:pic>
                      <p:nvPicPr>
                        <p:cNvPr id="0" name="图片 49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050926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431381" y="3524464"/>
            <a:ext cx="4679949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的级数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称为交错级数</a:t>
            </a:r>
            <a:r>
              <a:rPr lang="en-US" altLang="zh-CN" sz="3200" b="1" dirty="0"/>
              <a:t>.</a:t>
            </a:r>
            <a:endParaRPr lang="en-US" altLang="zh-CN" sz="3200" b="1" dirty="0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876426" y="1551061"/>
            <a:ext cx="13128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00"/>
                </a:solidFill>
              </a:rPr>
              <a:t>1.</a:t>
            </a:r>
            <a:r>
              <a:rPr lang="zh-CN" altLang="en-US" sz="3200" b="1" dirty="0">
                <a:solidFill>
                  <a:srgbClr val="FF3300"/>
                </a:solidFill>
              </a:rPr>
              <a:t>定义</a:t>
            </a:r>
            <a:endParaRPr lang="zh-CN" altLang="en-US" sz="3200" b="1" dirty="0">
              <a:solidFill>
                <a:srgbClr val="FF3300"/>
              </a:solidFill>
            </a:endParaRPr>
          </a:p>
        </p:txBody>
      </p:sp>
      <p:graphicFrame>
        <p:nvGraphicFramePr>
          <p:cNvPr id="16410" name="Object 4"/>
          <p:cNvGraphicFramePr>
            <a:graphicFrameLocks noChangeAspect="1"/>
          </p:cNvGraphicFramePr>
          <p:nvPr/>
        </p:nvGraphicFramePr>
        <p:xfrm>
          <a:off x="6760867" y="3021943"/>
          <a:ext cx="3170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7" name="公式" r:id="rId3" imgW="1358900" imgH="228600" progId="Equation.3">
                  <p:embed/>
                </p:oleObj>
              </mc:Choice>
              <mc:Fallback>
                <p:oleObj name="公式" r:id="rId3" imgW="1358900" imgH="228600" progId="Equation.3">
                  <p:embed/>
                  <p:pic>
                    <p:nvPicPr>
                      <p:cNvPr id="0" name="图片 49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867" y="3021943"/>
                        <a:ext cx="31702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355498" y="2299583"/>
            <a:ext cx="6048374" cy="919163"/>
            <a:chOff x="3506789" y="1912140"/>
            <a:chExt cx="6048374" cy="919163"/>
          </a:xfrm>
        </p:grpSpPr>
        <p:graphicFrame>
          <p:nvGraphicFramePr>
            <p:cNvPr id="16409" name="Object 3"/>
            <p:cNvGraphicFramePr>
              <a:graphicFrameLocks noChangeAspect="1"/>
            </p:cNvGraphicFramePr>
            <p:nvPr/>
          </p:nvGraphicFramePr>
          <p:xfrm>
            <a:off x="4513263" y="1912140"/>
            <a:ext cx="5041900" cy="919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8" name="Equation" r:id="rId5" imgW="2374900" imgH="431800" progId="Equation.DSMT4">
                    <p:embed/>
                  </p:oleObj>
                </mc:Choice>
                <mc:Fallback>
                  <p:oleObj name="Equation" r:id="rId5" imgW="2374900" imgH="431800" progId="Equation.DSMT4">
                    <p:embed/>
                    <p:pic>
                      <p:nvPicPr>
                        <p:cNvPr id="0" name="图片 49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263" y="1912140"/>
                          <a:ext cx="5041900" cy="919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3506789" y="2079621"/>
              <a:ext cx="8651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/>
                <a:t>或</a:t>
              </a:r>
              <a:endParaRPr lang="zh-CN" altLang="en-US" sz="3200" b="1" dirty="0"/>
            </a:p>
          </p:txBody>
        </p:sp>
      </p:grp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928019" y="4127717"/>
            <a:ext cx="64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注</a:t>
            </a:r>
            <a:endParaRPr lang="zh-CN" altLang="en-US" sz="3200" b="1" dirty="0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2532857" y="4127717"/>
            <a:ext cx="4103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  <a:r>
              <a:rPr lang="zh-CN" altLang="en-US" sz="3200" b="1" dirty="0"/>
              <a:t>正负相间</a:t>
            </a:r>
            <a:endParaRPr lang="zh-CN" altLang="en-US" sz="32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2521024" y="4772967"/>
            <a:ext cx="6255544" cy="660520"/>
            <a:chOff x="2521024" y="4772967"/>
            <a:chExt cx="6255544" cy="660520"/>
          </a:xfrm>
        </p:grpSpPr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521024" y="4772967"/>
              <a:ext cx="683419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/>
                <a:t>(2)</a:t>
              </a:r>
              <a:endParaRPr lang="en-US" altLang="zh-CN" sz="3200" b="1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150752" y="4795312"/>
              <a:ext cx="5625816" cy="638175"/>
              <a:chOff x="3232075" y="4795312"/>
              <a:chExt cx="5625816" cy="63817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232075" y="4795312"/>
                <a:ext cx="5625816" cy="638175"/>
                <a:chOff x="3205447" y="5284621"/>
                <a:chExt cx="5625816" cy="638175"/>
              </a:xfrm>
            </p:grpSpPr>
            <p:graphicFrame>
              <p:nvGraphicFramePr>
                <p:cNvPr id="16415" name="Object 5"/>
                <p:cNvGraphicFramePr>
                  <a:graphicFrameLocks noChangeAspect="1"/>
                </p:cNvGraphicFramePr>
                <p:nvPr/>
              </p:nvGraphicFramePr>
              <p:xfrm>
                <a:off x="3205447" y="5284621"/>
                <a:ext cx="494732" cy="638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59" name="Equation" r:id="rId7" imgW="177800" imgH="228600" progId="Equation.DSMT4">
                        <p:embed/>
                      </p:oleObj>
                    </mc:Choice>
                    <mc:Fallback>
                      <p:oleObj name="Equation" r:id="rId7" imgW="177800" imgH="228600" progId="Equation.DSMT4">
                        <p:embed/>
                        <p:pic>
                          <p:nvPicPr>
                            <p:cNvPr id="0" name="图片 495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05447" y="5284621"/>
                              <a:ext cx="494732" cy="638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646488" y="5306943"/>
                  <a:ext cx="5184775" cy="584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3200" b="1" dirty="0"/>
                    <a:t>并非真正意义上的第</a:t>
                  </a:r>
                  <a:endParaRPr lang="zh-CN" altLang="en-US" sz="3200" b="1" dirty="0"/>
                </a:p>
              </p:txBody>
            </p:sp>
            <p:graphicFrame>
              <p:nvGraphicFramePr>
                <p:cNvPr id="16417" name="Object 6"/>
                <p:cNvGraphicFramePr>
                  <a:graphicFrameLocks noChangeAspect="1"/>
                </p:cNvGraphicFramePr>
                <p:nvPr/>
              </p:nvGraphicFramePr>
              <p:xfrm>
                <a:off x="7483556" y="5423245"/>
                <a:ext cx="311206" cy="3646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560" name="公式" r:id="rId9" imgW="127000" imgH="139700" progId="Equation.3">
                        <p:embed/>
                      </p:oleObj>
                    </mc:Choice>
                    <mc:Fallback>
                      <p:oleObj name="公式" r:id="rId9" imgW="127000" imgH="139700" progId="Equation.3">
                        <p:embed/>
                        <p:pic>
                          <p:nvPicPr>
                            <p:cNvPr id="0" name="图片 495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3556" y="5423245"/>
                              <a:ext cx="311206" cy="3646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18" name="Text Box 34"/>
              <p:cNvSpPr txBox="1">
                <a:spLocks noChangeArrowheads="1"/>
              </p:cNvSpPr>
              <p:nvPr/>
            </p:nvSpPr>
            <p:spPr bwMode="auto">
              <a:xfrm>
                <a:off x="7819307" y="4816046"/>
                <a:ext cx="792163" cy="585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/>
                  <a:t>项</a:t>
                </a:r>
                <a:r>
                  <a:rPr lang="en-US" altLang="zh-CN" sz="3200" b="1" dirty="0"/>
                  <a:t>.</a:t>
                </a:r>
                <a:endParaRPr lang="en-US" altLang="zh-CN" sz="3200" b="1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521024" y="5362579"/>
            <a:ext cx="6843354" cy="919162"/>
            <a:chOff x="2521024" y="5362579"/>
            <a:chExt cx="6843354" cy="919162"/>
          </a:xfrm>
        </p:grpSpPr>
        <p:graphicFrame>
          <p:nvGraphicFramePr>
            <p:cNvPr id="18" name="Object 2"/>
            <p:cNvGraphicFramePr>
              <a:graphicFrameLocks noChangeAspect="1"/>
            </p:cNvGraphicFramePr>
            <p:nvPr/>
          </p:nvGraphicFramePr>
          <p:xfrm>
            <a:off x="7557803" y="5362579"/>
            <a:ext cx="1806575" cy="919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1" name="Equation" r:id="rId11" imgW="20421600" imgH="10363200" progId="Equation.DSMT4">
                    <p:embed/>
                  </p:oleObj>
                </mc:Choice>
                <mc:Fallback>
                  <p:oleObj name="Equation" r:id="rId11" imgW="20421600" imgH="10363200" progId="Equation.DSMT4">
                    <p:embed/>
                    <p:pic>
                      <p:nvPicPr>
                        <p:cNvPr id="0" name="图片 49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7803" y="5362579"/>
                          <a:ext cx="1806575" cy="919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2521024" y="5509807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24478" y="5529773"/>
              <a:ext cx="4304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 smtClean="0"/>
                <a:t>下面主要考虑</a:t>
              </a:r>
              <a:r>
                <a:rPr lang="zh-CN" altLang="en-US" sz="3200" b="1" dirty="0"/>
                <a:t>交错级数</a:t>
              </a:r>
              <a:endParaRPr lang="zh-CN" altLang="en-US" sz="3200" b="1" dirty="0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406" grpId="0"/>
      <p:bldP spid="16412" grpId="0"/>
      <p:bldP spid="164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184782" y="979960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8" name="Equation" r:id="rId1" imgW="37795200" imgH="10668000" progId="Equation.DSMT4">
                  <p:embed/>
                </p:oleObj>
              </mc:Choice>
              <mc:Fallback>
                <p:oleObj name="Equation" r:id="rId1" imgW="37795200" imgH="10668000" progId="Equation.DSMT4">
                  <p:embed/>
                  <p:pic>
                    <p:nvPicPr>
                      <p:cNvPr id="0" name="图片 14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82" y="979960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2086768" y="2290506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5350" name="Object 6"/>
          <p:cNvGraphicFramePr>
            <a:graphicFrameLocks noChangeAspect="1"/>
          </p:cNvGraphicFramePr>
          <p:nvPr/>
        </p:nvGraphicFramePr>
        <p:xfrm>
          <a:off x="2417378" y="2367391"/>
          <a:ext cx="3302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9" name="公式" r:id="rId3" imgW="1320165" imgH="444500" progId="Equation.3">
                  <p:embed/>
                </p:oleObj>
              </mc:Choice>
              <mc:Fallback>
                <p:oleObj name="公式" r:id="rId3" imgW="1320165" imgH="444500" progId="Equation.3">
                  <p:embed/>
                  <p:pic>
                    <p:nvPicPr>
                      <p:cNvPr id="0" name="图片 14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378" y="2367391"/>
                        <a:ext cx="3302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1" name="Object 7"/>
          <p:cNvGraphicFramePr>
            <a:graphicFrameLocks noChangeAspect="1"/>
          </p:cNvGraphicFramePr>
          <p:nvPr/>
        </p:nvGraphicFramePr>
        <p:xfrm>
          <a:off x="2495550" y="3444875"/>
          <a:ext cx="549275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公式" r:id="rId5" imgW="2197100" imgH="850900" progId="Equation.3">
                  <p:embed/>
                </p:oleObj>
              </mc:Choice>
              <mc:Fallback>
                <p:oleObj name="公式" r:id="rId5" imgW="2197100" imgH="850900" progId="Equation.3">
                  <p:embed/>
                  <p:pic>
                    <p:nvPicPr>
                      <p:cNvPr id="0" name="图片 14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444875"/>
                        <a:ext cx="549275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52" name="Object 8"/>
          <p:cNvGraphicFramePr>
            <a:graphicFrameLocks noChangeAspect="1"/>
          </p:cNvGraphicFramePr>
          <p:nvPr/>
        </p:nvGraphicFramePr>
        <p:xfrm>
          <a:off x="8111224" y="4076700"/>
          <a:ext cx="550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公式" r:id="rId7" imgW="292100" imgH="405765" progId="Equation.3">
                  <p:embed/>
                </p:oleObj>
              </mc:Choice>
              <mc:Fallback>
                <p:oleObj name="公式" r:id="rId7" imgW="292100" imgH="405765" progId="Equation.3">
                  <p:embed/>
                  <p:pic>
                    <p:nvPicPr>
                      <p:cNvPr id="0" name="图片 14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224" y="4076700"/>
                        <a:ext cx="550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53" name="Text Box 9"/>
          <p:cNvSpPr txBox="1">
            <a:spLocks noChangeArrowheads="1"/>
          </p:cNvSpPr>
          <p:nvPr/>
        </p:nvSpPr>
        <p:spPr bwMode="auto">
          <a:xfrm>
            <a:off x="2436427" y="5771421"/>
            <a:ext cx="2149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0EBF5BF-8030-482E-A775-D2F5D49E6ED7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8253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211513" y="893366"/>
          <a:ext cx="3937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7" name="Equation" r:id="rId1" imgW="37795200" imgH="10668000" progId="Equation.DSMT4">
                  <p:embed/>
                </p:oleObj>
              </mc:Choice>
              <mc:Fallback>
                <p:oleObj name="Equation" r:id="rId1" imgW="37795200" imgH="10668000" progId="Equation.DSMT4">
                  <p:embed/>
                  <p:pic>
                    <p:nvPicPr>
                      <p:cNvPr id="0" name="图片 15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893366"/>
                        <a:ext cx="3937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73442" y="2238771"/>
            <a:ext cx="8208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6376" name="Object 8"/>
          <p:cNvGraphicFramePr>
            <a:graphicFrameLocks noChangeAspect="1"/>
          </p:cNvGraphicFramePr>
          <p:nvPr/>
        </p:nvGraphicFramePr>
        <p:xfrm>
          <a:off x="2320687" y="2238771"/>
          <a:ext cx="4568421" cy="11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" name="公式" r:id="rId3" imgW="1701800" imgH="444500" progId="Equation.3">
                  <p:embed/>
                </p:oleObj>
              </mc:Choice>
              <mc:Fallback>
                <p:oleObj name="公式" r:id="rId3" imgW="1701800" imgH="444500" progId="Equation.3">
                  <p:embed/>
                  <p:pic>
                    <p:nvPicPr>
                      <p:cNvPr id="0" name="图片 15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687" y="2238771"/>
                        <a:ext cx="4568421" cy="1189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7" name="Object 9"/>
          <p:cNvGraphicFramePr>
            <a:graphicFrameLocks noChangeAspect="1"/>
          </p:cNvGraphicFramePr>
          <p:nvPr/>
        </p:nvGraphicFramePr>
        <p:xfrm>
          <a:off x="2312988" y="3352801"/>
          <a:ext cx="78867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9" name="公式" r:id="rId5" imgW="3022600" imgH="469900" progId="Equation.3">
                  <p:embed/>
                </p:oleObj>
              </mc:Choice>
              <mc:Fallback>
                <p:oleObj name="公式" r:id="rId5" imgW="3022600" imgH="469900" progId="Equation.3">
                  <p:embed/>
                  <p:pic>
                    <p:nvPicPr>
                      <p:cNvPr id="0" name="图片 15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352801"/>
                        <a:ext cx="78867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6378" name="Object 10"/>
          <p:cNvGraphicFramePr>
            <a:graphicFrameLocks noChangeAspect="1"/>
          </p:cNvGraphicFramePr>
          <p:nvPr/>
        </p:nvGraphicFramePr>
        <p:xfrm>
          <a:off x="3354492" y="4616452"/>
          <a:ext cx="28892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0" name="公式" r:id="rId7" imgW="1155700" imgH="203200" progId="Equation.3">
                  <p:embed/>
                </p:oleObj>
              </mc:Choice>
              <mc:Fallback>
                <p:oleObj name="公式" r:id="rId7" imgW="1155700" imgH="203200" progId="Equation.3">
                  <p:embed/>
                  <p:pic>
                    <p:nvPicPr>
                      <p:cNvPr id="0" name="图片 15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492" y="4616452"/>
                        <a:ext cx="28892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6379" name="Text Box 11"/>
          <p:cNvSpPr txBox="1">
            <a:spLocks noChangeArrowheads="1"/>
          </p:cNvSpPr>
          <p:nvPr/>
        </p:nvSpPr>
        <p:spPr bwMode="auto">
          <a:xfrm>
            <a:off x="2312988" y="460375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6380" name="Text Box 12"/>
          <p:cNvSpPr txBox="1">
            <a:spLocks noChangeArrowheads="1"/>
          </p:cNvSpPr>
          <p:nvPr/>
        </p:nvSpPr>
        <p:spPr bwMode="auto">
          <a:xfrm>
            <a:off x="2420484" y="6019800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26381" name="Object 13"/>
          <p:cNvGraphicFramePr>
            <a:graphicFrameLocks noChangeAspect="1"/>
          </p:cNvGraphicFramePr>
          <p:nvPr/>
        </p:nvGraphicFramePr>
        <p:xfrm>
          <a:off x="3644299" y="4994275"/>
          <a:ext cx="466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1" name="公式" r:id="rId10" imgW="1981200" imgH="444500" progId="Equation.3">
                  <p:embed/>
                </p:oleObj>
              </mc:Choice>
              <mc:Fallback>
                <p:oleObj name="公式" r:id="rId10" imgW="1981200" imgH="444500" progId="Equation.3">
                  <p:embed/>
                  <p:pic>
                    <p:nvPicPr>
                      <p:cNvPr id="0" name="图片 15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299" y="4994275"/>
                        <a:ext cx="4667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CA5F56-6FAF-4B2B-A5A6-FBC7951A9C81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826379" grpId="0"/>
      <p:bldP spid="8263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20" name="Object 4"/>
          <p:cNvGraphicFramePr>
            <a:graphicFrameLocks noChangeAspect="1"/>
          </p:cNvGraphicFramePr>
          <p:nvPr/>
        </p:nvGraphicFramePr>
        <p:xfrm>
          <a:off x="2307554" y="1037364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6" name="Equation" r:id="rId1" imgW="43281600" imgH="11582400" progId="Equation.DSMT4">
                  <p:embed/>
                </p:oleObj>
              </mc:Choice>
              <mc:Fallback>
                <p:oleObj name="Equation" r:id="rId1" imgW="43281600" imgH="11582400" progId="Equation.DSMT4">
                  <p:embed/>
                  <p:pic>
                    <p:nvPicPr>
                      <p:cNvPr id="0" name="图片 16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1037364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1" name="Object 5"/>
          <p:cNvGraphicFramePr>
            <a:graphicFrameLocks noChangeAspect="1"/>
          </p:cNvGraphicFramePr>
          <p:nvPr/>
        </p:nvGraphicFramePr>
        <p:xfrm>
          <a:off x="2935862" y="2184835"/>
          <a:ext cx="6921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7" name="Equation" r:id="rId3" imgW="66446400" imgH="11582400" progId="Equation.DSMT4">
                  <p:embed/>
                </p:oleObj>
              </mc:Choice>
              <mc:Fallback>
                <p:oleObj name="Equation" r:id="rId3" imgW="66446400" imgH="11582400" progId="Equation.DSMT4">
                  <p:embed/>
                  <p:pic>
                    <p:nvPicPr>
                      <p:cNvPr id="0" name="图片 16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862" y="2184835"/>
                        <a:ext cx="6921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208213" y="2506469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28423" name="Object 7"/>
          <p:cNvGraphicFramePr>
            <a:graphicFrameLocks noChangeAspect="1"/>
          </p:cNvGraphicFramePr>
          <p:nvPr/>
        </p:nvGraphicFramePr>
        <p:xfrm>
          <a:off x="2307554" y="3347215"/>
          <a:ext cx="2585038" cy="111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8" name="Equation" r:id="rId6" imgW="26822400" imgH="11582400" progId="Equation.DSMT4">
                  <p:embed/>
                </p:oleObj>
              </mc:Choice>
              <mc:Fallback>
                <p:oleObj name="Equation" r:id="rId6" imgW="26822400" imgH="11582400" progId="Equation.DSMT4">
                  <p:embed/>
                  <p:pic>
                    <p:nvPicPr>
                      <p:cNvPr id="0" name="图片 16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54" y="3347215"/>
                        <a:ext cx="2585038" cy="1114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Object 8"/>
          <p:cNvGraphicFramePr>
            <a:graphicFrameLocks noChangeAspect="1"/>
          </p:cNvGraphicFramePr>
          <p:nvPr/>
        </p:nvGraphicFramePr>
        <p:xfrm>
          <a:off x="5176091" y="3409945"/>
          <a:ext cx="2224120" cy="105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9" name="Equation" r:id="rId8" imgW="23164800" imgH="10972800" progId="Equation.DSMT4">
                  <p:embed/>
                </p:oleObj>
              </mc:Choice>
              <mc:Fallback>
                <p:oleObj name="Equation" r:id="rId8" imgW="23164800" imgH="10972800" progId="Equation.DSMT4">
                  <p:embed/>
                  <p:pic>
                    <p:nvPicPr>
                      <p:cNvPr id="0" name="图片 16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91" y="3409945"/>
                        <a:ext cx="2224120" cy="1052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5" name="Object 9"/>
          <p:cNvGraphicFramePr>
            <a:graphicFrameLocks noChangeAspect="1"/>
          </p:cNvGraphicFramePr>
          <p:nvPr/>
        </p:nvGraphicFramePr>
        <p:xfrm>
          <a:off x="4093541" y="4414911"/>
          <a:ext cx="3706845" cy="107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Equation" r:id="rId10" imgW="39928800" imgH="11582400" progId="Equation.DSMT4">
                  <p:embed/>
                </p:oleObj>
              </mc:Choice>
              <mc:Fallback>
                <p:oleObj name="Equation" r:id="rId10" imgW="39928800" imgH="11582400" progId="Equation.DSMT4">
                  <p:embed/>
                  <p:pic>
                    <p:nvPicPr>
                      <p:cNvPr id="0" name="图片 16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41" y="4414911"/>
                        <a:ext cx="3706845" cy="107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26" name="Text Box 10"/>
          <p:cNvSpPr txBox="1">
            <a:spLocks noChangeArrowheads="1"/>
          </p:cNvSpPr>
          <p:nvPr/>
        </p:nvSpPr>
        <p:spPr bwMode="auto">
          <a:xfrm>
            <a:off x="2208213" y="5520129"/>
            <a:ext cx="3935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所以原级数非绝对收敛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EC941F-3C9B-47BA-90B3-7DBA3153112B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2" grpId="0"/>
      <p:bldP spid="8284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344609" y="1020792"/>
          <a:ext cx="4508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0" name="Equation" r:id="rId1" imgW="43281600" imgH="11582400" progId="Equation.DSMT4">
                  <p:embed/>
                </p:oleObj>
              </mc:Choice>
              <mc:Fallback>
                <p:oleObj name="Equation" r:id="rId1" imgW="43281600" imgH="11582400" progId="Equation.DSMT4">
                  <p:embed/>
                  <p:pic>
                    <p:nvPicPr>
                      <p:cNvPr id="0" name="图片 17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609" y="1020792"/>
                        <a:ext cx="4508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5" name="Object 5"/>
          <p:cNvGraphicFramePr>
            <a:graphicFrameLocks noChangeAspect="1"/>
          </p:cNvGraphicFramePr>
          <p:nvPr/>
        </p:nvGraphicFramePr>
        <p:xfrm>
          <a:off x="2224088" y="2311753"/>
          <a:ext cx="34925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1" name="Equation" r:id="rId3" imgW="33528000" imgH="11582400" progId="Equation.DSMT4">
                  <p:embed/>
                </p:oleObj>
              </mc:Choice>
              <mc:Fallback>
                <p:oleObj name="Equation" r:id="rId3" imgW="33528000" imgH="11582400" progId="Equation.DSMT4">
                  <p:embed/>
                  <p:pic>
                    <p:nvPicPr>
                      <p:cNvPr id="0" name="图片 17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311753"/>
                        <a:ext cx="34925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6" name="Object 6"/>
          <p:cNvGraphicFramePr>
            <a:graphicFrameLocks noChangeAspect="1"/>
          </p:cNvGraphicFramePr>
          <p:nvPr/>
        </p:nvGraphicFramePr>
        <p:xfrm>
          <a:off x="5797850" y="2395223"/>
          <a:ext cx="3349925" cy="109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2" name="Equation" r:id="rId5" imgW="33528000" imgH="10972800" progId="Equation.DSMT4">
                  <p:embed/>
                </p:oleObj>
              </mc:Choice>
              <mc:Fallback>
                <p:oleObj name="Equation" r:id="rId5" imgW="33528000" imgH="10972800" progId="Equation.DSMT4">
                  <p:embed/>
                  <p:pic>
                    <p:nvPicPr>
                      <p:cNvPr id="0" name="图片 17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850" y="2395223"/>
                        <a:ext cx="3349925" cy="109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7" name="Object 7"/>
          <p:cNvGraphicFramePr>
            <a:graphicFrameLocks noChangeAspect="1"/>
          </p:cNvGraphicFramePr>
          <p:nvPr/>
        </p:nvGraphicFramePr>
        <p:xfrm>
          <a:off x="2142826" y="3428621"/>
          <a:ext cx="4216785" cy="117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3" name="Equation" r:id="rId7" imgW="41452800" imgH="11582400" progId="Equation.DSMT4">
                  <p:embed/>
                </p:oleObj>
              </mc:Choice>
              <mc:Fallback>
                <p:oleObj name="Equation" r:id="rId7" imgW="41452800" imgH="11582400" progId="Equation.DSMT4">
                  <p:embed/>
                  <p:pic>
                    <p:nvPicPr>
                      <p:cNvPr id="0" name="图片 17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6" y="3428621"/>
                        <a:ext cx="4216785" cy="1176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8" name="Text Box 8"/>
          <p:cNvSpPr txBox="1">
            <a:spLocks noChangeArrowheads="1"/>
          </p:cNvSpPr>
          <p:nvPr/>
        </p:nvSpPr>
        <p:spPr bwMode="auto">
          <a:xfrm>
            <a:off x="2224088" y="5774682"/>
            <a:ext cx="357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所以原级数条件收敛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1" name="Line 9"/>
          <p:cNvSpPr>
            <a:spLocks noChangeShapeType="1"/>
          </p:cNvSpPr>
          <p:nvPr/>
        </p:nvSpPr>
        <p:spPr bwMode="auto">
          <a:xfrm>
            <a:off x="1935292" y="2311753"/>
            <a:ext cx="8424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/>
        </p:nvGraphicFramePr>
        <p:xfrm>
          <a:off x="3566743" y="4537204"/>
          <a:ext cx="6228046" cy="115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4" name="Equation" r:id="rId10" imgW="62484000" imgH="11582400" progId="Equation.DSMT4">
                  <p:embed/>
                </p:oleObj>
              </mc:Choice>
              <mc:Fallback>
                <p:oleObj name="Equation" r:id="rId10" imgW="62484000" imgH="11582400" progId="Equation.DSMT4">
                  <p:embed/>
                  <p:pic>
                    <p:nvPicPr>
                      <p:cNvPr id="0" name="图片 17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743" y="4537204"/>
                        <a:ext cx="6228046" cy="115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FE63B0-058C-44A8-B94E-7D914376EF2E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/>
          <p:nvPr/>
        </p:nvGrpSpPr>
        <p:grpSpPr bwMode="auto">
          <a:xfrm>
            <a:off x="860224" y="703152"/>
            <a:ext cx="10269095" cy="4227731"/>
            <a:chOff x="469" y="480"/>
            <a:chExt cx="5341" cy="4118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15887" y="891346"/>
          <a:ext cx="398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6" name="Equation" r:id="rId1" imgW="3987800" imgH="952500" progId="Equation.3">
                  <p:embed/>
                </p:oleObj>
              </mc:Choice>
              <mc:Fallback>
                <p:oleObj name="Equation" r:id="rId1" imgW="3987800" imgH="952500" progId="Equation.3">
                  <p:embed/>
                  <p:pic>
                    <p:nvPicPr>
                      <p:cNvPr id="0" name="图片 18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87" y="891346"/>
                        <a:ext cx="398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907381" y="1701800"/>
          <a:ext cx="7704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7" name="Equation" r:id="rId3" imgW="7404100" imgH="990600" progId="Equation.DSMT4">
                  <p:embed/>
                </p:oleObj>
              </mc:Choice>
              <mc:Fallback>
                <p:oleObj name="Equation" r:id="rId3" imgW="7404100" imgH="990600" progId="Equation.DSMT4">
                  <p:embed/>
                  <p:pic>
                    <p:nvPicPr>
                      <p:cNvPr id="0" name="图片 18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1701800"/>
                        <a:ext cx="77041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513716" y="2817018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级数绝对收敛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27199" y="280918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0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254250" y="3508096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 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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513716" y="3552686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254250" y="41741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zh-CN" altLang="en-US" b="1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66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84305" y="4184294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级数敛散性需另行判定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56886" y="1054103"/>
            <a:ext cx="201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3E8E31-0B62-452E-8058-EE903C2A38A5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785938" y="5178425"/>
          <a:ext cx="7108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8" name="Equation" r:id="rId6" imgW="72847200" imgH="5181600" progId="Equation.DSMT4">
                  <p:embed/>
                </p:oleObj>
              </mc:Choice>
              <mc:Fallback>
                <p:oleObj name="Equation" r:id="rId6" imgW="72847200" imgH="5181600" progId="Equation.DSMT4">
                  <p:embed/>
                  <p:pic>
                    <p:nvPicPr>
                      <p:cNvPr id="0" name="图片 18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178425"/>
                        <a:ext cx="7108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770063" y="5878513"/>
          <a:ext cx="7486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8" imgW="75590400" imgH="6705600" progId="Equation.DSMT4">
                  <p:embed/>
                </p:oleObj>
              </mc:Choice>
              <mc:Fallback>
                <p:oleObj name="Equation" r:id="rId8" imgW="75590400" imgH="6705600" progId="Equation.DSMT4">
                  <p:embed/>
                  <p:pic>
                    <p:nvPicPr>
                      <p:cNvPr id="0" name="图片 18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878513"/>
                        <a:ext cx="74866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utoUpdateAnimBg="0" build="p"/>
      <p:bldP spid="20487" grpId="0" autoUpdateAnimBg="0" build="p"/>
      <p:bldP spid="20488" grpId="0" autoUpdateAnimBg="0" build="p"/>
      <p:bldP spid="20489" grpId="0" autoUpdateAnimBg="0" build="p"/>
      <p:bldP spid="20490" grpId="0" autoUpdateAnimBg="0" build="p"/>
      <p:bldP spid="20491" grpId="0" autoUpdateAnimBg="0" build="p"/>
      <p:bldP spid="20492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774825" y="1186658"/>
            <a:ext cx="907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判断绝对收敛与条件收敛的</a:t>
            </a:r>
            <a:r>
              <a:rPr lang="zh-CN" altLang="en-US" sz="4000" b="1" dirty="0">
                <a:solidFill>
                  <a:srgbClr val="C00000"/>
                </a:solidFill>
                <a:latin typeface="宋体" panose="02010600030101010101" pitchFamily="2" charset="-122"/>
              </a:rPr>
              <a:t>参考</a:t>
            </a:r>
            <a:r>
              <a:rPr lang="zh-CN" altLang="en-US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步骤</a:t>
            </a:r>
            <a:r>
              <a:rPr lang="en-US" altLang="zh-CN" sz="4000" b="1" dirty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24597" name="Object 8"/>
          <p:cNvGraphicFramePr>
            <a:graphicFrameLocks noChangeAspect="1"/>
          </p:cNvGraphicFramePr>
          <p:nvPr/>
        </p:nvGraphicFramePr>
        <p:xfrm>
          <a:off x="1774825" y="3068638"/>
          <a:ext cx="9159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6" name="公式" r:id="rId1" imgW="431800" imgH="431800" progId="Equation.3">
                  <p:embed/>
                </p:oleObj>
              </mc:Choice>
              <mc:Fallback>
                <p:oleObj name="公式" r:id="rId1" imgW="431800" imgH="431800" progId="Equation.3">
                  <p:embed/>
                  <p:pic>
                    <p:nvPicPr>
                      <p:cNvPr id="0" name="图片 45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068638"/>
                        <a:ext cx="915988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9"/>
          <p:cNvGraphicFramePr>
            <a:graphicFrameLocks noChangeAspect="1"/>
          </p:cNvGraphicFramePr>
          <p:nvPr/>
        </p:nvGraphicFramePr>
        <p:xfrm>
          <a:off x="2711451" y="2565400"/>
          <a:ext cx="48577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7" name="公式" r:id="rId3" imgW="203200" imgH="469900" progId="Equation.3">
                  <p:embed/>
                </p:oleObj>
              </mc:Choice>
              <mc:Fallback>
                <p:oleObj name="公式" r:id="rId3" imgW="203200" imgH="469900" progId="Equation.3">
                  <p:embed/>
                  <p:pic>
                    <p:nvPicPr>
                      <p:cNvPr id="0" name="图片 45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565400"/>
                        <a:ext cx="485775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43251" y="23495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  <a:endParaRPr lang="zh-CN" altLang="en-US" sz="3200" b="1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000375" y="3933825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  <a:endParaRPr lang="zh-CN" altLang="en-US" sz="3200" b="1"/>
          </a:p>
        </p:txBody>
      </p:sp>
      <p:graphicFrame>
        <p:nvGraphicFramePr>
          <p:cNvPr id="24601" name="Object 10"/>
          <p:cNvGraphicFramePr>
            <a:graphicFrameLocks noChangeAspect="1"/>
          </p:cNvGraphicFramePr>
          <p:nvPr/>
        </p:nvGraphicFramePr>
        <p:xfrm>
          <a:off x="4727575" y="2133601"/>
          <a:ext cx="808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8" name="公式" r:id="rId5" imgW="381000" imgH="431800" progId="Equation.3">
                  <p:embed/>
                </p:oleObj>
              </mc:Choice>
              <mc:Fallback>
                <p:oleObj name="公式" r:id="rId5" imgW="381000" imgH="431800" progId="Equation.3">
                  <p:embed/>
                  <p:pic>
                    <p:nvPicPr>
                      <p:cNvPr id="0" name="图片 45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133601"/>
                        <a:ext cx="8080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519739" y="2349500"/>
            <a:ext cx="2592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绝对收敛</a:t>
            </a:r>
            <a:endParaRPr lang="zh-CN" altLang="en-US" sz="3200" b="1"/>
          </a:p>
        </p:txBody>
      </p:sp>
      <p:graphicFrame>
        <p:nvGraphicFramePr>
          <p:cNvPr id="24603" name="Object 11"/>
          <p:cNvGraphicFramePr>
            <a:graphicFrameLocks noChangeAspect="1"/>
          </p:cNvGraphicFramePr>
          <p:nvPr/>
        </p:nvGraphicFramePr>
        <p:xfrm>
          <a:off x="3863976" y="3573463"/>
          <a:ext cx="4857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9" name="公式" r:id="rId7" imgW="203200" imgH="469900" progId="Equation.3">
                  <p:embed/>
                </p:oleObj>
              </mc:Choice>
              <mc:Fallback>
                <p:oleObj name="公式" r:id="rId7" imgW="203200" imgH="469900" progId="Equation.3">
                  <p:embed/>
                  <p:pic>
                    <p:nvPicPr>
                      <p:cNvPr id="0" name="图片 45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3573463"/>
                        <a:ext cx="48577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12"/>
          <p:cNvGraphicFramePr>
            <a:graphicFrameLocks noChangeAspect="1"/>
          </p:cNvGraphicFramePr>
          <p:nvPr/>
        </p:nvGraphicFramePr>
        <p:xfrm>
          <a:off x="4151313" y="2420939"/>
          <a:ext cx="6778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0" name="公式" r:id="rId8" imgW="203200" imgH="139700" progId="Equation.3">
                  <p:embed/>
                </p:oleObj>
              </mc:Choice>
              <mc:Fallback>
                <p:oleObj name="公式" r:id="rId8" imgW="203200" imgH="139700" progId="Equation.3">
                  <p:embed/>
                  <p:pic>
                    <p:nvPicPr>
                      <p:cNvPr id="0" name="图片 45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420939"/>
                        <a:ext cx="6778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13"/>
          <p:cNvGraphicFramePr>
            <a:graphicFrameLocks noChangeAspect="1"/>
          </p:cNvGraphicFramePr>
          <p:nvPr/>
        </p:nvGraphicFramePr>
        <p:xfrm>
          <a:off x="5664201" y="2781301"/>
          <a:ext cx="7858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1" name="公式" r:id="rId10" imgW="381000" imgH="431800" progId="Equation.3">
                  <p:embed/>
                </p:oleObj>
              </mc:Choice>
              <mc:Fallback>
                <p:oleObj name="公式" r:id="rId10" imgW="381000" imgH="431800" progId="Equation.3">
                  <p:embed/>
                  <p:pic>
                    <p:nvPicPr>
                      <p:cNvPr id="0" name="图片 46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781301"/>
                        <a:ext cx="7858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383339" y="2924175"/>
            <a:ext cx="1819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收敛</a:t>
            </a:r>
            <a:endParaRPr lang="zh-CN" altLang="en-US" sz="3200" b="1"/>
          </a:p>
        </p:txBody>
      </p:sp>
      <p:graphicFrame>
        <p:nvGraphicFramePr>
          <p:cNvPr id="24607" name="Object 14"/>
          <p:cNvGraphicFramePr>
            <a:graphicFrameLocks noChangeAspect="1"/>
          </p:cNvGraphicFramePr>
          <p:nvPr/>
        </p:nvGraphicFramePr>
        <p:xfrm>
          <a:off x="7248526" y="4076701"/>
          <a:ext cx="6588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2" name="公式" r:id="rId11" imgW="203200" imgH="139700" progId="Equation.3">
                  <p:embed/>
                </p:oleObj>
              </mc:Choice>
              <mc:Fallback>
                <p:oleObj name="公式" r:id="rId11" imgW="203200" imgH="139700" progId="Equation.3">
                  <p:embed/>
                  <p:pic>
                    <p:nvPicPr>
                      <p:cNvPr id="0" name="图片 46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6" y="4076701"/>
                        <a:ext cx="6588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15"/>
          <p:cNvGraphicFramePr>
            <a:graphicFrameLocks noChangeAspect="1"/>
          </p:cNvGraphicFramePr>
          <p:nvPr/>
        </p:nvGraphicFramePr>
        <p:xfrm>
          <a:off x="7319963" y="2997201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3" name="公式" r:id="rId12" imgW="203200" imgH="139700" progId="Equation.3">
                  <p:embed/>
                </p:oleObj>
              </mc:Choice>
              <mc:Fallback>
                <p:oleObj name="公式" r:id="rId12" imgW="203200" imgH="139700" progId="Equation.3">
                  <p:embed/>
                  <p:pic>
                    <p:nvPicPr>
                      <p:cNvPr id="0" name="图片 46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997201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16"/>
          <p:cNvGraphicFramePr>
            <a:graphicFrameLocks noChangeAspect="1"/>
          </p:cNvGraphicFramePr>
          <p:nvPr/>
        </p:nvGraphicFramePr>
        <p:xfrm>
          <a:off x="5664201" y="3789363"/>
          <a:ext cx="7858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4" name="公式" r:id="rId13" imgW="381000" imgH="431800" progId="Equation.3">
                  <p:embed/>
                </p:oleObj>
              </mc:Choice>
              <mc:Fallback>
                <p:oleObj name="公式" r:id="rId13" imgW="381000" imgH="431800" progId="Equation.3">
                  <p:embed/>
                  <p:pic>
                    <p:nvPicPr>
                      <p:cNvPr id="0" name="图片 46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789363"/>
                        <a:ext cx="78581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6311901" y="4005263"/>
            <a:ext cx="1890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  <a:endParaRPr lang="zh-CN" altLang="en-US" sz="3200" b="1"/>
          </a:p>
        </p:txBody>
      </p:sp>
      <p:graphicFrame>
        <p:nvGraphicFramePr>
          <p:cNvPr id="24611" name="Object 17"/>
          <p:cNvGraphicFramePr>
            <a:graphicFrameLocks noChangeAspect="1"/>
          </p:cNvGraphicFramePr>
          <p:nvPr/>
        </p:nvGraphicFramePr>
        <p:xfrm>
          <a:off x="7824788" y="3860801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5" name="公式" r:id="rId14" imgW="381000" imgH="431800" progId="Equation.3">
                  <p:embed/>
                </p:oleObj>
              </mc:Choice>
              <mc:Fallback>
                <p:oleObj name="公式" r:id="rId14" imgW="381000" imgH="431800" progId="Equation.3">
                  <p:embed/>
                  <p:pic>
                    <p:nvPicPr>
                      <p:cNvPr id="0" name="图片 46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860801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18"/>
          <p:cNvGraphicFramePr>
            <a:graphicFrameLocks noChangeAspect="1"/>
          </p:cNvGraphicFramePr>
          <p:nvPr/>
        </p:nvGraphicFramePr>
        <p:xfrm>
          <a:off x="7824788" y="2708276"/>
          <a:ext cx="7858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6" name="公式" r:id="rId15" imgW="381000" imgH="431800" progId="Equation.3">
                  <p:embed/>
                </p:oleObj>
              </mc:Choice>
              <mc:Fallback>
                <p:oleObj name="公式" r:id="rId15" imgW="381000" imgH="431800" progId="Equation.3">
                  <p:embed/>
                  <p:pic>
                    <p:nvPicPr>
                      <p:cNvPr id="0" name="图片 46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708276"/>
                        <a:ext cx="785812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8569326" y="2852738"/>
            <a:ext cx="2098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条件收敛</a:t>
            </a:r>
            <a:endParaRPr lang="zh-CN" altLang="en-US" sz="3200" b="1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8543926" y="4005263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  <a:endParaRPr lang="zh-CN" altLang="en-US" sz="3200" b="1"/>
          </a:p>
        </p:txBody>
      </p:sp>
      <p:graphicFrame>
        <p:nvGraphicFramePr>
          <p:cNvPr id="24615" name="Object 19"/>
          <p:cNvGraphicFramePr>
            <a:graphicFrameLocks noChangeAspect="1"/>
          </p:cNvGraphicFramePr>
          <p:nvPr/>
        </p:nvGraphicFramePr>
        <p:xfrm>
          <a:off x="5448300" y="3068638"/>
          <a:ext cx="5032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7" name="公式" r:id="rId16" imgW="203200" imgH="469900" progId="Equation.3">
                  <p:embed/>
                </p:oleObj>
              </mc:Choice>
              <mc:Fallback>
                <p:oleObj name="公式" r:id="rId16" imgW="203200" imgH="469900" progId="Equation.3">
                  <p:embed/>
                  <p:pic>
                    <p:nvPicPr>
                      <p:cNvPr id="0" name="图片 46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068638"/>
                        <a:ext cx="5032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4008439" y="4724400"/>
            <a:ext cx="30241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比值法</a:t>
            </a:r>
            <a:r>
              <a:rPr lang="en-US" altLang="zh-CN" sz="3200" b="1"/>
              <a:t>(</a:t>
            </a:r>
            <a:r>
              <a:rPr lang="zh-CN" altLang="en-US" sz="3200" b="1"/>
              <a:t>根值法</a:t>
            </a:r>
            <a:r>
              <a:rPr lang="en-US" altLang="zh-CN" sz="3200" b="1"/>
              <a:t>)</a:t>
            </a:r>
            <a:endParaRPr lang="zh-CN" altLang="en-US" sz="3200" b="1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4151314" y="3357563"/>
            <a:ext cx="201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其它法</a:t>
            </a:r>
            <a:endParaRPr lang="zh-CN" altLang="en-US" sz="3200" b="1"/>
          </a:p>
        </p:txBody>
      </p:sp>
      <p:graphicFrame>
        <p:nvGraphicFramePr>
          <p:cNvPr id="24618" name="Object 20"/>
          <p:cNvGraphicFramePr>
            <a:graphicFrameLocks noChangeAspect="1"/>
          </p:cNvGraphicFramePr>
          <p:nvPr/>
        </p:nvGraphicFramePr>
        <p:xfrm>
          <a:off x="6888163" y="4868864"/>
          <a:ext cx="6588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8" name="公式" r:id="rId17" imgW="203200" imgH="139700" progId="Equation.3">
                  <p:embed/>
                </p:oleObj>
              </mc:Choice>
              <mc:Fallback>
                <p:oleObj name="公式" r:id="rId17" imgW="203200" imgH="139700" progId="Equation.3">
                  <p:embed/>
                  <p:pic>
                    <p:nvPicPr>
                      <p:cNvPr id="0" name="图片 46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868864"/>
                        <a:ext cx="6588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9" name="Object 21"/>
          <p:cNvGraphicFramePr>
            <a:graphicFrameLocks noChangeAspect="1"/>
          </p:cNvGraphicFramePr>
          <p:nvPr/>
        </p:nvGraphicFramePr>
        <p:xfrm>
          <a:off x="7535863" y="4652963"/>
          <a:ext cx="785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9" name="公式" r:id="rId18" imgW="381000" imgH="431800" progId="Equation.3">
                  <p:embed/>
                </p:oleObj>
              </mc:Choice>
              <mc:Fallback>
                <p:oleObj name="公式" r:id="rId18" imgW="381000" imgH="431800" progId="Equation.3">
                  <p:embed/>
                  <p:pic>
                    <p:nvPicPr>
                      <p:cNvPr id="0" name="图片 46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652963"/>
                        <a:ext cx="785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328026" y="4797425"/>
            <a:ext cx="1190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发散</a:t>
            </a:r>
            <a:endParaRPr lang="zh-CN" altLang="en-US" sz="32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9" grpId="0"/>
      <p:bldP spid="24600" grpId="0"/>
      <p:bldP spid="24602" grpId="0"/>
      <p:bldP spid="24606" grpId="0"/>
      <p:bldP spid="24610" grpId="0"/>
      <p:bldP spid="24613" grpId="0"/>
      <p:bldP spid="24614" grpId="0"/>
      <p:bldP spid="24616" grpId="0"/>
      <p:bldP spid="24617" grpId="0"/>
      <p:bldP spid="246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30197" y="1891812"/>
          <a:ext cx="2938366" cy="97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1" name="Equation" r:id="rId1" imgW="32004000" imgH="10668000" progId="Equation.DSMT4">
                  <p:embed/>
                </p:oleObj>
              </mc:Choice>
              <mc:Fallback>
                <p:oleObj name="Equation" r:id="rId1" imgW="32004000" imgH="10668000" progId="Equation.DSMT4">
                  <p:embed/>
                  <p:pic>
                    <p:nvPicPr>
                      <p:cNvPr id="0" name="图片 19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197" y="1891812"/>
                        <a:ext cx="2938366" cy="97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1882594" y="31170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05232" y="955019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判别下列级数是否收敛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是绝对收敛还是条件收敛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2928017" y="2829642"/>
          <a:ext cx="3881091" cy="10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2" name="Equation" r:id="rId4" imgW="40843200" imgH="10668000" progId="Equation.DSMT4">
                  <p:embed/>
                </p:oleObj>
              </mc:Choice>
              <mc:Fallback>
                <p:oleObj name="Equation" r:id="rId4" imgW="40843200" imgH="10668000" progId="Equation.DSMT4">
                  <p:embed/>
                  <p:pic>
                    <p:nvPicPr>
                      <p:cNvPr id="0" name="图片 19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017" y="2829642"/>
                        <a:ext cx="3881091" cy="1017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4" name="Object 6"/>
          <p:cNvGraphicFramePr>
            <a:graphicFrameLocks noChangeAspect="1"/>
          </p:cNvGraphicFramePr>
          <p:nvPr/>
        </p:nvGraphicFramePr>
        <p:xfrm>
          <a:off x="2339794" y="3865754"/>
          <a:ext cx="5307519" cy="16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3" name="Equation" r:id="rId6" imgW="6184900" imgH="1943100" progId="Equation.3">
                  <p:embed/>
                </p:oleObj>
              </mc:Choice>
              <mc:Fallback>
                <p:oleObj name="Equation" r:id="rId6" imgW="6184900" imgH="1943100" progId="Equation.3">
                  <p:embed/>
                  <p:pic>
                    <p:nvPicPr>
                      <p:cNvPr id="0" name="图片 19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4" y="3865754"/>
                        <a:ext cx="5307519" cy="1667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CF4326-600A-4AC9-8CC7-7FE920F0B8DC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8" name="Group 2"/>
          <p:cNvGrpSpPr/>
          <p:nvPr/>
        </p:nvGrpSpPr>
        <p:grpSpPr bwMode="auto">
          <a:xfrm>
            <a:off x="2339866" y="5551009"/>
            <a:ext cx="6054725" cy="873125"/>
            <a:chOff x="794" y="491"/>
            <a:chExt cx="3814" cy="550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584" y="57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794" y="491"/>
            <a:ext cx="725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4" name="Equation" r:id="rId8" imgW="1320165" imgH="1002665" progId="Equation.3">
                    <p:embed/>
                  </p:oleObj>
                </mc:Choice>
                <mc:Fallback>
                  <p:oleObj name="Equation" r:id="rId8" imgW="1320165" imgH="1002665" progId="Equation.3">
                    <p:embed/>
                    <p:pic>
                      <p:nvPicPr>
                        <p:cNvPr id="0" name="图片 197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491"/>
                          <a:ext cx="725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48" y="57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故原级数绝对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3223488" y="2305314"/>
          <a:ext cx="309880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3" name="Equation" r:id="rId1" imgW="31089600" imgH="20421600" progId="Equation.DSMT4">
                  <p:embed/>
                </p:oleObj>
              </mc:Choice>
              <mc:Fallback>
                <p:oleObj name="Equation" r:id="rId1" imgW="31089600" imgH="20421600" progId="Equation.DSMT4">
                  <p:embed/>
                  <p:pic>
                    <p:nvPicPr>
                      <p:cNvPr id="0" name="图片 57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88" y="2305314"/>
                        <a:ext cx="3098800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413812" y="3031594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因</a:t>
            </a:r>
            <a:endParaRPr lang="zh-CN" altLang="en-US" sz="3200" b="1" dirty="0"/>
          </a:p>
        </p:txBody>
      </p:sp>
      <p:graphicFrame>
        <p:nvGraphicFramePr>
          <p:cNvPr id="37896" name="Object 4"/>
          <p:cNvGraphicFramePr>
            <a:graphicFrameLocks noChangeAspect="1"/>
          </p:cNvGraphicFramePr>
          <p:nvPr/>
        </p:nvGraphicFramePr>
        <p:xfrm>
          <a:off x="6344668" y="3157007"/>
          <a:ext cx="668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4" name="公式" r:id="rId3" imgW="279400" imgH="139700" progId="Equation.3">
                  <p:embed/>
                </p:oleObj>
              </mc:Choice>
              <mc:Fallback>
                <p:oleObj name="公式" r:id="rId3" imgW="279400" imgH="139700" progId="Equation.3">
                  <p:embed/>
                  <p:pic>
                    <p:nvPicPr>
                      <p:cNvPr id="0" name="图片 57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668" y="3157007"/>
                        <a:ext cx="6683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10914" y="4407422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  <a:endParaRPr lang="zh-CN" altLang="en-US" sz="3200" b="1" dirty="0"/>
          </a:p>
        </p:txBody>
      </p:sp>
      <p:graphicFrame>
        <p:nvGraphicFramePr>
          <p:cNvPr id="37898" name="Object 5"/>
          <p:cNvGraphicFramePr>
            <a:graphicFrameLocks noChangeAspect="1"/>
          </p:cNvGraphicFramePr>
          <p:nvPr/>
        </p:nvGraphicFramePr>
        <p:xfrm>
          <a:off x="2776607" y="4244481"/>
          <a:ext cx="8937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5" name="公式" r:id="rId5" imgW="406400" imgH="431800" progId="Equation.3">
                  <p:embed/>
                </p:oleObj>
              </mc:Choice>
              <mc:Fallback>
                <p:oleObj name="公式" r:id="rId5" imgW="406400" imgH="431800" progId="Equation.3">
                  <p:embed/>
                  <p:pic>
                    <p:nvPicPr>
                      <p:cNvPr id="0" name="图片 57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607" y="4244481"/>
                        <a:ext cx="8937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607865" y="4407422"/>
            <a:ext cx="1206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发散，</a:t>
            </a:r>
            <a:endParaRPr lang="zh-CN" altLang="en-US" sz="3200" b="1" dirty="0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171388" y="5324726"/>
            <a:ext cx="2232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且</a:t>
            </a:r>
            <a:endParaRPr lang="zh-CN" altLang="en-US" sz="3200" b="1" dirty="0"/>
          </a:p>
        </p:txBody>
      </p:sp>
      <p:graphicFrame>
        <p:nvGraphicFramePr>
          <p:cNvPr id="37901" name="Object 6"/>
          <p:cNvGraphicFramePr>
            <a:graphicFrameLocks noChangeAspect="1"/>
          </p:cNvGraphicFramePr>
          <p:nvPr/>
        </p:nvGraphicFramePr>
        <p:xfrm>
          <a:off x="3252788" y="5169219"/>
          <a:ext cx="18716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6" name="公式" r:id="rId7" imgW="850265" imgH="431800" progId="Equation.3">
                  <p:embed/>
                </p:oleObj>
              </mc:Choice>
              <mc:Fallback>
                <p:oleObj name="公式" r:id="rId7" imgW="850265" imgH="431800" progId="Equation.3">
                  <p:embed/>
                  <p:pic>
                    <p:nvPicPr>
                      <p:cNvPr id="0" name="图片 57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169219"/>
                        <a:ext cx="1871663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92701" y="5354162"/>
            <a:ext cx="1258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发散</a:t>
            </a:r>
            <a:r>
              <a:rPr lang="en-US" altLang="zh-CN" sz="3200" b="1" dirty="0"/>
              <a:t>.</a:t>
            </a:r>
            <a:endParaRPr lang="en-US" altLang="zh-CN" sz="3200" b="1" dirty="0"/>
          </a:p>
        </p:txBody>
      </p:sp>
      <p:graphicFrame>
        <p:nvGraphicFramePr>
          <p:cNvPr id="37907" name="Object 8"/>
          <p:cNvGraphicFramePr>
            <a:graphicFrameLocks noChangeAspect="1"/>
          </p:cNvGraphicFramePr>
          <p:nvPr/>
        </p:nvGraphicFramePr>
        <p:xfrm>
          <a:off x="1985769" y="1174886"/>
          <a:ext cx="2495390" cy="104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7" name="公式" r:id="rId9" imgW="1040765" imgH="431800" progId="Equation.3">
                  <p:embed/>
                </p:oleObj>
              </mc:Choice>
              <mc:Fallback>
                <p:oleObj name="公式" r:id="rId9" imgW="1040765" imgH="431800" progId="Equation.3">
                  <p:embed/>
                  <p:pic>
                    <p:nvPicPr>
                      <p:cNvPr id="0" name="图片 57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769" y="1174886"/>
                        <a:ext cx="2495390" cy="104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85769" y="228026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7" grpId="0"/>
      <p:bldP spid="37899" grpId="0"/>
      <p:bldP spid="37900" grpId="0"/>
      <p:bldP spid="37902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 bwMode="auto">
          <a:xfrm>
            <a:off x="2985157" y="2082779"/>
            <a:ext cx="7239000" cy="925513"/>
            <a:chOff x="864" y="1025"/>
            <a:chExt cx="4560" cy="583"/>
          </a:xfrm>
        </p:grpSpPr>
        <p:sp>
          <p:nvSpPr>
            <p:cNvPr id="29707" name="Text Box 8"/>
            <p:cNvSpPr txBox="1">
              <a:spLocks noChangeArrowheads="1"/>
            </p:cNvSpPr>
            <p:nvPr/>
          </p:nvSpPr>
          <p:spPr bwMode="auto">
            <a:xfrm>
              <a:off x="864" y="1200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可证明</a:t>
              </a:r>
              <a:r>
                <a:rPr lang="zh-CN" altLang="en-US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了                  </a:t>
              </a:r>
              <a:r>
                <a:rPr lang="zh-CN" altLang="zh-CN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r>
                <a:rPr lang="zh-CN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2117" y="1025"/>
            <a:ext cx="155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7" name="Equation" r:id="rId2" imgW="2603500" imgH="977900" progId="Equation.3">
                    <p:embed/>
                  </p:oleObj>
                </mc:Choice>
                <mc:Fallback>
                  <p:oleObj name="Equation" r:id="rId2" imgW="2603500" imgH="977900" progId="Equation.3">
                    <p:embed/>
                    <p:pic>
                      <p:nvPicPr>
                        <p:cNvPr id="0" name="图片 20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" y="1025"/>
                          <a:ext cx="1552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4203" name="Object 11"/>
          <p:cNvGraphicFramePr>
            <a:graphicFrameLocks noChangeAspect="1"/>
          </p:cNvGraphicFramePr>
          <p:nvPr/>
        </p:nvGraphicFramePr>
        <p:xfrm>
          <a:off x="2778828" y="3241242"/>
          <a:ext cx="4320981" cy="16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" name="Equation" r:id="rId4" imgW="4838700" imgH="1892300" progId="Equation.3">
                  <p:embed/>
                </p:oleObj>
              </mc:Choice>
              <mc:Fallback>
                <p:oleObj name="Equation" r:id="rId4" imgW="4838700" imgH="1892300" progId="Equation.3">
                  <p:embed/>
                  <p:pic>
                    <p:nvPicPr>
                      <p:cNvPr id="0" name="图片 20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828" y="3241242"/>
                        <a:ext cx="4320981" cy="1689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/>
          <p:nvPr/>
        </p:nvGrpSpPr>
        <p:grpSpPr bwMode="auto">
          <a:xfrm>
            <a:off x="1867603" y="4949942"/>
            <a:ext cx="6781800" cy="935038"/>
            <a:chOff x="1008" y="2976"/>
            <a:chExt cx="4272" cy="589"/>
          </a:xfrm>
        </p:grpSpPr>
        <p:graphicFrame>
          <p:nvGraphicFramePr>
            <p:cNvPr id="29703" name="Object 13"/>
            <p:cNvGraphicFramePr>
              <a:graphicFrameLocks noChangeAspect="1"/>
            </p:cNvGraphicFramePr>
            <p:nvPr/>
          </p:nvGraphicFramePr>
          <p:xfrm>
            <a:off x="1008" y="2976"/>
            <a:ext cx="1148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9" name="Equation" r:id="rId6" imgW="1905000" imgH="977900" progId="Equation.3">
                    <p:embed/>
                  </p:oleObj>
                </mc:Choice>
                <mc:Fallback>
                  <p:oleObj name="Equation" r:id="rId6" imgW="1905000" imgH="977900" progId="Equation.3">
                    <p:embed/>
                    <p:pic>
                      <p:nvPicPr>
                        <p:cNvPr id="0" name="图片 20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76"/>
                          <a:ext cx="1148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14"/>
            <p:cNvSpPr txBox="1">
              <a:spLocks noChangeArrowheads="1"/>
            </p:cNvSpPr>
            <p:nvPr/>
          </p:nvSpPr>
          <p:spPr bwMode="auto">
            <a:xfrm>
              <a:off x="2304" y="3120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发散</a:t>
              </a:r>
              <a:r>
                <a:rPr lang="en-US" altLang="zh-CN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从而原级数条件收敛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97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A0A0A2-DDF7-4244-A117-7065F7D3E739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1867603" y="1226278"/>
          <a:ext cx="3218202" cy="99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0" name="Equation" r:id="rId8" imgW="33528000" imgH="10363200" progId="Equation.DSMT4">
                  <p:embed/>
                </p:oleObj>
              </mc:Choice>
              <mc:Fallback>
                <p:oleObj name="Equation" r:id="rId8" imgW="33528000" imgH="10363200" progId="Equation.DSMT4">
                  <p:embed/>
                  <p:pic>
                    <p:nvPicPr>
                      <p:cNvPr id="0" name="图片 20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03" y="1226278"/>
                        <a:ext cx="3218202" cy="99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67603" y="23606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3139656" y="2575062"/>
          <a:ext cx="433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2" name="Equation" r:id="rId1" imgW="4330700" imgH="977900" progId="Equation.3">
                  <p:embed/>
                </p:oleObj>
              </mc:Choice>
              <mc:Fallback>
                <p:oleObj name="Equation" r:id="rId1" imgW="4330700" imgH="977900" progId="Equation.3">
                  <p:embed/>
                  <p:pic>
                    <p:nvPicPr>
                      <p:cNvPr id="0" name="图片 21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56" y="2575062"/>
                        <a:ext cx="4330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3411941" y="3856780"/>
          <a:ext cx="207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" name="Equation" r:id="rId3" imgW="2070100" imgH="596900" progId="Equation.3">
                  <p:embed/>
                </p:oleObj>
              </mc:Choice>
              <mc:Fallback>
                <p:oleObj name="Equation" r:id="rId3" imgW="2070100" imgH="596900" progId="Equation.3">
                  <p:embed/>
                  <p:pic>
                    <p:nvPicPr>
                      <p:cNvPr id="0" name="图片 21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941" y="3856780"/>
                        <a:ext cx="2070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2511516" y="4750468"/>
            <a:ext cx="36336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从而原级数发散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91998D-9C8B-4B25-8E4A-32C301A1FB16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085556" y="1549537"/>
          <a:ext cx="32194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4" name="Equation" r:id="rId6" imgW="33528000" imgH="10668000" progId="Equation.DSMT4">
                  <p:embed/>
                </p:oleObj>
              </mc:Choice>
              <mc:Fallback>
                <p:oleObj name="Equation" r:id="rId6" imgW="33528000" imgH="10668000" progId="Equation.DSMT4">
                  <p:embed/>
                  <p:pic>
                    <p:nvPicPr>
                      <p:cNvPr id="0" name="图片 21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556" y="1549537"/>
                        <a:ext cx="32194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67777" y="280240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"/>
          <p:cNvGrpSpPr/>
          <p:nvPr/>
        </p:nvGrpSpPr>
        <p:grpSpPr bwMode="auto">
          <a:xfrm>
            <a:off x="838905" y="1009973"/>
            <a:ext cx="10514895" cy="4725810"/>
            <a:chOff x="469" y="480"/>
            <a:chExt cx="5341" cy="4118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1612132" y="1507259"/>
            <a:ext cx="5126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a typeface="楷体_GB2312" pitchFamily="49" charset="-122"/>
              </a:rPr>
              <a:t>3.1 . ( Leibnitz</a:t>
            </a:r>
            <a:r>
              <a:rPr lang="en-US" altLang="zh-CN" sz="3200" b="1" i="1" dirty="0">
                <a:solidFill>
                  <a:srgbClr val="C00000"/>
                </a:solidFill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C00000"/>
                </a:solidFill>
                <a:ea typeface="楷体_GB2312" pitchFamily="49" charset="-122"/>
              </a:rPr>
              <a:t>判别法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6634256" y="1520545"/>
            <a:ext cx="4323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若交错级数满足条件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612132" y="3786832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则级数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2938463" y="2233047"/>
          <a:ext cx="4350846" cy="59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2" imgW="43586400" imgH="5486400" progId="Equation.DSMT4">
                  <p:embed/>
                </p:oleObj>
              </mc:Choice>
              <mc:Fallback>
                <p:oleObj name="Equation" r:id="rId2" imgW="43586400" imgH="5486400" progId="Equation.DSMT4">
                  <p:embed/>
                  <p:pic>
                    <p:nvPicPr>
                      <p:cNvPr id="0" name="图片 1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233047"/>
                        <a:ext cx="4350846" cy="599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/>
          <p:cNvGraphicFramePr>
            <a:graphicFrameLocks noChangeAspect="1"/>
          </p:cNvGraphicFramePr>
          <p:nvPr/>
        </p:nvGraphicFramePr>
        <p:xfrm>
          <a:off x="2938463" y="2930095"/>
          <a:ext cx="2466627" cy="73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Equation" r:id="rId4" imgW="23774400" imgH="6705600" progId="Equation.DSMT4">
                  <p:embed/>
                </p:oleObj>
              </mc:Choice>
              <mc:Fallback>
                <p:oleObj name="Equation" r:id="rId4" imgW="23774400" imgH="6705600" progId="Equation.DSMT4">
                  <p:embed/>
                  <p:pic>
                    <p:nvPicPr>
                      <p:cNvPr id="0" name="图片 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2930095"/>
                        <a:ext cx="2466627" cy="732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ChangeAspect="1"/>
          </p:cNvGraphicFramePr>
          <p:nvPr/>
        </p:nvGraphicFramePr>
        <p:xfrm>
          <a:off x="2855066" y="3565412"/>
          <a:ext cx="1865799" cy="104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Equation" r:id="rId6" imgW="18897600" imgH="10363200" progId="Equation.DSMT4">
                  <p:embed/>
                </p:oleObj>
              </mc:Choice>
              <mc:Fallback>
                <p:oleObj name="Equation" r:id="rId6" imgW="18897600" imgH="10363200" progId="Equation.DSMT4">
                  <p:embed/>
                  <p:pic>
                    <p:nvPicPr>
                      <p:cNvPr id="0" name="图片 1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66" y="3565412"/>
                        <a:ext cx="1865799" cy="1048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625686" y="3812284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收敛 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且其和 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7100739" y="3892750"/>
          <a:ext cx="1253132" cy="50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Equation" r:id="rId8" imgW="1000125" imgH="381000" progId="Equation.DSMT4">
                  <p:embed/>
                </p:oleObj>
              </mc:Choice>
              <mc:Fallback>
                <p:oleObj name="Equation" r:id="rId8" imgW="1000125" imgH="381000" progId="Equation.DSMT4">
                  <p:embed/>
                  <p:pic>
                    <p:nvPicPr>
                      <p:cNvPr id="0" name="图片 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739" y="3892750"/>
                        <a:ext cx="1253132" cy="504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8298749" y="3830267"/>
            <a:ext cx="24349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其余项满足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3007" name="Object 15"/>
          <p:cNvGraphicFramePr>
            <a:graphicFrameLocks noChangeAspect="1"/>
          </p:cNvGraphicFramePr>
          <p:nvPr/>
        </p:nvGraphicFramePr>
        <p:xfrm>
          <a:off x="3780304" y="4467490"/>
          <a:ext cx="2130497" cy="59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" name="公式" r:id="rId10" imgW="1647825" imgH="428625" progId="Equation.3">
                  <p:embed/>
                </p:oleObj>
              </mc:Choice>
              <mc:Fallback>
                <p:oleObj name="公式" r:id="rId10" imgW="1647825" imgH="428625" progId="Equation.3">
                  <p:embed/>
                  <p:pic>
                    <p:nvPicPr>
                      <p:cNvPr id="0" name="图片 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304" y="4467490"/>
                        <a:ext cx="2130497" cy="592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BCDD71-4773-4127-A339-01EE8F1004A5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2999" grpId="0" autoUpdateAnimBg="0"/>
      <p:bldP spid="213000" grpId="0" autoUpdateAnimBg="0"/>
      <p:bldP spid="213004" grpId="0" autoUpdateAnimBg="0"/>
      <p:bldP spid="21300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2608779" y="1008696"/>
          <a:ext cx="4652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1" imgW="42976800" imgH="10668000" progId="Equation.DSMT4">
                  <p:embed/>
                </p:oleObj>
              </mc:Choice>
              <mc:Fallback>
                <p:oleObj name="Equation" r:id="rId1" imgW="42976800" imgH="10668000" progId="Equation.DSMT4">
                  <p:embed/>
                  <p:pic>
                    <p:nvPicPr>
                      <p:cNvPr id="0" name="图片 58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779" y="1008696"/>
                        <a:ext cx="46529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551114" y="2042905"/>
          <a:ext cx="6958012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3" imgW="64312800" imgH="19202400" progId="Equation.DSMT4">
                  <p:embed/>
                </p:oleObj>
              </mc:Choice>
              <mc:Fallback>
                <p:oleObj name="Equation" r:id="rId3" imgW="64312800" imgH="19202400" progId="Equation.DSMT4">
                  <p:embed/>
                  <p:pic>
                    <p:nvPicPr>
                      <p:cNvPr id="0" name="图片 58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2042905"/>
                        <a:ext cx="6958012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600711" y="4132055"/>
          <a:ext cx="77835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8" name="Equation" r:id="rId5" imgW="71932800" imgH="5181600" progId="Equation.DSMT4">
                  <p:embed/>
                </p:oleObj>
              </mc:Choice>
              <mc:Fallback>
                <p:oleObj name="Equation" r:id="rId5" imgW="71932800" imgH="5181600" progId="Equation.DSMT4">
                  <p:embed/>
                  <p:pic>
                    <p:nvPicPr>
                      <p:cNvPr id="0" name="图片 58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132055"/>
                        <a:ext cx="77835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1600711" y="4898278"/>
          <a:ext cx="76517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9" name="Equation" r:id="rId7" imgW="70713600" imgH="10972800" progId="Equation.DSMT4">
                  <p:embed/>
                </p:oleObj>
              </mc:Choice>
              <mc:Fallback>
                <p:oleObj name="Equation" r:id="rId7" imgW="70713600" imgH="10972800" progId="Equation.DSMT4">
                  <p:embed/>
                  <p:pic>
                    <p:nvPicPr>
                      <p:cNvPr id="0" name="图片 58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711" y="4898278"/>
                        <a:ext cx="76517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26C71A-31B6-4DD6-AE5A-92EDAB7EEC00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0711" y="1241751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0711" y="287110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304" name="Object 8"/>
          <p:cNvGraphicFramePr>
            <a:graphicFrameLocks noChangeAspect="1"/>
          </p:cNvGraphicFramePr>
          <p:nvPr/>
        </p:nvGraphicFramePr>
        <p:xfrm>
          <a:off x="4202821" y="1444915"/>
          <a:ext cx="3437000" cy="101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0" name="Equation" r:id="rId1" imgW="34747200" imgH="10363200" progId="Equation.DSMT4">
                  <p:embed/>
                </p:oleObj>
              </mc:Choice>
              <mc:Fallback>
                <p:oleObj name="Equation" r:id="rId1" imgW="34747200" imgH="10363200" progId="Equation.DSMT4">
                  <p:embed/>
                  <p:pic>
                    <p:nvPicPr>
                      <p:cNvPr id="0" name="图片 22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821" y="1444915"/>
                        <a:ext cx="3437000" cy="1019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06" name="Text Box 10"/>
          <p:cNvSpPr txBox="1">
            <a:spLocks noChangeArrowheads="1"/>
          </p:cNvSpPr>
          <p:nvPr/>
        </p:nvSpPr>
        <p:spPr bwMode="auto">
          <a:xfrm>
            <a:off x="1754549" y="2862619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823309" name="Object 13"/>
          <p:cNvGraphicFramePr>
            <a:graphicFrameLocks noChangeAspect="1"/>
          </p:cNvGraphicFramePr>
          <p:nvPr/>
        </p:nvGraphicFramePr>
        <p:xfrm>
          <a:off x="2768364" y="2647008"/>
          <a:ext cx="45291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1" name="公式" r:id="rId4" imgW="1815465" imgH="406400" progId="Equation.3">
                  <p:embed/>
                </p:oleObj>
              </mc:Choice>
              <mc:Fallback>
                <p:oleObj name="公式" r:id="rId4" imgW="1815465" imgH="406400" progId="Equation.3">
                  <p:embed/>
                  <p:pic>
                    <p:nvPicPr>
                      <p:cNvPr id="0" name="图片 22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64" y="2647008"/>
                        <a:ext cx="452913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0" name="Object 14"/>
          <p:cNvGraphicFramePr>
            <a:graphicFrameLocks noChangeAspect="1"/>
          </p:cNvGraphicFramePr>
          <p:nvPr/>
        </p:nvGraphicFramePr>
        <p:xfrm>
          <a:off x="7281863" y="2646363"/>
          <a:ext cx="1473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2" name="Equation" r:id="rId6" imgW="14020800" imgH="9753600" progId="Equation.DSMT4">
                  <p:embed/>
                </p:oleObj>
              </mc:Choice>
              <mc:Fallback>
                <p:oleObj name="Equation" r:id="rId6" imgW="14020800" imgH="9753600" progId="Equation.DSMT4">
                  <p:embed/>
                  <p:pic>
                    <p:nvPicPr>
                      <p:cNvPr id="0" name="图片 22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1863" y="2646363"/>
                        <a:ext cx="1473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15" name="Object 19"/>
          <p:cNvGraphicFramePr>
            <a:graphicFrameLocks noChangeAspect="1"/>
          </p:cNvGraphicFramePr>
          <p:nvPr/>
        </p:nvGraphicFramePr>
        <p:xfrm>
          <a:off x="2883693" y="4032063"/>
          <a:ext cx="4702139" cy="111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3" name="Equation" r:id="rId8" imgW="43586400" imgH="10363200" progId="Equation.DSMT4">
                  <p:embed/>
                </p:oleObj>
              </mc:Choice>
              <mc:Fallback>
                <p:oleObj name="Equation" r:id="rId8" imgW="43586400" imgH="10363200" progId="Equation.DSMT4">
                  <p:embed/>
                  <p:pic>
                    <p:nvPicPr>
                      <p:cNvPr id="0" name="图片 22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93" y="4032063"/>
                        <a:ext cx="4702139" cy="1114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118E-2A8D-448F-A0B4-F5D0C2049B76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0849" y="1701989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614776" y="1739941"/>
          <a:ext cx="1777171" cy="54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4" name="Equation" r:id="rId10" imgW="15849600" imgH="4876800" progId="Equation.DSMT4">
                  <p:embed/>
                </p:oleObj>
              </mc:Choice>
              <mc:Fallback>
                <p:oleObj name="Equation" r:id="rId10" imgW="15849600" imgH="4876800" progId="Equation.DSMT4">
                  <p:embed/>
                  <p:pic>
                    <p:nvPicPr>
                      <p:cNvPr id="0" name="图片 22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776" y="1739941"/>
                        <a:ext cx="1777171" cy="54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585832" y="1678128"/>
            <a:ext cx="194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的敛散性</a:t>
            </a:r>
            <a:r>
              <a:rPr lang="en-US" altLang="zh-CN" sz="3200" b="1" dirty="0" smtClean="0"/>
              <a:t>.</a:t>
            </a:r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900821" y="1163446"/>
          <a:ext cx="1479476" cy="45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7" name="Equation" r:id="rId1" imgW="15849600" imgH="4876800" progId="Equation.DSMT4">
                  <p:embed/>
                </p:oleObj>
              </mc:Choice>
              <mc:Fallback>
                <p:oleObj name="Equation" r:id="rId1" imgW="15849600" imgH="4876800" progId="Equation.DSMT4">
                  <p:embed/>
                  <p:pic>
                    <p:nvPicPr>
                      <p:cNvPr id="0" name="图片 24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821" y="1163446"/>
                        <a:ext cx="1479476" cy="45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449357" y="911653"/>
          <a:ext cx="62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8" name="Equation" r:id="rId3" imgW="622300" imgH="951865" progId="Equation.3">
                  <p:embed/>
                </p:oleObj>
              </mc:Choice>
              <mc:Fallback>
                <p:oleObj name="Equation" r:id="rId3" imgW="622300" imgH="951865" progId="Equation.3">
                  <p:embed/>
                  <p:pic>
                    <p:nvPicPr>
                      <p:cNvPr id="0" name="图片 24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357" y="911653"/>
                        <a:ext cx="62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966697" y="1158423"/>
          <a:ext cx="78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9" name="Equation" r:id="rId5" imgW="787400" imgH="469900" progId="Equation.3">
                  <p:embed/>
                </p:oleObj>
              </mc:Choice>
              <mc:Fallback>
                <p:oleObj name="Equation" r:id="rId5" imgW="787400" imgH="469900" progId="Equation.3">
                  <p:embed/>
                  <p:pic>
                    <p:nvPicPr>
                      <p:cNvPr id="0" name="图片 24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697" y="1158423"/>
                        <a:ext cx="78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754097" y="1025953"/>
          <a:ext cx="40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0" name="Equation" r:id="rId7" imgW="406400" imgH="837565" progId="Equation.3">
                  <p:embed/>
                </p:oleObj>
              </mc:Choice>
              <mc:Fallback>
                <p:oleObj name="Equation" r:id="rId7" imgW="406400" imgH="837565" progId="Equation.3">
                  <p:embed/>
                  <p:pic>
                    <p:nvPicPr>
                      <p:cNvPr id="0" name="图片 24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097" y="1025953"/>
                        <a:ext cx="40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6226987" y="1025953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1" name="Equation" r:id="rId9" imgW="1231265" imgH="837565" progId="Equation.3">
                  <p:embed/>
                </p:oleObj>
              </mc:Choice>
              <mc:Fallback>
                <p:oleObj name="Equation" r:id="rId9" imgW="1231265" imgH="837565" progId="Equation.3">
                  <p:embed/>
                  <p:pic>
                    <p:nvPicPr>
                      <p:cNvPr id="0" name="图片 24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987" y="1025953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2670175" y="3837839"/>
          <a:ext cx="51879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2" name="Equation" r:id="rId11" imgW="58521600" imgH="10363200" progId="Equation.DSMT4">
                  <p:embed/>
                </p:oleObj>
              </mc:Choice>
              <mc:Fallback>
                <p:oleObj name="Equation" r:id="rId11" imgW="58521600" imgH="10363200" progId="Equation.DSMT4">
                  <p:embed/>
                  <p:pic>
                    <p:nvPicPr>
                      <p:cNvPr id="0" name="图片 24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837839"/>
                        <a:ext cx="51879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03" name="Object 47"/>
          <p:cNvGraphicFramePr>
            <a:graphicFrameLocks noChangeAspect="1"/>
          </p:cNvGraphicFramePr>
          <p:nvPr/>
        </p:nvGraphicFramePr>
        <p:xfrm>
          <a:off x="1881375" y="4757002"/>
          <a:ext cx="23431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3" name="Equation" r:id="rId13" imgW="20726400" imgH="9753600" progId="Equation.DSMT4">
                  <p:embed/>
                </p:oleObj>
              </mc:Choice>
              <mc:Fallback>
                <p:oleObj name="Equation" r:id="rId13" imgW="20726400" imgH="9753600" progId="Equation.DSMT4">
                  <p:embed/>
                  <p:pic>
                    <p:nvPicPr>
                      <p:cNvPr id="0" name="图片 24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375" y="4757002"/>
                        <a:ext cx="23431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30A498-1C3E-480D-B549-B87E29521401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20829" y="1170399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8887" y="118344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的敛散性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98414" y="27559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Object 20"/>
          <p:cNvGraphicFramePr>
            <a:graphicFrameLocks noChangeAspect="1"/>
          </p:cNvGraphicFramePr>
          <p:nvPr/>
        </p:nvGraphicFramePr>
        <p:xfrm>
          <a:off x="2597960" y="2109635"/>
          <a:ext cx="4381954" cy="166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4" name="Equation" r:id="rId15" imgW="48158400" imgH="18288000" progId="Equation.DSMT4">
                  <p:embed/>
                </p:oleObj>
              </mc:Choice>
              <mc:Fallback>
                <p:oleObj name="Equation" r:id="rId15" imgW="48158400" imgH="18288000" progId="Equation.DSMT4">
                  <p:embed/>
                  <p:pic>
                    <p:nvPicPr>
                      <p:cNvPr id="0" name="图片 24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960" y="2109635"/>
                        <a:ext cx="4381954" cy="1665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873778" y="3810332"/>
          <a:ext cx="1124171" cy="94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5" name="Equation" r:id="rId17" imgW="11582400" imgH="9753600" progId="Equation.DSMT4">
                  <p:embed/>
                </p:oleObj>
              </mc:Choice>
              <mc:Fallback>
                <p:oleObj name="Equation" r:id="rId17" imgW="11582400" imgH="9753600" progId="Equation.DSMT4">
                  <p:embed/>
                  <p:pic>
                    <p:nvPicPr>
                      <p:cNvPr id="0" name="图片 245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3778" y="3810332"/>
                        <a:ext cx="1124171" cy="94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" name="墨迹 1"/>
              <p14:cNvContentPartPr/>
              <p14:nvPr/>
            </p14:nvContentPartPr>
            <p14:xfrm>
              <a:off x="7321550" y="2432050"/>
              <a:ext cx="660400" cy="571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0"/>
            </p:blipFill>
            <p:spPr>
              <a:xfrm>
                <a:off x="7321550" y="2432050"/>
                <a:ext cx="6604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" name="墨迹 2"/>
              <p14:cNvContentPartPr/>
              <p14:nvPr/>
            </p14:nvContentPartPr>
            <p14:xfrm>
              <a:off x="6838950" y="2489200"/>
              <a:ext cx="482600" cy="6921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2"/>
            </p:blipFill>
            <p:spPr>
              <a:xfrm>
                <a:off x="6838950" y="2489200"/>
                <a:ext cx="4826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" name="墨迹 4"/>
              <p14:cNvContentPartPr/>
              <p14:nvPr/>
            </p14:nvContentPartPr>
            <p14:xfrm>
              <a:off x="7289800" y="2597150"/>
              <a:ext cx="381000" cy="508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4"/>
            </p:blipFill>
            <p:spPr>
              <a:xfrm>
                <a:off x="7289800" y="2597150"/>
                <a:ext cx="3810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6" name="墨迹 5"/>
              <p14:cNvContentPartPr/>
              <p14:nvPr/>
            </p14:nvContentPartPr>
            <p14:xfrm>
              <a:off x="7670800" y="2692400"/>
              <a:ext cx="360" cy="177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6"/>
            </p:blipFill>
            <p:spPr>
              <a:xfrm>
                <a:off x="7670800" y="2692400"/>
                <a:ext cx="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0" name="墨迹 9"/>
              <p14:cNvContentPartPr/>
              <p14:nvPr/>
            </p14:nvContentPartPr>
            <p14:xfrm>
              <a:off x="7772400" y="2781300"/>
              <a:ext cx="114300" cy="139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8"/>
            </p:blipFill>
            <p:spPr>
              <a:xfrm>
                <a:off x="7772400" y="2781300"/>
                <a:ext cx="1143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1" name="墨迹 10"/>
              <p14:cNvContentPartPr/>
              <p14:nvPr/>
            </p14:nvContentPartPr>
            <p14:xfrm>
              <a:off x="7378700" y="2584450"/>
              <a:ext cx="6350" cy="539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30"/>
            </p:blipFill>
            <p:spPr>
              <a:xfrm>
                <a:off x="7378700" y="2584450"/>
                <a:ext cx="63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2" name="墨迹 11"/>
              <p14:cNvContentPartPr/>
              <p14:nvPr/>
            </p14:nvContentPartPr>
            <p14:xfrm>
              <a:off x="7943850" y="2501900"/>
              <a:ext cx="31750" cy="679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32"/>
            </p:blipFill>
            <p:spPr>
              <a:xfrm>
                <a:off x="7943850" y="2501900"/>
                <a:ext cx="317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3" name="墨迹 12"/>
              <p14:cNvContentPartPr/>
              <p14:nvPr/>
            </p14:nvContentPartPr>
            <p14:xfrm>
              <a:off x="7112000" y="2501900"/>
              <a:ext cx="57150" cy="76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34"/>
            </p:blipFill>
            <p:spPr>
              <a:xfrm>
                <a:off x="7112000" y="2501900"/>
                <a:ext cx="57150" cy="76200"/>
              </a:xfrm>
              <a:prstGeom prst="rect"/>
            </p:spPr>
          </p:pic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08162" y="1823715"/>
          <a:ext cx="23828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9" name="Equation" r:id="rId1" imgW="25603200" imgH="9753600" progId="Equation.DSMT4">
                  <p:embed/>
                </p:oleObj>
              </mc:Choice>
              <mc:Fallback>
                <p:oleObj name="Equation" r:id="rId1" imgW="25603200" imgH="975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2" y="1823715"/>
                        <a:ext cx="2382837" cy="900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401704" y="1208086"/>
            <a:ext cx="8533675" cy="544895"/>
            <a:chOff x="2038531" y="575762"/>
            <a:chExt cx="8533675" cy="54489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467652" y="575762"/>
            <a:ext cx="973864" cy="52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0" name="Equation" r:id="rId3" imgW="8839200" imgH="4876800" progId="Equation.DSMT4">
                    <p:embed/>
                  </p:oleObj>
                </mc:Choice>
                <mc:Fallback>
                  <p:oleObj name="Equation" r:id="rId3" imgW="8839200" imgH="4876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652" y="575762"/>
                          <a:ext cx="973864" cy="524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150813" y="649300"/>
            <a:ext cx="911225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1" name="Equation" r:id="rId5" imgW="8839200" imgH="4267200" progId="Equation.DSMT4">
                    <p:embed/>
                  </p:oleObj>
                </mc:Choice>
                <mc:Fallback>
                  <p:oleObj name="Equation" r:id="rId5" imgW="8839200" imgH="426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813" y="649300"/>
                          <a:ext cx="911225" cy="450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38531" y="575762"/>
              <a:ext cx="6335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343501" y="597437"/>
              <a:ext cx="1153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2113" y="597437"/>
              <a:ext cx="56300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的某一邻域内具有二阶连续导数，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90348" y="1823715"/>
            <a:ext cx="4833260" cy="960120"/>
            <a:chOff x="5233850" y="1368094"/>
            <a:chExt cx="4833260" cy="9601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825113" y="1368094"/>
            <a:ext cx="1280160" cy="960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2" name="Equation" r:id="rId7" imgW="13716000" imgH="10363200" progId="Equation.DSMT4">
                    <p:embed/>
                  </p:oleObj>
                </mc:Choice>
                <mc:Fallback>
                  <p:oleObj name="Equation" r:id="rId7" imgW="13716000" imgH="10363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5113" y="1368094"/>
                          <a:ext cx="1280160" cy="9601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33850" y="1586544"/>
              <a:ext cx="17852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证明级数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151224" y="1570973"/>
              <a:ext cx="19158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782964" y="2665254"/>
          <a:ext cx="19494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3" name="Equation" r:id="rId9" imgW="20421600" imgH="9753600" progId="Equation.DSMT4">
                  <p:embed/>
                </p:oleObj>
              </mc:Choice>
              <mc:Fallback>
                <p:oleObj name="Equation" r:id="rId9" imgW="20421600" imgH="9753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964" y="2665254"/>
                        <a:ext cx="1949450" cy="922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755577" y="2925871"/>
          <a:ext cx="2219661" cy="5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4" name="Equation" r:id="rId11" imgW="23469600" imgH="5181600" progId="Equation.DSMT4">
                  <p:embed/>
                </p:oleObj>
              </mc:Choice>
              <mc:Fallback>
                <p:oleObj name="Equation" r:id="rId11" imgW="23469600" imgH="5181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577" y="2925871"/>
                        <a:ext cx="2219661" cy="501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975238" y="2871046"/>
          <a:ext cx="4105181" cy="493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5" name="Equation" r:id="rId13" imgW="42062400" imgH="5181600" progId="Equation.DSMT4">
                  <p:embed/>
                </p:oleObj>
              </mc:Choice>
              <mc:Fallback>
                <p:oleObj name="Equation" r:id="rId13" imgW="42062400" imgH="5181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238" y="2871046"/>
                        <a:ext cx="4105181" cy="493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406771" y="4149260"/>
          <a:ext cx="77168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6" name="Equation" r:id="rId15" imgW="71628000" imgH="10668000" progId="Equation.DSMT4">
                  <p:embed/>
                </p:oleObj>
              </mc:Choice>
              <mc:Fallback>
                <p:oleObj name="Equation" r:id="rId15" imgW="71628000" imgH="10668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771" y="4149260"/>
                        <a:ext cx="7716837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970484" y="2850593"/>
            <a:ext cx="2029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1025114" y="3641538"/>
            <a:ext cx="2977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若能进一步确定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8835640" y="4364813"/>
            <a:ext cx="2293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这就证明了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37992" y="5158814"/>
            <a:ext cx="3105798" cy="1015444"/>
            <a:chOff x="1574800" y="4719638"/>
            <a:chExt cx="3105798" cy="1015444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574800" y="4719638"/>
            <a:ext cx="1344972" cy="1015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87" name="Equation" r:id="rId17" imgW="13716000" imgH="10363200" progId="Equation.DSMT4">
                    <p:embed/>
                  </p:oleObj>
                </mc:Choice>
                <mc:Fallback>
                  <p:oleObj name="Equation" r:id="rId17" imgW="13716000" imgH="10363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4719638"/>
                          <a:ext cx="1344972" cy="10154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590540" y="4965750"/>
              <a:ext cx="20900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002814" y="3670912"/>
          <a:ext cx="70215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8" name="Equation" r:id="rId19" imgW="71932800" imgH="5181600" progId="Equation.DSMT4">
                  <p:embed/>
                </p:oleObj>
              </mc:Choice>
              <mc:Fallback>
                <p:oleObj name="Equation" r:id="rId19" imgW="71932800" imgH="5181600" progId="Equation.DSMT4">
                  <p:embed/>
                  <p:pic>
                    <p:nvPicPr>
                      <p:cNvPr id="0" name="图片 47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814" y="3670912"/>
                        <a:ext cx="7021512" cy="49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490877" y="118869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75014" y="912896"/>
          <a:ext cx="4972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0" name="Equation" r:id="rId1" imgW="51206400" imgH="9753600" progId="Equation.DSMT4">
                  <p:embed/>
                </p:oleObj>
              </mc:Choice>
              <mc:Fallback>
                <p:oleObj name="Equation" r:id="rId1" imgW="51206400" imgH="975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014" y="912896"/>
                        <a:ext cx="4972800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43359" y="1243282"/>
          <a:ext cx="521790" cy="35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1" name="Equation" r:id="rId3" imgW="4876800" imgH="3352800" progId="Equation.DSMT4">
                  <p:embed/>
                </p:oleObj>
              </mc:Choice>
              <mc:Fallback>
                <p:oleObj name="Equation" r:id="rId3" imgW="4876800" imgH="335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359" y="1243282"/>
                        <a:ext cx="521790" cy="358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96354" y="1150147"/>
          <a:ext cx="2956624" cy="48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2" name="Equation" r:id="rId5" imgW="29565600" imgH="4876800" progId="Equation.DSMT4">
                  <p:embed/>
                </p:oleObj>
              </mc:Choice>
              <mc:Fallback>
                <p:oleObj name="Equation" r:id="rId5" imgW="295656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54" y="1150147"/>
                        <a:ext cx="2956624" cy="48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19752" y="1877812"/>
          <a:ext cx="6283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3" name="Equation" r:id="rId7" imgW="63093600" imgH="5181600" progId="Equation.DSMT4">
                  <p:embed/>
                </p:oleObj>
              </mc:Choice>
              <mc:Fallback>
                <p:oleObj name="Equation" r:id="rId7" imgW="630936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52" y="1877812"/>
                        <a:ext cx="62833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93340" y="2369068"/>
          <a:ext cx="7274177" cy="97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4" name="Equation" r:id="rId9" imgW="72237600" imgH="9753600" progId="Equation.DSMT4">
                  <p:embed/>
                </p:oleObj>
              </mc:Choice>
              <mc:Fallback>
                <p:oleObj name="Equation" r:id="rId9" imgW="72237600" imgH="975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2369068"/>
                        <a:ext cx="7274177" cy="977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4152" y="1126306"/>
            <a:ext cx="813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200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35459" y="1830728"/>
            <a:ext cx="3039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及洛必达法则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893340" y="3283478"/>
          <a:ext cx="3595117" cy="9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5" name="Equation" r:id="rId11" imgW="38100000" imgH="10668000" progId="Equation.DSMT4">
                  <p:embed/>
                </p:oleObj>
              </mc:Choice>
              <mc:Fallback>
                <p:oleObj name="Equation" r:id="rId11" imgW="38100000" imgH="10668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340" y="3283478"/>
                        <a:ext cx="3595117" cy="997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435913" y="3569556"/>
          <a:ext cx="3630725" cy="181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6" name="Equation" r:id="rId13" imgW="39014400" imgH="19507200" progId="Equation.DSMT4">
                  <p:embed/>
                </p:oleObj>
              </mc:Choice>
              <mc:Fallback>
                <p:oleObj name="Equation" r:id="rId13" imgW="39014400" imgH="1950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913" y="3569556"/>
                        <a:ext cx="3630725" cy="1811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674668" y="5320234"/>
          <a:ext cx="2016231" cy="96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7" name="Equation" r:id="rId15" imgW="21640800" imgH="10363200" progId="Equation.DSMT4">
                  <p:embed/>
                </p:oleObj>
              </mc:Choice>
              <mc:Fallback>
                <p:oleObj name="Equation" r:id="rId15" imgW="21640800" imgH="1036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668" y="5320234"/>
                        <a:ext cx="2016231" cy="966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764431" y="5276744"/>
          <a:ext cx="2671482" cy="101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8" name="Equation" r:id="rId17" imgW="28041600" imgH="10668000" progId="Equation.DSMT4">
                  <p:embed/>
                </p:oleObj>
              </mc:Choice>
              <mc:Fallback>
                <p:oleObj name="Equation" r:id="rId17" imgW="28041600" imgH="10668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31" y="5276744"/>
                        <a:ext cx="2671482" cy="1011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509445" y="5318125"/>
          <a:ext cx="3136455" cy="97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79" name="Equation" r:id="rId19" imgW="33223200" imgH="10363200" progId="Equation.DSMT4">
                  <p:embed/>
                </p:oleObj>
              </mc:Choice>
              <mc:Fallback>
                <p:oleObj name="Equation" r:id="rId19" imgW="33223200" imgH="1036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445" y="5318125"/>
                        <a:ext cx="3136455" cy="971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519752" y="4321703"/>
            <a:ext cx="5164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由函数极限与数列极限的关系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0" y="164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02822" y="1728114"/>
          <a:ext cx="29337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" name="Equation" r:id="rId1" imgW="31089600" imgH="9753600" progId="Equation.DSMT4">
                  <p:embed/>
                </p:oleObj>
              </mc:Choice>
              <mc:Fallback>
                <p:oleObj name="Equation" r:id="rId1" imgW="31089600" imgH="975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22" y="1728114"/>
                        <a:ext cx="2933700" cy="915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49639" y="1692513"/>
          <a:ext cx="2018394" cy="9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4" name="Equation" r:id="rId3" imgW="21945600" imgH="10363200" progId="Equation.DSMT4">
                  <p:embed/>
                </p:oleObj>
              </mc:Choice>
              <mc:Fallback>
                <p:oleObj name="Equation" r:id="rId3" imgW="219456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639" y="1692513"/>
                        <a:ext cx="2018394" cy="95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10016" y="2544821"/>
          <a:ext cx="4024634" cy="966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" name="Equation" r:id="rId5" imgW="42672000" imgH="10363200" progId="Equation.DSMT4">
                  <p:embed/>
                </p:oleObj>
              </mc:Choice>
              <mc:Fallback>
                <p:oleObj name="Equation" r:id="rId5" imgW="42672000" imgH="1036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016" y="2544821"/>
                        <a:ext cx="4024634" cy="966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520843" y="1048831"/>
            <a:ext cx="8416921" cy="581960"/>
            <a:chOff x="1950720" y="548322"/>
            <a:chExt cx="8416921" cy="58196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31230" y="603624"/>
            <a:ext cx="905695" cy="49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6" name="Equation" r:id="rId7" imgW="8839200" imgH="4876800" progId="Equation.DSMT4">
                    <p:embed/>
                  </p:oleObj>
                </mc:Choice>
                <mc:Fallback>
                  <p:oleObj name="Equation" r:id="rId7" imgW="8839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230" y="603624"/>
                          <a:ext cx="905695" cy="492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940948" y="639362"/>
            <a:ext cx="922448" cy="422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67" name="Equation" r:id="rId9" imgW="8839200" imgH="4267200" progId="Equation.DSMT4">
                    <p:embed/>
                  </p:oleObj>
                </mc:Choice>
                <mc:Fallback>
                  <p:oleObj name="Equation" r:id="rId9" imgW="8839200" imgH="426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948" y="639362"/>
                          <a:ext cx="922448" cy="422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50720" y="603624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97234" y="607062"/>
              <a:ext cx="9867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10338" y="548322"/>
              <a:ext cx="45573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的某邻域内有连续的导数，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43716" y="1898156"/>
            <a:ext cx="14657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6179" y="1071141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22270" y="3434829"/>
            <a:ext cx="519230" cy="5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48111" y="343482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zh-CN" altLang="en-US" sz="2800" b="1" dirty="0"/>
              <a:t>海</a:t>
            </a:r>
            <a:r>
              <a:rPr lang="zh-CN" altLang="en-US" sz="2800" b="1" dirty="0" smtClean="0"/>
              <a:t>涅定理，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881885" y="3851743"/>
          <a:ext cx="3055875" cy="165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8" name="Equation" r:id="rId11" imgW="33832800" imgH="18288000" progId="Equation.DSMT4">
                  <p:embed/>
                </p:oleObj>
              </mc:Choice>
              <mc:Fallback>
                <p:oleObj name="Equation" r:id="rId11" imgW="33832800" imgH="18288000" progId="Equation.DSMT4">
                  <p:embed/>
                  <p:pic>
                    <p:nvPicPr>
                      <p:cNvPr id="0" name="图片 538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1885" y="3851743"/>
                        <a:ext cx="3055875" cy="1651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897058" y="4194841"/>
          <a:ext cx="2584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9" name="Equation" r:id="rId13" imgW="28041600" imgH="9753600" progId="Equation.DSMT4">
                  <p:embed/>
                </p:oleObj>
              </mc:Choice>
              <mc:Fallback>
                <p:oleObj name="Equation" r:id="rId13" imgW="28041600" imgH="9753600" progId="Equation.DSMT4">
                  <p:embed/>
                  <p:pic>
                    <p:nvPicPr>
                      <p:cNvPr id="0" name="图片 538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97058" y="4194841"/>
                        <a:ext cx="25844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789447" y="5410911"/>
          <a:ext cx="2688519" cy="97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0" name="Equation" r:id="rId15" imgW="28651200" imgH="10363200" progId="Equation.DSMT4">
                  <p:embed/>
                </p:oleObj>
              </mc:Choice>
              <mc:Fallback>
                <p:oleObj name="Equation" r:id="rId15" imgW="28651200" imgH="10363200" progId="Equation.DSMT4">
                  <p:embed/>
                  <p:pic>
                    <p:nvPicPr>
                      <p:cNvPr id="0" name="图片 538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9447" y="5410911"/>
                        <a:ext cx="2688519" cy="97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804564" y="5340256"/>
          <a:ext cx="2409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1" name="Equation" r:id="rId17" imgW="26212800" imgH="10363200" progId="Equation.DSMT4">
                  <p:embed/>
                </p:oleObj>
              </mc:Choice>
              <mc:Fallback>
                <p:oleObj name="Equation" r:id="rId17" imgW="26212800" imgH="10363200" progId="Equation.DSMT4">
                  <p:embed/>
                  <p:pic>
                    <p:nvPicPr>
                      <p:cNvPr id="0" name="图片 53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64" y="5340256"/>
                        <a:ext cx="2409825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墨迹 11"/>
              <p14:cNvContentPartPr/>
              <p14:nvPr/>
            </p14:nvContentPartPr>
            <p14:xfrm>
              <a:off x="7734300" y="18097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0"/>
            </p:blipFill>
            <p:spPr>
              <a:xfrm>
                <a:off x="7734300" y="18097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668418" y="1764249"/>
          <a:ext cx="3019432" cy="920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3" name="Equation" r:id="rId1" imgW="32004000" imgH="9753600" progId="Equation.DSMT4">
                  <p:embed/>
                </p:oleObj>
              </mc:Choice>
              <mc:Fallback>
                <p:oleObj name="Equation" r:id="rId1" imgW="32004000" imgH="9753600" progId="Equation.DSMT4">
                  <p:embed/>
                  <p:pic>
                    <p:nvPicPr>
                      <p:cNvPr id="0" name="图片 636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8418" y="1764249"/>
                        <a:ext cx="3019432" cy="920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31843" y="202264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zh-CN" altLang="en-US" sz="2800" b="1" dirty="0"/>
              <a:t>海</a:t>
            </a:r>
            <a:r>
              <a:rPr lang="zh-CN" altLang="en-US" sz="2800" b="1" dirty="0" smtClean="0"/>
              <a:t>涅定理，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75966" y="935814"/>
          <a:ext cx="43672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4" name="Equation" r:id="rId3" imgW="46329600" imgH="9753600" progId="Equation.DSMT4">
                  <p:embed/>
                </p:oleObj>
              </mc:Choice>
              <mc:Fallback>
                <p:oleObj name="Equation" r:id="rId3" imgW="46329600" imgH="9753600" progId="Equation.DSMT4">
                  <p:embed/>
                  <p:pic>
                    <p:nvPicPr>
                      <p:cNvPr id="0" name="图片 636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5966" y="935814"/>
                        <a:ext cx="436721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83210" y="950693"/>
          <a:ext cx="2644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5" imgW="28041600" imgH="9753600" progId="Equation.DSMT4">
                  <p:embed/>
                </p:oleObj>
              </mc:Choice>
              <mc:Fallback>
                <p:oleObj name="Equation" r:id="rId5" imgW="28041600" imgH="9753600" progId="Equation.DSMT4">
                  <p:embed/>
                  <p:pic>
                    <p:nvPicPr>
                      <p:cNvPr id="0" name="图片 636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210" y="950693"/>
                        <a:ext cx="2644775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500654" y="1262029"/>
          <a:ext cx="1481546" cy="414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7" imgW="15240000" imgH="4267200" progId="Equation.DSMT4">
                  <p:embed/>
                </p:oleObj>
              </mc:Choice>
              <mc:Fallback>
                <p:oleObj name="Equation" r:id="rId7" imgW="15240000" imgH="4267200" progId="Equation.DSMT4">
                  <p:embed/>
                  <p:pic>
                    <p:nvPicPr>
                      <p:cNvPr id="0" name="图片 63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0654" y="1262029"/>
                        <a:ext cx="1481546" cy="414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54800" y="2041960"/>
          <a:ext cx="629194" cy="44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9" imgW="6096000" imgH="4267200" progId="Equation.DSMT4">
                  <p:embed/>
                </p:oleObj>
              </mc:Choice>
              <mc:Fallback>
                <p:oleObj name="Equation" r:id="rId9" imgW="6096000" imgH="4267200" progId="Equation.DSMT4">
                  <p:embed/>
                  <p:pic>
                    <p:nvPicPr>
                      <p:cNvPr id="0" name="图片 636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4800" y="2041960"/>
                        <a:ext cx="629194" cy="44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64011" y="2877928"/>
          <a:ext cx="1979642" cy="47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11" imgW="20421600" imgH="4876800" progId="Equation.DSMT4">
                  <p:embed/>
                </p:oleObj>
              </mc:Choice>
              <mc:Fallback>
                <p:oleObj name="Equation" r:id="rId11" imgW="20421600" imgH="4876800" progId="Equation.DSMT4">
                  <p:embed/>
                  <p:pic>
                    <p:nvPicPr>
                      <p:cNvPr id="0" name="图片 636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4011" y="2877928"/>
                        <a:ext cx="1979642" cy="47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43653" y="2586315"/>
          <a:ext cx="3438463" cy="9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13" imgW="37185600" imgH="9753600" progId="Equation.DSMT4">
                  <p:embed/>
                </p:oleObj>
              </mc:Choice>
              <mc:Fallback>
                <p:oleObj name="Equation" r:id="rId13" imgW="37185600" imgH="9753600" progId="Equation.DSMT4">
                  <p:embed/>
                  <p:pic>
                    <p:nvPicPr>
                      <p:cNvPr id="0" name="图片 636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3653" y="2586315"/>
                        <a:ext cx="3438463" cy="901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40167" y="2599001"/>
          <a:ext cx="26987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0" name="Equation" r:id="rId15" imgW="30175200" imgH="9753600" progId="Equation.DSMT4">
                  <p:embed/>
                </p:oleObj>
              </mc:Choice>
              <mc:Fallback>
                <p:oleObj name="Equation" r:id="rId15" imgW="30175200" imgH="9753600" progId="Equation.DSMT4">
                  <p:embed/>
                  <p:pic>
                    <p:nvPicPr>
                      <p:cNvPr id="0" name="图片 636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40167" y="2599001"/>
                        <a:ext cx="269875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1" name="Equation" r:id="rId17" imgW="2743200" imgH="4267200" progId="Equation.DSMT4">
                  <p:embed/>
                </p:oleObj>
              </mc:Choice>
              <mc:Fallback>
                <p:oleObj name="Equation" r:id="rId17" imgW="2743200" imgH="4267200" progId="Equation.DSMT4">
                  <p:embed/>
                  <p:pic>
                    <p:nvPicPr>
                      <p:cNvPr id="0" name="图片 636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15529" y="3559527"/>
          <a:ext cx="5818803" cy="49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2" name="Equation" r:id="rId19" imgW="60350400" imgH="5181600" progId="Equation.DSMT4">
                  <p:embed/>
                </p:oleObj>
              </mc:Choice>
              <mc:Fallback>
                <p:oleObj name="Equation" r:id="rId19" imgW="60350400" imgH="5181600" progId="Equation.DSMT4">
                  <p:embed/>
                  <p:pic>
                    <p:nvPicPr>
                      <p:cNvPr id="0" name="图片 636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15529" y="3559527"/>
                        <a:ext cx="5818803" cy="499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398147" y="3573208"/>
          <a:ext cx="2424906" cy="52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3" name="Equation" r:id="rId21" imgW="23774400" imgH="5181600" progId="Equation.DSMT4">
                  <p:embed/>
                </p:oleObj>
              </mc:Choice>
              <mc:Fallback>
                <p:oleObj name="Equation" r:id="rId21" imgW="23774400" imgH="5181600" progId="Equation.DSMT4">
                  <p:embed/>
                  <p:pic>
                    <p:nvPicPr>
                      <p:cNvPr id="0" name="图片 636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398147" y="3573208"/>
                        <a:ext cx="2424906" cy="528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53189" y="4168145"/>
          <a:ext cx="292008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4" name="Equation" r:id="rId23" imgW="28956000" imgH="5181600" progId="Equation.DSMT4">
                  <p:embed/>
                </p:oleObj>
              </mc:Choice>
              <mc:Fallback>
                <p:oleObj name="Equation" r:id="rId23" imgW="28956000" imgH="5181600" progId="Equation.DSMT4">
                  <p:embed/>
                  <p:pic>
                    <p:nvPicPr>
                      <p:cNvPr id="0" name="图片 6368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53189" y="4168145"/>
                        <a:ext cx="292008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334458" y="3977844"/>
          <a:ext cx="1608720" cy="90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5" name="Equation" r:id="rId25" imgW="17373600" imgH="9753600" progId="Equation.DSMT4">
                  <p:embed/>
                </p:oleObj>
              </mc:Choice>
              <mc:Fallback>
                <p:oleObj name="Equation" r:id="rId25" imgW="17373600" imgH="9753600" progId="Equation.DSMT4">
                  <p:embed/>
                  <p:pic>
                    <p:nvPicPr>
                      <p:cNvPr id="0" name="图片 636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34458" y="3977844"/>
                        <a:ext cx="1608720" cy="903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145613" y="4179096"/>
          <a:ext cx="4088115" cy="522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6" name="Equation" r:id="rId27" imgW="40538400" imgH="5181600" progId="Equation.DSMT4">
                  <p:embed/>
                </p:oleObj>
              </mc:Choice>
              <mc:Fallback>
                <p:oleObj name="Equation" r:id="rId27" imgW="40538400" imgH="5181600" progId="Equation.DSMT4">
                  <p:embed/>
                  <p:pic>
                    <p:nvPicPr>
                      <p:cNvPr id="0" name="图片 6368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45613" y="4179096"/>
                        <a:ext cx="4088115" cy="522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31843" y="4785794"/>
          <a:ext cx="3217181" cy="94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7" name="Equation" r:id="rId29" imgW="33223200" imgH="9753600" progId="Equation.DSMT4">
                  <p:embed/>
                </p:oleObj>
              </mc:Choice>
              <mc:Fallback>
                <p:oleObj name="Equation" r:id="rId29" imgW="33223200" imgH="9753600" progId="Equation.DSMT4">
                  <p:embed/>
                  <p:pic>
                    <p:nvPicPr>
                      <p:cNvPr id="0" name="图片 6368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31843" y="4785794"/>
                        <a:ext cx="3217181" cy="94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09426" y="4747194"/>
          <a:ext cx="1466227" cy="97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8" name="Equation" r:id="rId31" imgW="14630400" imgH="9753600" progId="Equation.DSMT4">
                  <p:embed/>
                </p:oleObj>
              </mc:Choice>
              <mc:Fallback>
                <p:oleObj name="Equation" r:id="rId31" imgW="14630400" imgH="9753600" progId="Equation.DSMT4">
                  <p:embed/>
                  <p:pic>
                    <p:nvPicPr>
                      <p:cNvPr id="0" name="图片 6368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09426" y="4747194"/>
                        <a:ext cx="1466227" cy="97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146800" y="4752857"/>
          <a:ext cx="4152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9" name="Equation" r:id="rId33" imgW="42976800" imgH="9753600" progId="Equation.DSMT4">
                  <p:embed/>
                </p:oleObj>
              </mc:Choice>
              <mc:Fallback>
                <p:oleObj name="Equation" r:id="rId33" imgW="42976800" imgH="9753600" progId="Equation.DSMT4">
                  <p:embed/>
                  <p:pic>
                    <p:nvPicPr>
                      <p:cNvPr id="0" name="图片 6368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46800" y="4752857"/>
                        <a:ext cx="41529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495745" y="5786075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Leibniz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判别法，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458741" y="5579958"/>
          <a:ext cx="30480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0" name="Equation" r:id="rId35" imgW="32308800" imgH="10363200" progId="Equation.DSMT4">
                  <p:embed/>
                </p:oleObj>
              </mc:Choice>
              <mc:Fallback>
                <p:oleObj name="Equation" r:id="rId35" imgW="32308800" imgH="10363200" progId="Equation.DSMT4">
                  <p:embed/>
                  <p:pic>
                    <p:nvPicPr>
                      <p:cNvPr id="0" name="图片 63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741" y="5579958"/>
                        <a:ext cx="3048000" cy="96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06741" y="5797540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从而条件收敛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983" y="1057049"/>
            <a:ext cx="492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小结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.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</a:rPr>
              <a:t>任意项</a:t>
            </a:r>
            <a:r>
              <a:rPr lang="zh-CN" altLang="en-US" sz="2800" b="1" dirty="0" smtClean="0">
                <a:solidFill>
                  <a:srgbClr val="000099"/>
                </a:solidFill>
                <a:latin typeface="黑体" panose="02010609060101010101" pitchFamily="49" charset="-122"/>
              </a:rPr>
              <a:t>级数判别法</a:t>
            </a:r>
            <a:endParaRPr lang="zh-CN" altLang="en-US" sz="2800" b="1" dirty="0">
              <a:solidFill>
                <a:srgbClr val="000099"/>
              </a:solidFill>
              <a:latin typeface="黑体" panose="02010609060101010101" pitchFamily="49" charset="-122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432034" y="175818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为收敛级数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3224110" y="1510892"/>
          <a:ext cx="1325707" cy="10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6" name="Equation" r:id="rId2" imgW="13106400" imgH="10363200" progId="Equation.DSMT4">
                  <p:embed/>
                </p:oleObj>
              </mc:Choice>
              <mc:Fallback>
                <p:oleObj name="Equation" r:id="rId2" imgW="13106400" imgH="10363200" progId="Equation.DSMT4">
                  <p:embed/>
                  <p:pic>
                    <p:nvPicPr>
                      <p:cNvPr id="0" name="图片 60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110" y="1510892"/>
                        <a:ext cx="1325707" cy="10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2050983" y="43981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Leibniz </a:t>
            </a:r>
            <a:r>
              <a:rPr lang="zh-CN" altLang="zh-CN" b="1" dirty="0" smtClean="0">
                <a:solidFill>
                  <a:schemeClr val="tx1"/>
                </a:solidFill>
                <a:ea typeface="楷体_GB2312" pitchFamily="49" charset="-122"/>
              </a:rPr>
              <a:t>判别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</a:rPr>
              <a:t>法: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2957384" y="5137015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7" name="公式" r:id="rId4" imgW="1914525" imgH="390525" progId="Equation.3">
                  <p:embed/>
                </p:oleObj>
              </mc:Choice>
              <mc:Fallback>
                <p:oleObj name="公式" r:id="rId4" imgW="1914525" imgH="390525" progId="Equation.3">
                  <p:embed/>
                  <p:pic>
                    <p:nvPicPr>
                      <p:cNvPr id="0" name="图片 60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384" y="5137015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3061464" y="5717927"/>
          <a:ext cx="1651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8" name="公式" r:id="rId6" imgW="1609725" imgH="581025" progId="Equation.3">
                  <p:embed/>
                </p:oleObj>
              </mc:Choice>
              <mc:Fallback>
                <p:oleObj name="公式" r:id="rId6" imgW="1609725" imgH="581025" progId="Equation.3">
                  <p:embed/>
                  <p:pic>
                    <p:nvPicPr>
                      <p:cNvPr id="0" name="图片 60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464" y="5717927"/>
                        <a:ext cx="1651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5943600" y="52673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则交错级数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41" name="Object 9"/>
          <p:cNvGraphicFramePr>
            <a:graphicFrameLocks noChangeAspect="1"/>
          </p:cNvGraphicFramePr>
          <p:nvPr/>
        </p:nvGraphicFramePr>
        <p:xfrm>
          <a:off x="7894459" y="5105400"/>
          <a:ext cx="1486622" cy="95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9" name="Equation" r:id="rId8" imgW="16459200" imgH="10363200" progId="Equation.DSMT4">
                  <p:embed/>
                </p:oleObj>
              </mc:Choice>
              <mc:Fallback>
                <p:oleObj name="Equation" r:id="rId8" imgW="16459200" imgH="10363200" progId="Equation.DSMT4">
                  <p:embed/>
                  <p:pic>
                    <p:nvPicPr>
                      <p:cNvPr id="0" name="图片 60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459" y="5105400"/>
                        <a:ext cx="1486622" cy="950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9372600" y="52530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收敛</a:t>
            </a:r>
            <a:endParaRPr lang="zh-CN" altLang="en-US" b="1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2133600" y="17464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概念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3244" name="Object 12"/>
          <p:cNvGraphicFramePr>
            <a:graphicFrameLocks noChangeAspect="1"/>
          </p:cNvGraphicFramePr>
          <p:nvPr/>
        </p:nvGraphicFramePr>
        <p:xfrm>
          <a:off x="3387503" y="2460446"/>
          <a:ext cx="2394089" cy="102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0" name="Equation" r:id="rId10" imgW="24993600" imgH="10363200" progId="Equation.DSMT4">
                  <p:embed/>
                </p:oleObj>
              </mc:Choice>
              <mc:Fallback>
                <p:oleObj name="Equation" r:id="rId10" imgW="24993600" imgH="10363200" progId="Equation.DSMT4">
                  <p:embed/>
                  <p:pic>
                    <p:nvPicPr>
                      <p:cNvPr id="0" name="图片 60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503" y="2460446"/>
                        <a:ext cx="2394089" cy="102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/>
        </p:nvGraphicFramePr>
        <p:xfrm>
          <a:off x="5749019" y="2453202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1" name="Equation" r:id="rId12" imgW="13106400" imgH="10363200" progId="Equation.DSMT4">
                  <p:embed/>
                </p:oleObj>
              </mc:Choice>
              <mc:Fallback>
                <p:oleObj name="Equation" r:id="rId12" imgW="13106400" imgH="10363200" progId="Equation.DSMT4">
                  <p:embed/>
                  <p:pic>
                    <p:nvPicPr>
                      <p:cNvPr id="0" name="图片 60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019" y="2453202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7042974" y="268463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绝对收敛</a:t>
            </a:r>
            <a:endParaRPr lang="zh-CN" altLang="en-US" b="1" dirty="0">
              <a:ea typeface="楷体_GB2312" pitchFamily="49" charset="-122"/>
            </a:endParaRPr>
          </a:p>
        </p:txBody>
      </p:sp>
      <p:graphicFrame>
        <p:nvGraphicFramePr>
          <p:cNvPr id="223247" name="Object 15"/>
          <p:cNvGraphicFramePr>
            <a:graphicFrameLocks noChangeAspect="1"/>
          </p:cNvGraphicFramePr>
          <p:nvPr/>
        </p:nvGraphicFramePr>
        <p:xfrm>
          <a:off x="3429000" y="3493322"/>
          <a:ext cx="2392362" cy="996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2" name="Equation" r:id="rId14" imgW="25603200" imgH="10363200" progId="Equation.DSMT4">
                  <p:embed/>
                </p:oleObj>
              </mc:Choice>
              <mc:Fallback>
                <p:oleObj name="Equation" r:id="rId14" imgW="25603200" imgH="10363200" progId="Equation.DSMT4">
                  <p:embed/>
                  <p:pic>
                    <p:nvPicPr>
                      <p:cNvPr id="0" name="图片 60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93322"/>
                        <a:ext cx="2392362" cy="996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7080774" y="365551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条件收敛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23249" name="AutoShape 17"/>
          <p:cNvSpPr/>
          <p:nvPr/>
        </p:nvSpPr>
        <p:spPr bwMode="auto">
          <a:xfrm>
            <a:off x="3150400" y="2651413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3250" name="Object 18"/>
          <p:cNvGraphicFramePr>
            <a:graphicFrameLocks noChangeAspect="1"/>
          </p:cNvGraphicFramePr>
          <p:nvPr/>
        </p:nvGraphicFramePr>
        <p:xfrm>
          <a:off x="5821361" y="3445050"/>
          <a:ext cx="1293955" cy="10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3" name="Equation" r:id="rId16" imgW="13106400" imgH="10363200" progId="Equation.DSMT4">
                  <p:embed/>
                </p:oleObj>
              </mc:Choice>
              <mc:Fallback>
                <p:oleObj name="Equation" r:id="rId16" imgW="13106400" imgH="10363200" progId="Equation.DSMT4">
                  <p:embed/>
                  <p:pic>
                    <p:nvPicPr>
                      <p:cNvPr id="0" name="图片 60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1" y="3445050"/>
                        <a:ext cx="1293955" cy="10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1" name="AutoShape 19"/>
          <p:cNvSpPr/>
          <p:nvPr/>
        </p:nvSpPr>
        <p:spPr bwMode="auto">
          <a:xfrm>
            <a:off x="5040527" y="5219452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3252" name="AutoShape 20"/>
          <p:cNvSpPr>
            <a:spLocks noChangeArrowheads="1"/>
          </p:cNvSpPr>
          <p:nvPr/>
        </p:nvSpPr>
        <p:spPr bwMode="auto">
          <a:xfrm>
            <a:off x="5257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557BF7-7A7B-4DD6-8435-B8706126FFB4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7" grpId="0" autoUpdateAnimBg="0"/>
      <p:bldP spid="223240" grpId="0" autoUpdateAnimBg="0"/>
      <p:bldP spid="223242" grpId="0" autoUpdateAnimBg="0"/>
      <p:bldP spid="223243" grpId="0" autoUpdateAnimBg="0"/>
      <p:bldP spid="223246" grpId="0" advAuto="0" autoUpdateAnimBg="0" build="p"/>
      <p:bldP spid="223248" grpId="0" advAuto="0" autoUpdateAnimBg="0" build="p"/>
      <p:bldP spid="223249" grpId="0" animBg="1"/>
      <p:bldP spid="223251" grpId="0" animBg="1"/>
      <p:bldP spid="2232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062164" y="702836"/>
          <a:ext cx="61658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4" name="Equation" r:id="rId1" imgW="6124575" imgH="866775" progId="Equation.3">
                  <p:embed/>
                </p:oleObj>
              </mc:Choice>
              <mc:Fallback>
                <p:oleObj name="Equation" r:id="rId1" imgW="6124575" imgH="866775" progId="Equation.3">
                  <p:embed/>
                  <p:pic>
                    <p:nvPicPr>
                      <p:cNvPr id="0" name="图片 26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702836"/>
                        <a:ext cx="61658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062164" y="156167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指出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条件收敛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48496" y="21399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一般步骤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如下：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406086" y="2159428"/>
          <a:ext cx="186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5" name="Equation" r:id="rId4" imgW="1866900" imgH="558800" progId="Equation.3">
                  <p:embed/>
                </p:oleObj>
              </mc:Choice>
              <mc:Fallback>
                <p:oleObj name="Equation" r:id="rId4" imgW="1866900" imgH="558800" progId="Equation.3">
                  <p:embed/>
                  <p:pic>
                    <p:nvPicPr>
                      <p:cNvPr id="0" name="图片 26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86" y="2159428"/>
                        <a:ext cx="186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327776" y="213194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则级数发散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33688" y="27797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824289" y="2638425"/>
          <a:ext cx="40925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6" name="Equation" r:id="rId6" imgW="4076700" imgH="901700" progId="Equation.3">
                  <p:embed/>
                </p:oleObj>
              </mc:Choice>
              <mc:Fallback>
                <p:oleObj name="Equation" r:id="rId6" imgW="4076700" imgH="901700" progId="Equation.3">
                  <p:embed/>
                  <p:pic>
                    <p:nvPicPr>
                      <p:cNvPr id="0" name="图片 26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9" y="2638425"/>
                        <a:ext cx="40925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062164" y="3463132"/>
          <a:ext cx="5953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7" name="Equation" r:id="rId8" imgW="5943600" imgH="901700" progId="Equation.3">
                  <p:embed/>
                </p:oleObj>
              </mc:Choice>
              <mc:Fallback>
                <p:oleObj name="Equation" r:id="rId8" imgW="5943600" imgH="901700" progId="Equation.3">
                  <p:embed/>
                  <p:pic>
                    <p:nvPicPr>
                      <p:cNvPr id="0" name="图片 26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3463132"/>
                        <a:ext cx="59531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831996" y="363297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否则：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062164" y="4270416"/>
          <a:ext cx="676751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8" name="Equation" r:id="rId10" imgW="6756400" imgH="1866900" progId="Equation.3">
                  <p:embed/>
                </p:oleObj>
              </mc:Choice>
              <mc:Fallback>
                <p:oleObj name="Equation" r:id="rId10" imgW="6756400" imgH="1866900" progId="Equation.3">
                  <p:embed/>
                  <p:pic>
                    <p:nvPicPr>
                      <p:cNvPr id="0" name="图片 26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4270416"/>
                        <a:ext cx="6767512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662488" y="5208649"/>
          <a:ext cx="46180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99" name="Equation" r:id="rId12" imgW="4610100" imgH="901700" progId="Equation.3">
                  <p:embed/>
                </p:oleObj>
              </mc:Choice>
              <mc:Fallback>
                <p:oleObj name="Equation" r:id="rId12" imgW="4610100" imgH="901700" progId="Equation.3">
                  <p:embed/>
                  <p:pic>
                    <p:nvPicPr>
                      <p:cNvPr id="0" name="图片 26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208649"/>
                        <a:ext cx="46180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376489" y="5876925"/>
          <a:ext cx="45037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0" name="Equation" r:id="rId14" imgW="4495800" imgH="901700" progId="Equation.3">
                  <p:embed/>
                </p:oleObj>
              </mc:Choice>
              <mc:Fallback>
                <p:oleObj name="Equation" r:id="rId14" imgW="4495800" imgH="901700" progId="Equation.3">
                  <p:embed/>
                  <p:pic>
                    <p:nvPicPr>
                      <p:cNvPr id="0" name="图片 26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5876925"/>
                        <a:ext cx="45037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491288" y="5876925"/>
          <a:ext cx="29257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1" name="Equation" r:id="rId16" imgW="2921000" imgH="901700" progId="Equation.3">
                  <p:embed/>
                </p:oleObj>
              </mc:Choice>
              <mc:Fallback>
                <p:oleObj name="Equation" r:id="rId16" imgW="2921000" imgH="901700" progId="Equation.3">
                  <p:embed/>
                  <p:pic>
                    <p:nvPicPr>
                      <p:cNvPr id="0" name="图片 26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5876925"/>
                        <a:ext cx="29257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36C7AB-5855-4856-95B4-CA01C4D8DA1F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 build="p"/>
      <p:bldP spid="12292" grpId="0" autoUpdateAnimBg="0" build="p"/>
      <p:bldP spid="12294" grpId="0" autoUpdateAnimBg="0" build="p"/>
      <p:bldP spid="12295" grpId="0" autoUpdateAnimBg="0" build="p"/>
      <p:bldP spid="12298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804122" y="5639092"/>
          <a:ext cx="692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4" name="Equation" r:id="rId1" imgW="64008000" imgH="4876800" progId="Equation.DSMT4">
                  <p:embed/>
                </p:oleObj>
              </mc:Choice>
              <mc:Fallback>
                <p:oleObj name="Equation" r:id="rId1" imgW="64008000" imgH="4876800" progId="Equation.DSMT4">
                  <p:embed/>
                  <p:pic>
                    <p:nvPicPr>
                      <p:cNvPr id="0" name="图片 26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5639092"/>
                        <a:ext cx="69246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8EB3CE-5754-4878-AE52-DE754DEC8188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37447" y="1039932"/>
          <a:ext cx="70881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3" imgW="65532000" imgH="10363200" progId="Equation.DSMT4">
                  <p:embed/>
                </p:oleObj>
              </mc:Choice>
              <mc:Fallback>
                <p:oleObj name="Equation" r:id="rId3" imgW="65532000" imgH="10363200" progId="Equation.DSMT4">
                  <p:embed/>
                  <p:pic>
                    <p:nvPicPr>
                      <p:cNvPr id="0" name="图片 26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1039932"/>
                        <a:ext cx="7088187" cy="112077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37447" y="2106589"/>
          <a:ext cx="8639175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Equation" r:id="rId5" imgW="79857600" imgH="17373600" progId="Equation.DSMT4">
                  <p:embed/>
                </p:oleObj>
              </mc:Choice>
              <mc:Fallback>
                <p:oleObj name="Equation" r:id="rId5" imgW="79857600" imgH="17373600" progId="Equation.DSMT4">
                  <p:embed/>
                  <p:pic>
                    <p:nvPicPr>
                      <p:cNvPr id="0" name="图片 26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47" y="2106589"/>
                        <a:ext cx="8639175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04122" y="3812022"/>
          <a:ext cx="857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7" imgW="79248000" imgH="15849600" progId="Equation.DSMT4">
                  <p:embed/>
                </p:oleObj>
              </mc:Choice>
              <mc:Fallback>
                <p:oleObj name="Equation" r:id="rId7" imgW="79248000" imgH="15849600" progId="Equation.DSMT4">
                  <p:embed/>
                  <p:pic>
                    <p:nvPicPr>
                      <p:cNvPr id="0" name="图片 26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122" y="3812022"/>
                        <a:ext cx="857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94365" y="625823"/>
            <a:ext cx="213508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三点说明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58975" y="1114426"/>
            <a:ext cx="82296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(1) 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满足条件</a:t>
            </a:r>
            <a:r>
              <a:rPr lang="zh-CN" altLang="en-US" b="1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(i) (ii)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的交错级数为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莱布尼茨型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938338" y="1858964"/>
            <a:ext cx="8077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交错级数收敛的充分条件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395538" y="2286001"/>
            <a:ext cx="76200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(ii)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16175" y="2836863"/>
            <a:ext cx="7620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若不满足条件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ea typeface="黑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未必发散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958975" y="3562351"/>
            <a:ext cx="8330334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应用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莱布尼茨定理判断交错级数敛散性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必须验证这两个条件，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缺一不可</a:t>
            </a:r>
            <a:r>
              <a:rPr lang="en-US" altLang="zh-CN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FED4F-1ED3-40A8-9126-161B5D8630B9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93890" y="4601073"/>
            <a:ext cx="1635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</a:rPr>
              <a:t>证明分析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45999" y="4582780"/>
            <a:ext cx="3671998" cy="549854"/>
            <a:chOff x="3545999" y="4582780"/>
            <a:chExt cx="3671998" cy="549854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545999" y="4646753"/>
            <a:ext cx="646546" cy="485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5" name="公式" r:id="rId2" imgW="304800" imgH="228600" progId="Equation.3">
                    <p:embed/>
                  </p:oleObj>
                </mc:Choice>
                <mc:Fallback>
                  <p:oleObj name="公式" r:id="rId2" imgW="304800" imgH="228600" progId="Equation.3">
                    <p:embed/>
                    <p:pic>
                      <p:nvPicPr>
                        <p:cNvPr id="0" name="图片 50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999" y="4646753"/>
                          <a:ext cx="646546" cy="485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155204" y="4582780"/>
              <a:ext cx="3062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定义法</a:t>
              </a:r>
              <a:r>
                <a:rPr lang="en-US" altLang="zh-CN" sz="2800" b="1" dirty="0"/>
                <a:t>)</a:t>
              </a:r>
              <a:endParaRPr lang="en-US" altLang="zh-CN" sz="2800" b="1" dirty="0"/>
            </a:p>
          </p:txBody>
        </p:sp>
      </p:grp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228912" y="5273143"/>
          <a:ext cx="600365" cy="39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6" name="公式" r:id="rId4" imgW="215900" imgH="139700" progId="Equation.3">
                  <p:embed/>
                </p:oleObj>
              </mc:Choice>
              <mc:Fallback>
                <p:oleObj name="公式" r:id="rId4" imgW="215900" imgH="139700" progId="Equation.3">
                  <p:embed/>
                  <p:pic>
                    <p:nvPicPr>
                      <p:cNvPr id="0" name="图片 50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12" y="5273143"/>
                        <a:ext cx="600365" cy="390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69272" y="5113454"/>
            <a:ext cx="5020123" cy="584654"/>
            <a:chOff x="3128963" y="5114138"/>
            <a:chExt cx="5020123" cy="584654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3128963" y="5164138"/>
            <a:ext cx="828713" cy="534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7" name="Equation" r:id="rId6" imgW="9448800" imgH="6096000" progId="Equation.DSMT4">
                    <p:embed/>
                  </p:oleObj>
                </mc:Choice>
                <mc:Fallback>
                  <p:oleObj name="Equation" r:id="rId6" imgW="9448800" imgH="6096000" progId="Equation.DSMT4">
                    <p:embed/>
                    <p:pic>
                      <p:nvPicPr>
                        <p:cNvPr id="0" name="图片 50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963" y="5164138"/>
                          <a:ext cx="828713" cy="534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909709" y="5140653"/>
              <a:ext cx="6161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和</a:t>
              </a:r>
              <a:endParaRPr lang="zh-CN" altLang="en-US" sz="2800" b="1" dirty="0"/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4436046" y="5188931"/>
            <a:ext cx="962696" cy="482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8" name="公式" r:id="rId8" imgW="457200" imgH="228600" progId="Equation.3">
                    <p:embed/>
                  </p:oleObj>
                </mc:Choice>
                <mc:Fallback>
                  <p:oleObj name="公式" r:id="rId8" imgW="457200" imgH="228600" progId="Equation.3">
                    <p:embed/>
                    <p:pic>
                      <p:nvPicPr>
                        <p:cNvPr id="0" name="图片 506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046" y="5188931"/>
                          <a:ext cx="962696" cy="482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411371" y="5114138"/>
              <a:ext cx="27377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极限存在且相等</a:t>
              </a:r>
              <a:endParaRPr lang="zh-CN" altLang="en-US" sz="28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87221" y="5751397"/>
            <a:ext cx="2393344" cy="523220"/>
            <a:chOff x="2569730" y="5731085"/>
            <a:chExt cx="2393344" cy="523220"/>
          </a:xfrm>
        </p:grpSpPr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2569730" y="5735637"/>
            <a:ext cx="804974" cy="518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9" name="公式" r:id="rId10" imgW="355600" imgH="228600" progId="Equation.3">
                    <p:embed/>
                  </p:oleObj>
                </mc:Choice>
                <mc:Fallback>
                  <p:oleObj name="公式" r:id="rId10" imgW="355600" imgH="228600" progId="Equation.3">
                    <p:embed/>
                    <p:pic>
                      <p:nvPicPr>
                        <p:cNvPr id="0" name="图片 50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730" y="5735637"/>
                          <a:ext cx="804974" cy="518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269673" y="5731085"/>
              <a:ext cx="16934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单调有界</a:t>
              </a:r>
              <a:endParaRPr lang="zh-CN" altLang="en-US" sz="2800" b="1" dirty="0"/>
            </a:p>
          </p:txBody>
        </p:sp>
      </p:grp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5618597" y="5830493"/>
          <a:ext cx="505545" cy="34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0" name="公式" r:id="rId12" imgW="203200" imgH="139700" progId="Equation.3">
                  <p:embed/>
                </p:oleObj>
              </mc:Choice>
              <mc:Fallback>
                <p:oleObj name="公式" r:id="rId12" imgW="203200" imgH="139700" progId="Equation.3">
                  <p:embed/>
                  <p:pic>
                    <p:nvPicPr>
                      <p:cNvPr id="0" name="图片 50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97" y="5830493"/>
                        <a:ext cx="505545" cy="349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151680" y="5734902"/>
            <a:ext cx="2616085" cy="523220"/>
            <a:chOff x="5338300" y="5731085"/>
            <a:chExt cx="2616085" cy="523220"/>
          </a:xfrm>
        </p:grpSpPr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5338300" y="5755886"/>
            <a:ext cx="773547" cy="498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31" name="公式" r:id="rId14" imgW="355600" imgH="228600" progId="Equation.3">
                    <p:embed/>
                  </p:oleObj>
                </mc:Choice>
                <mc:Fallback>
                  <p:oleObj name="公式" r:id="rId14" imgW="355600" imgH="228600" progId="Equation.3">
                    <p:embed/>
                    <p:pic>
                      <p:nvPicPr>
                        <p:cNvPr id="0" name="图片 506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8300" y="5755886"/>
                          <a:ext cx="773547" cy="498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226175" y="5731085"/>
              <a:ext cx="172821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极限存在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6" grpId="0" autoUpdateAnimBg="0" build="p"/>
      <p:bldP spid="19467" grpId="0" autoUpdateAnimBg="0" build="p"/>
      <p:bldP spid="19468" grpId="0" autoUpdateAnimBg="0" build="p"/>
      <p:bldP spid="8" grpId="0" autoUpdateAnimBg="0" build="p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3476625"/>
            <a:ext cx="4267200" cy="19954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133600" y="567532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判别正项级数敛散性的方法与步骤</a:t>
            </a:r>
            <a:endParaRPr lang="zh-CN" altLang="en-US" sz="32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24694" y="2167732"/>
            <a:ext cx="3962400" cy="685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9400" y="2239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必要条件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495801" y="2183433"/>
          <a:ext cx="1503126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3" name="Equation" r:id="rId2" imgW="15849600" imgH="6705600" progId="Equation.DSMT4">
                  <p:embed/>
                </p:oleObj>
              </mc:Choice>
              <mc:Fallback>
                <p:oleObj name="Equation" r:id="rId2" imgW="15849600" imgH="6705600" progId="Equation.DSMT4">
                  <p:embed/>
                  <p:pic>
                    <p:nvPicPr>
                      <p:cNvPr id="0" name="图片 28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183433"/>
                        <a:ext cx="1503126" cy="704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6781800" y="2452688"/>
            <a:ext cx="1752600" cy="519112"/>
            <a:chOff x="3120" y="1113"/>
            <a:chExt cx="1104" cy="327"/>
          </a:xfrm>
        </p:grpSpPr>
        <p:sp>
          <p:nvSpPr>
            <p:cNvPr id="38950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不满足</a:t>
              </a:r>
              <a:endParaRPr lang="zh-CN" altLang="en-US" b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29600" y="22510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   散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2895601"/>
            <a:ext cx="0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19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满足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比值判别法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4282063" y="3393298"/>
          <a:ext cx="1951832" cy="10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" name="Equation" r:id="rId4" imgW="19507200" imgH="10668000" progId="Equation.DSMT4">
                  <p:embed/>
                </p:oleObj>
              </mc:Choice>
              <mc:Fallback>
                <p:oleObj name="Equation" r:id="rId4" imgW="19507200" imgH="10668000" progId="Equation.DSMT4">
                  <p:embed/>
                  <p:pic>
                    <p:nvPicPr>
                      <p:cNvPr id="0" name="图片 28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063" y="3393298"/>
                        <a:ext cx="1951832" cy="1081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86000" y="4738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根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值判别法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4301622" y="4669632"/>
          <a:ext cx="1847561" cy="76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5" name="Equation" r:id="rId6" imgW="19202400" imgH="7315200" progId="Equation.DSMT4">
                  <p:embed/>
                </p:oleObj>
              </mc:Choice>
              <mc:Fallback>
                <p:oleObj name="Equation" r:id="rId6" imgW="19202400" imgH="7315200" progId="Equation.DSMT4">
                  <p:embed/>
                  <p:pic>
                    <p:nvPicPr>
                      <p:cNvPr id="0" name="图片 28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622" y="4669632"/>
                        <a:ext cx="1847561" cy="767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48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3059009" y="5480050"/>
          <a:ext cx="87492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6" name="Equation" r:id="rId8" imgW="8839200" imgH="4876800" progId="Equation.DSMT4">
                  <p:embed/>
                </p:oleObj>
              </mc:Choice>
              <mc:Fallback>
                <p:oleObj name="Equation" r:id="rId8" imgW="8839200" imgH="4876800" progId="Equation.DSMT4">
                  <p:embed/>
                  <p:pic>
                    <p:nvPicPr>
                      <p:cNvPr id="0" name="图片 28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009" y="5480050"/>
                        <a:ext cx="87492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438400" y="6019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  敛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800600" y="6019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  散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6477003" y="3867150"/>
            <a:ext cx="944563" cy="552450"/>
            <a:chOff x="3120" y="2292"/>
            <a:chExt cx="595" cy="348"/>
          </a:xfrm>
        </p:grpSpPr>
        <p:graphicFrame>
          <p:nvGraphicFramePr>
            <p:cNvPr id="38948" name="Object 25"/>
            <p:cNvGraphicFramePr>
              <a:graphicFrameLocks noChangeAspect="1"/>
            </p:cNvGraphicFramePr>
            <p:nvPr/>
          </p:nvGraphicFramePr>
          <p:xfrm>
            <a:off x="3131" y="2292"/>
            <a:ext cx="58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07" name="Equation" r:id="rId10" imgW="8839200" imgH="4876800" progId="Equation.DSMT4">
                    <p:embed/>
                  </p:oleObj>
                </mc:Choice>
                <mc:Fallback>
                  <p:oleObj name="Equation" r:id="rId10" imgW="8839200" imgH="4876800" progId="Equation.DSMT4">
                    <p:embed/>
                    <p:pic>
                      <p:nvPicPr>
                        <p:cNvPr id="0" name="图片 28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2292"/>
                          <a:ext cx="58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391400" y="4114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不定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8382000" y="3595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比较判别法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553200" y="4572001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用其他判别法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382000" y="464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积分判别法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8382000" y="4114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部分和极限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5401470" y="5535181"/>
          <a:ext cx="887406" cy="51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8" name="Equation" r:id="rId12" imgW="8839200" imgH="4876800" progId="Equation.DSMT4">
                  <p:embed/>
                </p:oleObj>
              </mc:Choice>
              <mc:Fallback>
                <p:oleObj name="Equation" r:id="rId12" imgW="8839200" imgH="4876800" progId="Equation.DSMT4">
                  <p:embed/>
                  <p:pic>
                    <p:nvPicPr>
                      <p:cNvPr id="0" name="图片 28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470" y="5535181"/>
                        <a:ext cx="887406" cy="517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334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AutoShape 34"/>
          <p:cNvSpPr/>
          <p:nvPr/>
        </p:nvSpPr>
        <p:spPr bwMode="auto">
          <a:xfrm>
            <a:off x="8229600" y="36433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200400" y="4181476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/>
          <p:nvPr/>
        </p:nvGrpSpPr>
        <p:grpSpPr bwMode="auto">
          <a:xfrm>
            <a:off x="3336925" y="4181476"/>
            <a:ext cx="273050" cy="619125"/>
            <a:chOff x="912" y="2352"/>
            <a:chExt cx="192" cy="432"/>
          </a:xfrm>
        </p:grpSpPr>
        <p:sp>
          <p:nvSpPr>
            <p:cNvPr id="38946" name="Line 37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38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A734E0-20E6-4212-A61A-F3A3B2223879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243" y="1161256"/>
            <a:ext cx="8029303" cy="2284412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>
                <a:lumMod val="20000"/>
                <a:lumOff val="80000"/>
              </a:schemeClr>
            </a:bgClr>
          </a:patt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80" grpId="0" animBg="1"/>
      <p:bldP spid="24581" grpId="0" advAuto="0" autoUpdateAnimBg="0" build="p"/>
      <p:bldP spid="24586" grpId="0" autoUpdateAnimBg="0"/>
      <p:bldP spid="24587" grpId="0" animBg="1"/>
      <p:bldP spid="24588" grpId="0" autoUpdateAnimBg="0"/>
      <p:bldP spid="24589" grpId="0" autoUpdateAnimBg="0"/>
      <p:bldP spid="24594" grpId="0" autoUpdateAnimBg="0"/>
      <p:bldP spid="24596" grpId="0" animBg="1"/>
      <p:bldP spid="24598" grpId="0" autoUpdateAnimBg="0"/>
      <p:bldP spid="24599" grpId="0" autoUpdateAnimBg="0"/>
      <p:bldP spid="24603" grpId="0" autoUpdateAnimBg="0"/>
      <p:bldP spid="24604" grpId="0" autoUpdateAnimBg="0"/>
      <p:bldP spid="24605" grpId="0" autoUpdateAnimBg="0"/>
      <p:bldP spid="24606" grpId="0" autoUpdateAnimBg="0"/>
      <p:bldP spid="24607" grpId="0" autoUpdateAnimBg="0"/>
      <p:bldP spid="24609" grpId="0" animBg="1"/>
      <p:bldP spid="24610" grpId="0" animBg="1"/>
      <p:bldP spid="24611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097267" y="1775223"/>
          <a:ext cx="7959720" cy="351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1" imgW="75285600" imgH="33223200" progId="Equation.DSMT4">
                  <p:embed/>
                </p:oleObj>
              </mc:Choice>
              <mc:Fallback>
                <p:oleObj name="Equation" r:id="rId1" imgW="75285600" imgH="33223200" progId="Equation.DSMT4">
                  <p:embed/>
                  <p:pic>
                    <p:nvPicPr>
                      <p:cNvPr id="0" name="图片 29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67" y="1775223"/>
                        <a:ext cx="7959720" cy="351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D0956-5DF7-40A4-923C-4CAB05ACC502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6393" y="196415"/>
            <a:ext cx="3020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判别敛散性的流程图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67438" y="1163638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53" name="Group 145"/>
          <p:cNvGrpSpPr/>
          <p:nvPr/>
        </p:nvGrpSpPr>
        <p:grpSpPr bwMode="auto">
          <a:xfrm>
            <a:off x="5195598" y="160635"/>
            <a:ext cx="1963738" cy="461962"/>
            <a:chOff x="2418" y="71"/>
            <a:chExt cx="1237" cy="291"/>
          </a:xfrm>
        </p:grpSpPr>
        <p:sp>
          <p:nvSpPr>
            <p:cNvPr id="7329" name="Text Box 3"/>
            <p:cNvSpPr txBox="1">
              <a:spLocks noChangeArrowheads="1"/>
            </p:cNvSpPr>
            <p:nvPr/>
          </p:nvSpPr>
          <p:spPr bwMode="auto">
            <a:xfrm>
              <a:off x="2418" y="100"/>
              <a:ext cx="1237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判断        的敛散性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30" name="Object 6"/>
            <p:cNvGraphicFramePr>
              <a:graphicFrameLocks noChangeAspect="1"/>
            </p:cNvGraphicFramePr>
            <p:nvPr/>
          </p:nvGraphicFramePr>
          <p:xfrm>
            <a:off x="2773" y="71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8" name="Equation" r:id="rId1" imgW="381000" imgH="431800" progId="Equation.DSMT4">
                    <p:embed/>
                  </p:oleObj>
                </mc:Choice>
                <mc:Fallback>
                  <p:oleObj name="Equation" r:id="rId1" imgW="381000" imgH="431800" progId="Equation.DSMT4">
                    <p:embed/>
                    <p:pic>
                      <p:nvPicPr>
                        <p:cNvPr id="0" name="图片 61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71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830389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比值法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33274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根值法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207001" y="2708275"/>
            <a:ext cx="805029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比较法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5972175" y="3271838"/>
            <a:ext cx="23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7177" name="Text Box 22"/>
          <p:cNvSpPr txBox="1">
            <a:spLocks noChangeArrowheads="1"/>
          </p:cNvSpPr>
          <p:nvPr/>
        </p:nvSpPr>
        <p:spPr bwMode="auto">
          <a:xfrm>
            <a:off x="1611313" y="612616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80" name="Group 172"/>
          <p:cNvGrpSpPr/>
          <p:nvPr/>
        </p:nvGrpSpPr>
        <p:grpSpPr bwMode="auto">
          <a:xfrm>
            <a:off x="2398713" y="4437063"/>
            <a:ext cx="1079500" cy="431800"/>
            <a:chOff x="551" y="2795"/>
            <a:chExt cx="680" cy="272"/>
          </a:xfrm>
        </p:grpSpPr>
        <p:sp>
          <p:nvSpPr>
            <p:cNvPr id="7327" name="AutoShape 19"/>
            <p:cNvSpPr>
              <a:spLocks noChangeArrowheads="1"/>
            </p:cNvSpPr>
            <p:nvPr/>
          </p:nvSpPr>
          <p:spPr bwMode="auto">
            <a:xfrm>
              <a:off x="551" y="2795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8" name="Object 27"/>
            <p:cNvGraphicFramePr>
              <a:graphicFrameLocks noChangeAspect="1"/>
            </p:cNvGraphicFramePr>
            <p:nvPr/>
          </p:nvGraphicFramePr>
          <p:xfrm>
            <a:off x="748" y="2865"/>
            <a:ext cx="283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9" name="Equation" r:id="rId3" imgW="352425" imgH="180975" progId="Equation.DSMT4">
                    <p:embed/>
                  </p:oleObj>
                </mc:Choice>
                <mc:Fallback>
                  <p:oleObj name="Equation" r:id="rId3" imgW="352425" imgH="180975" progId="Equation.DSMT4">
                    <p:embed/>
                    <p:pic>
                      <p:nvPicPr>
                        <p:cNvPr id="0" name="图片 619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865"/>
                          <a:ext cx="283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6" name="Group 148"/>
          <p:cNvGrpSpPr/>
          <p:nvPr/>
        </p:nvGrpSpPr>
        <p:grpSpPr bwMode="auto">
          <a:xfrm>
            <a:off x="4414838" y="3643314"/>
            <a:ext cx="1219200" cy="636587"/>
            <a:chOff x="1821" y="2279"/>
            <a:chExt cx="768" cy="401"/>
          </a:xfrm>
        </p:grpSpPr>
        <p:sp>
          <p:nvSpPr>
            <p:cNvPr id="7325" name="Text Box 32"/>
            <p:cNvSpPr txBox="1">
              <a:spLocks noChangeArrowheads="1"/>
            </p:cNvSpPr>
            <p:nvPr/>
          </p:nvSpPr>
          <p:spPr bwMode="auto">
            <a:xfrm>
              <a:off x="1821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找正项收敛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6" name="Object 34"/>
            <p:cNvGraphicFramePr>
              <a:graphicFrameLocks noChangeAspect="1"/>
            </p:cNvGraphicFramePr>
            <p:nvPr/>
          </p:nvGraphicFramePr>
          <p:xfrm>
            <a:off x="2200" y="2408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0" name="Equation" r:id="rId5" imgW="368300" imgH="431800" progId="Equation.DSMT4">
                    <p:embed/>
                  </p:oleObj>
                </mc:Choice>
                <mc:Fallback>
                  <p:oleObj name="Equation" r:id="rId5" imgW="368300" imgH="431800" progId="Equation.DSMT4">
                    <p:embed/>
                    <p:pic>
                      <p:nvPicPr>
                        <p:cNvPr id="0" name="图片 61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08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5" name="Group 147"/>
          <p:cNvGrpSpPr/>
          <p:nvPr/>
        </p:nvGrpSpPr>
        <p:grpSpPr bwMode="auto">
          <a:xfrm>
            <a:off x="5710238" y="3643314"/>
            <a:ext cx="1219200" cy="636587"/>
            <a:chOff x="2637" y="2279"/>
            <a:chExt cx="768" cy="401"/>
          </a:xfrm>
        </p:grpSpPr>
        <p:sp>
          <p:nvSpPr>
            <p:cNvPr id="7323" name="Text Box 33"/>
            <p:cNvSpPr txBox="1">
              <a:spLocks noChangeArrowheads="1"/>
            </p:cNvSpPr>
            <p:nvPr/>
          </p:nvSpPr>
          <p:spPr bwMode="auto">
            <a:xfrm>
              <a:off x="2637" y="2279"/>
              <a:ext cx="768" cy="3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找正项发散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级数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4" name="Object 35"/>
            <p:cNvGraphicFramePr>
              <a:graphicFrameLocks noChangeAspect="1"/>
            </p:cNvGraphicFramePr>
            <p:nvPr/>
          </p:nvGraphicFramePr>
          <p:xfrm>
            <a:off x="2972" y="2408"/>
            <a:ext cx="27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1" name="Equation" r:id="rId7" imgW="368300" imgH="431800" progId="Equation.DSMT4">
                    <p:embed/>
                  </p:oleObj>
                </mc:Choice>
                <mc:Fallback>
                  <p:oleObj name="Equation" r:id="rId7" imgW="368300" imgH="431800" progId="Equation.DSMT4">
                    <p:embed/>
                    <p:pic>
                      <p:nvPicPr>
                        <p:cNvPr id="0" name="图片 61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408"/>
                          <a:ext cx="27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864600" y="4265614"/>
            <a:ext cx="1079500" cy="60007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用其它方法证明</a:t>
            </a:r>
            <a:endParaRPr lang="zh-CN" altLang="en-US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565" name="Group 157"/>
          <p:cNvGrpSpPr/>
          <p:nvPr/>
        </p:nvGrpSpPr>
        <p:grpSpPr bwMode="auto">
          <a:xfrm>
            <a:off x="5570538" y="1268413"/>
            <a:ext cx="1079500" cy="500062"/>
            <a:chOff x="2549" y="799"/>
            <a:chExt cx="680" cy="315"/>
          </a:xfrm>
        </p:grpSpPr>
        <p:sp>
          <p:nvSpPr>
            <p:cNvPr id="7320" name="AutoShape 7"/>
            <p:cNvSpPr>
              <a:spLocks noChangeArrowheads="1"/>
            </p:cNvSpPr>
            <p:nvPr/>
          </p:nvSpPr>
          <p:spPr bwMode="auto">
            <a:xfrm>
              <a:off x="2549" y="887"/>
              <a:ext cx="680" cy="227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21" name="Object 10"/>
            <p:cNvGraphicFramePr>
              <a:graphicFrameLocks noChangeAspect="1"/>
            </p:cNvGraphicFramePr>
            <p:nvPr/>
          </p:nvGraphicFramePr>
          <p:xfrm>
            <a:off x="2740" y="922"/>
            <a:ext cx="31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2" name="Equation" r:id="rId9" imgW="400050" imgH="209550" progId="Equation.DSMT4">
                    <p:embed/>
                  </p:oleObj>
                </mc:Choice>
                <mc:Fallback>
                  <p:oleObj name="Equation" r:id="rId9" imgW="400050" imgH="209550" progId="Equation.DSMT4">
                    <p:embed/>
                    <p:pic>
                      <p:nvPicPr>
                        <p:cNvPr id="0" name="图片 619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922"/>
                          <a:ext cx="31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22" name="Line 56"/>
            <p:cNvSpPr>
              <a:spLocks noChangeShapeType="1"/>
            </p:cNvSpPr>
            <p:nvPr/>
          </p:nvSpPr>
          <p:spPr bwMode="auto">
            <a:xfrm>
              <a:off x="2896" y="799"/>
              <a:ext cx="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7" name="Group 179"/>
          <p:cNvGrpSpPr/>
          <p:nvPr/>
        </p:nvGrpSpPr>
        <p:grpSpPr bwMode="auto">
          <a:xfrm>
            <a:off x="5448301" y="589758"/>
            <a:ext cx="1368425" cy="671512"/>
            <a:chOff x="2456" y="377"/>
            <a:chExt cx="862" cy="423"/>
          </a:xfrm>
        </p:grpSpPr>
        <p:grpSp>
          <p:nvGrpSpPr>
            <p:cNvPr id="7316" name="Group 146"/>
            <p:cNvGrpSpPr/>
            <p:nvPr/>
          </p:nvGrpSpPr>
          <p:grpSpPr bwMode="auto">
            <a:xfrm>
              <a:off x="2456" y="482"/>
              <a:ext cx="862" cy="318"/>
              <a:chOff x="2456" y="482"/>
              <a:chExt cx="862" cy="318"/>
            </a:xfrm>
          </p:grpSpPr>
          <p:sp>
            <p:nvSpPr>
              <p:cNvPr id="7318" name="AutoShape 5"/>
              <p:cNvSpPr>
                <a:spLocks noChangeArrowheads="1"/>
              </p:cNvSpPr>
              <p:nvPr/>
            </p:nvSpPr>
            <p:spPr bwMode="auto">
              <a:xfrm>
                <a:off x="2456" y="482"/>
                <a:ext cx="862" cy="318"/>
              </a:xfrm>
              <a:prstGeom prst="flowChartDecision">
                <a:avLst/>
              </a:prstGeom>
              <a:solidFill>
                <a:srgbClr val="0066FF"/>
              </a:solidFill>
              <a:ln w="952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1600" b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319" name="Object 9"/>
              <p:cNvGraphicFramePr>
                <a:graphicFrameLocks noChangeAspect="1"/>
              </p:cNvGraphicFramePr>
              <p:nvPr/>
            </p:nvGraphicFramePr>
            <p:xfrm>
              <a:off x="2674" y="548"/>
              <a:ext cx="4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83" name="Equation" r:id="rId11" imgW="638175" imgH="257175" progId="Equation.DSMT4">
                      <p:embed/>
                    </p:oleObj>
                  </mc:Choice>
                  <mc:Fallback>
                    <p:oleObj name="Equation" r:id="rId11" imgW="638175" imgH="257175" progId="Equation.DSMT4">
                      <p:embed/>
                      <p:pic>
                        <p:nvPicPr>
                          <p:cNvPr id="0" name="图片 619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548"/>
                            <a:ext cx="48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17" name="Line 57"/>
            <p:cNvSpPr>
              <a:spLocks noChangeShapeType="1"/>
            </p:cNvSpPr>
            <p:nvPr/>
          </p:nvSpPr>
          <p:spPr bwMode="auto">
            <a:xfrm>
              <a:off x="2885" y="37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5" name="Group 177"/>
          <p:cNvGrpSpPr/>
          <p:nvPr/>
        </p:nvGrpSpPr>
        <p:grpSpPr bwMode="auto">
          <a:xfrm>
            <a:off x="1657350" y="665164"/>
            <a:ext cx="3752850" cy="5546725"/>
            <a:chOff x="84" y="419"/>
            <a:chExt cx="2364" cy="3494"/>
          </a:xfrm>
        </p:grpSpPr>
        <p:sp>
          <p:nvSpPr>
            <p:cNvPr id="7312" name="Line 62"/>
            <p:cNvSpPr>
              <a:spLocks noChangeShapeType="1"/>
            </p:cNvSpPr>
            <p:nvPr/>
          </p:nvSpPr>
          <p:spPr bwMode="auto">
            <a:xfrm flipH="1">
              <a:off x="89" y="639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3" name="Line 63"/>
            <p:cNvSpPr>
              <a:spLocks noChangeShapeType="1"/>
            </p:cNvSpPr>
            <p:nvPr/>
          </p:nvSpPr>
          <p:spPr bwMode="auto">
            <a:xfrm>
              <a:off x="84" y="639"/>
              <a:ext cx="0" cy="3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4" name="Line 64"/>
            <p:cNvSpPr>
              <a:spLocks noChangeShapeType="1"/>
            </p:cNvSpPr>
            <p:nvPr/>
          </p:nvSpPr>
          <p:spPr bwMode="auto">
            <a:xfrm>
              <a:off x="84" y="391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5" name="Text Box 65"/>
            <p:cNvSpPr txBox="1">
              <a:spLocks noChangeArrowheads="1"/>
            </p:cNvSpPr>
            <p:nvPr/>
          </p:nvSpPr>
          <p:spPr bwMode="auto">
            <a:xfrm>
              <a:off x="2096" y="419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568" name="Group 160"/>
          <p:cNvGrpSpPr/>
          <p:nvPr/>
        </p:nvGrpSpPr>
        <p:grpSpPr bwMode="auto">
          <a:xfrm>
            <a:off x="2208213" y="2205039"/>
            <a:ext cx="3382962" cy="515937"/>
            <a:chOff x="431" y="1389"/>
            <a:chExt cx="2131" cy="325"/>
          </a:xfrm>
        </p:grpSpPr>
        <p:sp>
          <p:nvSpPr>
            <p:cNvPr id="7307" name="Line 71"/>
            <p:cNvSpPr>
              <a:spLocks noChangeShapeType="1"/>
            </p:cNvSpPr>
            <p:nvPr/>
          </p:nvSpPr>
          <p:spPr bwMode="auto">
            <a:xfrm>
              <a:off x="431" y="1525"/>
              <a:ext cx="21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8" name="Line 72"/>
            <p:cNvSpPr>
              <a:spLocks noChangeShapeType="1"/>
            </p:cNvSpPr>
            <p:nvPr/>
          </p:nvSpPr>
          <p:spPr bwMode="auto">
            <a:xfrm>
              <a:off x="1401" y="138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9" name="Line 73"/>
            <p:cNvSpPr>
              <a:spLocks noChangeShapeType="1"/>
            </p:cNvSpPr>
            <p:nvPr/>
          </p:nvSpPr>
          <p:spPr bwMode="auto">
            <a:xfrm>
              <a:off x="431" y="152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0" name="Line 74"/>
            <p:cNvSpPr>
              <a:spLocks noChangeShapeType="1"/>
            </p:cNvSpPr>
            <p:nvPr/>
          </p:nvSpPr>
          <p:spPr bwMode="auto">
            <a:xfrm>
              <a:off x="1397" y="153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" name="Line 75"/>
            <p:cNvSpPr>
              <a:spLocks noChangeShapeType="1"/>
            </p:cNvSpPr>
            <p:nvPr/>
          </p:nvSpPr>
          <p:spPr bwMode="auto">
            <a:xfrm>
              <a:off x="2562" y="153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3" name="Group 155"/>
          <p:cNvGrpSpPr/>
          <p:nvPr/>
        </p:nvGrpSpPr>
        <p:grpSpPr bwMode="auto">
          <a:xfrm>
            <a:off x="8347075" y="2244726"/>
            <a:ext cx="800100" cy="576263"/>
            <a:chOff x="4298" y="1414"/>
            <a:chExt cx="504" cy="363"/>
          </a:xfrm>
        </p:grpSpPr>
        <p:sp>
          <p:nvSpPr>
            <p:cNvPr id="7304" name="Text Box 46"/>
            <p:cNvSpPr txBox="1">
              <a:spLocks noChangeArrowheads="1"/>
            </p:cNvSpPr>
            <p:nvPr/>
          </p:nvSpPr>
          <p:spPr bwMode="auto">
            <a:xfrm>
              <a:off x="4298" y="1534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05" name="Object 76"/>
            <p:cNvGraphicFramePr>
              <a:graphicFrameLocks noChangeAspect="1"/>
            </p:cNvGraphicFramePr>
            <p:nvPr/>
          </p:nvGraphicFramePr>
          <p:xfrm>
            <a:off x="4372" y="1505"/>
            <a:ext cx="35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4" name="Equation" r:id="rId13" imgW="482600" imgH="431800" progId="Equation.DSMT4">
                    <p:embed/>
                  </p:oleObj>
                </mc:Choice>
                <mc:Fallback>
                  <p:oleObj name="Equation" r:id="rId13" imgW="482600" imgH="431800" progId="Equation.DSMT4">
                    <p:embed/>
                    <p:pic>
                      <p:nvPicPr>
                        <p:cNvPr id="0" name="图片 619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505"/>
                          <a:ext cx="35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6" name="Line 78"/>
            <p:cNvSpPr>
              <a:spLocks noChangeShapeType="1"/>
            </p:cNvSpPr>
            <p:nvPr/>
          </p:nvSpPr>
          <p:spPr bwMode="auto">
            <a:xfrm>
              <a:off x="4545" y="141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8" name="Group 170"/>
          <p:cNvGrpSpPr/>
          <p:nvPr/>
        </p:nvGrpSpPr>
        <p:grpSpPr bwMode="auto">
          <a:xfrm>
            <a:off x="1774825" y="3068639"/>
            <a:ext cx="865188" cy="942975"/>
            <a:chOff x="158" y="1933"/>
            <a:chExt cx="545" cy="594"/>
          </a:xfrm>
        </p:grpSpPr>
        <p:sp>
          <p:nvSpPr>
            <p:cNvPr id="7301" name="Text Box 16"/>
            <p:cNvSpPr txBox="1">
              <a:spLocks noChangeArrowheads="1"/>
            </p:cNvSpPr>
            <p:nvPr/>
          </p:nvSpPr>
          <p:spPr bwMode="auto">
            <a:xfrm>
              <a:off x="158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302" name="Object 30"/>
            <p:cNvGraphicFramePr>
              <a:graphicFrameLocks noChangeAspect="1"/>
            </p:cNvGraphicFramePr>
            <p:nvPr/>
          </p:nvGraphicFramePr>
          <p:xfrm>
            <a:off x="191" y="2247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5" name="Equation" r:id="rId15" imgW="812165" imgH="444500" progId="Equation.DSMT4">
                    <p:embed/>
                  </p:oleObj>
                </mc:Choice>
                <mc:Fallback>
                  <p:oleObj name="Equation" r:id="rId15" imgW="812165" imgH="444500" progId="Equation.DSMT4">
                    <p:embed/>
                    <p:pic>
                      <p:nvPicPr>
                        <p:cNvPr id="0" name="图片 619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2247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3" name="Line 82"/>
            <p:cNvSpPr>
              <a:spLocks noChangeShapeType="1"/>
            </p:cNvSpPr>
            <p:nvPr/>
          </p:nvSpPr>
          <p:spPr bwMode="auto">
            <a:xfrm>
              <a:off x="431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7" name="Group 169"/>
          <p:cNvGrpSpPr/>
          <p:nvPr/>
        </p:nvGrpSpPr>
        <p:grpSpPr bwMode="auto">
          <a:xfrm>
            <a:off x="3340100" y="3068638"/>
            <a:ext cx="850900" cy="914400"/>
            <a:chOff x="1144" y="1933"/>
            <a:chExt cx="536" cy="576"/>
          </a:xfrm>
        </p:grpSpPr>
        <p:sp>
          <p:nvSpPr>
            <p:cNvPr id="7298" name="Text Box 18"/>
            <p:cNvSpPr txBox="1">
              <a:spLocks noChangeArrowheads="1"/>
            </p:cNvSpPr>
            <p:nvPr/>
          </p:nvSpPr>
          <p:spPr bwMode="auto">
            <a:xfrm>
              <a:off x="1144" y="2280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99" name="Object 31"/>
            <p:cNvGraphicFramePr>
              <a:graphicFrameLocks noChangeAspect="1"/>
            </p:cNvGraphicFramePr>
            <p:nvPr/>
          </p:nvGraphicFramePr>
          <p:xfrm>
            <a:off x="1152" y="2317"/>
            <a:ext cx="5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6" name="Equation" r:id="rId17" imgW="799465" imgH="304800" progId="Equation.DSMT4">
                    <p:embed/>
                  </p:oleObj>
                </mc:Choice>
                <mc:Fallback>
                  <p:oleObj name="Equation" r:id="rId17" imgW="799465" imgH="304800" progId="Equation.DSMT4">
                    <p:embed/>
                    <p:pic>
                      <p:nvPicPr>
                        <p:cNvPr id="0" name="图片 619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317"/>
                          <a:ext cx="5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0" name="Line 83"/>
            <p:cNvSpPr>
              <a:spLocks noChangeShapeType="1"/>
            </p:cNvSpPr>
            <p:nvPr/>
          </p:nvSpPr>
          <p:spPr bwMode="auto">
            <a:xfrm>
              <a:off x="1383" y="193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9" name="Group 171"/>
          <p:cNvGrpSpPr/>
          <p:nvPr/>
        </p:nvGrpSpPr>
        <p:grpSpPr bwMode="auto">
          <a:xfrm>
            <a:off x="2208213" y="3992563"/>
            <a:ext cx="1511300" cy="444500"/>
            <a:chOff x="431" y="2515"/>
            <a:chExt cx="952" cy="280"/>
          </a:xfrm>
        </p:grpSpPr>
        <p:sp>
          <p:nvSpPr>
            <p:cNvPr id="7294" name="Line 84"/>
            <p:cNvSpPr>
              <a:spLocks noChangeShapeType="1"/>
            </p:cNvSpPr>
            <p:nvPr/>
          </p:nvSpPr>
          <p:spPr bwMode="auto">
            <a:xfrm>
              <a:off x="431" y="26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5" name="Line 86"/>
            <p:cNvSpPr>
              <a:spLocks noChangeShapeType="1"/>
            </p:cNvSpPr>
            <p:nvPr/>
          </p:nvSpPr>
          <p:spPr bwMode="auto">
            <a:xfrm flipV="1">
              <a:off x="431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Line 87"/>
            <p:cNvSpPr>
              <a:spLocks noChangeShapeType="1"/>
            </p:cNvSpPr>
            <p:nvPr/>
          </p:nvSpPr>
          <p:spPr bwMode="auto">
            <a:xfrm>
              <a:off x="1383" y="251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7" name="Line 88"/>
            <p:cNvSpPr>
              <a:spLocks noChangeShapeType="1"/>
            </p:cNvSpPr>
            <p:nvPr/>
          </p:nvSpPr>
          <p:spPr bwMode="auto">
            <a:xfrm>
              <a:off x="892" y="2659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1" name="Group 173"/>
          <p:cNvGrpSpPr/>
          <p:nvPr/>
        </p:nvGrpSpPr>
        <p:grpSpPr bwMode="auto">
          <a:xfrm>
            <a:off x="1811338" y="4652965"/>
            <a:ext cx="800100" cy="960438"/>
            <a:chOff x="181" y="2931"/>
            <a:chExt cx="504" cy="605"/>
          </a:xfrm>
        </p:grpSpPr>
        <p:sp>
          <p:nvSpPr>
            <p:cNvPr id="7290" name="Text Box 20"/>
            <p:cNvSpPr txBox="1">
              <a:spLocks noChangeArrowheads="1"/>
            </p:cNvSpPr>
            <p:nvPr/>
          </p:nvSpPr>
          <p:spPr bwMode="auto">
            <a:xfrm>
              <a:off x="181" y="3323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91" name="Object 28"/>
            <p:cNvGraphicFramePr>
              <a:graphicFrameLocks noChangeAspect="1"/>
            </p:cNvGraphicFramePr>
            <p:nvPr/>
          </p:nvGraphicFramePr>
          <p:xfrm>
            <a:off x="291" y="3377"/>
            <a:ext cx="28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7" name="Equation" r:id="rId19" imgW="368300" imgH="203200" progId="Equation.DSMT4">
                    <p:embed/>
                  </p:oleObj>
                </mc:Choice>
                <mc:Fallback>
                  <p:oleObj name="Equation" r:id="rId19" imgW="368300" imgH="203200" progId="Equation.DSMT4">
                    <p:embed/>
                    <p:pic>
                      <p:nvPicPr>
                        <p:cNvPr id="0" name="图片 619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" y="3377"/>
                          <a:ext cx="28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2" name="Line 89"/>
            <p:cNvSpPr>
              <a:spLocks noChangeShapeType="1"/>
            </p:cNvSpPr>
            <p:nvPr/>
          </p:nvSpPr>
          <p:spPr bwMode="auto">
            <a:xfrm flipH="1">
              <a:off x="447" y="29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3" name="Line 90"/>
            <p:cNvSpPr>
              <a:spLocks noChangeShapeType="1"/>
            </p:cNvSpPr>
            <p:nvPr/>
          </p:nvSpPr>
          <p:spPr bwMode="auto">
            <a:xfrm>
              <a:off x="439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3" name="Group 175"/>
          <p:cNvGrpSpPr/>
          <p:nvPr/>
        </p:nvGrpSpPr>
        <p:grpSpPr bwMode="auto">
          <a:xfrm>
            <a:off x="3287713" y="4652965"/>
            <a:ext cx="792162" cy="996950"/>
            <a:chOff x="1111" y="2931"/>
            <a:chExt cx="499" cy="628"/>
          </a:xfrm>
        </p:grpSpPr>
        <p:sp>
          <p:nvSpPr>
            <p:cNvPr id="7286" name="Text Box 21"/>
            <p:cNvSpPr txBox="1">
              <a:spLocks noChangeArrowheads="1"/>
            </p:cNvSpPr>
            <p:nvPr/>
          </p:nvSpPr>
          <p:spPr bwMode="auto">
            <a:xfrm>
              <a:off x="1111" y="3346"/>
              <a:ext cx="499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7" name="Object 29"/>
            <p:cNvGraphicFramePr>
              <a:graphicFrameLocks noChangeAspect="1"/>
            </p:cNvGraphicFramePr>
            <p:nvPr/>
          </p:nvGraphicFramePr>
          <p:xfrm>
            <a:off x="1237" y="3377"/>
            <a:ext cx="29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8" name="Equation" r:id="rId21" imgW="368300" imgH="203200" progId="Equation.DSMT4">
                    <p:embed/>
                  </p:oleObj>
                </mc:Choice>
                <mc:Fallback>
                  <p:oleObj name="Equation" r:id="rId21" imgW="368300" imgH="203200" progId="Equation.DSMT4">
                    <p:embed/>
                    <p:pic>
                      <p:nvPicPr>
                        <p:cNvPr id="0" name="图片 619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3377"/>
                          <a:ext cx="29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8" name="Line 91"/>
            <p:cNvSpPr>
              <a:spLocks noChangeShapeType="1"/>
            </p:cNvSpPr>
            <p:nvPr/>
          </p:nvSpPr>
          <p:spPr bwMode="auto">
            <a:xfrm>
              <a:off x="1383" y="293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9" name="Line 92"/>
            <p:cNvSpPr>
              <a:spLocks noChangeShapeType="1"/>
            </p:cNvSpPr>
            <p:nvPr/>
          </p:nvSpPr>
          <p:spPr bwMode="auto">
            <a:xfrm>
              <a:off x="1239" y="293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1" name="Group 163"/>
          <p:cNvGrpSpPr/>
          <p:nvPr/>
        </p:nvGrpSpPr>
        <p:grpSpPr bwMode="auto">
          <a:xfrm>
            <a:off x="7319963" y="3213101"/>
            <a:ext cx="1079500" cy="792163"/>
            <a:chOff x="3651" y="2024"/>
            <a:chExt cx="680" cy="499"/>
          </a:xfrm>
        </p:grpSpPr>
        <p:sp>
          <p:nvSpPr>
            <p:cNvPr id="7282" name="AutoShape 48"/>
            <p:cNvSpPr>
              <a:spLocks noChangeArrowheads="1"/>
            </p:cNvSpPr>
            <p:nvPr/>
          </p:nvSpPr>
          <p:spPr bwMode="auto">
            <a:xfrm>
              <a:off x="3651" y="2251"/>
              <a:ext cx="680" cy="272"/>
            </a:xfrm>
            <a:prstGeom prst="flowChartDecision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83" name="Object 101"/>
            <p:cNvGraphicFramePr>
              <a:graphicFrameLocks noChangeAspect="1"/>
            </p:cNvGraphicFramePr>
            <p:nvPr/>
          </p:nvGraphicFramePr>
          <p:xfrm>
            <a:off x="3737" y="2296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9" name="Equation" r:id="rId23" imgW="790575" imgH="219075" progId="Equation.DSMT4">
                    <p:embed/>
                  </p:oleObj>
                </mc:Choice>
                <mc:Fallback>
                  <p:oleObj name="Equation" r:id="rId23" imgW="790575" imgH="219075" progId="Equation.DSMT4">
                    <p:embed/>
                    <p:pic>
                      <p:nvPicPr>
                        <p:cNvPr id="0" name="图片 619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2296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84" name="Line 103"/>
            <p:cNvSpPr>
              <a:spLocks noChangeShapeType="1"/>
            </p:cNvSpPr>
            <p:nvPr/>
          </p:nvSpPr>
          <p:spPr bwMode="auto">
            <a:xfrm flipH="1">
              <a:off x="3985" y="202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Line 104"/>
            <p:cNvSpPr>
              <a:spLocks noChangeShapeType="1"/>
            </p:cNvSpPr>
            <p:nvPr/>
          </p:nvSpPr>
          <p:spPr bwMode="auto">
            <a:xfrm>
              <a:off x="3985" y="202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90" name="Group 182"/>
          <p:cNvGrpSpPr/>
          <p:nvPr/>
        </p:nvGrpSpPr>
        <p:grpSpPr bwMode="auto">
          <a:xfrm>
            <a:off x="7072315" y="4640267"/>
            <a:ext cx="1631950" cy="539750"/>
            <a:chOff x="3495" y="2923"/>
            <a:chExt cx="1028" cy="340"/>
          </a:xfrm>
        </p:grpSpPr>
        <p:sp>
          <p:nvSpPr>
            <p:cNvPr id="7280" name="Text Box 52"/>
            <p:cNvSpPr txBox="1">
              <a:spLocks noChangeArrowheads="1"/>
            </p:cNvSpPr>
            <p:nvPr/>
          </p:nvSpPr>
          <p:spPr bwMode="auto">
            <a:xfrm>
              <a:off x="3495" y="3050"/>
              <a:ext cx="102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莱布尼兹判别法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81" name="Line 107"/>
            <p:cNvSpPr>
              <a:spLocks noChangeShapeType="1"/>
            </p:cNvSpPr>
            <p:nvPr/>
          </p:nvSpPr>
          <p:spPr bwMode="auto">
            <a:xfrm>
              <a:off x="4014" y="2923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2" name="Group 164"/>
          <p:cNvGrpSpPr/>
          <p:nvPr/>
        </p:nvGrpSpPr>
        <p:grpSpPr bwMode="auto">
          <a:xfrm>
            <a:off x="4983164" y="3062288"/>
            <a:ext cx="1296987" cy="576262"/>
            <a:chOff x="2179" y="1913"/>
            <a:chExt cx="817" cy="363"/>
          </a:xfrm>
        </p:grpSpPr>
        <p:sp>
          <p:nvSpPr>
            <p:cNvPr id="7276" name="Line 117"/>
            <p:cNvSpPr>
              <a:spLocks noChangeShapeType="1"/>
            </p:cNvSpPr>
            <p:nvPr/>
          </p:nvSpPr>
          <p:spPr bwMode="auto">
            <a:xfrm>
              <a:off x="2179" y="2095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Line 118"/>
            <p:cNvSpPr>
              <a:spLocks noChangeShapeType="1"/>
            </p:cNvSpPr>
            <p:nvPr/>
          </p:nvSpPr>
          <p:spPr bwMode="auto">
            <a:xfrm>
              <a:off x="2587" y="1913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8" name="Line 119"/>
            <p:cNvSpPr>
              <a:spLocks noChangeShapeType="1"/>
            </p:cNvSpPr>
            <p:nvPr/>
          </p:nvSpPr>
          <p:spPr bwMode="auto">
            <a:xfrm>
              <a:off x="2179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Line 120"/>
            <p:cNvSpPr>
              <a:spLocks noChangeShapeType="1"/>
            </p:cNvSpPr>
            <p:nvPr/>
          </p:nvSpPr>
          <p:spPr bwMode="auto">
            <a:xfrm>
              <a:off x="2996" y="20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73" name="Group 165"/>
          <p:cNvGrpSpPr/>
          <p:nvPr/>
        </p:nvGrpSpPr>
        <p:grpSpPr bwMode="auto">
          <a:xfrm>
            <a:off x="4581525" y="4233864"/>
            <a:ext cx="800100" cy="1139825"/>
            <a:chOff x="1926" y="2651"/>
            <a:chExt cx="504" cy="718"/>
          </a:xfrm>
        </p:grpSpPr>
        <p:sp>
          <p:nvSpPr>
            <p:cNvPr id="7273" name="Text Box 36"/>
            <p:cNvSpPr txBox="1">
              <a:spLocks noChangeArrowheads="1"/>
            </p:cNvSpPr>
            <p:nvPr/>
          </p:nvSpPr>
          <p:spPr bwMode="auto">
            <a:xfrm>
              <a:off x="1926" y="3142"/>
              <a:ext cx="504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4" name="Object 37"/>
            <p:cNvGraphicFramePr>
              <a:graphicFrameLocks noChangeAspect="1"/>
            </p:cNvGraphicFramePr>
            <p:nvPr/>
          </p:nvGraphicFramePr>
          <p:xfrm>
            <a:off x="2008" y="3182"/>
            <a:ext cx="38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0" name="Equation" r:id="rId25" imgW="469900" imgH="228600" progId="Equation.DSMT4">
                    <p:embed/>
                  </p:oleObj>
                </mc:Choice>
                <mc:Fallback>
                  <p:oleObj name="Equation" r:id="rId25" imgW="469900" imgH="228600" progId="Equation.DSMT4">
                    <p:embed/>
                    <p:pic>
                      <p:nvPicPr>
                        <p:cNvPr id="0" name="图片 619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182"/>
                          <a:ext cx="38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5" name="Line 121"/>
            <p:cNvSpPr>
              <a:spLocks noChangeShapeType="1"/>
            </p:cNvSpPr>
            <p:nvPr/>
          </p:nvSpPr>
          <p:spPr bwMode="auto">
            <a:xfrm>
              <a:off x="2194" y="2651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86" name="Group 178"/>
          <p:cNvGrpSpPr/>
          <p:nvPr/>
        </p:nvGrpSpPr>
        <p:grpSpPr bwMode="auto">
          <a:xfrm>
            <a:off x="2886075" y="2924175"/>
            <a:ext cx="4146550" cy="3600450"/>
            <a:chOff x="858" y="1842"/>
            <a:chExt cx="2612" cy="2268"/>
          </a:xfrm>
        </p:grpSpPr>
        <p:sp>
          <p:nvSpPr>
            <p:cNvPr id="7268" name="Line 95"/>
            <p:cNvSpPr>
              <a:spLocks noChangeShapeType="1"/>
            </p:cNvSpPr>
            <p:nvPr/>
          </p:nvSpPr>
          <p:spPr bwMode="auto">
            <a:xfrm>
              <a:off x="884" y="3067"/>
              <a:ext cx="0" cy="10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Line 96"/>
            <p:cNvSpPr>
              <a:spLocks noChangeShapeType="1"/>
            </p:cNvSpPr>
            <p:nvPr/>
          </p:nvSpPr>
          <p:spPr bwMode="auto">
            <a:xfrm>
              <a:off x="884" y="4110"/>
              <a:ext cx="2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0" name="Line 98"/>
            <p:cNvSpPr>
              <a:spLocks noChangeShapeType="1"/>
            </p:cNvSpPr>
            <p:nvPr/>
          </p:nvSpPr>
          <p:spPr bwMode="auto">
            <a:xfrm flipV="1">
              <a:off x="3470" y="1842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" name="Line 99"/>
            <p:cNvSpPr>
              <a:spLocks noChangeShapeType="1"/>
            </p:cNvSpPr>
            <p:nvPr/>
          </p:nvSpPr>
          <p:spPr bwMode="auto">
            <a:xfrm flipH="1">
              <a:off x="2835" y="1842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" name="Text Box 125"/>
            <p:cNvSpPr txBox="1">
              <a:spLocks noChangeArrowheads="1"/>
            </p:cNvSpPr>
            <p:nvPr/>
          </p:nvSpPr>
          <p:spPr bwMode="auto">
            <a:xfrm>
              <a:off x="858" y="3082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7534" name="Text Box 126"/>
          <p:cNvSpPr txBox="1">
            <a:spLocks noChangeArrowheads="1"/>
          </p:cNvSpPr>
          <p:nvPr/>
        </p:nvSpPr>
        <p:spPr bwMode="auto">
          <a:xfrm>
            <a:off x="3503613" y="4365625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64" name="Group 156"/>
          <p:cNvGrpSpPr/>
          <p:nvPr/>
        </p:nvGrpSpPr>
        <p:grpSpPr bwMode="auto">
          <a:xfrm>
            <a:off x="6646863" y="1314451"/>
            <a:ext cx="2087562" cy="568325"/>
            <a:chOff x="3227" y="828"/>
            <a:chExt cx="1315" cy="358"/>
          </a:xfrm>
        </p:grpSpPr>
        <p:sp>
          <p:nvSpPr>
            <p:cNvPr id="7265" name="Line 68"/>
            <p:cNvSpPr>
              <a:spLocks noChangeShapeType="1"/>
            </p:cNvSpPr>
            <p:nvPr/>
          </p:nvSpPr>
          <p:spPr bwMode="auto">
            <a:xfrm>
              <a:off x="4542" y="100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Line 114"/>
            <p:cNvSpPr>
              <a:spLocks noChangeShapeType="1"/>
            </p:cNvSpPr>
            <p:nvPr/>
          </p:nvSpPr>
          <p:spPr bwMode="auto">
            <a:xfrm>
              <a:off x="3227" y="1005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Text Box 127"/>
            <p:cNvSpPr txBox="1">
              <a:spLocks noChangeArrowheads="1"/>
            </p:cNvSpPr>
            <p:nvPr/>
          </p:nvSpPr>
          <p:spPr bwMode="auto">
            <a:xfrm>
              <a:off x="3276" y="82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7536" name="Text Box 128"/>
          <p:cNvSpPr txBox="1">
            <a:spLocks noChangeArrowheads="1"/>
          </p:cNvSpPr>
          <p:nvPr/>
        </p:nvSpPr>
        <p:spPr bwMode="auto">
          <a:xfrm>
            <a:off x="1992313" y="4322763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88" name="Group 180"/>
          <p:cNvGrpSpPr/>
          <p:nvPr/>
        </p:nvGrpSpPr>
        <p:grpSpPr bwMode="auto">
          <a:xfrm>
            <a:off x="9336088" y="2878139"/>
            <a:ext cx="863600" cy="2566987"/>
            <a:chOff x="4921" y="1813"/>
            <a:chExt cx="544" cy="1617"/>
          </a:xfrm>
        </p:grpSpPr>
        <p:sp>
          <p:nvSpPr>
            <p:cNvPr id="7262" name="Line 112"/>
            <p:cNvSpPr>
              <a:spLocks noChangeShapeType="1"/>
            </p:cNvSpPr>
            <p:nvPr/>
          </p:nvSpPr>
          <p:spPr bwMode="auto">
            <a:xfrm>
              <a:off x="4967" y="20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3" name="Line 113"/>
            <p:cNvSpPr>
              <a:spLocks noChangeShapeType="1"/>
            </p:cNvSpPr>
            <p:nvPr/>
          </p:nvSpPr>
          <p:spPr bwMode="auto">
            <a:xfrm>
              <a:off x="5465" y="2024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Text Box 129"/>
            <p:cNvSpPr txBox="1">
              <a:spLocks noChangeArrowheads="1"/>
            </p:cNvSpPr>
            <p:nvPr/>
          </p:nvSpPr>
          <p:spPr bwMode="auto">
            <a:xfrm>
              <a:off x="4921" y="1813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7751763" y="28765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7967663" y="3933825"/>
            <a:ext cx="500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grpSp>
        <p:nvGrpSpPr>
          <p:cNvPr id="17570" name="Group 162"/>
          <p:cNvGrpSpPr/>
          <p:nvPr/>
        </p:nvGrpSpPr>
        <p:grpSpPr bwMode="auto">
          <a:xfrm>
            <a:off x="8308975" y="3473450"/>
            <a:ext cx="1100138" cy="819150"/>
            <a:chOff x="4274" y="2188"/>
            <a:chExt cx="693" cy="516"/>
          </a:xfrm>
        </p:grpSpPr>
        <p:sp>
          <p:nvSpPr>
            <p:cNvPr id="7259" name="Line 110"/>
            <p:cNvSpPr>
              <a:spLocks noChangeShapeType="1"/>
            </p:cNvSpPr>
            <p:nvPr/>
          </p:nvSpPr>
          <p:spPr bwMode="auto">
            <a:xfrm>
              <a:off x="4332" y="2387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Line 111"/>
            <p:cNvSpPr>
              <a:spLocks noChangeShapeType="1"/>
            </p:cNvSpPr>
            <p:nvPr/>
          </p:nvSpPr>
          <p:spPr bwMode="auto">
            <a:xfrm>
              <a:off x="4967" y="2387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1" name="Text Box 132"/>
            <p:cNvSpPr txBox="1">
              <a:spLocks noChangeArrowheads="1"/>
            </p:cNvSpPr>
            <p:nvPr/>
          </p:nvSpPr>
          <p:spPr bwMode="auto">
            <a:xfrm>
              <a:off x="4274" y="2188"/>
              <a:ext cx="2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No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566" name="Group 158"/>
          <p:cNvGrpSpPr/>
          <p:nvPr/>
        </p:nvGrpSpPr>
        <p:grpSpPr bwMode="auto">
          <a:xfrm>
            <a:off x="3719513" y="1241425"/>
            <a:ext cx="1884362" cy="598488"/>
            <a:chOff x="1383" y="782"/>
            <a:chExt cx="1187" cy="377"/>
          </a:xfrm>
        </p:grpSpPr>
        <p:sp>
          <p:nvSpPr>
            <p:cNvPr id="7256" name="Line 67"/>
            <p:cNvSpPr>
              <a:spLocks noChangeShapeType="1"/>
            </p:cNvSpPr>
            <p:nvPr/>
          </p:nvSpPr>
          <p:spPr bwMode="auto">
            <a:xfrm>
              <a:off x="1383" y="1002"/>
              <a:ext cx="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7" name="Text Box 69"/>
            <p:cNvSpPr txBox="1">
              <a:spLocks noChangeArrowheads="1"/>
            </p:cNvSpPr>
            <p:nvPr/>
          </p:nvSpPr>
          <p:spPr bwMode="auto">
            <a:xfrm>
              <a:off x="2232" y="782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Yes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58" name="Line 133"/>
            <p:cNvSpPr>
              <a:spLocks noChangeShapeType="1"/>
            </p:cNvSpPr>
            <p:nvPr/>
          </p:nvSpPr>
          <p:spPr bwMode="auto">
            <a:xfrm>
              <a:off x="1391" y="100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9" name="Group 161"/>
          <p:cNvGrpSpPr/>
          <p:nvPr/>
        </p:nvGrpSpPr>
        <p:grpSpPr bwMode="auto">
          <a:xfrm>
            <a:off x="4511675" y="2060576"/>
            <a:ext cx="3816350" cy="504825"/>
            <a:chOff x="1882" y="1298"/>
            <a:chExt cx="2404" cy="318"/>
          </a:xfrm>
        </p:grpSpPr>
        <p:sp>
          <p:nvSpPr>
            <p:cNvPr id="7253" name="Line 80"/>
            <p:cNvSpPr>
              <a:spLocks noChangeShapeType="1"/>
            </p:cNvSpPr>
            <p:nvPr/>
          </p:nvSpPr>
          <p:spPr bwMode="auto">
            <a:xfrm flipV="1">
              <a:off x="3334" y="129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4" name="Line 115"/>
            <p:cNvSpPr>
              <a:spLocks noChangeShapeType="1"/>
            </p:cNvSpPr>
            <p:nvPr/>
          </p:nvSpPr>
          <p:spPr bwMode="auto">
            <a:xfrm>
              <a:off x="3334" y="161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5" name="Line 134"/>
            <p:cNvSpPr>
              <a:spLocks noChangeShapeType="1"/>
            </p:cNvSpPr>
            <p:nvPr/>
          </p:nvSpPr>
          <p:spPr bwMode="auto">
            <a:xfrm flipH="1">
              <a:off x="1882" y="1298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67" name="Group 159"/>
          <p:cNvGrpSpPr/>
          <p:nvPr/>
        </p:nvGrpSpPr>
        <p:grpSpPr bwMode="auto">
          <a:xfrm>
            <a:off x="2952750" y="1782764"/>
            <a:ext cx="1525588" cy="439737"/>
            <a:chOff x="900" y="1123"/>
            <a:chExt cx="961" cy="277"/>
          </a:xfrm>
        </p:grpSpPr>
        <p:sp>
          <p:nvSpPr>
            <p:cNvPr id="7251" name="Text Box 11"/>
            <p:cNvSpPr txBox="1">
              <a:spLocks noChangeArrowheads="1"/>
            </p:cNvSpPr>
            <p:nvPr/>
          </p:nvSpPr>
          <p:spPr bwMode="auto">
            <a:xfrm>
              <a:off x="900" y="1154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为正项级数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52" name="Object 135"/>
            <p:cNvGraphicFramePr>
              <a:graphicFrameLocks noChangeAspect="1"/>
            </p:cNvGraphicFramePr>
            <p:nvPr/>
          </p:nvGraphicFramePr>
          <p:xfrm>
            <a:off x="913" y="1123"/>
            <a:ext cx="31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1" name="Equation" r:id="rId27" imgW="381000" imgH="431800" progId="Equation.DSMT4">
                    <p:embed/>
                  </p:oleObj>
                </mc:Choice>
                <mc:Fallback>
                  <p:oleObj name="Equation" r:id="rId27" imgW="381000" imgH="431800" progId="Equation.DSMT4">
                    <p:embed/>
                    <p:pic>
                      <p:nvPicPr>
                        <p:cNvPr id="0" name="图片 619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123"/>
                          <a:ext cx="31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7" name="Group 149"/>
          <p:cNvGrpSpPr/>
          <p:nvPr/>
        </p:nvGrpSpPr>
        <p:grpSpPr bwMode="auto">
          <a:xfrm>
            <a:off x="7824788" y="1831976"/>
            <a:ext cx="1892300" cy="461963"/>
            <a:chOff x="4001" y="1154"/>
            <a:chExt cx="1192" cy="291"/>
          </a:xfrm>
        </p:grpSpPr>
        <p:sp>
          <p:nvSpPr>
            <p:cNvPr id="7249" name="Text Box 44"/>
            <p:cNvSpPr txBox="1">
              <a:spLocks noChangeArrowheads="1"/>
            </p:cNvSpPr>
            <p:nvPr/>
          </p:nvSpPr>
          <p:spPr bwMode="auto">
            <a:xfrm>
              <a:off x="4001" y="1189"/>
              <a:ext cx="119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为任意项级数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50" name="Object 136"/>
            <p:cNvGraphicFramePr>
              <a:graphicFrameLocks noChangeAspect="1"/>
            </p:cNvGraphicFramePr>
            <p:nvPr/>
          </p:nvGraphicFramePr>
          <p:xfrm>
            <a:off x="4050" y="1154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2" name="Equation" r:id="rId28" imgW="381000" imgH="431800" progId="Equation.DSMT4">
                    <p:embed/>
                  </p:oleObj>
                </mc:Choice>
                <mc:Fallback>
                  <p:oleObj name="Equation" r:id="rId28" imgW="381000" imgH="431800" progId="Equation.DSMT4">
                    <p:embed/>
                    <p:pic>
                      <p:nvPicPr>
                        <p:cNvPr id="0" name="图片 619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154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2" name="Group 174"/>
          <p:cNvGrpSpPr/>
          <p:nvPr/>
        </p:nvGrpSpPr>
        <p:grpSpPr bwMode="auto">
          <a:xfrm>
            <a:off x="1804989" y="5648325"/>
            <a:ext cx="906463" cy="750888"/>
            <a:chOff x="177" y="3558"/>
            <a:chExt cx="571" cy="473"/>
          </a:xfrm>
        </p:grpSpPr>
        <p:sp>
          <p:nvSpPr>
            <p:cNvPr id="7246" name="Text Box 23"/>
            <p:cNvSpPr txBox="1">
              <a:spLocks noChangeArrowheads="1"/>
            </p:cNvSpPr>
            <p:nvPr/>
          </p:nvSpPr>
          <p:spPr bwMode="auto">
            <a:xfrm>
              <a:off x="177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47" name="Line 93"/>
            <p:cNvSpPr>
              <a:spLocks noChangeShapeType="1"/>
            </p:cNvSpPr>
            <p:nvPr/>
          </p:nvSpPr>
          <p:spPr bwMode="auto">
            <a:xfrm>
              <a:off x="431" y="355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8" name="Object 137"/>
            <p:cNvGraphicFramePr>
              <a:graphicFrameLocks noChangeAspect="1"/>
            </p:cNvGraphicFramePr>
            <p:nvPr/>
          </p:nvGraphicFramePr>
          <p:xfrm>
            <a:off x="194" y="3740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3" name="Equation" r:id="rId29" imgW="381000" imgH="431800" progId="Equation.DSMT4">
                    <p:embed/>
                  </p:oleObj>
                </mc:Choice>
                <mc:Fallback>
                  <p:oleObj name="Equation" r:id="rId29" imgW="381000" imgH="431800" progId="Equation.DSMT4">
                    <p:embed/>
                    <p:pic>
                      <p:nvPicPr>
                        <p:cNvPr id="0" name="图片 619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3740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4" name="Group 176"/>
          <p:cNvGrpSpPr/>
          <p:nvPr/>
        </p:nvGrpSpPr>
        <p:grpSpPr bwMode="auto">
          <a:xfrm>
            <a:off x="3302002" y="5661026"/>
            <a:ext cx="906463" cy="735013"/>
            <a:chOff x="1120" y="3566"/>
            <a:chExt cx="571" cy="463"/>
          </a:xfrm>
        </p:grpSpPr>
        <p:sp>
          <p:nvSpPr>
            <p:cNvPr id="7243" name="Text Box 24"/>
            <p:cNvSpPr txBox="1">
              <a:spLocks noChangeArrowheads="1"/>
            </p:cNvSpPr>
            <p:nvPr/>
          </p:nvSpPr>
          <p:spPr bwMode="auto">
            <a:xfrm>
              <a:off x="1120" y="377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44" name="Line 94"/>
            <p:cNvSpPr>
              <a:spLocks noChangeShapeType="1"/>
            </p:cNvSpPr>
            <p:nvPr/>
          </p:nvSpPr>
          <p:spPr bwMode="auto">
            <a:xfrm>
              <a:off x="1383" y="356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5" name="Object 138"/>
            <p:cNvGraphicFramePr>
              <a:graphicFrameLocks noChangeAspect="1"/>
            </p:cNvGraphicFramePr>
            <p:nvPr/>
          </p:nvGraphicFramePr>
          <p:xfrm>
            <a:off x="1131" y="3738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4" name="Equation" r:id="rId30" imgW="381000" imgH="431800" progId="Equation.DSMT4">
                    <p:embed/>
                  </p:oleObj>
                </mc:Choice>
                <mc:Fallback>
                  <p:oleObj name="Equation" r:id="rId30" imgW="381000" imgH="431800" progId="Equation.DSMT4">
                    <p:embed/>
                    <p:pic>
                      <p:nvPicPr>
                        <p:cNvPr id="0" name="图片 619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3738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5" name="Group 167"/>
          <p:cNvGrpSpPr/>
          <p:nvPr/>
        </p:nvGrpSpPr>
        <p:grpSpPr bwMode="auto">
          <a:xfrm>
            <a:off x="4527553" y="5383214"/>
            <a:ext cx="906463" cy="765175"/>
            <a:chOff x="1892" y="3375"/>
            <a:chExt cx="571" cy="482"/>
          </a:xfrm>
        </p:grpSpPr>
        <p:sp>
          <p:nvSpPr>
            <p:cNvPr id="7240" name="Text Box 41"/>
            <p:cNvSpPr txBox="1">
              <a:spLocks noChangeArrowheads="1"/>
            </p:cNvSpPr>
            <p:nvPr/>
          </p:nvSpPr>
          <p:spPr bwMode="auto">
            <a:xfrm>
              <a:off x="1892" y="3606"/>
              <a:ext cx="57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收敛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41" name="Line 123"/>
            <p:cNvSpPr>
              <a:spLocks noChangeShapeType="1"/>
            </p:cNvSpPr>
            <p:nvPr/>
          </p:nvSpPr>
          <p:spPr bwMode="auto">
            <a:xfrm>
              <a:off x="2184" y="3375"/>
              <a:ext cx="0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2" name="Object 139"/>
            <p:cNvGraphicFramePr>
              <a:graphicFrameLocks noChangeAspect="1"/>
            </p:cNvGraphicFramePr>
            <p:nvPr/>
          </p:nvGraphicFramePr>
          <p:xfrm>
            <a:off x="1908" y="356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5" name="Equation" r:id="rId31" imgW="381000" imgH="431800" progId="Equation.DSMT4">
                    <p:embed/>
                  </p:oleObj>
                </mc:Choice>
                <mc:Fallback>
                  <p:oleObj name="Equation" r:id="rId31" imgW="381000" imgH="431800" progId="Equation.DSMT4">
                    <p:embed/>
                    <p:pic>
                      <p:nvPicPr>
                        <p:cNvPr id="0" name="图片 619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356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76" name="Group 168"/>
          <p:cNvGrpSpPr/>
          <p:nvPr/>
        </p:nvGrpSpPr>
        <p:grpSpPr bwMode="auto">
          <a:xfrm>
            <a:off x="5848353" y="5386389"/>
            <a:ext cx="957263" cy="746125"/>
            <a:chOff x="2724" y="3377"/>
            <a:chExt cx="603" cy="470"/>
          </a:xfrm>
        </p:grpSpPr>
        <p:sp>
          <p:nvSpPr>
            <p:cNvPr id="7237" name="Text Box 40"/>
            <p:cNvSpPr txBox="1">
              <a:spLocks noChangeArrowheads="1"/>
            </p:cNvSpPr>
            <p:nvPr/>
          </p:nvSpPr>
          <p:spPr bwMode="auto">
            <a:xfrm>
              <a:off x="2724" y="3596"/>
              <a:ext cx="603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发散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38" name="Line 124"/>
            <p:cNvSpPr>
              <a:spLocks noChangeShapeType="1"/>
            </p:cNvSpPr>
            <p:nvPr/>
          </p:nvSpPr>
          <p:spPr bwMode="auto">
            <a:xfrm>
              <a:off x="3042" y="337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9" name="Object 140"/>
            <p:cNvGraphicFramePr>
              <a:graphicFrameLocks noChangeAspect="1"/>
            </p:cNvGraphicFramePr>
            <p:nvPr/>
          </p:nvGraphicFramePr>
          <p:xfrm>
            <a:off x="2754" y="3556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6" name="Equation" r:id="rId32" imgW="381000" imgH="431800" progId="Equation.DSMT4">
                    <p:embed/>
                  </p:oleObj>
                </mc:Choice>
                <mc:Fallback>
                  <p:oleObj name="Equation" r:id="rId32" imgW="381000" imgH="431800" progId="Equation.DSMT4">
                    <p:embed/>
                    <p:pic>
                      <p:nvPicPr>
                        <p:cNvPr id="0" name="图片 619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3556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0" name="Group 152"/>
          <p:cNvGrpSpPr/>
          <p:nvPr/>
        </p:nvGrpSpPr>
        <p:grpSpPr bwMode="auto">
          <a:xfrm>
            <a:off x="7175501" y="5873751"/>
            <a:ext cx="1425575" cy="619125"/>
            <a:chOff x="3560" y="3694"/>
            <a:chExt cx="898" cy="390"/>
          </a:xfrm>
        </p:grpSpPr>
        <p:sp>
          <p:nvSpPr>
            <p:cNvPr id="7234" name="Text Box 54"/>
            <p:cNvSpPr txBox="1">
              <a:spLocks noChangeArrowheads="1"/>
            </p:cNvSpPr>
            <p:nvPr/>
          </p:nvSpPr>
          <p:spPr bwMode="auto">
            <a:xfrm>
              <a:off x="3560" y="3821"/>
              <a:ext cx="8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　　条件收敛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35" name="Line 109"/>
            <p:cNvSpPr>
              <a:spLocks noChangeShapeType="1"/>
            </p:cNvSpPr>
            <p:nvPr/>
          </p:nvSpPr>
          <p:spPr bwMode="auto">
            <a:xfrm>
              <a:off x="4014" y="369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6" name="Object 141"/>
            <p:cNvGraphicFramePr>
              <a:graphicFrameLocks noChangeAspect="1"/>
            </p:cNvGraphicFramePr>
            <p:nvPr/>
          </p:nvGraphicFramePr>
          <p:xfrm>
            <a:off x="3605" y="3793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7" name="Equation" r:id="rId33" imgW="381000" imgH="431800" progId="Equation.DSMT4">
                    <p:embed/>
                  </p:oleObj>
                </mc:Choice>
                <mc:Fallback>
                  <p:oleObj name="Equation" r:id="rId33" imgW="381000" imgH="431800" progId="Equation.DSMT4">
                    <p:embed/>
                    <p:pic>
                      <p:nvPicPr>
                        <p:cNvPr id="0" name="图片 619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3793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89" name="Group 181"/>
          <p:cNvGrpSpPr/>
          <p:nvPr/>
        </p:nvGrpSpPr>
        <p:grpSpPr bwMode="auto">
          <a:xfrm>
            <a:off x="9264654" y="5360988"/>
            <a:ext cx="1319213" cy="461962"/>
            <a:chOff x="4876" y="3377"/>
            <a:chExt cx="831" cy="291"/>
          </a:xfrm>
        </p:grpSpPr>
        <p:sp>
          <p:nvSpPr>
            <p:cNvPr id="7232" name="Text Box 49"/>
            <p:cNvSpPr txBox="1">
              <a:spLocks noChangeArrowheads="1"/>
            </p:cNvSpPr>
            <p:nvPr/>
          </p:nvSpPr>
          <p:spPr bwMode="auto">
            <a:xfrm>
              <a:off x="4876" y="3414"/>
              <a:ext cx="83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绝对收敛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33" name="Object 142"/>
            <p:cNvGraphicFramePr>
              <a:graphicFrameLocks noChangeAspect="1"/>
            </p:cNvGraphicFramePr>
            <p:nvPr/>
          </p:nvGraphicFramePr>
          <p:xfrm>
            <a:off x="4886" y="3377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8" name="Equation" r:id="rId34" imgW="381000" imgH="431800" progId="Equation.DSMT4">
                    <p:embed/>
                  </p:oleObj>
                </mc:Choice>
                <mc:Fallback>
                  <p:oleObj name="Equation" r:id="rId34" imgW="381000" imgH="431800" progId="Equation.DSMT4">
                    <p:embed/>
                    <p:pic>
                      <p:nvPicPr>
                        <p:cNvPr id="0" name="图片 619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6" y="3377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1" name="Group 153"/>
          <p:cNvGrpSpPr/>
          <p:nvPr/>
        </p:nvGrpSpPr>
        <p:grpSpPr bwMode="auto">
          <a:xfrm>
            <a:off x="7104064" y="4005263"/>
            <a:ext cx="1525587" cy="677862"/>
            <a:chOff x="3515" y="2523"/>
            <a:chExt cx="961" cy="427"/>
          </a:xfrm>
        </p:grpSpPr>
        <p:sp>
          <p:nvSpPr>
            <p:cNvPr id="7229" name="Text Box 50"/>
            <p:cNvSpPr txBox="1">
              <a:spLocks noChangeArrowheads="1"/>
            </p:cNvSpPr>
            <p:nvPr/>
          </p:nvSpPr>
          <p:spPr bwMode="auto">
            <a:xfrm>
              <a:off x="3515" y="2688"/>
              <a:ext cx="961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为交错级数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30" name="Line 106"/>
            <p:cNvSpPr>
              <a:spLocks noChangeShapeType="1"/>
            </p:cNvSpPr>
            <p:nvPr/>
          </p:nvSpPr>
          <p:spPr bwMode="auto">
            <a:xfrm>
              <a:off x="3998" y="25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1" name="Object 143"/>
            <p:cNvGraphicFramePr>
              <a:graphicFrameLocks noChangeAspect="1"/>
            </p:cNvGraphicFramePr>
            <p:nvPr/>
          </p:nvGraphicFramePr>
          <p:xfrm>
            <a:off x="3537" y="2659"/>
            <a:ext cx="28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9" name="Equation" r:id="rId35" imgW="381000" imgH="431800" progId="Equation.DSMT4">
                    <p:embed/>
                  </p:oleObj>
                </mc:Choice>
                <mc:Fallback>
                  <p:oleObj name="Equation" r:id="rId35" imgW="381000" imgH="431800" progId="Equation.DSMT4">
                    <p:embed/>
                    <p:pic>
                      <p:nvPicPr>
                        <p:cNvPr id="0" name="图片 619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659"/>
                          <a:ext cx="28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62" name="Group 154"/>
          <p:cNvGrpSpPr/>
          <p:nvPr/>
        </p:nvGrpSpPr>
        <p:grpSpPr bwMode="auto">
          <a:xfrm>
            <a:off x="8111332" y="2781914"/>
            <a:ext cx="1296988" cy="709613"/>
            <a:chOff x="4150" y="1758"/>
            <a:chExt cx="817" cy="447"/>
          </a:xfrm>
        </p:grpSpPr>
        <p:sp>
          <p:nvSpPr>
            <p:cNvPr id="7226" name="Line 116"/>
            <p:cNvSpPr>
              <a:spLocks noChangeShapeType="1"/>
            </p:cNvSpPr>
            <p:nvPr/>
          </p:nvSpPr>
          <p:spPr bwMode="auto">
            <a:xfrm>
              <a:off x="4558" y="175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AutoShape 150"/>
            <p:cNvSpPr>
              <a:spLocks noChangeArrowheads="1"/>
            </p:cNvSpPr>
            <p:nvPr/>
          </p:nvSpPr>
          <p:spPr bwMode="auto">
            <a:xfrm>
              <a:off x="4150" y="1842"/>
              <a:ext cx="817" cy="363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zh-CN" sz="1600" b="1" dirty="0">
                  <a:solidFill>
                    <a:prstClr val="white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prstClr val="white"/>
                  </a:solidFill>
                  <a:latin typeface="Times New Roman" panose="02020603050405020304" pitchFamily="18" charset="0"/>
                </a:rPr>
                <a:t>            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Times New Roman" panose="02020603050405020304" pitchFamily="18" charset="0"/>
                </a:rPr>
                <a:t>收敛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8" name="Object 100"/>
            <p:cNvGraphicFramePr>
              <a:graphicFrameLocks noChangeAspect="1"/>
            </p:cNvGraphicFramePr>
            <p:nvPr/>
          </p:nvGraphicFramePr>
          <p:xfrm>
            <a:off x="4346" y="1882"/>
            <a:ext cx="31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0" name="Equation" r:id="rId36" imgW="466725" imgH="409575" progId="Equation.DSMT4">
                    <p:embed/>
                  </p:oleObj>
                </mc:Choice>
                <mc:Fallback>
                  <p:oleObj name="Equation" r:id="rId36" imgW="466725" imgH="409575" progId="Equation.DSMT4">
                    <p:embed/>
                    <p:pic>
                      <p:nvPicPr>
                        <p:cNvPr id="0" name="图片 619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882"/>
                          <a:ext cx="31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59" name="Group 151"/>
          <p:cNvGrpSpPr/>
          <p:nvPr/>
        </p:nvGrpSpPr>
        <p:grpSpPr bwMode="auto">
          <a:xfrm>
            <a:off x="7096126" y="5216525"/>
            <a:ext cx="1592263" cy="660400"/>
            <a:chOff x="3510" y="3286"/>
            <a:chExt cx="1003" cy="416"/>
          </a:xfrm>
        </p:grpSpPr>
        <p:sp>
          <p:nvSpPr>
            <p:cNvPr id="7222" name="Text Box 53"/>
            <p:cNvSpPr txBox="1">
              <a:spLocks noChangeArrowheads="1"/>
            </p:cNvSpPr>
            <p:nvPr/>
          </p:nvSpPr>
          <p:spPr bwMode="auto">
            <a:xfrm>
              <a:off x="3515" y="3475"/>
              <a:ext cx="998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且                      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23" name="Line 108"/>
            <p:cNvSpPr>
              <a:spLocks noChangeShapeType="1"/>
            </p:cNvSpPr>
            <p:nvPr/>
          </p:nvSpPr>
          <p:spPr bwMode="auto">
            <a:xfrm>
              <a:off x="4014" y="3286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4" name="Object 144"/>
            <p:cNvGraphicFramePr>
              <a:graphicFrameLocks noChangeAspect="1"/>
            </p:cNvGraphicFramePr>
            <p:nvPr/>
          </p:nvGraphicFramePr>
          <p:xfrm>
            <a:off x="4069" y="3515"/>
            <a:ext cx="44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1" name="Equation" r:id="rId38" imgW="660400" imgH="279400" progId="Equation.DSMT4">
                    <p:embed/>
                  </p:oleObj>
                </mc:Choice>
                <mc:Fallback>
                  <p:oleObj name="Equation" r:id="rId38" imgW="660400" imgH="279400" progId="Equation.DSMT4">
                    <p:embed/>
                    <p:pic>
                      <p:nvPicPr>
                        <p:cNvPr id="0" name="图片 62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3515"/>
                          <a:ext cx="44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5" name="Object 102"/>
            <p:cNvGraphicFramePr>
              <a:graphicFrameLocks noChangeAspect="1"/>
            </p:cNvGraphicFramePr>
            <p:nvPr/>
          </p:nvGraphicFramePr>
          <p:xfrm>
            <a:off x="3510" y="3521"/>
            <a:ext cx="42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2" name="Equation" r:id="rId40" imgW="635000" imgH="228600" progId="Equation.DSMT4">
                    <p:embed/>
                  </p:oleObj>
                </mc:Choice>
                <mc:Fallback>
                  <p:oleObj name="Equation" r:id="rId40" imgW="635000" imgH="228600" progId="Equation.DSMT4">
                    <p:embed/>
                    <p:pic>
                      <p:nvPicPr>
                        <p:cNvPr id="0" name="图片 62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521"/>
                          <a:ext cx="42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91" name="Group 183"/>
          <p:cNvGrpSpPr/>
          <p:nvPr/>
        </p:nvGrpSpPr>
        <p:grpSpPr bwMode="auto">
          <a:xfrm>
            <a:off x="5937250" y="4235451"/>
            <a:ext cx="850900" cy="1128713"/>
            <a:chOff x="2770" y="2667"/>
            <a:chExt cx="536" cy="711"/>
          </a:xfrm>
        </p:grpSpPr>
        <p:sp>
          <p:nvSpPr>
            <p:cNvPr id="7219" name="Text Box 184"/>
            <p:cNvSpPr txBox="1">
              <a:spLocks noChangeArrowheads="1"/>
            </p:cNvSpPr>
            <p:nvPr/>
          </p:nvSpPr>
          <p:spPr bwMode="auto">
            <a:xfrm>
              <a:off x="2770" y="3158"/>
              <a:ext cx="536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    </a:t>
              </a: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7220" name="Line 185"/>
            <p:cNvSpPr>
              <a:spLocks noChangeShapeType="1"/>
            </p:cNvSpPr>
            <p:nvPr/>
          </p:nvSpPr>
          <p:spPr bwMode="auto">
            <a:xfrm>
              <a:off x="3021" y="266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21" name="Object 186"/>
            <p:cNvGraphicFramePr>
              <a:graphicFrameLocks noChangeAspect="1"/>
            </p:cNvGraphicFramePr>
            <p:nvPr/>
          </p:nvGraphicFramePr>
          <p:xfrm>
            <a:off x="2817" y="3158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3" name="公式" r:id="rId42" imgW="469900" imgH="228600" progId="Equation.3">
                    <p:embed/>
                  </p:oleObj>
                </mc:Choice>
                <mc:Fallback>
                  <p:oleObj name="公式" r:id="rId42" imgW="469900" imgH="228600" progId="Equation.3">
                    <p:embed/>
                    <p:pic>
                      <p:nvPicPr>
                        <p:cNvPr id="0" name="图片 620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3158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74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1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1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1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1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1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1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1000"/>
                                        <p:tgtEl>
                                          <p:spTgt spid="1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1000"/>
                                        <p:tgtEl>
                                          <p:spTgt spid="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0"/>
                                        <p:tgtEl>
                                          <p:spTgt spid="1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1000"/>
                                        <p:tgtEl>
                                          <p:spTgt spid="1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1000"/>
                                        <p:tgtEl>
                                          <p:spTgt spid="1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1000"/>
                                        <p:tgtEl>
                                          <p:spTgt spid="1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10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1000"/>
                                        <p:tgtEl>
                                          <p:spTgt spid="1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1000"/>
                                        <p:tgtEl>
                                          <p:spTgt spid="1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1000"/>
                                        <p:tgtEl>
                                          <p:spTgt spid="1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10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1000"/>
                                        <p:tgtEl>
                                          <p:spTgt spid="1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10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10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1000"/>
                                        <p:tgtEl>
                                          <p:spTgt spid="1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10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1000"/>
                                        <p:tgtEl>
                                          <p:spTgt spid="1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1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1" grpId="0" animBg="1"/>
      <p:bldP spid="17422" grpId="0" animBg="1" build="allAtOnce"/>
      <p:bldP spid="17423" grpId="0" animBg="1" build="allAtOnce"/>
      <p:bldP spid="17459" grpId="0" animBg="1"/>
      <p:bldP spid="17534" grpId="0"/>
      <p:bldP spid="17536" grpId="0"/>
      <p:bldP spid="17538" grpId="0"/>
      <p:bldP spid="175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669" y="556900"/>
            <a:ext cx="1378239" cy="839262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F0000"/>
                </a:solidFill>
              </a:rPr>
              <a:t>小结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71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D9EABC-70B0-42B3-BDDF-0A3610F25C30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84669" y="1516125"/>
            <a:ext cx="8331200" cy="4840225"/>
            <a:chOff x="1651000" y="1286638"/>
            <a:chExt cx="8331200" cy="4840225"/>
          </a:xfrm>
        </p:grpSpPr>
        <p:grpSp>
          <p:nvGrpSpPr>
            <p:cNvPr id="2" name="Group 3"/>
            <p:cNvGrpSpPr/>
            <p:nvPr/>
          </p:nvGrpSpPr>
          <p:grpSpPr bwMode="auto">
            <a:xfrm>
              <a:off x="1651000" y="1286638"/>
              <a:ext cx="8331200" cy="4840225"/>
              <a:chOff x="576" y="1152"/>
              <a:chExt cx="4752" cy="2762"/>
            </a:xfrm>
          </p:grpSpPr>
          <p:sp>
            <p:nvSpPr>
              <p:cNvPr id="47109" name="Line 4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0" name="Line 5"/>
              <p:cNvSpPr>
                <a:spLocks noChangeShapeType="1"/>
              </p:cNvSpPr>
              <p:nvPr/>
            </p:nvSpPr>
            <p:spPr bwMode="auto">
              <a:xfrm flipV="1">
                <a:off x="576" y="3901"/>
                <a:ext cx="4752" cy="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1" name="Line 6"/>
              <p:cNvSpPr>
                <a:spLocks noChangeShapeType="1"/>
              </p:cNvSpPr>
              <p:nvPr/>
            </p:nvSpPr>
            <p:spPr bwMode="auto">
              <a:xfrm>
                <a:off x="5328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2" name="Line 7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7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3" name="Line 8"/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4" name="Line 9"/>
              <p:cNvSpPr>
                <a:spLocks noChangeShapeType="1"/>
              </p:cNvSpPr>
              <p:nvPr/>
            </p:nvSpPr>
            <p:spPr bwMode="auto">
              <a:xfrm flipH="1">
                <a:off x="1104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正 项 级 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6" name="Text Box 11"/>
              <p:cNvSpPr txBox="1">
                <a:spLocks noChangeArrowheads="1"/>
              </p:cNvSpPr>
              <p:nvPr/>
            </p:nvSpPr>
            <p:spPr bwMode="auto">
              <a:xfrm>
                <a:off x="3600" y="1152"/>
                <a:ext cx="168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任意项级数</a:t>
                </a:r>
                <a:endParaRPr lang="zh-CN" altLang="en-US" sz="2000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117" name="Text Box 12"/>
              <p:cNvSpPr txBox="1">
                <a:spLocks noChangeArrowheads="1"/>
              </p:cNvSpPr>
              <p:nvPr/>
            </p:nvSpPr>
            <p:spPr bwMode="auto">
              <a:xfrm>
                <a:off x="672" y="1968"/>
                <a:ext cx="336" cy="1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判</a:t>
                </a:r>
                <a:endParaRPr lang="en-US" altLang="zh-CN" sz="3600" b="1" dirty="0" smtClean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别</a:t>
                </a:r>
                <a:endParaRPr lang="en-US" altLang="zh-CN" sz="3600" b="1" dirty="0" smtClean="0">
                  <a:solidFill>
                    <a:srgbClr val="80008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3600" b="1" dirty="0" smtClean="0">
                    <a:solidFill>
                      <a:srgbClr val="800080"/>
                    </a:solidFill>
                    <a:ea typeface="黑体" panose="02010609060101010101" pitchFamily="49" charset="-122"/>
                  </a:rPr>
                  <a:t>法</a:t>
                </a:r>
                <a:endPara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8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632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19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96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2.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1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比较法</a:t>
                </a:r>
                <a:endPara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2" name="Text Box 17"/>
              <p:cNvSpPr txBox="1">
                <a:spLocks noChangeArrowheads="1"/>
              </p:cNvSpPr>
              <p:nvPr/>
            </p:nvSpPr>
            <p:spPr bwMode="auto">
              <a:xfrm>
                <a:off x="1296" y="3264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6.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比值法</a:t>
                </a:r>
                <a:endPara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3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7.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根值法</a:t>
                </a:r>
                <a:endPara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4" name="Text Box 19"/>
              <p:cNvSpPr txBox="1">
                <a:spLocks noChangeArrowheads="1"/>
              </p:cNvSpPr>
              <p:nvPr/>
            </p:nvSpPr>
            <p:spPr bwMode="auto">
              <a:xfrm>
                <a:off x="3360" y="2955"/>
                <a:ext cx="1536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4.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绝对收敛</a:t>
                </a:r>
                <a:endPara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5" name="Text Box 20"/>
              <p:cNvSpPr txBox="1">
                <a:spLocks noChangeArrowheads="1"/>
              </p:cNvSpPr>
              <p:nvPr/>
            </p:nvSpPr>
            <p:spPr bwMode="auto">
              <a:xfrm>
                <a:off x="3360" y="3247"/>
                <a:ext cx="1680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5.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交错级数</a:t>
                </a:r>
                <a:endPara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莱布尼茨定理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)</a:t>
                </a:r>
                <a:endPara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6" name="Line 21"/>
              <p:cNvSpPr>
                <a:spLocks noChangeShapeType="1"/>
              </p:cNvSpPr>
              <p:nvPr/>
            </p:nvSpPr>
            <p:spPr bwMode="auto">
              <a:xfrm flipH="1">
                <a:off x="3168" y="2976"/>
                <a:ext cx="0" cy="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27" name="Text Box 22"/>
              <p:cNvSpPr txBox="1">
                <a:spLocks noChangeArrowheads="1"/>
              </p:cNvSpPr>
              <p:nvPr/>
            </p:nvSpPr>
            <p:spPr bwMode="auto">
              <a:xfrm>
                <a:off x="1296" y="2304"/>
                <a:ext cx="1824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3</a:t>
                </a:r>
                <a:r>
                  <a:rPr lang="en-US" altLang="zh-CN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.  </a:t>
                </a:r>
                <a:r>
                  <a:rPr lang="zh-CN" altLang="en-US" b="1" dirty="0" smtClean="0">
                    <a:solidFill>
                      <a:schemeClr val="tx1"/>
                    </a:solidFill>
                    <a:ea typeface="宋体" panose="02010600030101010101" pitchFamily="2" charset="-122"/>
                  </a:rPr>
                  <a:t>按</a:t>
                </a:r>
                <a:r>
                  <a:rPr lang="zh-CN" altLang="en-US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基本性质</a:t>
                </a:r>
                <a:r>
                  <a:rPr lang="en-US" altLang="zh-CN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;</a:t>
                </a:r>
                <a:endParaRPr lang="en-US" altLang="zh-CN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28" name="Line 23"/>
              <p:cNvSpPr>
                <a:spLocks noChangeShapeType="1"/>
              </p:cNvSpPr>
              <p:nvPr/>
            </p:nvSpPr>
            <p:spPr bwMode="auto">
              <a:xfrm>
                <a:off x="1104" y="2945"/>
                <a:ext cx="4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9" name="Object 24"/>
              <p:cNvGraphicFramePr>
                <a:graphicFrameLocks noChangeAspect="1"/>
              </p:cNvGraphicFramePr>
              <p:nvPr/>
            </p:nvGraphicFramePr>
            <p:xfrm>
              <a:off x="1580" y="1660"/>
              <a:ext cx="221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0" name="公式" r:id="rId2" imgW="3657600" imgH="457200" progId="Equation.3">
                      <p:embed/>
                    </p:oleObj>
                  </mc:Choice>
                  <mc:Fallback>
                    <p:oleObj name="公式" r:id="rId2" imgW="3657600" imgH="457200" progId="Equation.3">
                      <p:embed/>
                      <p:pic>
                        <p:nvPicPr>
                          <p:cNvPr id="0" name="图片 329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0" y="1660"/>
                            <a:ext cx="2216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25"/>
              <p:cNvGraphicFramePr>
                <a:graphicFrameLocks noChangeAspect="1"/>
              </p:cNvGraphicFramePr>
              <p:nvPr/>
            </p:nvGraphicFramePr>
            <p:xfrm>
              <a:off x="1584" y="2016"/>
              <a:ext cx="270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21" name="公式" r:id="rId4" imgW="4686300" imgH="457200" progId="Equation.3">
                      <p:embed/>
                    </p:oleObj>
                  </mc:Choice>
                  <mc:Fallback>
                    <p:oleObj name="公式" r:id="rId4" imgW="4686300" imgH="457200" progId="Equation.3">
                      <p:embed/>
                      <p:pic>
                        <p:nvPicPr>
                          <p:cNvPr id="0" name="图片 329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2016"/>
                            <a:ext cx="270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1" name="Line 26"/>
              <p:cNvSpPr>
                <a:spLocks noChangeShapeType="1"/>
              </p:cNvSpPr>
              <p:nvPr/>
            </p:nvSpPr>
            <p:spPr bwMode="auto">
              <a:xfrm>
                <a:off x="576" y="1152"/>
                <a:ext cx="0" cy="27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2" name="Line 27"/>
              <p:cNvSpPr>
                <a:spLocks noChangeShapeType="1"/>
              </p:cNvSpPr>
              <p:nvPr/>
            </p:nvSpPr>
            <p:spPr bwMode="auto">
              <a:xfrm flipH="1">
                <a:off x="2784" y="2075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13303" y="3819034"/>
              <a:ext cx="2692913" cy="523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.  </a:t>
              </a: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充要条件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4244" y="704805"/>
            <a:ext cx="60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2452494" y="783774"/>
          <a:ext cx="3732771" cy="45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5" name="公式" r:id="rId1" imgW="3495675" imgH="390525" progId="Equation.3">
                  <p:embed/>
                </p:oleObj>
              </mc:Choice>
              <mc:Fallback>
                <p:oleObj name="公式" r:id="rId1" imgW="3495675" imgH="390525" progId="Equation.3">
                  <p:embed/>
                  <p:pic>
                    <p:nvPicPr>
                      <p:cNvPr id="0" name="图片 34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494" y="783774"/>
                        <a:ext cx="3732771" cy="456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6193559" y="553571"/>
          <a:ext cx="2012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6" name="Equation" r:id="rId3" imgW="21031200" imgH="10668000" progId="Equation.DSMT4">
                  <p:embed/>
                </p:oleObj>
              </mc:Choice>
              <mc:Fallback>
                <p:oleObj name="Equation" r:id="rId3" imgW="21031200" imgH="10668000" progId="Equation.DSMT4">
                  <p:embed/>
                  <p:pic>
                    <p:nvPicPr>
                      <p:cNvPr id="0" name="图片 34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559" y="553571"/>
                        <a:ext cx="20123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278002" y="82582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则级数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/>
        </p:nvGraphicFramePr>
        <p:xfrm>
          <a:off x="2458605" y="1205240"/>
          <a:ext cx="4149664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7" name="Equation" r:id="rId6" imgW="47853600" imgH="11582400" progId="Equation.DSMT4">
                  <p:embed/>
                </p:oleObj>
              </mc:Choice>
              <mc:Fallback>
                <p:oleObj name="Equation" r:id="rId6" imgW="47853600" imgH="11582400" progId="Equation.DSMT4">
                  <p:embed/>
                  <p:pic>
                    <p:nvPicPr>
                      <p:cNvPr id="0" name="图片 34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5" y="1205240"/>
                        <a:ext cx="4149664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620686" y="2207959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发散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    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绝对收敛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620686" y="2787831"/>
            <a:ext cx="746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条件收敛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   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收敛性根据条件不能确定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1978758" y="344949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分析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228362" name="Object 10"/>
          <p:cNvGraphicFramePr>
            <a:graphicFrameLocks noChangeAspect="1"/>
          </p:cNvGraphicFramePr>
          <p:nvPr/>
        </p:nvGraphicFramePr>
        <p:xfrm>
          <a:off x="3175000" y="3394005"/>
          <a:ext cx="194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8" name="公式" r:id="rId8" imgW="1905000" imgH="657225" progId="Equation.3">
                  <p:embed/>
                </p:oleObj>
              </mc:Choice>
              <mc:Fallback>
                <p:oleObj name="公式" r:id="rId8" imgW="1905000" imgH="657225" progId="Equation.3">
                  <p:embed/>
                  <p:pic>
                    <p:nvPicPr>
                      <p:cNvPr id="0" name="图片 34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394005"/>
                        <a:ext cx="194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3" name="Object 11"/>
          <p:cNvGraphicFramePr>
            <a:graphicFrameLocks noChangeAspect="1"/>
          </p:cNvGraphicFramePr>
          <p:nvPr/>
        </p:nvGraphicFramePr>
        <p:xfrm>
          <a:off x="5308600" y="3386137"/>
          <a:ext cx="147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9" name="公式" r:id="rId10" imgW="1438275" imgH="581025" progId="Equation.3">
                  <p:embed/>
                </p:oleObj>
              </mc:Choice>
              <mc:Fallback>
                <p:oleObj name="公式" r:id="rId10" imgW="1438275" imgH="581025" progId="Equation.3">
                  <p:embed/>
                  <p:pic>
                    <p:nvPicPr>
                      <p:cNvPr id="0" name="图片 34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386137"/>
                        <a:ext cx="1473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6731000" y="341103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∴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错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305425" y="2303934"/>
            <a:ext cx="457200" cy="457200"/>
            <a:chOff x="1776" y="1200"/>
            <a:chExt cx="288" cy="288"/>
          </a:xfrm>
        </p:grpSpPr>
        <p:sp>
          <p:nvSpPr>
            <p:cNvPr id="48158" name="Line 14"/>
            <p:cNvSpPr>
              <a:spLocks noChangeShapeType="1"/>
            </p:cNvSpPr>
            <p:nvPr/>
          </p:nvSpPr>
          <p:spPr bwMode="auto">
            <a:xfrm flipH="1"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15"/>
            <p:cNvSpPr>
              <a:spLocks noChangeShapeType="1"/>
            </p:cNvSpPr>
            <p:nvPr/>
          </p:nvSpPr>
          <p:spPr bwMode="auto">
            <a:xfrm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2520950" y="4303570"/>
          <a:ext cx="2209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0" name="公式" r:id="rId12" imgW="2171700" imgH="581025" progId="Equation.3">
                  <p:embed/>
                </p:oleObj>
              </mc:Choice>
              <mc:Fallback>
                <p:oleObj name="公式" r:id="rId12" imgW="2171700" imgH="581025" progId="Equation.3">
                  <p:embed/>
                  <p:pic>
                    <p:nvPicPr>
                      <p:cNvPr id="0" name="图片 34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303570"/>
                        <a:ext cx="2209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9" name="Text Box 17"/>
          <p:cNvSpPr txBox="1">
            <a:spLocks noChangeArrowheads="1"/>
          </p:cNvSpPr>
          <p:nvPr/>
        </p:nvSpPr>
        <p:spPr bwMode="auto">
          <a:xfrm>
            <a:off x="1903713" y="4282208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又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28370" name="Object 18"/>
          <p:cNvGraphicFramePr>
            <a:graphicFrameLocks noChangeAspect="1"/>
          </p:cNvGraphicFramePr>
          <p:nvPr/>
        </p:nvGraphicFramePr>
        <p:xfrm>
          <a:off x="4778375" y="4282208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1" name="公式" r:id="rId14" imgW="1476375" imgH="581025" progId="Equation.3">
                  <p:embed/>
                </p:oleObj>
              </mc:Choice>
              <mc:Fallback>
                <p:oleObj name="公式" r:id="rId14" imgW="1476375" imgH="581025" progId="Equation.3">
                  <p:embed/>
                  <p:pic>
                    <p:nvPicPr>
                      <p:cNvPr id="0" name="图片 34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282208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810827" y="1468765"/>
            <a:ext cx="106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endParaRPr lang="en-US" altLang="zh-CN" b="1" i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>
            <a:off x="4195186" y="4366348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>
            <a:off x="5118100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74" name="Object 22"/>
          <p:cNvGraphicFramePr>
            <a:graphicFrameLocks noChangeAspect="1"/>
          </p:cNvGraphicFramePr>
          <p:nvPr/>
        </p:nvGraphicFramePr>
        <p:xfrm>
          <a:off x="6344227" y="4257674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2" name="公式" r:id="rId16" imgW="1476375" imgH="581025" progId="Equation.3">
                  <p:embed/>
                </p:oleObj>
              </mc:Choice>
              <mc:Fallback>
                <p:oleObj name="公式" r:id="rId16" imgW="1476375" imgH="581025" progId="Equation.3">
                  <p:embed/>
                  <p:pic>
                    <p:nvPicPr>
                      <p:cNvPr id="0" name="图片 34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227" y="4257674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5" name="Object 23"/>
          <p:cNvGraphicFramePr>
            <a:graphicFrameLocks noChangeAspect="1"/>
          </p:cNvGraphicFramePr>
          <p:nvPr/>
        </p:nvGraphicFramePr>
        <p:xfrm>
          <a:off x="7901121" y="4292600"/>
          <a:ext cx="152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3" name="公式" r:id="rId18" imgW="1485900" imgH="581025" progId="Equation.3">
                  <p:embed/>
                </p:oleObj>
              </mc:Choice>
              <mc:Fallback>
                <p:oleObj name="公式" r:id="rId18" imgW="1485900" imgH="581025" progId="Equation.3">
                  <p:embed/>
                  <p:pic>
                    <p:nvPicPr>
                      <p:cNvPr id="0" name="图片 34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121" y="4292600"/>
                        <a:ext cx="1524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6" name="Object 24"/>
          <p:cNvGraphicFramePr>
            <a:graphicFrameLocks noChangeAspect="1"/>
          </p:cNvGraphicFramePr>
          <p:nvPr/>
        </p:nvGraphicFramePr>
        <p:xfrm>
          <a:off x="3251200" y="5026025"/>
          <a:ext cx="347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4" name="公式" r:id="rId20" imgW="3438525" imgH="619125" progId="Equation.3">
                  <p:embed/>
                </p:oleObj>
              </mc:Choice>
              <mc:Fallback>
                <p:oleObj name="公式" r:id="rId20" imgW="3438525" imgH="619125" progId="Equation.3">
                  <p:embed/>
                  <p:pic>
                    <p:nvPicPr>
                      <p:cNvPr id="0" name="图片 34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026025"/>
                        <a:ext cx="3479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5762625" y="431627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8" name="Line 26"/>
          <p:cNvSpPr>
            <a:spLocks noChangeShapeType="1"/>
          </p:cNvSpPr>
          <p:nvPr/>
        </p:nvSpPr>
        <p:spPr bwMode="auto">
          <a:xfrm>
            <a:off x="6642677" y="4305300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7324431" y="4298373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0" name="Line 28"/>
          <p:cNvSpPr>
            <a:spLocks noChangeShapeType="1"/>
          </p:cNvSpPr>
          <p:nvPr/>
        </p:nvSpPr>
        <p:spPr bwMode="auto">
          <a:xfrm>
            <a:off x="8205921" y="4364399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81" name="Line 29"/>
          <p:cNvSpPr>
            <a:spLocks noChangeShapeType="1"/>
          </p:cNvSpPr>
          <p:nvPr/>
        </p:nvSpPr>
        <p:spPr bwMode="auto">
          <a:xfrm>
            <a:off x="5305425" y="5094211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82" name="Object 30"/>
          <p:cNvGraphicFramePr>
            <a:graphicFrameLocks noChangeAspect="1"/>
          </p:cNvGraphicFramePr>
          <p:nvPr/>
        </p:nvGraphicFramePr>
        <p:xfrm>
          <a:off x="3079750" y="5832476"/>
          <a:ext cx="283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5" name="公式" r:id="rId22" imgW="2790825" imgH="619125" progId="Equation.3">
                  <p:embed/>
                </p:oleObj>
              </mc:Choice>
              <mc:Fallback>
                <p:oleObj name="公式" r:id="rId22" imgW="2790825" imgH="619125" progId="Equation.3">
                  <p:embed/>
                  <p:pic>
                    <p:nvPicPr>
                      <p:cNvPr id="0" name="图片 34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832476"/>
                        <a:ext cx="2832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4BFBC-839F-4438-835A-06C950B6ABD6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8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8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utoUpdateAnimBg="0" build="p"/>
      <p:bldP spid="228359" grpId="0" autoUpdateAnimBg="0" build="p"/>
      <p:bldP spid="228360" grpId="0" autoUpdateAnimBg="0" build="p"/>
      <p:bldP spid="228361" grpId="0" autoUpdateAnimBg="0" build="p"/>
      <p:bldP spid="228364" grpId="0" autoUpdateAnimBg="0" build="p"/>
      <p:bldP spid="228369" grpId="0" autoUpdateAnimBg="0" build="p"/>
      <p:bldP spid="228371" grpId="0" autoUpdateAnimBg="0" build="p"/>
      <p:bldP spid="228372" grpId="0" animBg="1"/>
      <p:bldP spid="228373" grpId="0" animBg="1"/>
      <p:bldP spid="228377" grpId="0" animBg="1"/>
      <p:bldP spid="228378" grpId="0" animBg="1"/>
      <p:bldP spid="228379" grpId="0" animBg="1"/>
      <p:bldP spid="228380" grpId="0" animBg="1"/>
      <p:bldP spid="22838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950308" y="97184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绝对收敛级数的性质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057400" y="1554549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、级数的重排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57400" y="2143812"/>
            <a:ext cx="4635500" cy="1008063"/>
            <a:chOff x="2298700" y="1671637"/>
            <a:chExt cx="4635500" cy="1008063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3378200" y="1752600"/>
            <a:ext cx="355600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62" name="Equation" r:id="rId2" imgW="3556000" imgH="927100" progId="Equation.3">
                    <p:embed/>
                  </p:oleObj>
                </mc:Choice>
                <mc:Fallback>
                  <p:oleObj name="Equation" r:id="rId2" imgW="3556000" imgH="927100" progId="Equation.3">
                    <p:embed/>
                    <p:pic>
                      <p:nvPicPr>
                        <p:cNvPr id="0" name="图片 35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200" y="1752600"/>
                          <a:ext cx="355600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Text Box 5"/>
            <p:cNvSpPr txBox="1">
              <a:spLocks noChangeArrowheads="1"/>
            </p:cNvSpPr>
            <p:nvPr/>
          </p:nvSpPr>
          <p:spPr bwMode="auto">
            <a:xfrm>
              <a:off x="2298700" y="1671637"/>
              <a:ext cx="1219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映射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026376" y="3113881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称为正整数列的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重排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606800" y="3738564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3" name="Equation" r:id="rId4" imgW="2057400" imgH="469900" progId="Equation.3">
                  <p:embed/>
                </p:oleObj>
              </mc:Choice>
              <mc:Fallback>
                <p:oleObj name="Equation" r:id="rId4" imgW="2057400" imgH="469900" progId="Equation.3">
                  <p:embed/>
                  <p:pic>
                    <p:nvPicPr>
                      <p:cNvPr id="0" name="图片 35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38564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209800" y="4419600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4" name="Equation" r:id="rId6" imgW="3454400" imgH="482600" progId="Equation.3">
                  <p:embed/>
                </p:oleObj>
              </mc:Choice>
              <mc:Fallback>
                <p:oleObj name="Equation" r:id="rId6" imgW="3454400" imgH="482600" progId="Equation.3">
                  <p:embed/>
                  <p:pic>
                    <p:nvPicPr>
                      <p:cNvPr id="0" name="图片 35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5918886" y="4184650"/>
          <a:ext cx="3733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5" name="Equation" r:id="rId8" imgW="3733800" imgH="952500" progId="Equation.3">
                  <p:embed/>
                </p:oleObj>
              </mc:Choice>
              <mc:Fallback>
                <p:oleObj name="Equation" r:id="rId8" imgW="3733800" imgH="952500" progId="Equation.3">
                  <p:embed/>
                  <p:pic>
                    <p:nvPicPr>
                      <p:cNvPr id="0" name="图片 35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886" y="4184650"/>
                        <a:ext cx="3733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908300" y="5486400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6" name="Equation" r:id="rId10" imgW="2197100" imgH="482600" progId="Equation.3">
                  <p:embed/>
                </p:oleObj>
              </mc:Choice>
              <mc:Fallback>
                <p:oleObj name="Equation" r:id="rId10" imgW="2197100" imgH="482600" progId="Equation.3">
                  <p:embed/>
                  <p:pic>
                    <p:nvPicPr>
                      <p:cNvPr id="0" name="图片 35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486400"/>
                        <a:ext cx="219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524500" y="5219700"/>
          <a:ext cx="232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7" name="Equation" r:id="rId12" imgW="2324100" imgH="952500" progId="Equation.3">
                  <p:embed/>
                </p:oleObj>
              </mc:Choice>
              <mc:Fallback>
                <p:oleObj name="Equation" r:id="rId12" imgW="2324100" imgH="952500" progId="Equation.3">
                  <p:embed/>
                  <p:pic>
                    <p:nvPicPr>
                      <p:cNvPr id="0" name="图片 35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219700"/>
                        <a:ext cx="232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53543A-7699-4CB9-A527-7B460D8C1C3C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600201" y="169014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819401" y="1561132"/>
          <a:ext cx="6337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4" name="Equation" r:id="rId2" imgW="6337300" imgH="1460500" progId="Equation.3">
                  <p:embed/>
                </p:oleObj>
              </mc:Choice>
              <mc:Fallback>
                <p:oleObj name="Equation" r:id="rId2" imgW="6337300" imgH="1460500" progId="Equation.3">
                  <p:embed/>
                  <p:pic>
                    <p:nvPicPr>
                      <p:cNvPr id="0" name="图片 35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561132"/>
                        <a:ext cx="6337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1600201" y="3438210"/>
            <a:ext cx="6372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即：绝对收敛的级数对加法有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交换律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F1B8F5-D29F-4C79-ADC7-21B47AD1B306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50283" y="972853"/>
            <a:ext cx="792711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可以证明：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条件收敛的级数，可以适当重排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使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其按任意预定的方式收敛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或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发散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2016382" y="2115557"/>
          <a:ext cx="753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" name="Equation" r:id="rId2" imgW="7531100" imgH="965200" progId="Equation.3">
                  <p:embed/>
                </p:oleObj>
              </mc:Choice>
              <mc:Fallback>
                <p:oleObj name="Equation" r:id="rId2" imgW="7531100" imgH="965200" progId="Equation.3">
                  <p:embed/>
                  <p:pic>
                    <p:nvPicPr>
                      <p:cNvPr id="0" name="图片 37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382" y="2115557"/>
                        <a:ext cx="753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2016382" y="287998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设其收敛于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2086232" y="3411905"/>
          <a:ext cx="590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" name="Equation" r:id="rId4" imgW="5905500" imgH="965200" progId="Equation.3">
                  <p:embed/>
                </p:oleObj>
              </mc:Choice>
              <mc:Fallback>
                <p:oleObj name="Equation" r:id="rId4" imgW="5905500" imgH="965200" progId="Equation.3">
                  <p:embed/>
                  <p:pic>
                    <p:nvPicPr>
                      <p:cNvPr id="0" name="图片 37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232" y="3411905"/>
                        <a:ext cx="590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8153400" y="3498017"/>
          <a:ext cx="152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" name="Equation" r:id="rId6" imgW="1524000" imgH="825500" progId="Equation.3">
                  <p:embed/>
                </p:oleObj>
              </mc:Choice>
              <mc:Fallback>
                <p:oleObj name="Equation" r:id="rId6" imgW="1524000" imgH="825500" progId="Equation.3">
                  <p:embed/>
                  <p:pic>
                    <p:nvPicPr>
                      <p:cNvPr id="0" name="图片 37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98017"/>
                        <a:ext cx="152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2016382" y="4359274"/>
            <a:ext cx="36541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两个级数相加，得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/>
        </p:nvGraphicFramePr>
        <p:xfrm>
          <a:off x="2198816" y="4853935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1" name="Equation" r:id="rId8" imgW="3530600" imgH="838200" progId="Equation.3">
                  <p:embed/>
                </p:oleObj>
              </mc:Choice>
              <mc:Fallback>
                <p:oleObj name="Equation" r:id="rId8" imgW="3530600" imgH="838200" progId="Equation.3">
                  <p:embed/>
                  <p:pic>
                    <p:nvPicPr>
                      <p:cNvPr id="0" name="图片 37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16" y="4853935"/>
                        <a:ext cx="353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2198816" y="5692135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2" name="Equation" r:id="rId10" imgW="1714500" imgH="825500" progId="Equation.3">
                  <p:embed/>
                </p:oleObj>
              </mc:Choice>
              <mc:Fallback>
                <p:oleObj name="Equation" r:id="rId10" imgW="1714500" imgH="825500" progId="Equation.3">
                  <p:embed/>
                  <p:pic>
                    <p:nvPicPr>
                      <p:cNvPr id="0" name="图片 37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816" y="5692135"/>
                        <a:ext cx="171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/>
        </p:nvGraphicFramePr>
        <p:xfrm>
          <a:off x="5911850" y="4844086"/>
          <a:ext cx="384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3" name="Equation" r:id="rId12" imgW="3848100" imgH="965200" progId="Equation.3">
                  <p:embed/>
                </p:oleObj>
              </mc:Choice>
              <mc:Fallback>
                <p:oleObj name="Equation" r:id="rId12" imgW="3848100" imgH="965200" progId="Equation.3">
                  <p:embed/>
                  <p:pic>
                    <p:nvPicPr>
                      <p:cNvPr id="0" name="图片 37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844086"/>
                        <a:ext cx="3848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2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utoUpdateAnimBg="0" build="p"/>
      <p:bldP spid="282631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828800" y="1313767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、级数的乘积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1945159" y="2037783"/>
          <a:ext cx="492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2" name="Equation" r:id="rId2" imgW="4927600" imgH="520700" progId="Equation.3">
                  <p:embed/>
                </p:oleObj>
              </mc:Choice>
              <mc:Fallback>
                <p:oleObj name="Equation" r:id="rId2" imgW="4927600" imgH="520700" progId="Equation.3">
                  <p:embed/>
                  <p:pic>
                    <p:nvPicPr>
                      <p:cNvPr id="0" name="图片 38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59" y="2037783"/>
                        <a:ext cx="492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2286000" y="2821965"/>
          <a:ext cx="723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3" name="Equation" r:id="rId4" imgW="7239000" imgH="520700" progId="Equation.3">
                  <p:embed/>
                </p:oleObj>
              </mc:Choice>
              <mc:Fallback>
                <p:oleObj name="Equation" r:id="rId4" imgW="7239000" imgH="520700" progId="Equation.3">
                  <p:embed/>
                  <p:pic>
                    <p:nvPicPr>
                      <p:cNvPr id="0" name="图片 38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21965"/>
                        <a:ext cx="723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981200" y="346555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两个无穷级数如何相乘？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3064476" y="4134409"/>
          <a:ext cx="546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4" name="Equation" r:id="rId6" imgW="5461000" imgH="520700" progId="Equation.3">
                  <p:embed/>
                </p:oleObj>
              </mc:Choice>
              <mc:Fallback>
                <p:oleObj name="Equation" r:id="rId6" imgW="5461000" imgH="520700" progId="Equation.3">
                  <p:embed/>
                  <p:pic>
                    <p:nvPicPr>
                      <p:cNvPr id="0" name="图片 38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476" y="4134409"/>
                        <a:ext cx="546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3390900" y="4856163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Equation" r:id="rId8" imgW="5029200" imgH="520700" progId="Equation.3">
                  <p:embed/>
                </p:oleObj>
              </mc:Choice>
              <mc:Fallback>
                <p:oleObj name="Equation" r:id="rId8" imgW="5029200" imgH="520700" progId="Equation.3">
                  <p:embed/>
                  <p:pic>
                    <p:nvPicPr>
                      <p:cNvPr id="0" name="图片 38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856163"/>
                        <a:ext cx="502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057400" y="5568157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这两个级数中的项的所有可能的乘积为：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82D8EF-5398-4391-9949-76F8E60B5EB9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utoUpdateAnimBg="0" build="p"/>
      <p:bldP spid="285704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136385" y="1344667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6" name="Equation" r:id="rId1" imgW="4356100" imgH="431800" progId="Equation.3">
                  <p:embed/>
                </p:oleObj>
              </mc:Choice>
              <mc:Fallback>
                <p:oleObj name="Equation" r:id="rId1" imgW="4356100" imgH="431800" progId="Equation.3">
                  <p:embed/>
                  <p:pic>
                    <p:nvPicPr>
                      <p:cNvPr id="0" name="图片 39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1344667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3178776" y="2075710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3" imgW="4432300" imgH="431800" progId="Equation.3">
                  <p:embed/>
                </p:oleObj>
              </mc:Choice>
              <mc:Fallback>
                <p:oleObj name="Equation" r:id="rId3" imgW="4432300" imgH="431800" progId="Equation.3">
                  <p:embed/>
                  <p:pic>
                    <p:nvPicPr>
                      <p:cNvPr id="0" name="图片 39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776" y="2075710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3136385" y="273421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图片 39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85" y="273421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886200" y="314273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3072885" y="379015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9" name="Equation" r:id="rId8" imgW="4495800" imgH="431800" progId="Equation.3">
                  <p:embed/>
                </p:oleObj>
              </mc:Choice>
              <mc:Fallback>
                <p:oleObj name="Equation" r:id="rId8" imgW="4495800" imgH="431800" progId="Equation.3">
                  <p:embed/>
                  <p:pic>
                    <p:nvPicPr>
                      <p:cNvPr id="0" name="图片 39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885" y="379015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3886200" y="42672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524000" y="541020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2057400" y="4953001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这些乘积可以按各种方法排成不同的级数，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2133600" y="5562601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常用正方形顺序和对角线顺序，分别为：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C81F39-C25E-4613-B5B4-37E433C2C698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utoUpdateAnimBg="0" build="p"/>
      <p:bldP spid="286727" grpId="0" autoUpdateAnimBg="0" build="p"/>
      <p:bldP spid="286729" grpId="0" autoUpdateAnimBg="0" build="p"/>
      <p:bldP spid="286730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62292" y="135248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2846169" y="1327150"/>
          <a:ext cx="6539857" cy="56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0" name="Equation" r:id="rId2" imgW="69189600" imgH="5486400" progId="Equation.DSMT4">
                  <p:embed/>
                </p:oleObj>
              </mc:Choice>
              <mc:Fallback>
                <p:oleObj name="Equation" r:id="rId2" imgW="69189600" imgH="5486400" progId="Equation.DSMT4">
                  <p:embed/>
                  <p:pic>
                    <p:nvPicPr>
                      <p:cNvPr id="0" name="图片 62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69" y="1327150"/>
                        <a:ext cx="6539857" cy="56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114692" y="2006199"/>
          <a:ext cx="7001167" cy="563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1" name="Equation" r:id="rId4" imgW="74980800" imgH="5486400" progId="Equation.DSMT4">
                  <p:embed/>
                </p:oleObj>
              </mc:Choice>
              <mc:Fallback>
                <p:oleObj name="Equation" r:id="rId4" imgW="74980800" imgH="5486400" progId="Equation.DSMT4">
                  <p:embed/>
                  <p:pic>
                    <p:nvPicPr>
                      <p:cNvPr id="0" name="图片 62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692" y="2006199"/>
                        <a:ext cx="7001167" cy="563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5006513" y="2508051"/>
          <a:ext cx="796275" cy="64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2" name="Equation" r:id="rId6" imgW="7010400" imgH="5486400" progId="Equation.DSMT4">
                  <p:embed/>
                </p:oleObj>
              </mc:Choice>
              <mc:Fallback>
                <p:oleObj name="Equation" r:id="rId6" imgW="7010400" imgH="5486400" progId="Equation.DSMT4">
                  <p:embed/>
                  <p:pic>
                    <p:nvPicPr>
                      <p:cNvPr id="0" name="图片 62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513" y="2508051"/>
                        <a:ext cx="796275" cy="64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030917" y="31305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是单调递增有界数列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2214165" y="3109223"/>
          <a:ext cx="849710" cy="56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" name="Equation" r:id="rId8" imgW="8839200" imgH="5486400" progId="Equation.DSMT4">
                  <p:embed/>
                </p:oleObj>
              </mc:Choice>
              <mc:Fallback>
                <p:oleObj name="Equation" r:id="rId8" imgW="8839200" imgH="5486400" progId="Equation.DSMT4">
                  <p:embed/>
                  <p:pic>
                    <p:nvPicPr>
                      <p:cNvPr id="0" name="图片 62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165" y="3109223"/>
                        <a:ext cx="849710" cy="561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7154643" y="3147452"/>
          <a:ext cx="2261906" cy="64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4" name="Equation" r:id="rId10" imgW="24993600" imgH="6705600" progId="Equation.DSMT4">
                  <p:embed/>
                </p:oleObj>
              </mc:Choice>
              <mc:Fallback>
                <p:oleObj name="Equation" r:id="rId10" imgW="24993600" imgH="6705600" progId="Equation.DSMT4">
                  <p:embed/>
                  <p:pic>
                    <p:nvPicPr>
                      <p:cNvPr id="0" name="图片 62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643" y="3147452"/>
                        <a:ext cx="2261906" cy="64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114692" y="37599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又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2838629" y="3707833"/>
          <a:ext cx="3777891" cy="64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5" name="Equation" r:id="rId12" imgW="41757600" imgH="6705600" progId="Equation.DSMT4">
                  <p:embed/>
                </p:oleObj>
              </mc:Choice>
              <mc:Fallback>
                <p:oleObj name="Equation" r:id="rId12" imgW="41757600" imgH="6705600" progId="Equation.DSMT4">
                  <p:embed/>
                  <p:pic>
                    <p:nvPicPr>
                      <p:cNvPr id="0" name="图片 62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629" y="3707833"/>
                        <a:ext cx="3777891" cy="643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6609301" y="3740752"/>
          <a:ext cx="1422400" cy="68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6" name="Equation" r:id="rId14" imgW="14630400" imgH="6705600" progId="Equation.DSMT4">
                  <p:embed/>
                </p:oleObj>
              </mc:Choice>
              <mc:Fallback>
                <p:oleObj name="Equation" r:id="rId14" imgW="14630400" imgH="6705600" progId="Equation.DSMT4">
                  <p:embed/>
                  <p:pic>
                    <p:nvPicPr>
                      <p:cNvPr id="0" name="图片 62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301" y="3740752"/>
                        <a:ext cx="1422400" cy="68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2053108" y="4424806"/>
            <a:ext cx="3583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故级数收敛于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5147999" y="4491172"/>
          <a:ext cx="1132728" cy="57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7" name="Equation" r:id="rId16" imgW="11887200" imgH="5791200" progId="Equation.DSMT4">
                  <p:embed/>
                </p:oleObj>
              </mc:Choice>
              <mc:Fallback>
                <p:oleObj name="Equation" r:id="rId16" imgW="11887200" imgH="5791200" progId="Equation.DSMT4">
                  <p:embed/>
                  <p:pic>
                    <p:nvPicPr>
                      <p:cNvPr id="0" name="图片 62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99" y="4491172"/>
                        <a:ext cx="1132728" cy="57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6376655" y="4549249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8" name="公式" r:id="rId18" imgW="1638300" imgH="419100" progId="Equation.3">
                  <p:embed/>
                </p:oleObj>
              </mc:Choice>
              <mc:Fallback>
                <p:oleObj name="公式" r:id="rId18" imgW="1638300" imgH="419100" progId="Equation.3">
                  <p:embed/>
                  <p:pic>
                    <p:nvPicPr>
                      <p:cNvPr id="0" name="图片 62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655" y="4549249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9376786" y="1413514"/>
          <a:ext cx="605414" cy="47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9" name="Equation" r:id="rId20" imgW="5791200" imgH="4267200" progId="Equation.DSMT4">
                  <p:embed/>
                </p:oleObj>
              </mc:Choice>
              <mc:Fallback>
                <p:oleObj name="Equation" r:id="rId20" imgW="5791200" imgH="4267200" progId="Equation.DSMT4">
                  <p:embed/>
                  <p:pic>
                    <p:nvPicPr>
                      <p:cNvPr id="0" name="图片 62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6786" y="1413514"/>
                        <a:ext cx="605414" cy="473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2" name="Object 16"/>
          <p:cNvGraphicFramePr>
            <a:graphicFrameLocks noChangeAspect="1"/>
          </p:cNvGraphicFramePr>
          <p:nvPr/>
        </p:nvGraphicFramePr>
        <p:xfrm>
          <a:off x="3989387" y="2480885"/>
          <a:ext cx="850468" cy="6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0" name="Equation" r:id="rId22" imgW="7924800" imgH="5486400" progId="Equation.DSMT4">
                  <p:embed/>
                </p:oleObj>
              </mc:Choice>
              <mc:Fallback>
                <p:oleObj name="Equation" r:id="rId22" imgW="7924800" imgH="5486400" progId="Equation.DSMT4">
                  <p:embed/>
                  <p:pic>
                    <p:nvPicPr>
                      <p:cNvPr id="0" name="图片 62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7" y="2480885"/>
                        <a:ext cx="850468" cy="61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3063875" y="5104956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1" name="公式" r:id="rId24" imgW="1628775" imgH="390525" progId="Equation.3">
                  <p:embed/>
                </p:oleObj>
              </mc:Choice>
              <mc:Fallback>
                <p:oleObj name="公式" r:id="rId24" imgW="1628775" imgH="390525" progId="Equation.3">
                  <p:embed/>
                  <p:pic>
                    <p:nvPicPr>
                      <p:cNvPr id="0" name="图片 62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104956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4839855" y="5050002"/>
          <a:ext cx="3213200" cy="61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2" name="Equation" r:id="rId26" imgW="31089600" imgH="5486400" progId="Equation.DSMT4">
                  <p:embed/>
                </p:oleObj>
              </mc:Choice>
              <mc:Fallback>
                <p:oleObj name="Equation" r:id="rId26" imgW="31089600" imgH="5486400" progId="Equation.DSMT4">
                  <p:embed/>
                  <p:pic>
                    <p:nvPicPr>
                      <p:cNvPr id="0" name="图片 62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855" y="5050002"/>
                        <a:ext cx="3213200" cy="618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/>
        </p:nvGraphicFramePr>
        <p:xfrm>
          <a:off x="2966859" y="5676759"/>
          <a:ext cx="3953270" cy="67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3" name="Equation" r:id="rId28" imgW="38404800" imgH="6096000" progId="Equation.DSMT4">
                  <p:embed/>
                </p:oleObj>
              </mc:Choice>
              <mc:Fallback>
                <p:oleObj name="Equation" r:id="rId28" imgW="38404800" imgH="6096000" progId="Equation.DSMT4">
                  <p:embed/>
                  <p:pic>
                    <p:nvPicPr>
                      <p:cNvPr id="0" name="图片 62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59" y="5676759"/>
                        <a:ext cx="3953270" cy="679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/>
        </p:nvGraphicFramePr>
        <p:xfrm>
          <a:off x="6920129" y="5734150"/>
          <a:ext cx="1005690" cy="62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Equation" r:id="rId30" imgW="9448800" imgH="5486400" progId="Equation.DSMT4">
                  <p:embed/>
                </p:oleObj>
              </mc:Choice>
              <mc:Fallback>
                <p:oleObj name="Equation" r:id="rId30" imgW="9448800" imgH="5486400" progId="Equation.DSMT4">
                  <p:embed/>
                  <p:pic>
                    <p:nvPicPr>
                      <p:cNvPr id="0" name="图片 6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129" y="5734150"/>
                        <a:ext cx="1005690" cy="62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6609301" y="31216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4038" name="Object 22"/>
          <p:cNvGraphicFramePr>
            <a:graphicFrameLocks noChangeAspect="1"/>
          </p:cNvGraphicFramePr>
          <p:nvPr/>
        </p:nvGraphicFramePr>
        <p:xfrm>
          <a:off x="8014230" y="3776200"/>
          <a:ext cx="693580" cy="46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Equation" r:id="rId32" imgW="6705600" imgH="4267200" progId="Equation.DSMT4">
                  <p:embed/>
                </p:oleObj>
              </mc:Choice>
              <mc:Fallback>
                <p:oleObj name="Equation" r:id="rId32" imgW="6705600" imgH="4267200" progId="Equation.DSMT4">
                  <p:embed/>
                  <p:pic>
                    <p:nvPicPr>
                      <p:cNvPr id="0" name="图片 6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230" y="3776200"/>
                        <a:ext cx="693580" cy="467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AA1CE7-D68B-4F2F-8045-C02FB0F68188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advAuto="0" autoUpdateAnimBg="0" build="p"/>
      <p:bldP spid="214025" grpId="0" autoUpdateAnimBg="0"/>
      <p:bldP spid="214028" grpId="0" autoUpdateAnimBg="0"/>
      <p:bldP spid="214037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124199" y="1082866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Equation" r:id="rId1" imgW="4356100" imgH="431800" progId="Equation.3">
                  <p:embed/>
                </p:oleObj>
              </mc:Choice>
              <mc:Fallback>
                <p:oleObj name="Equation" r:id="rId1" imgW="4356100" imgH="431800" progId="Equation.3">
                  <p:embed/>
                  <p:pic>
                    <p:nvPicPr>
                      <p:cNvPr id="0" name="图片 40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082866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200400" y="1819466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9" name="Equation" r:id="rId3" imgW="4432300" imgH="431800" progId="Equation.3">
                  <p:embed/>
                </p:oleObj>
              </mc:Choice>
              <mc:Fallback>
                <p:oleObj name="Equation" r:id="rId3" imgW="4432300" imgH="431800" progId="Equation.3">
                  <p:embed/>
                  <p:pic>
                    <p:nvPicPr>
                      <p:cNvPr id="0" name="图片 40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19466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124200" y="255072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0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图片 40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5072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892379" y="297585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048000" y="3656784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1" name="Equation" r:id="rId8" imgW="4495800" imgH="431800" progId="Equation.3">
                  <p:embed/>
                </p:oleObj>
              </mc:Choice>
              <mc:Fallback>
                <p:oleObj name="Equation" r:id="rId8" imgW="4495800" imgH="431800" progId="Equation.3">
                  <p:embed/>
                  <p:pic>
                    <p:nvPicPr>
                      <p:cNvPr id="0" name="图片 40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6784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812060" y="416279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3894438" y="927786"/>
            <a:ext cx="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3" name="Line 9"/>
          <p:cNvSpPr>
            <a:spLocks noChangeShapeType="1"/>
          </p:cNvSpPr>
          <p:nvPr/>
        </p:nvSpPr>
        <p:spPr bwMode="auto">
          <a:xfrm>
            <a:off x="2977979" y="1689786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4" name="Line 10"/>
          <p:cNvSpPr>
            <a:spLocks noChangeShapeType="1"/>
          </p:cNvSpPr>
          <p:nvPr/>
        </p:nvSpPr>
        <p:spPr bwMode="auto">
          <a:xfrm>
            <a:off x="4764560" y="965886"/>
            <a:ext cx="0" cy="1447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5" name="Line 11"/>
          <p:cNvSpPr>
            <a:spLocks noChangeShapeType="1"/>
          </p:cNvSpPr>
          <p:nvPr/>
        </p:nvSpPr>
        <p:spPr bwMode="auto">
          <a:xfrm>
            <a:off x="2897660" y="2413686"/>
            <a:ext cx="182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>
            <a:off x="5625414" y="965886"/>
            <a:ext cx="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7" name="Line 13"/>
          <p:cNvSpPr>
            <a:spLocks noChangeShapeType="1"/>
          </p:cNvSpPr>
          <p:nvPr/>
        </p:nvSpPr>
        <p:spPr bwMode="auto">
          <a:xfrm>
            <a:off x="2890451" y="3099486"/>
            <a:ext cx="2743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8" name="Line 14"/>
          <p:cNvSpPr>
            <a:spLocks noChangeShapeType="1"/>
          </p:cNvSpPr>
          <p:nvPr/>
        </p:nvSpPr>
        <p:spPr bwMode="auto">
          <a:xfrm>
            <a:off x="7086600" y="913027"/>
            <a:ext cx="0" cy="3352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59" name="Line 15"/>
          <p:cNvSpPr>
            <a:spLocks noChangeShapeType="1"/>
          </p:cNvSpPr>
          <p:nvPr/>
        </p:nvSpPr>
        <p:spPr bwMode="auto">
          <a:xfrm>
            <a:off x="2819400" y="4265827"/>
            <a:ext cx="426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1568450" y="4843032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正方形”排序级数为：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/>
        </p:nvGraphicFramePr>
        <p:xfrm>
          <a:off x="1651686" y="5539946"/>
          <a:ext cx="883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2" name="Equation" r:id="rId10" imgW="8839200" imgH="431800" progId="Equation.3">
                  <p:embed/>
                </p:oleObj>
              </mc:Choice>
              <mc:Fallback>
                <p:oleObj name="Equation" r:id="rId10" imgW="8839200" imgH="431800" progId="Equation.3">
                  <p:embed/>
                  <p:pic>
                    <p:nvPicPr>
                      <p:cNvPr id="0" name="图片 40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686" y="5539946"/>
                        <a:ext cx="883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5523928-00C1-4732-8974-B37B4839957C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animBg="1"/>
      <p:bldP spid="287753" grpId="0" animBg="1"/>
      <p:bldP spid="287754" grpId="0" animBg="1"/>
      <p:bldP spid="287755" grpId="0" animBg="1"/>
      <p:bldP spid="287756" grpId="0" animBg="1"/>
      <p:bldP spid="287757" grpId="0" animBg="1"/>
      <p:bldP spid="287758" grpId="0" animBg="1"/>
      <p:bldP spid="287759" grpId="0" animBg="1"/>
      <p:bldP spid="287760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276600" y="1161802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Equation" r:id="rId1" imgW="4356100" imgH="431800" progId="Equation.3">
                  <p:embed/>
                </p:oleObj>
              </mc:Choice>
              <mc:Fallback>
                <p:oleObj name="Equation" r:id="rId1" imgW="4356100" imgH="431800" progId="Equation.3">
                  <p:embed/>
                  <p:pic>
                    <p:nvPicPr>
                      <p:cNvPr id="0" name="图片 41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61802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200400" y="2053334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3" name="Equation" r:id="rId3" imgW="4432300" imgH="431800" progId="Equation.3">
                  <p:embed/>
                </p:oleObj>
              </mc:Choice>
              <mc:Fallback>
                <p:oleObj name="Equation" r:id="rId3" imgW="4432300" imgH="431800" progId="Equation.3">
                  <p:embed/>
                  <p:pic>
                    <p:nvPicPr>
                      <p:cNvPr id="0" name="图片 41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3334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162300" y="2834632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4" name="Equation" r:id="rId5" imgW="4432300" imgH="431800" progId="Equation.3">
                  <p:embed/>
                </p:oleObj>
              </mc:Choice>
              <mc:Fallback>
                <p:oleObj name="Equation" r:id="rId5" imgW="4432300" imgH="431800" progId="Equation.3">
                  <p:embed/>
                  <p:pic>
                    <p:nvPicPr>
                      <p:cNvPr id="0" name="图片 41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34632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86200" y="324705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3168650" y="3909198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5" name="Equation" r:id="rId8" imgW="4495800" imgH="431800" progId="Equation.3">
                  <p:embed/>
                </p:oleObj>
              </mc:Choice>
              <mc:Fallback>
                <p:oleObj name="Equation" r:id="rId8" imgW="4495800" imgH="431800" progId="Equation.3">
                  <p:embed/>
                  <p:pic>
                    <p:nvPicPr>
                      <p:cNvPr id="0" name="图片 41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09198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886200" y="4352112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3237470" y="1137088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 flipH="1">
            <a:off x="3276600" y="1161802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 flipH="1">
            <a:off x="3397250" y="1265858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80" name="Text Box 12"/>
          <p:cNvSpPr txBox="1">
            <a:spLocks noChangeArrowheads="1"/>
          </p:cNvSpPr>
          <p:nvPr/>
        </p:nvSpPr>
        <p:spPr bwMode="auto">
          <a:xfrm>
            <a:off x="2286000" y="501663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对角线”排序级数为：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8781" name="Object 13"/>
          <p:cNvGraphicFramePr>
            <a:graphicFrameLocks noChangeAspect="1"/>
          </p:cNvGraphicFramePr>
          <p:nvPr/>
        </p:nvGraphicFramePr>
        <p:xfrm>
          <a:off x="2393950" y="5702300"/>
          <a:ext cx="596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6" name="Equation" r:id="rId10" imgW="5969000" imgH="431800" progId="Equation.3">
                  <p:embed/>
                </p:oleObj>
              </mc:Choice>
              <mc:Fallback>
                <p:oleObj name="Equation" r:id="rId10" imgW="5969000" imgH="431800" progId="Equation.3">
                  <p:embed/>
                  <p:pic>
                    <p:nvPicPr>
                      <p:cNvPr id="0" name="图片 41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702300"/>
                        <a:ext cx="596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F97A97-54FB-4496-99CD-89BAE0BDF875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 animBg="1"/>
      <p:bldP spid="288777" grpId="0" animBg="1"/>
      <p:bldP spid="288778" grpId="0" animBg="1"/>
      <p:bldP spid="288780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882346" y="128706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（柯西定理）：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2278620" y="2019815"/>
          <a:ext cx="641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2" name="Equation" r:id="rId2" imgW="6413500" imgH="520700" progId="Equation.3">
                  <p:embed/>
                </p:oleObj>
              </mc:Choice>
              <mc:Fallback>
                <p:oleObj name="Equation" r:id="rId2" imgW="6413500" imgH="520700" progId="Equation.3">
                  <p:embed/>
                  <p:pic>
                    <p:nvPicPr>
                      <p:cNvPr id="0" name="图片 42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620" y="2019815"/>
                        <a:ext cx="641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2366319" y="2715936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则它们的乘积按任意顺序所得的级数也绝对收敛于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1981200" y="3920052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2932670" y="3691493"/>
          <a:ext cx="510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3" name="Equation" r:id="rId4" imgW="5105400" imgH="952500" progId="Equation.3">
                  <p:embed/>
                </p:oleObj>
              </mc:Choice>
              <mc:Fallback>
                <p:oleObj name="Equation" r:id="rId4" imgW="5105400" imgH="952500" progId="Equation.3">
                  <p:embed/>
                  <p:pic>
                    <p:nvPicPr>
                      <p:cNvPr id="0" name="图片 42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670" y="3691493"/>
                        <a:ext cx="510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2495550" y="4637880"/>
          <a:ext cx="474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4" name="Equation" r:id="rId6" imgW="4749800" imgH="825500" progId="Equation.3">
                  <p:embed/>
                </p:oleObj>
              </mc:Choice>
              <mc:Fallback>
                <p:oleObj name="Equation" r:id="rId6" imgW="4749800" imgH="825500" progId="Equation.3">
                  <p:embed/>
                  <p:pic>
                    <p:nvPicPr>
                      <p:cNvPr id="0" name="图片 42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37880"/>
                        <a:ext cx="474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3975100" y="5463380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5" name="Equation" r:id="rId8" imgW="1739900" imgH="952500" progId="Equation.3">
                  <p:embed/>
                </p:oleObj>
              </mc:Choice>
              <mc:Fallback>
                <p:oleObj name="Equation" r:id="rId8" imgW="1739900" imgH="952500" progId="Equation.3">
                  <p:embed/>
                  <p:pic>
                    <p:nvPicPr>
                      <p:cNvPr id="0" name="图片 4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463380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01" name="Text Box 9"/>
          <p:cNvSpPr txBox="1">
            <a:spLocks noChangeArrowheads="1"/>
          </p:cNvSpPr>
          <p:nvPr/>
        </p:nvSpPr>
        <p:spPr bwMode="auto">
          <a:xfrm>
            <a:off x="2590800" y="56388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考察：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A6E931-024B-48B1-9F6E-4DAC1E3E294C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 build="p"/>
      <p:bldP spid="289797" grpId="0" autoUpdateAnimBg="0" build="p"/>
      <p:bldP spid="289801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745088" y="1165395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2" name="Equation" r:id="rId1" imgW="4648200" imgH="469900" progId="Equation.3">
                  <p:embed/>
                </p:oleObj>
              </mc:Choice>
              <mc:Fallback>
                <p:oleObj name="Equation" r:id="rId1" imgW="4648200" imgH="469900" progId="Equation.3">
                  <p:embed/>
                  <p:pic>
                    <p:nvPicPr>
                      <p:cNvPr id="0" name="图片 43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088" y="1165395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3647720" y="2021080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3" name="Equation" r:id="rId3" imgW="2527300" imgH="381000" progId="Equation.3">
                  <p:embed/>
                </p:oleObj>
              </mc:Choice>
              <mc:Fallback>
                <p:oleObj name="Equation" r:id="rId3" imgW="2527300" imgH="381000" progId="Equation.3">
                  <p:embed/>
                  <p:pic>
                    <p:nvPicPr>
                      <p:cNvPr id="0" name="图片 43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0" y="2021080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0" name="Object 4"/>
          <p:cNvGraphicFramePr>
            <a:graphicFrameLocks noChangeAspect="1"/>
          </p:cNvGraphicFramePr>
          <p:nvPr/>
        </p:nvGraphicFramePr>
        <p:xfrm>
          <a:off x="3697148" y="2643985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4" name="Equation" r:id="rId5" imgW="2616200" imgH="381000" progId="Equation.3">
                  <p:embed/>
                </p:oleObj>
              </mc:Choice>
              <mc:Fallback>
                <p:oleObj name="Equation" r:id="rId5" imgW="2616200" imgH="381000" progId="Equation.3">
                  <p:embed/>
                  <p:pic>
                    <p:nvPicPr>
                      <p:cNvPr id="0" name="图片 43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48" y="2643985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3536950" y="3432853"/>
          <a:ext cx="267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5" name="Equation" r:id="rId7" imgW="2679700" imgH="381000" progId="Equation.3">
                  <p:embed/>
                </p:oleObj>
              </mc:Choice>
              <mc:Fallback>
                <p:oleObj name="Equation" r:id="rId7" imgW="2679700" imgH="381000" progId="Equation.3">
                  <p:embed/>
                  <p:pic>
                    <p:nvPicPr>
                      <p:cNvPr id="0" name="图片 43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3432853"/>
                        <a:ext cx="267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3522928" y="4022599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…………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057400" y="4692916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按对角线顺序，得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 rot="20805569" flipH="1">
            <a:off x="3335637" y="1916356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 rot="20968195" flipH="1">
            <a:off x="3294846" y="1890938"/>
            <a:ext cx="1371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 rot="20943018" flipH="1">
            <a:off x="3351191" y="1892414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 rot="20943018" flipH="1">
            <a:off x="3988163" y="1947283"/>
            <a:ext cx="1981200" cy="1981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0828" name="Object 12"/>
          <p:cNvGraphicFramePr>
            <a:graphicFrameLocks noChangeAspect="1"/>
          </p:cNvGraphicFramePr>
          <p:nvPr/>
        </p:nvGraphicFramePr>
        <p:xfrm>
          <a:off x="3056237" y="5422383"/>
          <a:ext cx="320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6" name="Equation" r:id="rId10" imgW="3200400" imgH="393700" progId="Equation.3">
                  <p:embed/>
                </p:oleObj>
              </mc:Choice>
              <mc:Fallback>
                <p:oleObj name="Equation" r:id="rId10" imgW="3200400" imgH="393700" progId="Equation.3">
                  <p:embed/>
                  <p:pic>
                    <p:nvPicPr>
                      <p:cNvPr id="0" name="图片 43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237" y="5422383"/>
                        <a:ext cx="320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3"/>
          <p:cNvGraphicFramePr>
            <a:graphicFrameLocks noChangeAspect="1"/>
          </p:cNvGraphicFramePr>
          <p:nvPr/>
        </p:nvGraphicFramePr>
        <p:xfrm>
          <a:off x="6637638" y="5226050"/>
          <a:ext cx="151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7" name="Equation" r:id="rId12" imgW="1511300" imgH="914400" progId="Equation.3">
                  <p:embed/>
                </p:oleObj>
              </mc:Choice>
              <mc:Fallback>
                <p:oleObj name="Equation" r:id="rId12" imgW="1511300" imgH="914400" progId="Equation.3">
                  <p:embed/>
                  <p:pic>
                    <p:nvPicPr>
                      <p:cNvPr id="0" name="图片 43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638" y="5226050"/>
                        <a:ext cx="151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86491B-A7AE-4A2E-B28B-3D367A50C667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0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utoUpdateAnimBg="0" build="p"/>
      <p:bldP spid="290823" grpId="0" autoUpdateAnimBg="0" build="p"/>
      <p:bldP spid="290824" grpId="0" animBg="1"/>
      <p:bldP spid="290825" grpId="0" animBg="1"/>
      <p:bldP spid="290826" grpId="0" animBg="1"/>
      <p:bldP spid="2908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887412" y="1457317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782094" y="1461578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  <a:endParaRPr lang="zh-CN" altLang="en-US" sz="3200" b="1" dirty="0"/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5395119" y="1271210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0" name="公式" r:id="rId1" imgW="799465" imgH="431800" progId="Equation.3">
                  <p:embed/>
                </p:oleObj>
              </mc:Choice>
              <mc:Fallback>
                <p:oleObj name="公式" r:id="rId1" imgW="799465" imgH="431800" progId="Equation.3">
                  <p:embed/>
                  <p:pic>
                    <p:nvPicPr>
                      <p:cNvPr id="0" name="图片 51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119" y="1271210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245350" y="1453772"/>
            <a:ext cx="2736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的敛散性</a:t>
            </a:r>
            <a:r>
              <a:rPr lang="en-US" altLang="zh-CN" sz="3200" b="1" dirty="0"/>
              <a:t>.</a:t>
            </a:r>
            <a:endParaRPr lang="en-US" altLang="zh-CN" sz="3200" b="1" dirty="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847852" y="2403732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9466" name="Object 3"/>
          <p:cNvGraphicFramePr>
            <a:graphicFrameLocks noChangeAspect="1"/>
          </p:cNvGraphicFramePr>
          <p:nvPr/>
        </p:nvGraphicFramePr>
        <p:xfrm>
          <a:off x="2640014" y="2231771"/>
          <a:ext cx="10318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1" name="公式" r:id="rId3" imgW="469900" imgH="406400" progId="Equation.3">
                  <p:embed/>
                </p:oleObj>
              </mc:Choice>
              <mc:Fallback>
                <p:oleObj name="公式" r:id="rId3" imgW="469900" imgH="406400" progId="Equation.3">
                  <p:embed/>
                  <p:pic>
                    <p:nvPicPr>
                      <p:cNvPr id="0" name="图片 51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231771"/>
                        <a:ext cx="10318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4"/>
          <p:cNvGraphicFramePr>
            <a:graphicFrameLocks noChangeAspect="1"/>
          </p:cNvGraphicFramePr>
          <p:nvPr/>
        </p:nvGraphicFramePr>
        <p:xfrm>
          <a:off x="2640014" y="3001964"/>
          <a:ext cx="16176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2" name="公式" r:id="rId5" imgW="735965" imgH="406400" progId="Equation.3">
                  <p:embed/>
                </p:oleObj>
              </mc:Choice>
              <mc:Fallback>
                <p:oleObj name="公式" r:id="rId5" imgW="735965" imgH="406400" progId="Equation.3">
                  <p:embed/>
                  <p:pic>
                    <p:nvPicPr>
                      <p:cNvPr id="0" name="图片 51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3001964"/>
                        <a:ext cx="16176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"/>
          <p:cNvGraphicFramePr>
            <a:graphicFrameLocks noChangeAspect="1"/>
          </p:cNvGraphicFramePr>
          <p:nvPr/>
        </p:nvGraphicFramePr>
        <p:xfrm>
          <a:off x="2640014" y="4040978"/>
          <a:ext cx="13668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3" name="公式" r:id="rId7" imgW="622300" imgH="279400" progId="Equation.3">
                  <p:embed/>
                </p:oleObj>
              </mc:Choice>
              <mc:Fallback>
                <p:oleObj name="公式" r:id="rId7" imgW="622300" imgH="279400" progId="Equation.3">
                  <p:embed/>
                  <p:pic>
                    <p:nvPicPr>
                      <p:cNvPr id="0" name="图片 51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040978"/>
                        <a:ext cx="13668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568576" y="4941888"/>
            <a:ext cx="4392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由莱布尼兹判别法知</a:t>
            </a:r>
            <a:endParaRPr lang="zh-CN" altLang="en-US" sz="3200" b="1" dirty="0"/>
          </a:p>
        </p:txBody>
      </p:sp>
      <p:graphicFrame>
        <p:nvGraphicFramePr>
          <p:cNvPr id="19470" name="Object 6"/>
          <p:cNvGraphicFramePr>
            <a:graphicFrameLocks noChangeAspect="1"/>
          </p:cNvGraphicFramePr>
          <p:nvPr/>
        </p:nvGraphicFramePr>
        <p:xfrm>
          <a:off x="6816726" y="4797426"/>
          <a:ext cx="17573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4" name="公式" r:id="rId9" imgW="799465" imgH="431800" progId="Equation.3">
                  <p:embed/>
                </p:oleObj>
              </mc:Choice>
              <mc:Fallback>
                <p:oleObj name="公式" r:id="rId9" imgW="799465" imgH="431800" progId="Equation.3">
                  <p:embed/>
                  <p:pic>
                    <p:nvPicPr>
                      <p:cNvPr id="0" name="图片 51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4797426"/>
                        <a:ext cx="17573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545513" y="4941888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收敛</a:t>
            </a:r>
            <a:r>
              <a:rPr lang="en-US" altLang="zh-CN" sz="3200" b="1" dirty="0"/>
              <a:t>.</a:t>
            </a:r>
            <a:endParaRPr lang="en-US" altLang="zh-CN" sz="3200" b="1" dirty="0"/>
          </a:p>
        </p:txBody>
      </p:sp>
      <p:graphicFrame>
        <p:nvGraphicFramePr>
          <p:cNvPr id="19472" name="Object 7"/>
          <p:cNvGraphicFramePr>
            <a:graphicFrameLocks noChangeAspect="1"/>
          </p:cNvGraphicFramePr>
          <p:nvPr/>
        </p:nvGraphicFramePr>
        <p:xfrm>
          <a:off x="4333082" y="3306150"/>
          <a:ext cx="3175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5" name="公式" r:id="rId11" imgW="139700" imgH="152400" progId="Equation.3">
                  <p:embed/>
                </p:oleObj>
              </mc:Choice>
              <mc:Fallback>
                <p:oleObj name="公式" r:id="rId11" imgW="139700" imgH="152400" progId="Equation.3">
                  <p:embed/>
                  <p:pic>
                    <p:nvPicPr>
                      <p:cNvPr id="0" name="图片 51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082" y="3306150"/>
                        <a:ext cx="3175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8"/>
          <p:cNvGraphicFramePr>
            <a:graphicFrameLocks noChangeAspect="1"/>
          </p:cNvGraphicFramePr>
          <p:nvPr/>
        </p:nvGraphicFramePr>
        <p:xfrm>
          <a:off x="4650582" y="2973785"/>
          <a:ext cx="1749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6" name="公式" r:id="rId13" imgW="761365" imgH="406400" progId="Equation.3">
                  <p:embed/>
                </p:oleObj>
              </mc:Choice>
              <mc:Fallback>
                <p:oleObj name="公式" r:id="rId13" imgW="761365" imgH="406400" progId="Equation.3">
                  <p:embed/>
                  <p:pic>
                    <p:nvPicPr>
                      <p:cNvPr id="0" name="图片 51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82" y="2973785"/>
                        <a:ext cx="1749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9"/>
          <p:cNvGraphicFramePr>
            <a:graphicFrameLocks noChangeAspect="1"/>
          </p:cNvGraphicFramePr>
          <p:nvPr/>
        </p:nvGraphicFramePr>
        <p:xfrm>
          <a:off x="4006851" y="3862388"/>
          <a:ext cx="11001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7" name="公式" r:id="rId15" imgW="520700" imgH="406400" progId="Equation.3">
                  <p:embed/>
                </p:oleObj>
              </mc:Choice>
              <mc:Fallback>
                <p:oleObj name="公式" r:id="rId15" imgW="520700" imgH="406400" progId="Equation.3">
                  <p:embed/>
                  <p:pic>
                    <p:nvPicPr>
                      <p:cNvPr id="0" name="图片 51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1" y="3862388"/>
                        <a:ext cx="110013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0"/>
          <p:cNvGraphicFramePr>
            <a:graphicFrameLocks noChangeAspect="1"/>
          </p:cNvGraphicFramePr>
          <p:nvPr/>
        </p:nvGraphicFramePr>
        <p:xfrm>
          <a:off x="5106987" y="4079874"/>
          <a:ext cx="576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8" name="公式" r:id="rId17" imgW="241300" imgH="177800" progId="Equation.3">
                  <p:embed/>
                </p:oleObj>
              </mc:Choice>
              <mc:Fallback>
                <p:oleObj name="公式" r:id="rId17" imgW="241300" imgH="177800" progId="Equation.3">
                  <p:embed/>
                  <p:pic>
                    <p:nvPicPr>
                      <p:cNvPr id="0" name="图片 51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7" y="4079874"/>
                        <a:ext cx="5762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1366490" y="4523477"/>
            <a:ext cx="9344297" cy="194389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70030" y="875492"/>
            <a:ext cx="100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00375" y="865784"/>
            <a:ext cx="2951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判断交错级数</a:t>
            </a:r>
            <a:endParaRPr lang="zh-CN" altLang="en-US" sz="3200" b="1" dirty="0"/>
          </a:p>
        </p:txBody>
      </p:sp>
      <p:graphicFrame>
        <p:nvGraphicFramePr>
          <p:cNvPr id="20486" name="Object 2"/>
          <p:cNvGraphicFramePr>
            <a:graphicFrameLocks noChangeAspect="1"/>
          </p:cNvGraphicFramePr>
          <p:nvPr/>
        </p:nvGraphicFramePr>
        <p:xfrm>
          <a:off x="5590908" y="701587"/>
          <a:ext cx="22034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1" name="公式" r:id="rId2" imgW="1002665" imgH="431800" progId="Equation.3">
                  <p:embed/>
                </p:oleObj>
              </mc:Choice>
              <mc:Fallback>
                <p:oleObj name="公式" r:id="rId2" imgW="1002665" imgH="431800" progId="Equation.3">
                  <p:embed/>
                  <p:pic>
                    <p:nvPicPr>
                      <p:cNvPr id="0" name="图片 52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908" y="701587"/>
                        <a:ext cx="22034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733545" y="865784"/>
            <a:ext cx="2486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的敛散性</a:t>
            </a:r>
            <a:r>
              <a:rPr lang="en-US" altLang="zh-CN" sz="3200" b="1"/>
              <a:t>.</a:t>
            </a:r>
            <a:endParaRPr lang="en-US" altLang="zh-CN" sz="3200" b="1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998192" y="1639074"/>
            <a:ext cx="792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0489" name="Object 3"/>
          <p:cNvGraphicFramePr>
            <a:graphicFrameLocks noChangeAspect="1"/>
          </p:cNvGraphicFramePr>
          <p:nvPr/>
        </p:nvGraphicFramePr>
        <p:xfrm>
          <a:off x="2790355" y="1469400"/>
          <a:ext cx="14779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2" name="公式" r:id="rId4" imgW="673100" imgH="406400" progId="Equation.3">
                  <p:embed/>
                </p:oleObj>
              </mc:Choice>
              <mc:Fallback>
                <p:oleObj name="公式" r:id="rId4" imgW="673100" imgH="406400" progId="Equation.3">
                  <p:embed/>
                  <p:pic>
                    <p:nvPicPr>
                      <p:cNvPr id="0" name="图片 52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355" y="1469400"/>
                        <a:ext cx="14779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992313" y="2369619"/>
            <a:ext cx="719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(1)</a:t>
            </a:r>
            <a:endParaRPr lang="en-US" altLang="zh-CN" sz="3200" b="1" dirty="0"/>
          </a:p>
        </p:txBody>
      </p:sp>
      <p:graphicFrame>
        <p:nvGraphicFramePr>
          <p:cNvPr id="20491" name="Object 4"/>
          <p:cNvGraphicFramePr>
            <a:graphicFrameLocks noChangeAspect="1"/>
          </p:cNvGraphicFramePr>
          <p:nvPr/>
        </p:nvGraphicFramePr>
        <p:xfrm>
          <a:off x="2841218" y="2214838"/>
          <a:ext cx="186848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3" name="公式" r:id="rId6" imgW="850265" imgH="406400" progId="Equation.3">
                  <p:embed/>
                </p:oleObj>
              </mc:Choice>
              <mc:Fallback>
                <p:oleObj name="公式" r:id="rId6" imgW="850265" imgH="406400" progId="Equation.3">
                  <p:embed/>
                  <p:pic>
                    <p:nvPicPr>
                      <p:cNvPr id="0" name="图片 52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218" y="2214838"/>
                        <a:ext cx="186848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5"/>
          <p:cNvGraphicFramePr>
            <a:graphicFrameLocks noChangeAspect="1"/>
          </p:cNvGraphicFramePr>
          <p:nvPr/>
        </p:nvGraphicFramePr>
        <p:xfrm>
          <a:off x="1970030" y="3128017"/>
          <a:ext cx="48244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4" name="公式" r:id="rId8" imgW="2197100" imgH="431800" progId="Equation.3">
                  <p:embed/>
                </p:oleObj>
              </mc:Choice>
              <mc:Fallback>
                <p:oleObj name="公式" r:id="rId8" imgW="2197100" imgH="431800" progId="Equation.3">
                  <p:embed/>
                  <p:pic>
                    <p:nvPicPr>
                      <p:cNvPr id="0" name="图片 52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30" y="3128017"/>
                        <a:ext cx="48244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6"/>
          <p:cNvGraphicFramePr>
            <a:graphicFrameLocks noChangeAspect="1"/>
          </p:cNvGraphicFramePr>
          <p:nvPr/>
        </p:nvGraphicFramePr>
        <p:xfrm>
          <a:off x="6803758" y="2760251"/>
          <a:ext cx="19812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5" name="公式" r:id="rId10" imgW="901700" imgH="596900" progId="Equation.3">
                  <p:embed/>
                </p:oleObj>
              </mc:Choice>
              <mc:Fallback>
                <p:oleObj name="公式" r:id="rId10" imgW="901700" imgH="596900" progId="Equation.3">
                  <p:embed/>
                  <p:pic>
                    <p:nvPicPr>
                      <p:cNvPr id="0" name="图片 528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758" y="2760251"/>
                        <a:ext cx="19812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7"/>
          <p:cNvGraphicFramePr>
            <a:graphicFrameLocks noChangeAspect="1"/>
          </p:cNvGraphicFramePr>
          <p:nvPr/>
        </p:nvGraphicFramePr>
        <p:xfrm>
          <a:off x="8794274" y="3383076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6" name="公式" r:id="rId12" imgW="241300" imgH="177800" progId="Equation.3">
                  <p:embed/>
                </p:oleObj>
              </mc:Choice>
              <mc:Fallback>
                <p:oleObj name="公式" r:id="rId12" imgW="241300" imgH="177800" progId="Equation.3">
                  <p:embed/>
                  <p:pic>
                    <p:nvPicPr>
                      <p:cNvPr id="0" name="图片 52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274" y="3383076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8"/>
          <p:cNvGraphicFramePr>
            <a:graphicFrameLocks noChangeAspect="1"/>
          </p:cNvGraphicFramePr>
          <p:nvPr/>
        </p:nvGraphicFramePr>
        <p:xfrm>
          <a:off x="9432536" y="3363900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7" name="公式" r:id="rId14" imgW="469900" imgH="203200" progId="Equation.3">
                  <p:embed/>
                </p:oleObj>
              </mc:Choice>
              <mc:Fallback>
                <p:oleObj name="公式" r:id="rId14" imgW="469900" imgH="203200" progId="Equation.3">
                  <p:embed/>
                  <p:pic>
                    <p:nvPicPr>
                      <p:cNvPr id="0" name="图片 528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2536" y="3363900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956519" y="4004907"/>
            <a:ext cx="720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故</a:t>
            </a:r>
            <a:endParaRPr lang="zh-CN" altLang="en-US" sz="3200" b="1" dirty="0"/>
          </a:p>
        </p:txBody>
      </p:sp>
      <p:graphicFrame>
        <p:nvGraphicFramePr>
          <p:cNvPr id="20497" name="Object 9"/>
          <p:cNvGraphicFramePr>
            <a:graphicFrameLocks noChangeAspect="1"/>
          </p:cNvGraphicFramePr>
          <p:nvPr/>
        </p:nvGraphicFramePr>
        <p:xfrm>
          <a:off x="2498574" y="4046631"/>
          <a:ext cx="912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8" name="公式" r:id="rId16" imgW="368300" imgH="203200" progId="Equation.3">
                  <p:embed/>
                </p:oleObj>
              </mc:Choice>
              <mc:Fallback>
                <p:oleObj name="公式" r:id="rId16" imgW="368300" imgH="203200" progId="Equation.3">
                  <p:embed/>
                  <p:pic>
                    <p:nvPicPr>
                      <p:cNvPr id="0" name="图片 52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574" y="4046631"/>
                        <a:ext cx="9128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320257" y="4007799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单调</a:t>
            </a:r>
            <a:r>
              <a:rPr lang="zh-CN" altLang="en-US" sz="3200" b="1" dirty="0" smtClean="0"/>
              <a:t>递减，</a:t>
            </a:r>
            <a:endParaRPr lang="zh-CN" altLang="en-US" sz="3200" b="1" dirty="0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195887" y="4008895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从而</a:t>
            </a:r>
            <a:endParaRPr lang="zh-CN" altLang="en-US" sz="3200" b="1" dirty="0"/>
          </a:p>
        </p:txBody>
      </p:sp>
      <p:graphicFrame>
        <p:nvGraphicFramePr>
          <p:cNvPr id="20500" name="Object 10"/>
          <p:cNvGraphicFramePr>
            <a:graphicFrameLocks noChangeAspect="1"/>
          </p:cNvGraphicFramePr>
          <p:nvPr/>
        </p:nvGraphicFramePr>
        <p:xfrm>
          <a:off x="6234500" y="3943808"/>
          <a:ext cx="16557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9" name="公式" r:id="rId18" imgW="584200" imgH="228600" progId="Equation.3">
                  <p:embed/>
                </p:oleObj>
              </mc:Choice>
              <mc:Fallback>
                <p:oleObj name="公式" r:id="rId18" imgW="584200" imgH="228600" progId="Equation.3">
                  <p:embed/>
                  <p:pic>
                    <p:nvPicPr>
                      <p:cNvPr id="0" name="图片 52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500" y="3943808"/>
                        <a:ext cx="16557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1"/>
          <p:cNvGraphicFramePr>
            <a:graphicFrameLocks noChangeAspect="1"/>
          </p:cNvGraphicFramePr>
          <p:nvPr/>
        </p:nvGraphicFramePr>
        <p:xfrm>
          <a:off x="8004175" y="4100478"/>
          <a:ext cx="1152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0" name="公式" r:id="rId20" imgW="469900" imgH="203200" progId="Equation.3">
                  <p:embed/>
                </p:oleObj>
              </mc:Choice>
              <mc:Fallback>
                <p:oleObj name="公式" r:id="rId20" imgW="469900" imgH="203200" progId="Equation.3">
                  <p:embed/>
                  <p:pic>
                    <p:nvPicPr>
                      <p:cNvPr id="0" name="图片 52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4100478"/>
                        <a:ext cx="1152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35"/>
          <p:cNvGrpSpPr/>
          <p:nvPr/>
        </p:nvGrpSpPr>
        <p:grpSpPr bwMode="auto">
          <a:xfrm>
            <a:off x="1638328" y="4690038"/>
            <a:ext cx="9011243" cy="1384300"/>
            <a:chOff x="409" y="3294"/>
            <a:chExt cx="5102" cy="872"/>
          </a:xfrm>
        </p:grpSpPr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09" y="3294"/>
              <a:ext cx="510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在运用莱布尼玆定理判别            </a:t>
              </a:r>
              <a:r>
                <a:rPr lang="zh-CN" altLang="en-US" sz="2800" b="1" dirty="0" smtClean="0"/>
                <a:t>  时</a:t>
              </a:r>
              <a:r>
                <a:rPr lang="zh-CN" altLang="en-US" sz="2800" b="1" dirty="0"/>
                <a:t>，可引入函数，</a:t>
              </a:r>
              <a:endParaRPr lang="zh-CN" altLang="en-US" sz="2800" b="1" dirty="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利用函数的导数，判别</a:t>
              </a:r>
              <a:r>
                <a:rPr lang="zh-CN" altLang="en-US" sz="2800" b="1" dirty="0" smtClean="0"/>
                <a:t>单调性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/>
          </p:nvGraphicFramePr>
          <p:xfrm>
            <a:off x="3100" y="3393"/>
            <a:ext cx="76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1" name="Equation" r:id="rId22" imgW="561975" imgH="209550" progId="Equation.DSMT4">
                    <p:embed/>
                  </p:oleObj>
                </mc:Choice>
                <mc:Fallback>
                  <p:oleObj name="Equation" r:id="rId22" imgW="561975" imgH="209550" progId="Equation.DSMT4">
                    <p:embed/>
                    <p:pic>
                      <p:nvPicPr>
                        <p:cNvPr id="0" name="图片 52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0" y="3393"/>
                          <a:ext cx="76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488" grpId="0"/>
      <p:bldP spid="20490" grpId="0"/>
      <p:bldP spid="20496" grpId="0"/>
      <p:bldP spid="20498" grpId="0"/>
      <p:bldP spid="204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5921" y="714374"/>
          <a:ext cx="4175366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2" name="Equation" r:id="rId1" imgW="41757600" imgH="5486400" progId="Equation.DSMT4">
                  <p:embed/>
                </p:oleObj>
              </mc:Choice>
              <mc:Fallback>
                <p:oleObj name="Equation" r:id="rId1" imgW="41757600" imgH="5486400" progId="Equation.DSMT4">
                  <p:embed/>
                  <p:pic>
                    <p:nvPicPr>
                      <p:cNvPr id="0" name="图片 56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714374"/>
                        <a:ext cx="4175366" cy="56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91287" y="490318"/>
          <a:ext cx="2916237" cy="10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3" name="Equation" r:id="rId3" imgW="29870400" imgH="10363200" progId="Equation.DSMT4">
                  <p:embed/>
                </p:oleObj>
              </mc:Choice>
              <mc:Fallback>
                <p:oleObj name="Equation" r:id="rId3" imgW="29870400" imgH="10363200" progId="Equation.DSMT4">
                  <p:embed/>
                  <p:pic>
                    <p:nvPicPr>
                      <p:cNvPr id="0" name="图片 56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7" y="490318"/>
                        <a:ext cx="2916237" cy="100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5921" y="1250317"/>
          <a:ext cx="5168602" cy="1093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4" name="Equation" r:id="rId5" imgW="50596800" imgH="10668000" progId="Equation.DSMT4">
                  <p:embed/>
                </p:oleObj>
              </mc:Choice>
              <mc:Fallback>
                <p:oleObj name="Equation" r:id="rId5" imgW="50596800" imgH="10668000" progId="Equation.DSMT4">
                  <p:embed/>
                  <p:pic>
                    <p:nvPicPr>
                      <p:cNvPr id="0" name="图片 56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921" y="1250317"/>
                        <a:ext cx="5168602" cy="1093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9619" y="2476334"/>
          <a:ext cx="4153279" cy="631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5" name="Equation" r:id="rId7" imgW="40538400" imgH="6096000" progId="Equation.DSMT4">
                  <p:embed/>
                </p:oleObj>
              </mc:Choice>
              <mc:Fallback>
                <p:oleObj name="Equation" r:id="rId7" imgW="40538400" imgH="6096000" progId="Equation.DSMT4">
                  <p:embed/>
                  <p:pic>
                    <p:nvPicPr>
                      <p:cNvPr id="0" name="图片 56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619" y="2476334"/>
                        <a:ext cx="4153279" cy="631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12898" y="2434481"/>
          <a:ext cx="4080996" cy="71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6" name="Equation" r:id="rId9" imgW="37795200" imgH="6705600" progId="Equation.DSMT4">
                  <p:embed/>
                </p:oleObj>
              </mc:Choice>
              <mc:Fallback>
                <p:oleObj name="Equation" r:id="rId9" imgW="37795200" imgH="6705600" progId="Equation.DSMT4">
                  <p:embed/>
                  <p:pic>
                    <p:nvPicPr>
                      <p:cNvPr id="0" name="图片 56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898" y="2434481"/>
                        <a:ext cx="4080996" cy="715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25060" y="3222787"/>
          <a:ext cx="1373886" cy="54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7" name="Equation" r:id="rId11" imgW="13411200" imgH="5181600" progId="Equation.DSMT4">
                  <p:embed/>
                </p:oleObj>
              </mc:Choice>
              <mc:Fallback>
                <p:oleObj name="Equation" r:id="rId11" imgW="13411200" imgH="5181600" progId="Equation.DSMT4">
                  <p:embed/>
                  <p:pic>
                    <p:nvPicPr>
                      <p:cNvPr id="0" name="图片 56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060" y="3222787"/>
                        <a:ext cx="1373886" cy="543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619030" y="3172451"/>
            <a:ext cx="3326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由莱布尼兹法则，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210183" y="3867504"/>
            <a:ext cx="2721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与假设矛盾，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501372" y="2944311"/>
            <a:ext cx="4259429" cy="979499"/>
            <a:chOff x="6042175" y="3866850"/>
            <a:chExt cx="4259429" cy="97949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7874624" y="3866850"/>
            <a:ext cx="2426980" cy="979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8" name="Equation" r:id="rId13" imgW="25603200" imgH="10363200" progId="Equation.DSMT4">
                    <p:embed/>
                  </p:oleObj>
                </mc:Choice>
                <mc:Fallback>
                  <p:oleObj name="Equation" r:id="rId13" imgW="25603200" imgH="10363200" progId="Equation.DSMT4">
                    <p:embed/>
                    <p:pic>
                      <p:nvPicPr>
                        <p:cNvPr id="0" name="图片 56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624" y="3866850"/>
                          <a:ext cx="2426980" cy="9794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042175" y="4094989"/>
              <a:ext cx="2281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交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错级数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50933" y="3867504"/>
            <a:ext cx="2111109" cy="523220"/>
            <a:chOff x="4209793" y="4692758"/>
            <a:chExt cx="2111109" cy="52322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298845" y="4692758"/>
            <a:ext cx="1022057" cy="473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19" name="Equation" r:id="rId15" imgW="9448800" imgH="4267200" progId="Equation.DSMT4">
                    <p:embed/>
                  </p:oleObj>
                </mc:Choice>
                <mc:Fallback>
                  <p:oleObj name="Equation" r:id="rId15" imgW="9448800" imgH="4267200" progId="Equation.DSMT4">
                    <p:embed/>
                    <p:pic>
                      <p:nvPicPr>
                        <p:cNvPr id="0" name="图片 56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845" y="4692758"/>
                          <a:ext cx="1022057" cy="473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209793" y="4692758"/>
              <a:ext cx="13447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541015" y="4332685"/>
          <a:ext cx="4418116" cy="10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0" name="Equation" r:id="rId17" imgW="44805600" imgH="10668000" progId="Equation.DSMT4">
                  <p:embed/>
                </p:oleObj>
              </mc:Choice>
              <mc:Fallback>
                <p:oleObj name="Equation" r:id="rId17" imgW="44805600" imgH="10668000" progId="Equation.DSMT4">
                  <p:embed/>
                  <p:pic>
                    <p:nvPicPr>
                      <p:cNvPr id="0" name="图片 56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015" y="4332685"/>
                        <a:ext cx="4418116" cy="1055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5499" y="5274745"/>
          <a:ext cx="6193061" cy="106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1" name="Equation" r:id="rId19" imgW="67970400" imgH="11582400" progId="Equation.DSMT4">
                  <p:embed/>
                </p:oleObj>
              </mc:Choice>
              <mc:Fallback>
                <p:oleObj name="Equation" r:id="rId19" imgW="67970400" imgH="11582400" progId="Equation.DSMT4">
                  <p:embed/>
                  <p:pic>
                    <p:nvPicPr>
                      <p:cNvPr id="0" name="图片 56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499" y="5274745"/>
                        <a:ext cx="6193061" cy="1063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5582098" y="4607157"/>
            <a:ext cx="3062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可用根值判别法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7500408" y="5509229"/>
            <a:ext cx="31085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所以原级数收敛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4692" y="701928"/>
            <a:ext cx="921230" cy="52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5115" y="24763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82CA-1ECF-4C9F-9F45-6FF5E13CE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9296400" y="1535533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9296400" y="2474087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  <a:endParaRPr lang="zh-CN" altLang="en-US" b="1" dirty="0">
              <a:ea typeface="楷体_GB2312" pitchFamily="49" charset="-122"/>
            </a:endParaRPr>
          </a:p>
        </p:txBody>
      </p:sp>
      <p:graphicFrame>
        <p:nvGraphicFramePr>
          <p:cNvPr id="247812" name="Object 4"/>
          <p:cNvGraphicFramePr>
            <a:graphicFrameLocks noChangeAspect="1"/>
          </p:cNvGraphicFramePr>
          <p:nvPr/>
        </p:nvGraphicFramePr>
        <p:xfrm>
          <a:off x="2354264" y="1291100"/>
          <a:ext cx="5225906" cy="95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Equation" r:id="rId2" imgW="55778400" imgH="9753600" progId="Equation.DSMT4">
                  <p:embed/>
                </p:oleObj>
              </mc:Choice>
              <mc:Fallback>
                <p:oleObj name="Equation" r:id="rId2" imgW="55778400" imgH="9753600" progId="Equation.DSMT4">
                  <p:embed/>
                  <p:pic>
                    <p:nvPicPr>
                      <p:cNvPr id="0" name="图片 3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1291100"/>
                        <a:ext cx="5225906" cy="95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3" name="Object 5"/>
          <p:cNvGraphicFramePr>
            <a:graphicFrameLocks noChangeAspect="1"/>
          </p:cNvGraphicFramePr>
          <p:nvPr/>
        </p:nvGraphicFramePr>
        <p:xfrm>
          <a:off x="2303536" y="2265195"/>
          <a:ext cx="5844011" cy="103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4" imgW="60960000" imgH="10363200" progId="Equation.DSMT4">
                  <p:embed/>
                </p:oleObj>
              </mc:Choice>
              <mc:Fallback>
                <p:oleObj name="Equation" r:id="rId4" imgW="60960000" imgH="10363200" progId="Equation.DSMT4">
                  <p:embed/>
                  <p:pic>
                    <p:nvPicPr>
                      <p:cNvPr id="0" name="图片 3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536" y="2265195"/>
                        <a:ext cx="5844011" cy="103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7"/>
          <p:cNvSpPr>
            <a:spLocks noGrp="1" noChangeArrowheads="1"/>
          </p:cNvSpPr>
          <p:nvPr>
            <p:ph type="title"/>
          </p:nvPr>
        </p:nvSpPr>
        <p:spPr>
          <a:xfrm>
            <a:off x="1902774" y="687493"/>
            <a:ext cx="8305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Leibnitz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判别法判别下列级数的敛散性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47816" name="Object 8"/>
          <p:cNvGraphicFramePr>
            <a:graphicFrameLocks noChangeAspect="1"/>
          </p:cNvGraphicFramePr>
          <p:nvPr/>
        </p:nvGraphicFramePr>
        <p:xfrm>
          <a:off x="2354264" y="3301938"/>
          <a:ext cx="642133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6" imgW="71018400" imgH="9753600" progId="Equation.DSMT4">
                  <p:embed/>
                </p:oleObj>
              </mc:Choice>
              <mc:Fallback>
                <p:oleObj name="Equation" r:id="rId6" imgW="71018400" imgH="9753600" progId="Equation.DSMT4">
                  <p:embed/>
                  <p:pic>
                    <p:nvPicPr>
                      <p:cNvPr id="0" name="图片 3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3301938"/>
                        <a:ext cx="642133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9296400" y="3504134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47818" name="Text Box 10"/>
          <p:cNvSpPr txBox="1">
            <a:spLocks noChangeArrowheads="1"/>
          </p:cNvSpPr>
          <p:nvPr/>
        </p:nvSpPr>
        <p:spPr bwMode="auto">
          <a:xfrm>
            <a:off x="1902774" y="436977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上述级数各项取绝对值后所成的级数是否收敛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?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7819" name="Object 11"/>
          <p:cNvGraphicFramePr>
            <a:graphicFrameLocks noChangeAspect="1"/>
          </p:cNvGraphicFramePr>
          <p:nvPr/>
        </p:nvGraphicFramePr>
        <p:xfrm>
          <a:off x="3118993" y="4883334"/>
          <a:ext cx="1345916" cy="9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8" imgW="14325600" imgH="10363200" progId="Equation.DSMT4">
                  <p:embed/>
                </p:oleObj>
              </mc:Choice>
              <mc:Fallback>
                <p:oleObj name="Equation" r:id="rId8" imgW="14325600" imgH="10363200" progId="Equation.DSMT4">
                  <p:embed/>
                  <p:pic>
                    <p:nvPicPr>
                      <p:cNvPr id="0" name="图片 3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993" y="4883334"/>
                        <a:ext cx="1345916" cy="98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/>
        </p:nvGraphicFramePr>
        <p:xfrm>
          <a:off x="5137494" y="4863561"/>
          <a:ext cx="1546683" cy="1007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10" imgW="16154400" imgH="10363200" progId="Equation.DSMT4">
                  <p:embed/>
                </p:oleObj>
              </mc:Choice>
              <mc:Fallback>
                <p:oleObj name="Equation" r:id="rId10" imgW="16154400" imgH="10363200" progId="Equation.DSMT4">
                  <p:embed/>
                  <p:pic>
                    <p:nvPicPr>
                      <p:cNvPr id="0" name="图片 3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494" y="4863561"/>
                        <a:ext cx="1546683" cy="1007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/>
        </p:nvGraphicFramePr>
        <p:xfrm>
          <a:off x="7332283" y="4863561"/>
          <a:ext cx="1630528" cy="97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Equation" r:id="rId12" imgW="17678400" imgH="10363200" progId="Equation.DSMT4">
                  <p:embed/>
                </p:oleObj>
              </mc:Choice>
              <mc:Fallback>
                <p:oleObj name="Equation" r:id="rId12" imgW="17678400" imgH="10363200" progId="Equation.DSMT4">
                  <p:embed/>
                  <p:pic>
                    <p:nvPicPr>
                      <p:cNvPr id="0" name="图片 3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283" y="4863561"/>
                        <a:ext cx="1630528" cy="976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22" name="Text Box 14"/>
          <p:cNvSpPr txBox="1">
            <a:spLocks noChangeArrowheads="1"/>
          </p:cNvSpPr>
          <p:nvPr/>
        </p:nvSpPr>
        <p:spPr bwMode="auto">
          <a:xfrm>
            <a:off x="3345584" y="599394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发散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47823" name="Text Box 15"/>
          <p:cNvSpPr txBox="1">
            <a:spLocks noChangeArrowheads="1"/>
          </p:cNvSpPr>
          <p:nvPr/>
        </p:nvSpPr>
        <p:spPr bwMode="auto">
          <a:xfrm>
            <a:off x="5586208" y="6019799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247824" name="Text Box 16"/>
          <p:cNvSpPr txBox="1">
            <a:spLocks noChangeArrowheads="1"/>
          </p:cNvSpPr>
          <p:nvPr/>
        </p:nvSpPr>
        <p:spPr bwMode="auto">
          <a:xfrm>
            <a:off x="7722973" y="5993942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收敛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123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BE7CC6-6A5F-4FE2-B66E-E88CCEA21030}" type="slidenum">
              <a:rPr lang="en-US" altLang="zh-CN" sz="1200">
                <a:solidFill>
                  <a:schemeClr val="accent2"/>
                </a:solidFill>
              </a:rPr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autoUpdateAnimBg="0"/>
      <p:bldP spid="247817" grpId="0" autoUpdateAnimBg="0"/>
      <p:bldP spid="247818" grpId="0" autoUpdateAnimBg="0"/>
      <p:bldP spid="247822" grpId="0" autoUpdateAnimBg="0"/>
      <p:bldP spid="247823" grpId="0" autoUpdateAnimBg="0"/>
      <p:bldP spid="247824" grpId="0" autoUpdateAnimBg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WPS 演示</Application>
  <PresentationFormat>宽屏</PresentationFormat>
  <Paragraphs>731</Paragraphs>
  <Slides>53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364</vt:i4>
      </vt:variant>
      <vt:variant>
        <vt:lpstr>幻灯片标题</vt:lpstr>
      </vt:variant>
      <vt:variant>
        <vt:i4>53</vt:i4>
      </vt:variant>
    </vt:vector>
  </HeadingPairs>
  <TitlesOfParts>
    <vt:vector size="435" baseType="lpstr">
      <vt:lpstr>Arial</vt:lpstr>
      <vt:lpstr>宋体</vt:lpstr>
      <vt:lpstr>Wingdings</vt:lpstr>
      <vt:lpstr>Times New Roman</vt:lpstr>
      <vt:lpstr>华文中宋</vt:lpstr>
      <vt:lpstr>楷体_GB2312</vt:lpstr>
      <vt:lpstr>新宋体</vt:lpstr>
      <vt:lpstr>黑体</vt:lpstr>
      <vt:lpstr>华文宋体</vt:lpstr>
      <vt:lpstr>Calibri Light</vt:lpstr>
      <vt:lpstr>Calibri</vt:lpstr>
      <vt:lpstr>微软雅黑</vt:lpstr>
      <vt:lpstr>Arial Unicode MS</vt:lpstr>
      <vt:lpstr>仿宋_GB2312</vt:lpstr>
      <vt:lpstr>仿宋</vt:lpstr>
      <vt:lpstr>Calibri</vt:lpstr>
      <vt:lpstr>Symbol</vt:lpstr>
      <vt:lpstr>Office 主题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用Leibnitz 判别法判别下列级数的敛散性:</vt:lpstr>
      <vt:lpstr>3.2、绝对收敛与条件收敛  </vt:lpstr>
      <vt:lpstr>定理3.2.  绝对收敛的级数一定收敛 .反之未必成立</vt:lpstr>
      <vt:lpstr>PowerPoint 演示文稿</vt:lpstr>
      <vt:lpstr>例4. 证明下列级数绝对收敛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小结. 任意项级数判别法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1.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§3、任意项级数的审敛法</dc:title>
  <dc:creator>dell</dc:creator>
  <cp:lastModifiedBy>郁闷中</cp:lastModifiedBy>
  <cp:revision>137</cp:revision>
  <dcterms:created xsi:type="dcterms:W3CDTF">2020-04-11T01:49:00Z</dcterms:created>
  <dcterms:modified xsi:type="dcterms:W3CDTF">2022-08-20T11:04:28Z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62748A5DB3D14FDA956641ED2B90F9EB</vt:lpwstr>
  </property>
  <property fmtid="{D5CDD505-2E9C-101B-9397-08002B2CF9AE}" pid="3" name="KSOProductBuildVer">
    <vt:lpwstr>2052-11.1.0.12302</vt:lpwstr>
  </property>
</Properties>
</file>