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300" r:id="rId25"/>
    <p:sldId id="277" r:id="rId26"/>
    <p:sldId id="278" r:id="rId27"/>
    <p:sldId id="279" r:id="rId28"/>
    <p:sldId id="280" r:id="rId29"/>
    <p:sldId id="281" r:id="rId30"/>
    <p:sldId id="297" r:id="rId31"/>
    <p:sldId id="298" r:id="rId32"/>
    <p:sldId id="294" r:id="rId33"/>
    <p:sldId id="295" r:id="rId34"/>
    <p:sldId id="292" r:id="rId35"/>
    <p:sldId id="293" r:id="rId36"/>
    <p:sldId id="299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OR" initials="H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3" autoAdjust="0"/>
  </p:normalViewPr>
  <p:slideViewPr>
    <p:cSldViewPr snapToGrid="0">
      <p:cViewPr varScale="1">
        <p:scale>
          <a:sx n="103" d="100"/>
          <a:sy n="103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1.xml"/><Relationship Id="rId50" Type="http://schemas.openxmlformats.org/officeDocument/2006/relationships/commentAuthors" Target="commentAuthors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2T13:28:01.374" idx="4">
    <p:pos x="6246" y="2174"/>
    <p:text>从n = 1 开始吗？
从n = 0开始</p:text>
  </p:cm>
</p:cmLst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image" Target="../media/image103.wmf"/><Relationship Id="rId7" Type="http://schemas.openxmlformats.org/officeDocument/2006/relationships/image" Target="../media/image10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wmf"/><Relationship Id="rId8" Type="http://schemas.openxmlformats.org/officeDocument/2006/relationships/image" Target="../media/image112.wmf"/><Relationship Id="rId7" Type="http://schemas.openxmlformats.org/officeDocument/2006/relationships/image" Target="../media/image111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1" Type="http://schemas.openxmlformats.org/officeDocument/2006/relationships/image" Target="../media/image115.wmf"/><Relationship Id="rId10" Type="http://schemas.openxmlformats.org/officeDocument/2006/relationships/image" Target="../media/image114.wmf"/><Relationship Id="rId1" Type="http://schemas.openxmlformats.org/officeDocument/2006/relationships/image" Target="../media/image105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6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7" Type="http://schemas.openxmlformats.org/officeDocument/2006/relationships/image" Target="../media/image133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wmf"/><Relationship Id="rId8" Type="http://schemas.openxmlformats.org/officeDocument/2006/relationships/image" Target="../media/image146.wmf"/><Relationship Id="rId7" Type="http://schemas.openxmlformats.org/officeDocument/2006/relationships/image" Target="../media/image145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0" Type="http://schemas.openxmlformats.org/officeDocument/2006/relationships/image" Target="../media/image148.wmf"/><Relationship Id="rId1" Type="http://schemas.openxmlformats.org/officeDocument/2006/relationships/image" Target="../media/image13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7" Type="http://schemas.openxmlformats.org/officeDocument/2006/relationships/image" Target="../media/image155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wmf"/><Relationship Id="rId8" Type="http://schemas.openxmlformats.org/officeDocument/2006/relationships/image" Target="../media/image169.wmf"/><Relationship Id="rId7" Type="http://schemas.openxmlformats.org/officeDocument/2006/relationships/image" Target="../media/image168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8.wmf"/><Relationship Id="rId8" Type="http://schemas.openxmlformats.org/officeDocument/2006/relationships/image" Target="../media/image165.wmf"/><Relationship Id="rId7" Type="http://schemas.openxmlformats.org/officeDocument/2006/relationships/image" Target="../media/image177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7.wmf"/><Relationship Id="rId8" Type="http://schemas.openxmlformats.org/officeDocument/2006/relationships/image" Target="../media/image186.wmf"/><Relationship Id="rId7" Type="http://schemas.openxmlformats.org/officeDocument/2006/relationships/image" Target="../media/image185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1" Type="http://schemas.openxmlformats.org/officeDocument/2006/relationships/image" Target="../media/image189.wmf"/><Relationship Id="rId10" Type="http://schemas.openxmlformats.org/officeDocument/2006/relationships/image" Target="../media/image188.wmf"/><Relationship Id="rId1" Type="http://schemas.openxmlformats.org/officeDocument/2006/relationships/image" Target="../media/image179.wmf"/></Relationships>
</file>

<file path=ppt/drawings/_rels/vmlDrawing3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9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8.wmf"/><Relationship Id="rId8" Type="http://schemas.openxmlformats.org/officeDocument/2006/relationships/image" Target="../media/image207.wmf"/><Relationship Id="rId7" Type="http://schemas.openxmlformats.org/officeDocument/2006/relationships/image" Target="../media/image206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Relationship Id="rId3" Type="http://schemas.openxmlformats.org/officeDocument/2006/relationships/image" Target="../media/image202.wmf"/><Relationship Id="rId21" Type="http://schemas.openxmlformats.org/officeDocument/2006/relationships/image" Target="../media/image220.wmf"/><Relationship Id="rId20" Type="http://schemas.openxmlformats.org/officeDocument/2006/relationships/image" Target="../media/image219.wmf"/><Relationship Id="rId2" Type="http://schemas.openxmlformats.org/officeDocument/2006/relationships/image" Target="../media/image201.wmf"/><Relationship Id="rId19" Type="http://schemas.openxmlformats.org/officeDocument/2006/relationships/image" Target="../media/image218.wmf"/><Relationship Id="rId18" Type="http://schemas.openxmlformats.org/officeDocument/2006/relationships/image" Target="../media/image217.wmf"/><Relationship Id="rId17" Type="http://schemas.openxmlformats.org/officeDocument/2006/relationships/image" Target="../media/image216.wmf"/><Relationship Id="rId16" Type="http://schemas.openxmlformats.org/officeDocument/2006/relationships/image" Target="../media/image215.wmf"/><Relationship Id="rId15" Type="http://schemas.openxmlformats.org/officeDocument/2006/relationships/image" Target="../media/image214.wmf"/><Relationship Id="rId14" Type="http://schemas.openxmlformats.org/officeDocument/2006/relationships/image" Target="../media/image213.wmf"/><Relationship Id="rId13" Type="http://schemas.openxmlformats.org/officeDocument/2006/relationships/image" Target="../media/image212.wmf"/><Relationship Id="rId12" Type="http://schemas.openxmlformats.org/officeDocument/2006/relationships/image" Target="../media/image211.wmf"/><Relationship Id="rId11" Type="http://schemas.openxmlformats.org/officeDocument/2006/relationships/image" Target="../media/image210.wmf"/><Relationship Id="rId10" Type="http://schemas.openxmlformats.org/officeDocument/2006/relationships/image" Target="../media/image209.wmf"/><Relationship Id="rId1" Type="http://schemas.openxmlformats.org/officeDocument/2006/relationships/image" Target="../media/image200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9.wmf"/><Relationship Id="rId8" Type="http://schemas.openxmlformats.org/officeDocument/2006/relationships/image" Target="../media/image228.wmf"/><Relationship Id="rId7" Type="http://schemas.openxmlformats.org/officeDocument/2006/relationships/image" Target="../media/image227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Relationship Id="rId3" Type="http://schemas.openxmlformats.org/officeDocument/2006/relationships/image" Target="../media/image223.wmf"/><Relationship Id="rId23" Type="http://schemas.openxmlformats.org/officeDocument/2006/relationships/image" Target="../media/image243.wmf"/><Relationship Id="rId22" Type="http://schemas.openxmlformats.org/officeDocument/2006/relationships/image" Target="../media/image242.wmf"/><Relationship Id="rId21" Type="http://schemas.openxmlformats.org/officeDocument/2006/relationships/image" Target="../media/image241.wmf"/><Relationship Id="rId20" Type="http://schemas.openxmlformats.org/officeDocument/2006/relationships/image" Target="../media/image240.wmf"/><Relationship Id="rId2" Type="http://schemas.openxmlformats.org/officeDocument/2006/relationships/image" Target="../media/image222.wmf"/><Relationship Id="rId19" Type="http://schemas.openxmlformats.org/officeDocument/2006/relationships/image" Target="../media/image239.wmf"/><Relationship Id="rId18" Type="http://schemas.openxmlformats.org/officeDocument/2006/relationships/image" Target="../media/image238.wmf"/><Relationship Id="rId17" Type="http://schemas.openxmlformats.org/officeDocument/2006/relationships/image" Target="../media/image237.wmf"/><Relationship Id="rId16" Type="http://schemas.openxmlformats.org/officeDocument/2006/relationships/image" Target="../media/image236.wmf"/><Relationship Id="rId15" Type="http://schemas.openxmlformats.org/officeDocument/2006/relationships/image" Target="../media/image235.wmf"/><Relationship Id="rId14" Type="http://schemas.openxmlformats.org/officeDocument/2006/relationships/image" Target="../media/image234.wmf"/><Relationship Id="rId13" Type="http://schemas.openxmlformats.org/officeDocument/2006/relationships/image" Target="../media/image233.wmf"/><Relationship Id="rId12" Type="http://schemas.openxmlformats.org/officeDocument/2006/relationships/image" Target="../media/image232.wmf"/><Relationship Id="rId11" Type="http://schemas.openxmlformats.org/officeDocument/2006/relationships/image" Target="../media/image231.wmf"/><Relationship Id="rId10" Type="http://schemas.openxmlformats.org/officeDocument/2006/relationships/image" Target="../media/image230.wmf"/><Relationship Id="rId1" Type="http://schemas.openxmlformats.org/officeDocument/2006/relationships/image" Target="../media/image221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2.wmf"/><Relationship Id="rId8" Type="http://schemas.openxmlformats.org/officeDocument/2006/relationships/image" Target="../media/image251.wmf"/><Relationship Id="rId7" Type="http://schemas.openxmlformats.org/officeDocument/2006/relationships/image" Target="../media/image250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0" Type="http://schemas.openxmlformats.org/officeDocument/2006/relationships/image" Target="../media/image253.wmf"/><Relationship Id="rId1" Type="http://schemas.openxmlformats.org/officeDocument/2006/relationships/image" Target="../media/image244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2.wmf"/><Relationship Id="rId8" Type="http://schemas.openxmlformats.org/officeDocument/2006/relationships/image" Target="../media/image261.wmf"/><Relationship Id="rId7" Type="http://schemas.openxmlformats.org/officeDocument/2006/relationships/image" Target="../media/image260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4" Type="http://schemas.openxmlformats.org/officeDocument/2006/relationships/image" Target="../media/image257.wmf"/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7" Type="http://schemas.openxmlformats.org/officeDocument/2006/relationships/image" Target="../media/image269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9.wmf"/><Relationship Id="rId8" Type="http://schemas.openxmlformats.org/officeDocument/2006/relationships/image" Target="../media/image278.wmf"/><Relationship Id="rId7" Type="http://schemas.openxmlformats.org/officeDocument/2006/relationships/image" Target="../media/image277.wmf"/><Relationship Id="rId6" Type="http://schemas.openxmlformats.org/officeDocument/2006/relationships/image" Target="../media/image276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7" Type="http://schemas.openxmlformats.org/officeDocument/2006/relationships/image" Target="../media/image287.wmf"/><Relationship Id="rId16" Type="http://schemas.openxmlformats.org/officeDocument/2006/relationships/image" Target="../media/image286.wmf"/><Relationship Id="rId15" Type="http://schemas.openxmlformats.org/officeDocument/2006/relationships/image" Target="../media/image285.wmf"/><Relationship Id="rId14" Type="http://schemas.openxmlformats.org/officeDocument/2006/relationships/image" Target="../media/image284.wmf"/><Relationship Id="rId13" Type="http://schemas.openxmlformats.org/officeDocument/2006/relationships/image" Target="../media/image283.wmf"/><Relationship Id="rId12" Type="http://schemas.openxmlformats.org/officeDocument/2006/relationships/image" Target="../media/image282.wmf"/><Relationship Id="rId11" Type="http://schemas.openxmlformats.org/officeDocument/2006/relationships/image" Target="../media/image281.wmf"/><Relationship Id="rId10" Type="http://schemas.openxmlformats.org/officeDocument/2006/relationships/image" Target="../media/image280.wmf"/><Relationship Id="rId1" Type="http://schemas.openxmlformats.org/officeDocument/2006/relationships/image" Target="../media/image271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6.wmf"/><Relationship Id="rId8" Type="http://schemas.openxmlformats.org/officeDocument/2006/relationships/image" Target="../media/image295.wmf"/><Relationship Id="rId7" Type="http://schemas.openxmlformats.org/officeDocument/2006/relationships/image" Target="../media/image294.wmf"/><Relationship Id="rId6" Type="http://schemas.openxmlformats.org/officeDocument/2006/relationships/image" Target="../media/image293.w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Relationship Id="rId3" Type="http://schemas.openxmlformats.org/officeDocument/2006/relationships/image" Target="../media/image290.wmf"/><Relationship Id="rId2" Type="http://schemas.openxmlformats.org/officeDocument/2006/relationships/image" Target="../media/image289.wmf"/><Relationship Id="rId17" Type="http://schemas.openxmlformats.org/officeDocument/2006/relationships/image" Target="../media/image304.wmf"/><Relationship Id="rId16" Type="http://schemas.openxmlformats.org/officeDocument/2006/relationships/image" Target="../media/image303.wmf"/><Relationship Id="rId15" Type="http://schemas.openxmlformats.org/officeDocument/2006/relationships/image" Target="../media/image302.wmf"/><Relationship Id="rId14" Type="http://schemas.openxmlformats.org/officeDocument/2006/relationships/image" Target="../media/image301.wmf"/><Relationship Id="rId13" Type="http://schemas.openxmlformats.org/officeDocument/2006/relationships/image" Target="../media/image300.wmf"/><Relationship Id="rId12" Type="http://schemas.openxmlformats.org/officeDocument/2006/relationships/image" Target="../media/image299.wmf"/><Relationship Id="rId11" Type="http://schemas.openxmlformats.org/officeDocument/2006/relationships/image" Target="../media/image298.wmf"/><Relationship Id="rId10" Type="http://schemas.openxmlformats.org/officeDocument/2006/relationships/image" Target="../media/image297.wmf"/><Relationship Id="rId1" Type="http://schemas.openxmlformats.org/officeDocument/2006/relationships/image" Target="../media/image288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3.wmf"/><Relationship Id="rId8" Type="http://schemas.openxmlformats.org/officeDocument/2006/relationships/image" Target="../media/image312.wmf"/><Relationship Id="rId7" Type="http://schemas.openxmlformats.org/officeDocument/2006/relationships/image" Target="../media/image311.wmf"/><Relationship Id="rId6" Type="http://schemas.openxmlformats.org/officeDocument/2006/relationships/image" Target="../media/image310.wmf"/><Relationship Id="rId5" Type="http://schemas.openxmlformats.org/officeDocument/2006/relationships/image" Target="../media/image309.wmf"/><Relationship Id="rId4" Type="http://schemas.openxmlformats.org/officeDocument/2006/relationships/image" Target="../media/image308.wmf"/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0" Type="http://schemas.openxmlformats.org/officeDocument/2006/relationships/image" Target="../media/image314.wmf"/><Relationship Id="rId1" Type="http://schemas.openxmlformats.org/officeDocument/2006/relationships/image" Target="../media/image305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3.wmf"/><Relationship Id="rId8" Type="http://schemas.openxmlformats.org/officeDocument/2006/relationships/image" Target="../media/image322.wmf"/><Relationship Id="rId7" Type="http://schemas.openxmlformats.org/officeDocument/2006/relationships/image" Target="../media/image321.wmf"/><Relationship Id="rId6" Type="http://schemas.openxmlformats.org/officeDocument/2006/relationships/image" Target="../media/image320.wmf"/><Relationship Id="rId5" Type="http://schemas.openxmlformats.org/officeDocument/2006/relationships/image" Target="../media/image319.wmf"/><Relationship Id="rId4" Type="http://schemas.openxmlformats.org/officeDocument/2006/relationships/image" Target="../media/image318.wmf"/><Relationship Id="rId3" Type="http://schemas.openxmlformats.org/officeDocument/2006/relationships/image" Target="../media/image317.wmf"/><Relationship Id="rId2" Type="http://schemas.openxmlformats.org/officeDocument/2006/relationships/image" Target="../media/image316.wmf"/><Relationship Id="rId14" Type="http://schemas.openxmlformats.org/officeDocument/2006/relationships/image" Target="../media/image328.wmf"/><Relationship Id="rId13" Type="http://schemas.openxmlformats.org/officeDocument/2006/relationships/image" Target="../media/image327.wmf"/><Relationship Id="rId12" Type="http://schemas.openxmlformats.org/officeDocument/2006/relationships/image" Target="../media/image326.wmf"/><Relationship Id="rId11" Type="http://schemas.openxmlformats.org/officeDocument/2006/relationships/image" Target="../media/image325.wmf"/><Relationship Id="rId10" Type="http://schemas.openxmlformats.org/officeDocument/2006/relationships/image" Target="../media/image324.wmf"/><Relationship Id="rId1" Type="http://schemas.openxmlformats.org/officeDocument/2006/relationships/image" Target="../media/image3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0" Type="http://schemas.openxmlformats.org/officeDocument/2006/relationships/image" Target="../media/image40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5:59: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468 939,'3'0,"0"0,1 0,1 0,0 1,0-1,4 0,-1 0,1 0,-3 0,3 0,-1 0,1 0,-1 0,0 0,-1 0,0 0,0 0,-2 0,2 0,-4 0,1 0,-1 0,0 0,1 0,-1 0,0 0,0 0,0 0,0 0,0 0,1 0,1 0,2-2,0 1,0 1,0-1,0 0,0-1,-2 2,2 0,0-2,-2 1,1 1,-1-1,-1 1,0 0,1 0,-1 0,0-1,0 1,-1 0,0 0,0 0,0 0,0 0,0 0,1 0,-1 0,0 0,2 0,-2 0,0 0,1 0,-1 0,1-1,-1 1,1 0,-1 0,1 0,2 0,-2 0,-1 0,2 0,-1 0,1 0,-2 0,0 0,0 0,2 0,-2 0,1 0,-1 0,1 0,0 0,-1 0,1 0,0 0,1 0,-1 0,-1 0,1 0,1 0,-2 0,2 0,-1 0,0 0,-1 0,1 0,0 0,0 0,1-1,-1 1,0 0,1 0,-2 0,0 0,0 0,1-1,1 1,-2 0,1 0,0 0,-1 0,2-1,-1 1,-1 0,0 0,1 0,0 0,1 0,0-1,-1 1,1 0,0 0,0 0,0 0,1-2,-1 2,0 0,-1 0,1-1,-1 1,0 0,-1 0,2-1,-1 1,-1 0,0 0,0 0,0 0,0-1,0 1,0 0,1 0,0-1,-1 1,0 0,2 0,-2 0,0 0,0-1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5:59: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1125 848,'0'-3,"2"-1,-1 1,1-1,0 0,0 1,0 0,1 2,0 1,0 3,-1 0,0 0,-1 0,0 0,-1 0,0 0,-1 0,1 0,0 0,0 0,-1 0,1 1,-1-1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8-22T15:59: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1150 900,'-1'-3,"-2"1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187D-8140-48F6-B808-345822BF6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6FBD-CE0E-43D5-96DE-FCF3D2952C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187D-8140-48F6-B808-345822BF65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86FBD-CE0E-43D5-96DE-FCF3D2952C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20" Type="http://schemas.openxmlformats.org/officeDocument/2006/relationships/vmlDrawing" Target="../drawings/vmlDrawing8.vml"/><Relationship Id="rId2" Type="http://schemas.openxmlformats.org/officeDocument/2006/relationships/image" Target="../media/image41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48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2.wmf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0.bin"/><Relationship Id="rId3" Type="http://schemas.openxmlformats.org/officeDocument/2006/relationships/image" Target="../media/image50.wmf"/><Relationship Id="rId2" Type="http://schemas.openxmlformats.org/officeDocument/2006/relationships/oleObject" Target="../embeddings/oleObject49.bin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oleObject" Target="../embeddings/oleObject55.bin"/><Relationship Id="rId7" Type="http://schemas.openxmlformats.org/officeDocument/2006/relationships/image" Target="../media/image55.wmf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3.bin"/><Relationship Id="rId3" Type="http://schemas.openxmlformats.org/officeDocument/2006/relationships/image" Target="../media/image53.wmf"/><Relationship Id="rId2" Type="http://schemas.openxmlformats.org/officeDocument/2006/relationships/oleObject" Target="../embeddings/oleObject52.bin"/><Relationship Id="rId11" Type="http://schemas.openxmlformats.org/officeDocument/2006/relationships/vmlDrawing" Target="../drawings/vmlDrawing10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oleObject" Target="../embeddings/oleObject59.bin"/><Relationship Id="rId7" Type="http://schemas.openxmlformats.org/officeDocument/2006/relationships/image" Target="../media/image59.wmf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7.bin"/><Relationship Id="rId3" Type="http://schemas.openxmlformats.org/officeDocument/2006/relationships/image" Target="../media/image57.wmf"/><Relationship Id="rId2" Type="http://schemas.openxmlformats.org/officeDocument/2006/relationships/oleObject" Target="../embeddings/oleObject56.bin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61.wmf"/><Relationship Id="rId10" Type="http://schemas.openxmlformats.org/officeDocument/2006/relationships/oleObject" Target="../embeddings/oleObject60.bin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oleObject" Target="../embeddings/oleObject64.bin"/><Relationship Id="rId7" Type="http://schemas.openxmlformats.org/officeDocument/2006/relationships/image" Target="../media/image64.wmf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2.bin"/><Relationship Id="rId3" Type="http://schemas.openxmlformats.org/officeDocument/2006/relationships/image" Target="../media/image62.wmf"/><Relationship Id="rId2" Type="http://schemas.openxmlformats.org/officeDocument/2006/relationships/oleObject" Target="../embeddings/oleObject61.bin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oleObject" Target="../embeddings/oleObject68.bin"/><Relationship Id="rId7" Type="http://schemas.openxmlformats.org/officeDocument/2006/relationships/image" Target="../media/image68.wmf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6.bin"/><Relationship Id="rId3" Type="http://schemas.openxmlformats.org/officeDocument/2006/relationships/image" Target="../media/image1.png"/><Relationship Id="rId2" Type="http://schemas.openxmlformats.org/officeDocument/2006/relationships/image" Target="../media/image66.wmf"/><Relationship Id="rId11" Type="http://schemas.openxmlformats.org/officeDocument/2006/relationships/vmlDrawing" Target="../drawings/vmlDrawing1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6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0.bin"/><Relationship Id="rId3" Type="http://schemas.openxmlformats.org/officeDocument/2006/relationships/image" Target="../media/image70.wmf"/><Relationship Id="rId2" Type="http://schemas.openxmlformats.org/officeDocument/2006/relationships/oleObject" Target="../embeddings/oleObject69.bin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emf"/><Relationship Id="rId1" Type="http://schemas.openxmlformats.org/officeDocument/2006/relationships/oleObject" Target="../embeddings/Document1.doc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2.bin"/><Relationship Id="rId20" Type="http://schemas.openxmlformats.org/officeDocument/2006/relationships/vmlDrawing" Target="../drawings/vmlDrawing16.vml"/><Relationship Id="rId2" Type="http://schemas.openxmlformats.org/officeDocument/2006/relationships/image" Target="../media/image73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81.wmf"/><Relationship Id="rId17" Type="http://schemas.openxmlformats.org/officeDocument/2006/relationships/oleObject" Target="../embeddings/oleObject79.bin"/><Relationship Id="rId16" Type="http://schemas.openxmlformats.org/officeDocument/2006/relationships/image" Target="../media/image80.wmf"/><Relationship Id="rId15" Type="http://schemas.openxmlformats.org/officeDocument/2006/relationships/oleObject" Target="../embeddings/oleObject78.bin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77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oleObject" Target="../embeddings/oleObject83.bin"/><Relationship Id="rId7" Type="http://schemas.openxmlformats.org/officeDocument/2006/relationships/image" Target="../media/image84.wmf"/><Relationship Id="rId6" Type="http://schemas.openxmlformats.org/officeDocument/2006/relationships/oleObject" Target="../embeddings/oleObject82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1.bin"/><Relationship Id="rId3" Type="http://schemas.openxmlformats.org/officeDocument/2006/relationships/image" Target="../media/image82.wmf"/><Relationship Id="rId2" Type="http://schemas.openxmlformats.org/officeDocument/2006/relationships/oleObject" Target="../embeddings/oleObject80.bin"/><Relationship Id="rId17" Type="http://schemas.openxmlformats.org/officeDocument/2006/relationships/vmlDrawing" Target="../drawings/vmlDrawing17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88.wmf"/><Relationship Id="rId14" Type="http://schemas.openxmlformats.org/officeDocument/2006/relationships/oleObject" Target="../embeddings/oleObject86.bin"/><Relationship Id="rId13" Type="http://schemas.openxmlformats.org/officeDocument/2006/relationships/image" Target="../media/image87.wmf"/><Relationship Id="rId12" Type="http://schemas.openxmlformats.org/officeDocument/2006/relationships/oleObject" Target="../embeddings/oleObject85.bin"/><Relationship Id="rId11" Type="http://schemas.openxmlformats.org/officeDocument/2006/relationships/image" Target="../media/image86.wmf"/><Relationship Id="rId10" Type="http://schemas.openxmlformats.org/officeDocument/2006/relationships/oleObject" Target="../embeddings/oleObject84.bin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9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93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87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.wmf"/><Relationship Id="rId8" Type="http://schemas.openxmlformats.org/officeDocument/2006/relationships/oleObject" Target="../embeddings/oleObject97.bin"/><Relationship Id="rId7" Type="http://schemas.openxmlformats.org/officeDocument/2006/relationships/image" Target="../media/image98.wmf"/><Relationship Id="rId6" Type="http://schemas.openxmlformats.org/officeDocument/2006/relationships/oleObject" Target="../embeddings/oleObject96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95.bin"/><Relationship Id="rId3" Type="http://schemas.openxmlformats.org/officeDocument/2006/relationships/image" Target="../media/image96.wmf"/><Relationship Id="rId21" Type="http://schemas.openxmlformats.org/officeDocument/2006/relationships/vmlDrawing" Target="../drawings/vmlDrawing19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94.bin"/><Relationship Id="rId19" Type="http://schemas.openxmlformats.org/officeDocument/2006/relationships/image" Target="../media/image104.wmf"/><Relationship Id="rId18" Type="http://schemas.openxmlformats.org/officeDocument/2006/relationships/oleObject" Target="../embeddings/oleObject102.bin"/><Relationship Id="rId17" Type="http://schemas.openxmlformats.org/officeDocument/2006/relationships/image" Target="../media/image103.wmf"/><Relationship Id="rId16" Type="http://schemas.openxmlformats.org/officeDocument/2006/relationships/oleObject" Target="../embeddings/oleObject101.bin"/><Relationship Id="rId15" Type="http://schemas.openxmlformats.org/officeDocument/2006/relationships/image" Target="../media/image102.wmf"/><Relationship Id="rId14" Type="http://schemas.openxmlformats.org/officeDocument/2006/relationships/oleObject" Target="../embeddings/oleObject100.bin"/><Relationship Id="rId13" Type="http://schemas.openxmlformats.org/officeDocument/2006/relationships/image" Target="../media/image101.wmf"/><Relationship Id="rId12" Type="http://schemas.openxmlformats.org/officeDocument/2006/relationships/oleObject" Target="../embeddings/oleObject99.bin"/><Relationship Id="rId11" Type="http://schemas.openxmlformats.org/officeDocument/2006/relationships/image" Target="../media/image100.wmf"/><Relationship Id="rId10" Type="http://schemas.openxmlformats.org/officeDocument/2006/relationships/oleObject" Target="../embeddings/oleObject98.bin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04.bin"/><Relationship Id="rId24" Type="http://schemas.openxmlformats.org/officeDocument/2006/relationships/vmlDrawing" Target="../drawings/vmlDrawing20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15.wmf"/><Relationship Id="rId21" Type="http://schemas.openxmlformats.org/officeDocument/2006/relationships/oleObject" Target="../embeddings/oleObject113.bin"/><Relationship Id="rId20" Type="http://schemas.openxmlformats.org/officeDocument/2006/relationships/image" Target="../media/image114.wmf"/><Relationship Id="rId2" Type="http://schemas.openxmlformats.org/officeDocument/2006/relationships/image" Target="../media/image105.wmf"/><Relationship Id="rId19" Type="http://schemas.openxmlformats.org/officeDocument/2006/relationships/oleObject" Target="../embeddings/oleObject112.bin"/><Relationship Id="rId18" Type="http://schemas.openxmlformats.org/officeDocument/2006/relationships/image" Target="../media/image113.wmf"/><Relationship Id="rId17" Type="http://schemas.openxmlformats.org/officeDocument/2006/relationships/oleObject" Target="../embeddings/oleObject111.bin"/><Relationship Id="rId16" Type="http://schemas.openxmlformats.org/officeDocument/2006/relationships/image" Target="../media/image112.wmf"/><Relationship Id="rId15" Type="http://schemas.openxmlformats.org/officeDocument/2006/relationships/oleObject" Target="../embeddings/oleObject110.bin"/><Relationship Id="rId14" Type="http://schemas.openxmlformats.org/officeDocument/2006/relationships/image" Target="../media/image111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110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109.wmf"/><Relationship Id="rId1" Type="http://schemas.openxmlformats.org/officeDocument/2006/relationships/oleObject" Target="../embeddings/oleObject10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8" Type="http://schemas.openxmlformats.org/officeDocument/2006/relationships/oleObject" Target="../embeddings/oleObject117.bin"/><Relationship Id="rId7" Type="http://schemas.openxmlformats.org/officeDocument/2006/relationships/image" Target="../media/image118.wmf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15.bin"/><Relationship Id="rId3" Type="http://schemas.openxmlformats.org/officeDocument/2006/relationships/image" Target="../media/image116.wmf"/><Relationship Id="rId2" Type="http://schemas.openxmlformats.org/officeDocument/2006/relationships/oleObject" Target="../embeddings/oleObject114.bin"/><Relationship Id="rId11" Type="http://schemas.openxmlformats.org/officeDocument/2006/relationships/vmlDrawing" Target="../drawings/vmlDrawing21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oleObject" Target="../embeddings/oleObject121.bin"/><Relationship Id="rId7" Type="http://schemas.openxmlformats.org/officeDocument/2006/relationships/image" Target="../media/image122.wmf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19.bin"/><Relationship Id="rId3" Type="http://schemas.openxmlformats.org/officeDocument/2006/relationships/image" Target="../media/image120.wmf"/><Relationship Id="rId2" Type="http://schemas.openxmlformats.org/officeDocument/2006/relationships/oleObject" Target="../embeddings/oleObject118.bin"/><Relationship Id="rId17" Type="http://schemas.openxmlformats.org/officeDocument/2006/relationships/vmlDrawing" Target="../drawings/vmlDrawing22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26.wmf"/><Relationship Id="rId14" Type="http://schemas.openxmlformats.org/officeDocument/2006/relationships/oleObject" Target="../embeddings/oleObject124.bin"/><Relationship Id="rId13" Type="http://schemas.openxmlformats.org/officeDocument/2006/relationships/image" Target="../media/image125.wmf"/><Relationship Id="rId12" Type="http://schemas.openxmlformats.org/officeDocument/2006/relationships/oleObject" Target="../embeddings/oleObject123.bin"/><Relationship Id="rId11" Type="http://schemas.openxmlformats.org/officeDocument/2006/relationships/image" Target="../media/image124.wmf"/><Relationship Id="rId10" Type="http://schemas.openxmlformats.org/officeDocument/2006/relationships/oleObject" Target="../embeddings/oleObject122.bin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wmf"/><Relationship Id="rId8" Type="http://schemas.openxmlformats.org/officeDocument/2006/relationships/oleObject" Target="../embeddings/oleObject128.bin"/><Relationship Id="rId7" Type="http://schemas.openxmlformats.org/officeDocument/2006/relationships/image" Target="../media/image129.wmf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126.bin"/><Relationship Id="rId3" Type="http://schemas.openxmlformats.org/officeDocument/2006/relationships/image" Target="../media/image127.wmf"/><Relationship Id="rId2" Type="http://schemas.openxmlformats.org/officeDocument/2006/relationships/oleObject" Target="../embeddings/oleObject125.bin"/><Relationship Id="rId19" Type="http://schemas.openxmlformats.org/officeDocument/2006/relationships/vmlDrawing" Target="../drawings/vmlDrawing23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34.wmf"/><Relationship Id="rId16" Type="http://schemas.openxmlformats.org/officeDocument/2006/relationships/oleObject" Target="../embeddings/oleObject132.bin"/><Relationship Id="rId15" Type="http://schemas.openxmlformats.org/officeDocument/2006/relationships/image" Target="../media/image133.wmf"/><Relationship Id="rId14" Type="http://schemas.openxmlformats.org/officeDocument/2006/relationships/oleObject" Target="../embeddings/oleObject131.bin"/><Relationship Id="rId13" Type="http://schemas.openxmlformats.org/officeDocument/2006/relationships/image" Target="../media/image132.wmf"/><Relationship Id="rId12" Type="http://schemas.openxmlformats.org/officeDocument/2006/relationships/oleObject" Target="../embeddings/oleObject130.bin"/><Relationship Id="rId11" Type="http://schemas.openxmlformats.org/officeDocument/2006/relationships/image" Target="../media/image131.wmf"/><Relationship Id="rId10" Type="http://schemas.openxmlformats.org/officeDocument/2006/relationships/oleObject" Target="../embeddings/oleObject129.bin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35.wmf"/><Relationship Id="rId11" Type="http://schemas.openxmlformats.org/officeDocument/2006/relationships/vmlDrawing" Target="../drawings/vmlDrawing2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3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wmf"/><Relationship Id="rId8" Type="http://schemas.openxmlformats.org/officeDocument/2006/relationships/oleObject" Target="../embeddings/oleObject140.bin"/><Relationship Id="rId7" Type="http://schemas.openxmlformats.org/officeDocument/2006/relationships/image" Target="../media/image1.png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38.bin"/><Relationship Id="rId23" Type="http://schemas.openxmlformats.org/officeDocument/2006/relationships/vmlDrawing" Target="../drawings/vmlDrawing25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48.wmf"/><Relationship Id="rId20" Type="http://schemas.openxmlformats.org/officeDocument/2006/relationships/oleObject" Target="../embeddings/oleObject146.bin"/><Relationship Id="rId2" Type="http://schemas.openxmlformats.org/officeDocument/2006/relationships/image" Target="../media/image139.wmf"/><Relationship Id="rId19" Type="http://schemas.openxmlformats.org/officeDocument/2006/relationships/image" Target="../media/image147.wmf"/><Relationship Id="rId18" Type="http://schemas.openxmlformats.org/officeDocument/2006/relationships/oleObject" Target="../embeddings/oleObject145.bin"/><Relationship Id="rId17" Type="http://schemas.openxmlformats.org/officeDocument/2006/relationships/image" Target="../media/image146.wmf"/><Relationship Id="rId16" Type="http://schemas.openxmlformats.org/officeDocument/2006/relationships/oleObject" Target="../embeddings/oleObject144.bin"/><Relationship Id="rId15" Type="http://schemas.openxmlformats.org/officeDocument/2006/relationships/image" Target="../media/image145.wmf"/><Relationship Id="rId14" Type="http://schemas.openxmlformats.org/officeDocument/2006/relationships/oleObject" Target="../embeddings/oleObject143.bin"/><Relationship Id="rId13" Type="http://schemas.openxmlformats.org/officeDocument/2006/relationships/image" Target="../media/image144.wmf"/><Relationship Id="rId12" Type="http://schemas.openxmlformats.org/officeDocument/2006/relationships/oleObject" Target="../embeddings/oleObject142.bin"/><Relationship Id="rId11" Type="http://schemas.openxmlformats.org/officeDocument/2006/relationships/image" Target="../media/image143.wmf"/><Relationship Id="rId10" Type="http://schemas.openxmlformats.org/officeDocument/2006/relationships/oleObject" Target="../embeddings/oleObject141.bin"/><Relationship Id="rId1" Type="http://schemas.openxmlformats.org/officeDocument/2006/relationships/oleObject" Target="../embeddings/oleObject137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49.wmf"/><Relationship Id="rId18" Type="http://schemas.openxmlformats.org/officeDocument/2006/relationships/vmlDrawing" Target="../drawings/vmlDrawing2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15" Type="http://schemas.openxmlformats.org/officeDocument/2006/relationships/oleObject" Target="../embeddings/oleObject154.bin"/><Relationship Id="rId14" Type="http://schemas.openxmlformats.org/officeDocument/2006/relationships/image" Target="../media/image155.wmf"/><Relationship Id="rId13" Type="http://schemas.openxmlformats.org/officeDocument/2006/relationships/oleObject" Target="../embeddings/oleObject153.bin"/><Relationship Id="rId12" Type="http://schemas.openxmlformats.org/officeDocument/2006/relationships/image" Target="../media/image154.wmf"/><Relationship Id="rId11" Type="http://schemas.openxmlformats.org/officeDocument/2006/relationships/oleObject" Target="../embeddings/oleObject152.bin"/><Relationship Id="rId10" Type="http://schemas.openxmlformats.org/officeDocument/2006/relationships/image" Target="../media/image153.wmf"/><Relationship Id="rId1" Type="http://schemas.openxmlformats.org/officeDocument/2006/relationships/oleObject" Target="../embeddings/oleObject14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9.bin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57.wmf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1.wmf"/><Relationship Id="rId1" Type="http://schemas.openxmlformats.org/officeDocument/2006/relationships/oleObject" Target="../embeddings/oleObject15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61.bin"/><Relationship Id="rId20" Type="http://schemas.openxmlformats.org/officeDocument/2006/relationships/vmlDrawing" Target="../drawings/vmlDrawing28.vml"/><Relationship Id="rId2" Type="http://schemas.openxmlformats.org/officeDocument/2006/relationships/image" Target="../media/image16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70.wmf"/><Relationship Id="rId17" Type="http://schemas.openxmlformats.org/officeDocument/2006/relationships/oleObject" Target="../embeddings/oleObject168.bin"/><Relationship Id="rId16" Type="http://schemas.openxmlformats.org/officeDocument/2006/relationships/image" Target="../media/image169.wmf"/><Relationship Id="rId15" Type="http://schemas.openxmlformats.org/officeDocument/2006/relationships/oleObject" Target="../embeddings/oleObject167.bin"/><Relationship Id="rId14" Type="http://schemas.openxmlformats.org/officeDocument/2006/relationships/image" Target="../media/image168.wmf"/><Relationship Id="rId13" Type="http://schemas.openxmlformats.org/officeDocument/2006/relationships/oleObject" Target="../embeddings/oleObject166.bin"/><Relationship Id="rId12" Type="http://schemas.openxmlformats.org/officeDocument/2006/relationships/image" Target="../media/image167.w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66.wmf"/><Relationship Id="rId1" Type="http://schemas.openxmlformats.org/officeDocument/2006/relationships/oleObject" Target="../embeddings/oleObject16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3.bin"/><Relationship Id="rId8" Type="http://schemas.openxmlformats.org/officeDocument/2006/relationships/image" Target="../media/image174.w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70.bin"/><Relationship Id="rId20" Type="http://schemas.openxmlformats.org/officeDocument/2006/relationships/vmlDrawing" Target="../drawings/vmlDrawing29.vml"/><Relationship Id="rId2" Type="http://schemas.openxmlformats.org/officeDocument/2006/relationships/image" Target="../media/image17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78.wmf"/><Relationship Id="rId17" Type="http://schemas.openxmlformats.org/officeDocument/2006/relationships/oleObject" Target="../embeddings/oleObject177.bin"/><Relationship Id="rId16" Type="http://schemas.openxmlformats.org/officeDocument/2006/relationships/image" Target="../media/image165.wmf"/><Relationship Id="rId15" Type="http://schemas.openxmlformats.org/officeDocument/2006/relationships/oleObject" Target="../embeddings/oleObject176.bin"/><Relationship Id="rId14" Type="http://schemas.openxmlformats.org/officeDocument/2006/relationships/image" Target="../media/image177.wmf"/><Relationship Id="rId13" Type="http://schemas.openxmlformats.org/officeDocument/2006/relationships/oleObject" Target="../embeddings/oleObject175.bin"/><Relationship Id="rId12" Type="http://schemas.openxmlformats.org/officeDocument/2006/relationships/image" Target="../media/image176.wmf"/><Relationship Id="rId11" Type="http://schemas.openxmlformats.org/officeDocument/2006/relationships/oleObject" Target="../embeddings/oleObject174.bin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69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2.bin"/><Relationship Id="rId8" Type="http://schemas.openxmlformats.org/officeDocument/2006/relationships/image" Target="../media/image182.wmf"/><Relationship Id="rId7" Type="http://schemas.openxmlformats.org/officeDocument/2006/relationships/oleObject" Target="../embeddings/oleObject181.bin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80.wmf"/><Relationship Id="rId30" Type="http://schemas.openxmlformats.org/officeDocument/2006/relationships/vmlDrawing" Target="../drawings/vmlDrawing30.vml"/><Relationship Id="rId3" Type="http://schemas.openxmlformats.org/officeDocument/2006/relationships/oleObject" Target="../embeddings/oleObject179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92.png"/><Relationship Id="rId27" Type="http://schemas.openxmlformats.org/officeDocument/2006/relationships/customXml" Target="../ink/ink3.xml"/><Relationship Id="rId26" Type="http://schemas.openxmlformats.org/officeDocument/2006/relationships/image" Target="../media/image191.png"/><Relationship Id="rId25" Type="http://schemas.openxmlformats.org/officeDocument/2006/relationships/customXml" Target="../ink/ink2.xml"/><Relationship Id="rId24" Type="http://schemas.openxmlformats.org/officeDocument/2006/relationships/image" Target="../media/image190.png"/><Relationship Id="rId23" Type="http://schemas.openxmlformats.org/officeDocument/2006/relationships/customXml" Target="../ink/ink1.xml"/><Relationship Id="rId22" Type="http://schemas.openxmlformats.org/officeDocument/2006/relationships/image" Target="../media/image189.wmf"/><Relationship Id="rId21" Type="http://schemas.openxmlformats.org/officeDocument/2006/relationships/oleObject" Target="../embeddings/oleObject188.bin"/><Relationship Id="rId20" Type="http://schemas.openxmlformats.org/officeDocument/2006/relationships/image" Target="../media/image188.wmf"/><Relationship Id="rId2" Type="http://schemas.openxmlformats.org/officeDocument/2006/relationships/image" Target="../media/image179.wmf"/><Relationship Id="rId19" Type="http://schemas.openxmlformats.org/officeDocument/2006/relationships/oleObject" Target="../embeddings/oleObject187.bin"/><Relationship Id="rId18" Type="http://schemas.openxmlformats.org/officeDocument/2006/relationships/image" Target="../media/image187.wmf"/><Relationship Id="rId17" Type="http://schemas.openxmlformats.org/officeDocument/2006/relationships/oleObject" Target="../embeddings/oleObject186.bin"/><Relationship Id="rId16" Type="http://schemas.openxmlformats.org/officeDocument/2006/relationships/image" Target="../media/image186.wmf"/><Relationship Id="rId15" Type="http://schemas.openxmlformats.org/officeDocument/2006/relationships/oleObject" Target="../embeddings/oleObject185.bin"/><Relationship Id="rId14" Type="http://schemas.openxmlformats.org/officeDocument/2006/relationships/image" Target="../media/image185.wmf"/><Relationship Id="rId13" Type="http://schemas.openxmlformats.org/officeDocument/2006/relationships/oleObject" Target="../embeddings/oleObject184.bin"/><Relationship Id="rId12" Type="http://schemas.openxmlformats.org/officeDocument/2006/relationships/image" Target="../media/image184.wmf"/><Relationship Id="rId11" Type="http://schemas.openxmlformats.org/officeDocument/2006/relationships/oleObject" Target="../embeddings/oleObject183.bin"/><Relationship Id="rId10" Type="http://schemas.openxmlformats.org/officeDocument/2006/relationships/image" Target="../media/image183.wmf"/><Relationship Id="rId1" Type="http://schemas.openxmlformats.org/officeDocument/2006/relationships/oleObject" Target="../embeddings/oleObject178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image" Target="../media/image196.w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94.wmf"/><Relationship Id="rId3" Type="http://schemas.openxmlformats.org/officeDocument/2006/relationships/oleObject" Target="../embeddings/oleObject190.bin"/><Relationship Id="rId2" Type="http://schemas.openxmlformats.org/officeDocument/2006/relationships/image" Target="../media/image193.wmf"/><Relationship Id="rId16" Type="http://schemas.openxmlformats.org/officeDocument/2006/relationships/vmlDrawing" Target="../drawings/vmlDrawing3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99.wmf"/><Relationship Id="rId13" Type="http://schemas.openxmlformats.org/officeDocument/2006/relationships/oleObject" Target="../embeddings/oleObject195.bin"/><Relationship Id="rId12" Type="http://schemas.openxmlformats.org/officeDocument/2006/relationships/image" Target="../media/image198.wmf"/><Relationship Id="rId11" Type="http://schemas.openxmlformats.org/officeDocument/2006/relationships/oleObject" Target="../embeddings/oleObject194.bin"/><Relationship Id="rId10" Type="http://schemas.openxmlformats.org/officeDocument/2006/relationships/image" Target="../media/image197.wmf"/><Relationship Id="rId1" Type="http://schemas.openxmlformats.org/officeDocument/2006/relationships/oleObject" Target="../embeddings/oleObject189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0.bin"/><Relationship Id="rId8" Type="http://schemas.openxmlformats.org/officeDocument/2006/relationships/image" Target="../media/image203.wmf"/><Relationship Id="rId7" Type="http://schemas.openxmlformats.org/officeDocument/2006/relationships/oleObject" Target="../embeddings/oleObject199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198.bin"/><Relationship Id="rId44" Type="http://schemas.openxmlformats.org/officeDocument/2006/relationships/vmlDrawing" Target="../drawings/vmlDrawing32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220.wmf"/><Relationship Id="rId41" Type="http://schemas.openxmlformats.org/officeDocument/2006/relationships/oleObject" Target="../embeddings/oleObject216.bin"/><Relationship Id="rId40" Type="http://schemas.openxmlformats.org/officeDocument/2006/relationships/image" Target="../media/image219.wmf"/><Relationship Id="rId4" Type="http://schemas.openxmlformats.org/officeDocument/2006/relationships/image" Target="../media/image201.wmf"/><Relationship Id="rId39" Type="http://schemas.openxmlformats.org/officeDocument/2006/relationships/oleObject" Target="../embeddings/oleObject215.bin"/><Relationship Id="rId38" Type="http://schemas.openxmlformats.org/officeDocument/2006/relationships/image" Target="../media/image218.wmf"/><Relationship Id="rId37" Type="http://schemas.openxmlformats.org/officeDocument/2006/relationships/oleObject" Target="../embeddings/oleObject214.bin"/><Relationship Id="rId36" Type="http://schemas.openxmlformats.org/officeDocument/2006/relationships/image" Target="../media/image217.wmf"/><Relationship Id="rId35" Type="http://schemas.openxmlformats.org/officeDocument/2006/relationships/oleObject" Target="../embeddings/oleObject213.bin"/><Relationship Id="rId34" Type="http://schemas.openxmlformats.org/officeDocument/2006/relationships/image" Target="../media/image216.wmf"/><Relationship Id="rId33" Type="http://schemas.openxmlformats.org/officeDocument/2006/relationships/oleObject" Target="../embeddings/oleObject212.bin"/><Relationship Id="rId32" Type="http://schemas.openxmlformats.org/officeDocument/2006/relationships/image" Target="../media/image215.wmf"/><Relationship Id="rId31" Type="http://schemas.openxmlformats.org/officeDocument/2006/relationships/oleObject" Target="../embeddings/oleObject211.bin"/><Relationship Id="rId30" Type="http://schemas.openxmlformats.org/officeDocument/2006/relationships/image" Target="../media/image214.wmf"/><Relationship Id="rId3" Type="http://schemas.openxmlformats.org/officeDocument/2006/relationships/oleObject" Target="../embeddings/oleObject197.bin"/><Relationship Id="rId29" Type="http://schemas.openxmlformats.org/officeDocument/2006/relationships/oleObject" Target="../embeddings/oleObject210.bin"/><Relationship Id="rId28" Type="http://schemas.openxmlformats.org/officeDocument/2006/relationships/image" Target="../media/image213.wmf"/><Relationship Id="rId27" Type="http://schemas.openxmlformats.org/officeDocument/2006/relationships/oleObject" Target="../embeddings/oleObject209.bin"/><Relationship Id="rId26" Type="http://schemas.openxmlformats.org/officeDocument/2006/relationships/image" Target="../media/image212.wmf"/><Relationship Id="rId25" Type="http://schemas.openxmlformats.org/officeDocument/2006/relationships/oleObject" Target="../embeddings/oleObject208.bin"/><Relationship Id="rId24" Type="http://schemas.openxmlformats.org/officeDocument/2006/relationships/image" Target="../media/image211.wmf"/><Relationship Id="rId23" Type="http://schemas.openxmlformats.org/officeDocument/2006/relationships/oleObject" Target="../embeddings/oleObject207.bin"/><Relationship Id="rId22" Type="http://schemas.openxmlformats.org/officeDocument/2006/relationships/image" Target="../media/image210.wmf"/><Relationship Id="rId21" Type="http://schemas.openxmlformats.org/officeDocument/2006/relationships/oleObject" Target="../embeddings/oleObject206.bin"/><Relationship Id="rId20" Type="http://schemas.openxmlformats.org/officeDocument/2006/relationships/image" Target="../media/image209.wmf"/><Relationship Id="rId2" Type="http://schemas.openxmlformats.org/officeDocument/2006/relationships/image" Target="../media/image200.wmf"/><Relationship Id="rId19" Type="http://schemas.openxmlformats.org/officeDocument/2006/relationships/oleObject" Target="../embeddings/oleObject205.bin"/><Relationship Id="rId18" Type="http://schemas.openxmlformats.org/officeDocument/2006/relationships/image" Target="../media/image208.wmf"/><Relationship Id="rId17" Type="http://schemas.openxmlformats.org/officeDocument/2006/relationships/oleObject" Target="../embeddings/oleObject204.bin"/><Relationship Id="rId16" Type="http://schemas.openxmlformats.org/officeDocument/2006/relationships/image" Target="../media/image207.wmf"/><Relationship Id="rId15" Type="http://schemas.openxmlformats.org/officeDocument/2006/relationships/oleObject" Target="../embeddings/oleObject203.bin"/><Relationship Id="rId14" Type="http://schemas.openxmlformats.org/officeDocument/2006/relationships/image" Target="../media/image206.wmf"/><Relationship Id="rId13" Type="http://schemas.openxmlformats.org/officeDocument/2006/relationships/oleObject" Target="../embeddings/oleObject202.bin"/><Relationship Id="rId12" Type="http://schemas.openxmlformats.org/officeDocument/2006/relationships/image" Target="../media/image205.wmf"/><Relationship Id="rId11" Type="http://schemas.openxmlformats.org/officeDocument/2006/relationships/oleObject" Target="../embeddings/oleObject201.bin"/><Relationship Id="rId10" Type="http://schemas.openxmlformats.org/officeDocument/2006/relationships/image" Target="../media/image204.wmf"/><Relationship Id="rId1" Type="http://schemas.openxmlformats.org/officeDocument/2006/relationships/oleObject" Target="../embeddings/oleObject19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224.wmf"/><Relationship Id="rId7" Type="http://schemas.openxmlformats.org/officeDocument/2006/relationships/oleObject" Target="../embeddings/oleObject220.bin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219.bin"/><Relationship Id="rId49" Type="http://schemas.openxmlformats.org/officeDocument/2006/relationships/vmlDrawing" Target="../drawings/vmlDrawing33.vml"/><Relationship Id="rId48" Type="http://schemas.openxmlformats.org/officeDocument/2006/relationships/slideLayout" Target="../slideLayouts/slideLayout6.xml"/><Relationship Id="rId47" Type="http://schemas.openxmlformats.org/officeDocument/2006/relationships/image" Target="../media/image243.wmf"/><Relationship Id="rId46" Type="http://schemas.openxmlformats.org/officeDocument/2006/relationships/oleObject" Target="../embeddings/oleObject239.bin"/><Relationship Id="rId45" Type="http://schemas.openxmlformats.org/officeDocument/2006/relationships/image" Target="../media/image242.wmf"/><Relationship Id="rId44" Type="http://schemas.openxmlformats.org/officeDocument/2006/relationships/oleObject" Target="../embeddings/oleObject238.bin"/><Relationship Id="rId43" Type="http://schemas.openxmlformats.org/officeDocument/2006/relationships/image" Target="../media/image241.wmf"/><Relationship Id="rId42" Type="http://schemas.openxmlformats.org/officeDocument/2006/relationships/oleObject" Target="../embeddings/oleObject237.bin"/><Relationship Id="rId41" Type="http://schemas.openxmlformats.org/officeDocument/2006/relationships/image" Target="../media/image240.wmf"/><Relationship Id="rId40" Type="http://schemas.openxmlformats.org/officeDocument/2006/relationships/oleObject" Target="../embeddings/oleObject236.bin"/><Relationship Id="rId4" Type="http://schemas.openxmlformats.org/officeDocument/2006/relationships/image" Target="../media/image222.wmf"/><Relationship Id="rId39" Type="http://schemas.openxmlformats.org/officeDocument/2006/relationships/image" Target="../media/image239.wmf"/><Relationship Id="rId38" Type="http://schemas.openxmlformats.org/officeDocument/2006/relationships/oleObject" Target="../embeddings/oleObject235.bin"/><Relationship Id="rId37" Type="http://schemas.openxmlformats.org/officeDocument/2006/relationships/image" Target="../media/image238.wmf"/><Relationship Id="rId36" Type="http://schemas.openxmlformats.org/officeDocument/2006/relationships/oleObject" Target="../embeddings/oleObject234.bin"/><Relationship Id="rId35" Type="http://schemas.openxmlformats.org/officeDocument/2006/relationships/image" Target="../media/image237.wmf"/><Relationship Id="rId34" Type="http://schemas.openxmlformats.org/officeDocument/2006/relationships/oleObject" Target="../embeddings/oleObject233.bin"/><Relationship Id="rId33" Type="http://schemas.openxmlformats.org/officeDocument/2006/relationships/image" Target="../media/image236.wmf"/><Relationship Id="rId32" Type="http://schemas.openxmlformats.org/officeDocument/2006/relationships/oleObject" Target="../embeddings/oleObject232.bin"/><Relationship Id="rId31" Type="http://schemas.openxmlformats.org/officeDocument/2006/relationships/image" Target="../media/image235.wmf"/><Relationship Id="rId30" Type="http://schemas.openxmlformats.org/officeDocument/2006/relationships/oleObject" Target="../embeddings/oleObject231.bin"/><Relationship Id="rId3" Type="http://schemas.openxmlformats.org/officeDocument/2006/relationships/oleObject" Target="../embeddings/oleObject218.bin"/><Relationship Id="rId29" Type="http://schemas.openxmlformats.org/officeDocument/2006/relationships/image" Target="../media/image234.wmf"/><Relationship Id="rId28" Type="http://schemas.openxmlformats.org/officeDocument/2006/relationships/oleObject" Target="../embeddings/oleObject230.bin"/><Relationship Id="rId27" Type="http://schemas.openxmlformats.org/officeDocument/2006/relationships/image" Target="../media/image233.wmf"/><Relationship Id="rId26" Type="http://schemas.openxmlformats.org/officeDocument/2006/relationships/oleObject" Target="../embeddings/oleObject229.bin"/><Relationship Id="rId25" Type="http://schemas.openxmlformats.org/officeDocument/2006/relationships/image" Target="../media/image232.wmf"/><Relationship Id="rId24" Type="http://schemas.openxmlformats.org/officeDocument/2006/relationships/oleObject" Target="../embeddings/oleObject228.bin"/><Relationship Id="rId23" Type="http://schemas.openxmlformats.org/officeDocument/2006/relationships/image" Target="../media/image231.wmf"/><Relationship Id="rId22" Type="http://schemas.openxmlformats.org/officeDocument/2006/relationships/oleObject" Target="../embeddings/oleObject227.bin"/><Relationship Id="rId21" Type="http://schemas.openxmlformats.org/officeDocument/2006/relationships/image" Target="../media/image230.wmf"/><Relationship Id="rId20" Type="http://schemas.openxmlformats.org/officeDocument/2006/relationships/oleObject" Target="../embeddings/oleObject226.bin"/><Relationship Id="rId2" Type="http://schemas.openxmlformats.org/officeDocument/2006/relationships/image" Target="../media/image221.wmf"/><Relationship Id="rId19" Type="http://schemas.openxmlformats.org/officeDocument/2006/relationships/image" Target="../media/image229.wmf"/><Relationship Id="rId18" Type="http://schemas.openxmlformats.org/officeDocument/2006/relationships/oleObject" Target="../embeddings/oleObject225.bin"/><Relationship Id="rId17" Type="http://schemas.openxmlformats.org/officeDocument/2006/relationships/image" Target="../media/image228.wmf"/><Relationship Id="rId16" Type="http://schemas.openxmlformats.org/officeDocument/2006/relationships/oleObject" Target="../embeddings/oleObject224.bin"/><Relationship Id="rId15" Type="http://schemas.openxmlformats.org/officeDocument/2006/relationships/image" Target="../media/image227.wmf"/><Relationship Id="rId14" Type="http://schemas.openxmlformats.org/officeDocument/2006/relationships/oleObject" Target="../embeddings/oleObject223.bin"/><Relationship Id="rId13" Type="http://schemas.openxmlformats.org/officeDocument/2006/relationships/image" Target="../media/image226.wmf"/><Relationship Id="rId12" Type="http://schemas.openxmlformats.org/officeDocument/2006/relationships/oleObject" Target="../embeddings/oleObject222.bin"/><Relationship Id="rId11" Type="http://schemas.openxmlformats.org/officeDocument/2006/relationships/image" Target="../media/image225.wmf"/><Relationship Id="rId10" Type="http://schemas.openxmlformats.org/officeDocument/2006/relationships/oleObject" Target="../embeddings/oleObject221.bin"/><Relationship Id="rId1" Type="http://schemas.openxmlformats.org/officeDocument/2006/relationships/oleObject" Target="../embeddings/oleObject217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7.wmf"/><Relationship Id="rId8" Type="http://schemas.openxmlformats.org/officeDocument/2006/relationships/oleObject" Target="../embeddings/oleObject243.bin"/><Relationship Id="rId7" Type="http://schemas.openxmlformats.org/officeDocument/2006/relationships/image" Target="../media/image246.wmf"/><Relationship Id="rId6" Type="http://schemas.openxmlformats.org/officeDocument/2006/relationships/oleObject" Target="../embeddings/oleObject242.bin"/><Relationship Id="rId5" Type="http://schemas.openxmlformats.org/officeDocument/2006/relationships/image" Target="../media/image1.png"/><Relationship Id="rId4" Type="http://schemas.openxmlformats.org/officeDocument/2006/relationships/image" Target="../media/image245.wmf"/><Relationship Id="rId3" Type="http://schemas.openxmlformats.org/officeDocument/2006/relationships/oleObject" Target="../embeddings/oleObject241.bin"/><Relationship Id="rId23" Type="http://schemas.openxmlformats.org/officeDocument/2006/relationships/vmlDrawing" Target="../drawings/vmlDrawing34.vml"/><Relationship Id="rId22" Type="http://schemas.openxmlformats.org/officeDocument/2006/relationships/slideLayout" Target="../slideLayouts/slideLayout6.xml"/><Relationship Id="rId21" Type="http://schemas.openxmlformats.org/officeDocument/2006/relationships/image" Target="../media/image253.wmf"/><Relationship Id="rId20" Type="http://schemas.openxmlformats.org/officeDocument/2006/relationships/oleObject" Target="../embeddings/oleObject249.bin"/><Relationship Id="rId2" Type="http://schemas.openxmlformats.org/officeDocument/2006/relationships/image" Target="../media/image244.wmf"/><Relationship Id="rId19" Type="http://schemas.openxmlformats.org/officeDocument/2006/relationships/image" Target="../media/image252.wmf"/><Relationship Id="rId18" Type="http://schemas.openxmlformats.org/officeDocument/2006/relationships/oleObject" Target="../embeddings/oleObject248.bin"/><Relationship Id="rId17" Type="http://schemas.openxmlformats.org/officeDocument/2006/relationships/image" Target="../media/image251.wmf"/><Relationship Id="rId16" Type="http://schemas.openxmlformats.org/officeDocument/2006/relationships/oleObject" Target="../embeddings/oleObject247.bin"/><Relationship Id="rId15" Type="http://schemas.openxmlformats.org/officeDocument/2006/relationships/image" Target="../media/image250.wmf"/><Relationship Id="rId14" Type="http://schemas.openxmlformats.org/officeDocument/2006/relationships/oleObject" Target="../embeddings/oleObject246.bin"/><Relationship Id="rId13" Type="http://schemas.openxmlformats.org/officeDocument/2006/relationships/image" Target="../media/image249.wmf"/><Relationship Id="rId12" Type="http://schemas.openxmlformats.org/officeDocument/2006/relationships/oleObject" Target="../embeddings/oleObject245.bin"/><Relationship Id="rId11" Type="http://schemas.openxmlformats.org/officeDocument/2006/relationships/image" Target="../media/image248.wmf"/><Relationship Id="rId10" Type="http://schemas.openxmlformats.org/officeDocument/2006/relationships/oleObject" Target="../embeddings/oleObject244.bin"/><Relationship Id="rId1" Type="http://schemas.openxmlformats.org/officeDocument/2006/relationships/oleObject" Target="../embeddings/oleObject240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4.bin"/><Relationship Id="rId8" Type="http://schemas.openxmlformats.org/officeDocument/2006/relationships/image" Target="../media/image257.wmf"/><Relationship Id="rId7" Type="http://schemas.openxmlformats.org/officeDocument/2006/relationships/oleObject" Target="../embeddings/oleObject253.bin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252.bin"/><Relationship Id="rId4" Type="http://schemas.openxmlformats.org/officeDocument/2006/relationships/image" Target="../media/image255.wmf"/><Relationship Id="rId3" Type="http://schemas.openxmlformats.org/officeDocument/2006/relationships/oleObject" Target="../embeddings/oleObject251.bin"/><Relationship Id="rId21" Type="http://schemas.openxmlformats.org/officeDocument/2006/relationships/vmlDrawing" Target="../drawings/vmlDrawing35.vml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254.wmf"/><Relationship Id="rId19" Type="http://schemas.openxmlformats.org/officeDocument/2006/relationships/image" Target="../media/image1.png"/><Relationship Id="rId18" Type="http://schemas.openxmlformats.org/officeDocument/2006/relationships/image" Target="../media/image262.wmf"/><Relationship Id="rId17" Type="http://schemas.openxmlformats.org/officeDocument/2006/relationships/oleObject" Target="../embeddings/oleObject258.bin"/><Relationship Id="rId16" Type="http://schemas.openxmlformats.org/officeDocument/2006/relationships/image" Target="../media/image261.wmf"/><Relationship Id="rId15" Type="http://schemas.openxmlformats.org/officeDocument/2006/relationships/oleObject" Target="../embeddings/oleObject257.bin"/><Relationship Id="rId14" Type="http://schemas.openxmlformats.org/officeDocument/2006/relationships/image" Target="../media/image260.wmf"/><Relationship Id="rId13" Type="http://schemas.openxmlformats.org/officeDocument/2006/relationships/oleObject" Target="../embeddings/oleObject256.bin"/><Relationship Id="rId12" Type="http://schemas.openxmlformats.org/officeDocument/2006/relationships/image" Target="../media/image259.wmf"/><Relationship Id="rId11" Type="http://schemas.openxmlformats.org/officeDocument/2006/relationships/oleObject" Target="../embeddings/oleObject255.bin"/><Relationship Id="rId10" Type="http://schemas.openxmlformats.org/officeDocument/2006/relationships/image" Target="../media/image258.wmf"/><Relationship Id="rId1" Type="http://schemas.openxmlformats.org/officeDocument/2006/relationships/oleObject" Target="../embeddings/oleObject25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10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2.wmf"/><Relationship Id="rId10" Type="http://schemas.openxmlformats.org/officeDocument/2006/relationships/oleObject" Target="../embeddings/oleObject11.bin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6.wmf"/><Relationship Id="rId8" Type="http://schemas.openxmlformats.org/officeDocument/2006/relationships/oleObject" Target="../embeddings/oleObject262.bin"/><Relationship Id="rId7" Type="http://schemas.openxmlformats.org/officeDocument/2006/relationships/image" Target="../media/image265.wmf"/><Relationship Id="rId6" Type="http://schemas.openxmlformats.org/officeDocument/2006/relationships/oleObject" Target="../embeddings/oleObject261.bin"/><Relationship Id="rId5" Type="http://schemas.openxmlformats.org/officeDocument/2006/relationships/image" Target="../media/image264.wmf"/><Relationship Id="rId4" Type="http://schemas.openxmlformats.org/officeDocument/2006/relationships/oleObject" Target="../embeddings/oleObject260.bin"/><Relationship Id="rId3" Type="http://schemas.openxmlformats.org/officeDocument/2006/relationships/image" Target="../media/image1.png"/><Relationship Id="rId2" Type="http://schemas.openxmlformats.org/officeDocument/2006/relationships/image" Target="../media/image263.wmf"/><Relationship Id="rId19" Type="http://schemas.openxmlformats.org/officeDocument/2006/relationships/vmlDrawing" Target="../drawings/vmlDrawing36.vml"/><Relationship Id="rId18" Type="http://schemas.openxmlformats.org/officeDocument/2006/relationships/slideLayout" Target="../slideLayouts/slideLayout6.xml"/><Relationship Id="rId17" Type="http://schemas.openxmlformats.org/officeDocument/2006/relationships/image" Target="../media/image270.wmf"/><Relationship Id="rId16" Type="http://schemas.openxmlformats.org/officeDocument/2006/relationships/oleObject" Target="../embeddings/oleObject266.bin"/><Relationship Id="rId15" Type="http://schemas.openxmlformats.org/officeDocument/2006/relationships/image" Target="../media/image269.wmf"/><Relationship Id="rId14" Type="http://schemas.openxmlformats.org/officeDocument/2006/relationships/oleObject" Target="../embeddings/oleObject265.bin"/><Relationship Id="rId13" Type="http://schemas.openxmlformats.org/officeDocument/2006/relationships/image" Target="../media/image268.wmf"/><Relationship Id="rId12" Type="http://schemas.openxmlformats.org/officeDocument/2006/relationships/oleObject" Target="../embeddings/oleObject264.bin"/><Relationship Id="rId11" Type="http://schemas.openxmlformats.org/officeDocument/2006/relationships/image" Target="../media/image267.wmf"/><Relationship Id="rId10" Type="http://schemas.openxmlformats.org/officeDocument/2006/relationships/oleObject" Target="../embeddings/oleObject263.bin"/><Relationship Id="rId1" Type="http://schemas.openxmlformats.org/officeDocument/2006/relationships/oleObject" Target="../embeddings/oleObject259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4.wmf"/><Relationship Id="rId8" Type="http://schemas.openxmlformats.org/officeDocument/2006/relationships/oleObject" Target="../embeddings/oleObject270.bin"/><Relationship Id="rId7" Type="http://schemas.openxmlformats.org/officeDocument/2006/relationships/image" Target="../media/image273.wmf"/><Relationship Id="rId6" Type="http://schemas.openxmlformats.org/officeDocument/2006/relationships/oleObject" Target="../embeddings/oleObject269.bin"/><Relationship Id="rId5" Type="http://schemas.openxmlformats.org/officeDocument/2006/relationships/image" Target="../media/image1.png"/><Relationship Id="rId4" Type="http://schemas.openxmlformats.org/officeDocument/2006/relationships/image" Target="../media/image272.wmf"/><Relationship Id="rId37" Type="http://schemas.openxmlformats.org/officeDocument/2006/relationships/vmlDrawing" Target="../drawings/vmlDrawing37.vml"/><Relationship Id="rId36" Type="http://schemas.openxmlformats.org/officeDocument/2006/relationships/slideLayout" Target="../slideLayouts/slideLayout6.xml"/><Relationship Id="rId35" Type="http://schemas.openxmlformats.org/officeDocument/2006/relationships/image" Target="../media/image287.wmf"/><Relationship Id="rId34" Type="http://schemas.openxmlformats.org/officeDocument/2006/relationships/oleObject" Target="../embeddings/oleObject283.bin"/><Relationship Id="rId33" Type="http://schemas.openxmlformats.org/officeDocument/2006/relationships/image" Target="../media/image286.wmf"/><Relationship Id="rId32" Type="http://schemas.openxmlformats.org/officeDocument/2006/relationships/oleObject" Target="../embeddings/oleObject282.bin"/><Relationship Id="rId31" Type="http://schemas.openxmlformats.org/officeDocument/2006/relationships/image" Target="../media/image285.wmf"/><Relationship Id="rId30" Type="http://schemas.openxmlformats.org/officeDocument/2006/relationships/oleObject" Target="../embeddings/oleObject281.bin"/><Relationship Id="rId3" Type="http://schemas.openxmlformats.org/officeDocument/2006/relationships/oleObject" Target="../embeddings/oleObject268.bin"/><Relationship Id="rId29" Type="http://schemas.openxmlformats.org/officeDocument/2006/relationships/image" Target="../media/image284.wmf"/><Relationship Id="rId28" Type="http://schemas.openxmlformats.org/officeDocument/2006/relationships/oleObject" Target="../embeddings/oleObject280.bin"/><Relationship Id="rId27" Type="http://schemas.openxmlformats.org/officeDocument/2006/relationships/image" Target="../media/image283.wmf"/><Relationship Id="rId26" Type="http://schemas.openxmlformats.org/officeDocument/2006/relationships/oleObject" Target="../embeddings/oleObject279.bin"/><Relationship Id="rId25" Type="http://schemas.openxmlformats.org/officeDocument/2006/relationships/image" Target="../media/image282.wmf"/><Relationship Id="rId24" Type="http://schemas.openxmlformats.org/officeDocument/2006/relationships/oleObject" Target="../embeddings/oleObject278.bin"/><Relationship Id="rId23" Type="http://schemas.openxmlformats.org/officeDocument/2006/relationships/image" Target="../media/image281.wmf"/><Relationship Id="rId22" Type="http://schemas.openxmlformats.org/officeDocument/2006/relationships/oleObject" Target="../embeddings/oleObject277.bin"/><Relationship Id="rId21" Type="http://schemas.openxmlformats.org/officeDocument/2006/relationships/image" Target="../media/image280.wmf"/><Relationship Id="rId20" Type="http://schemas.openxmlformats.org/officeDocument/2006/relationships/oleObject" Target="../embeddings/oleObject276.bin"/><Relationship Id="rId2" Type="http://schemas.openxmlformats.org/officeDocument/2006/relationships/image" Target="../media/image271.wmf"/><Relationship Id="rId19" Type="http://schemas.openxmlformats.org/officeDocument/2006/relationships/image" Target="../media/image279.wmf"/><Relationship Id="rId18" Type="http://schemas.openxmlformats.org/officeDocument/2006/relationships/oleObject" Target="../embeddings/oleObject275.bin"/><Relationship Id="rId17" Type="http://schemas.openxmlformats.org/officeDocument/2006/relationships/image" Target="../media/image278.wmf"/><Relationship Id="rId16" Type="http://schemas.openxmlformats.org/officeDocument/2006/relationships/oleObject" Target="../embeddings/oleObject274.bin"/><Relationship Id="rId15" Type="http://schemas.openxmlformats.org/officeDocument/2006/relationships/image" Target="../media/image277.wmf"/><Relationship Id="rId14" Type="http://schemas.openxmlformats.org/officeDocument/2006/relationships/oleObject" Target="../embeddings/oleObject273.bin"/><Relationship Id="rId13" Type="http://schemas.openxmlformats.org/officeDocument/2006/relationships/image" Target="../media/image276.wmf"/><Relationship Id="rId12" Type="http://schemas.openxmlformats.org/officeDocument/2006/relationships/oleObject" Target="../embeddings/oleObject272.bin"/><Relationship Id="rId11" Type="http://schemas.openxmlformats.org/officeDocument/2006/relationships/image" Target="../media/image275.wmf"/><Relationship Id="rId10" Type="http://schemas.openxmlformats.org/officeDocument/2006/relationships/oleObject" Target="../embeddings/oleObject271.bin"/><Relationship Id="rId1" Type="http://schemas.openxmlformats.org/officeDocument/2006/relationships/oleObject" Target="../embeddings/oleObject267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1.wmf"/><Relationship Id="rId8" Type="http://schemas.openxmlformats.org/officeDocument/2006/relationships/oleObject" Target="../embeddings/oleObject287.bin"/><Relationship Id="rId7" Type="http://schemas.openxmlformats.org/officeDocument/2006/relationships/image" Target="../media/image290.wmf"/><Relationship Id="rId6" Type="http://schemas.openxmlformats.org/officeDocument/2006/relationships/oleObject" Target="../embeddings/oleObject286.bin"/><Relationship Id="rId5" Type="http://schemas.openxmlformats.org/officeDocument/2006/relationships/image" Target="../media/image289.wmf"/><Relationship Id="rId4" Type="http://schemas.openxmlformats.org/officeDocument/2006/relationships/oleObject" Target="../embeddings/oleObject285.bin"/><Relationship Id="rId37" Type="http://schemas.openxmlformats.org/officeDocument/2006/relationships/vmlDrawing" Target="../drawings/vmlDrawing38.vml"/><Relationship Id="rId36" Type="http://schemas.openxmlformats.org/officeDocument/2006/relationships/slideLayout" Target="../slideLayouts/slideLayout6.xml"/><Relationship Id="rId35" Type="http://schemas.openxmlformats.org/officeDocument/2006/relationships/image" Target="../media/image304.wmf"/><Relationship Id="rId34" Type="http://schemas.openxmlformats.org/officeDocument/2006/relationships/oleObject" Target="../embeddings/oleObject300.bin"/><Relationship Id="rId33" Type="http://schemas.openxmlformats.org/officeDocument/2006/relationships/image" Target="../media/image303.wmf"/><Relationship Id="rId32" Type="http://schemas.openxmlformats.org/officeDocument/2006/relationships/oleObject" Target="../embeddings/oleObject299.bin"/><Relationship Id="rId31" Type="http://schemas.openxmlformats.org/officeDocument/2006/relationships/image" Target="../media/image302.wmf"/><Relationship Id="rId30" Type="http://schemas.openxmlformats.org/officeDocument/2006/relationships/oleObject" Target="../embeddings/oleObject298.bin"/><Relationship Id="rId3" Type="http://schemas.openxmlformats.org/officeDocument/2006/relationships/image" Target="../media/image1.png"/><Relationship Id="rId29" Type="http://schemas.openxmlformats.org/officeDocument/2006/relationships/image" Target="../media/image301.wmf"/><Relationship Id="rId28" Type="http://schemas.openxmlformats.org/officeDocument/2006/relationships/oleObject" Target="../embeddings/oleObject297.bin"/><Relationship Id="rId27" Type="http://schemas.openxmlformats.org/officeDocument/2006/relationships/image" Target="../media/image300.wmf"/><Relationship Id="rId26" Type="http://schemas.openxmlformats.org/officeDocument/2006/relationships/oleObject" Target="../embeddings/oleObject296.bin"/><Relationship Id="rId25" Type="http://schemas.openxmlformats.org/officeDocument/2006/relationships/image" Target="../media/image299.wmf"/><Relationship Id="rId24" Type="http://schemas.openxmlformats.org/officeDocument/2006/relationships/oleObject" Target="../embeddings/oleObject295.bin"/><Relationship Id="rId23" Type="http://schemas.openxmlformats.org/officeDocument/2006/relationships/image" Target="../media/image298.wmf"/><Relationship Id="rId22" Type="http://schemas.openxmlformats.org/officeDocument/2006/relationships/oleObject" Target="../embeddings/oleObject294.bin"/><Relationship Id="rId21" Type="http://schemas.openxmlformats.org/officeDocument/2006/relationships/image" Target="../media/image297.wmf"/><Relationship Id="rId20" Type="http://schemas.openxmlformats.org/officeDocument/2006/relationships/oleObject" Target="../embeddings/oleObject293.bin"/><Relationship Id="rId2" Type="http://schemas.openxmlformats.org/officeDocument/2006/relationships/image" Target="../media/image288.wmf"/><Relationship Id="rId19" Type="http://schemas.openxmlformats.org/officeDocument/2006/relationships/image" Target="../media/image296.wmf"/><Relationship Id="rId18" Type="http://schemas.openxmlformats.org/officeDocument/2006/relationships/oleObject" Target="../embeddings/oleObject292.bin"/><Relationship Id="rId17" Type="http://schemas.openxmlformats.org/officeDocument/2006/relationships/image" Target="../media/image295.wmf"/><Relationship Id="rId16" Type="http://schemas.openxmlformats.org/officeDocument/2006/relationships/oleObject" Target="../embeddings/oleObject291.bin"/><Relationship Id="rId15" Type="http://schemas.openxmlformats.org/officeDocument/2006/relationships/image" Target="../media/image294.wmf"/><Relationship Id="rId14" Type="http://schemas.openxmlformats.org/officeDocument/2006/relationships/oleObject" Target="../embeddings/oleObject290.bin"/><Relationship Id="rId13" Type="http://schemas.openxmlformats.org/officeDocument/2006/relationships/image" Target="../media/image293.wmf"/><Relationship Id="rId12" Type="http://schemas.openxmlformats.org/officeDocument/2006/relationships/oleObject" Target="../embeddings/oleObject289.bin"/><Relationship Id="rId11" Type="http://schemas.openxmlformats.org/officeDocument/2006/relationships/image" Target="../media/image292.wmf"/><Relationship Id="rId10" Type="http://schemas.openxmlformats.org/officeDocument/2006/relationships/oleObject" Target="../embeddings/oleObject288.bin"/><Relationship Id="rId1" Type="http://schemas.openxmlformats.org/officeDocument/2006/relationships/oleObject" Target="../embeddings/oleObject284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5.bin"/><Relationship Id="rId8" Type="http://schemas.openxmlformats.org/officeDocument/2006/relationships/image" Target="../media/image308.wmf"/><Relationship Id="rId7" Type="http://schemas.openxmlformats.org/officeDocument/2006/relationships/oleObject" Target="../embeddings/oleObject304.bin"/><Relationship Id="rId6" Type="http://schemas.openxmlformats.org/officeDocument/2006/relationships/image" Target="../media/image307.wmf"/><Relationship Id="rId5" Type="http://schemas.openxmlformats.org/officeDocument/2006/relationships/oleObject" Target="../embeddings/oleObject303.bin"/><Relationship Id="rId4" Type="http://schemas.openxmlformats.org/officeDocument/2006/relationships/image" Target="../media/image306.wmf"/><Relationship Id="rId3" Type="http://schemas.openxmlformats.org/officeDocument/2006/relationships/oleObject" Target="../embeddings/oleObject302.bin"/><Relationship Id="rId23" Type="http://schemas.openxmlformats.org/officeDocument/2006/relationships/vmlDrawing" Target="../drawings/vmlDrawing39.vml"/><Relationship Id="rId22" Type="http://schemas.openxmlformats.org/officeDocument/2006/relationships/slideLayout" Target="../slideLayouts/slideLayout6.xml"/><Relationship Id="rId21" Type="http://schemas.openxmlformats.org/officeDocument/2006/relationships/image" Target="../media/image314.wmf"/><Relationship Id="rId20" Type="http://schemas.openxmlformats.org/officeDocument/2006/relationships/oleObject" Target="../embeddings/oleObject310.bin"/><Relationship Id="rId2" Type="http://schemas.openxmlformats.org/officeDocument/2006/relationships/image" Target="../media/image305.wmf"/><Relationship Id="rId19" Type="http://schemas.openxmlformats.org/officeDocument/2006/relationships/image" Target="../media/image313.wmf"/><Relationship Id="rId18" Type="http://schemas.openxmlformats.org/officeDocument/2006/relationships/oleObject" Target="../embeddings/oleObject309.bin"/><Relationship Id="rId17" Type="http://schemas.openxmlformats.org/officeDocument/2006/relationships/image" Target="../media/image312.wmf"/><Relationship Id="rId16" Type="http://schemas.openxmlformats.org/officeDocument/2006/relationships/oleObject" Target="../embeddings/oleObject308.bin"/><Relationship Id="rId15" Type="http://schemas.openxmlformats.org/officeDocument/2006/relationships/image" Target="../media/image311.wmf"/><Relationship Id="rId14" Type="http://schemas.openxmlformats.org/officeDocument/2006/relationships/oleObject" Target="../embeddings/oleObject307.bin"/><Relationship Id="rId13" Type="http://schemas.openxmlformats.org/officeDocument/2006/relationships/image" Target="../media/image1.png"/><Relationship Id="rId12" Type="http://schemas.openxmlformats.org/officeDocument/2006/relationships/image" Target="../media/image310.wmf"/><Relationship Id="rId11" Type="http://schemas.openxmlformats.org/officeDocument/2006/relationships/oleObject" Target="../embeddings/oleObject306.bin"/><Relationship Id="rId10" Type="http://schemas.openxmlformats.org/officeDocument/2006/relationships/image" Target="../media/image309.wmf"/><Relationship Id="rId1" Type="http://schemas.openxmlformats.org/officeDocument/2006/relationships/oleObject" Target="../embeddings/oleObject301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8.wmf"/><Relationship Id="rId8" Type="http://schemas.openxmlformats.org/officeDocument/2006/relationships/oleObject" Target="../embeddings/oleObject314.bin"/><Relationship Id="rId7" Type="http://schemas.openxmlformats.org/officeDocument/2006/relationships/image" Target="../media/image317.wmf"/><Relationship Id="rId6" Type="http://schemas.openxmlformats.org/officeDocument/2006/relationships/oleObject" Target="../embeddings/oleObject313.bin"/><Relationship Id="rId5" Type="http://schemas.openxmlformats.org/officeDocument/2006/relationships/image" Target="../media/image316.wmf"/><Relationship Id="rId4" Type="http://schemas.openxmlformats.org/officeDocument/2006/relationships/oleObject" Target="../embeddings/oleObject312.bin"/><Relationship Id="rId31" Type="http://schemas.openxmlformats.org/officeDocument/2006/relationships/vmlDrawing" Target="../drawings/vmlDrawing40.vml"/><Relationship Id="rId30" Type="http://schemas.openxmlformats.org/officeDocument/2006/relationships/slideLayout" Target="../slideLayouts/slideLayout6.xml"/><Relationship Id="rId3" Type="http://schemas.openxmlformats.org/officeDocument/2006/relationships/image" Target="../media/image1.png"/><Relationship Id="rId29" Type="http://schemas.openxmlformats.org/officeDocument/2006/relationships/image" Target="../media/image328.wmf"/><Relationship Id="rId28" Type="http://schemas.openxmlformats.org/officeDocument/2006/relationships/oleObject" Target="../embeddings/oleObject324.bin"/><Relationship Id="rId27" Type="http://schemas.openxmlformats.org/officeDocument/2006/relationships/image" Target="../media/image327.wmf"/><Relationship Id="rId26" Type="http://schemas.openxmlformats.org/officeDocument/2006/relationships/oleObject" Target="../embeddings/oleObject323.bin"/><Relationship Id="rId25" Type="http://schemas.openxmlformats.org/officeDocument/2006/relationships/image" Target="../media/image326.wmf"/><Relationship Id="rId24" Type="http://schemas.openxmlformats.org/officeDocument/2006/relationships/oleObject" Target="../embeddings/oleObject322.bin"/><Relationship Id="rId23" Type="http://schemas.openxmlformats.org/officeDocument/2006/relationships/image" Target="../media/image325.wmf"/><Relationship Id="rId22" Type="http://schemas.openxmlformats.org/officeDocument/2006/relationships/oleObject" Target="../embeddings/oleObject321.bin"/><Relationship Id="rId21" Type="http://schemas.openxmlformats.org/officeDocument/2006/relationships/image" Target="../media/image324.wmf"/><Relationship Id="rId20" Type="http://schemas.openxmlformats.org/officeDocument/2006/relationships/oleObject" Target="../embeddings/oleObject320.bin"/><Relationship Id="rId2" Type="http://schemas.openxmlformats.org/officeDocument/2006/relationships/image" Target="../media/image315.wmf"/><Relationship Id="rId19" Type="http://schemas.openxmlformats.org/officeDocument/2006/relationships/image" Target="../media/image323.wmf"/><Relationship Id="rId18" Type="http://schemas.openxmlformats.org/officeDocument/2006/relationships/oleObject" Target="../embeddings/oleObject319.bin"/><Relationship Id="rId17" Type="http://schemas.openxmlformats.org/officeDocument/2006/relationships/image" Target="../media/image322.wmf"/><Relationship Id="rId16" Type="http://schemas.openxmlformats.org/officeDocument/2006/relationships/oleObject" Target="../embeddings/oleObject318.bin"/><Relationship Id="rId15" Type="http://schemas.openxmlformats.org/officeDocument/2006/relationships/image" Target="../media/image321.wmf"/><Relationship Id="rId14" Type="http://schemas.openxmlformats.org/officeDocument/2006/relationships/oleObject" Target="../embeddings/oleObject317.bin"/><Relationship Id="rId13" Type="http://schemas.openxmlformats.org/officeDocument/2006/relationships/image" Target="../media/image320.wmf"/><Relationship Id="rId12" Type="http://schemas.openxmlformats.org/officeDocument/2006/relationships/oleObject" Target="../embeddings/oleObject316.bin"/><Relationship Id="rId11" Type="http://schemas.openxmlformats.org/officeDocument/2006/relationships/image" Target="../media/image319.wmf"/><Relationship Id="rId10" Type="http://schemas.openxmlformats.org/officeDocument/2006/relationships/oleObject" Target="../embeddings/oleObject315.bin"/><Relationship Id="rId1" Type="http://schemas.openxmlformats.org/officeDocument/2006/relationships/oleObject" Target="../embeddings/oleObject31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23.bin"/><Relationship Id="rId7" Type="http://schemas.openxmlformats.org/officeDocument/2006/relationships/image" Target="../media/image23.wmf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2" Type="http://schemas.openxmlformats.org/officeDocument/2006/relationships/comments" Target="../comments/comment1.xml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7.wmf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Relationship Id="rId3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oleObject" Target="../embeddings/oleObject33.bin"/><Relationship Id="rId7" Type="http://schemas.openxmlformats.org/officeDocument/2006/relationships/image" Target="../media/image33.wmf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1.bin"/><Relationship Id="rId3" Type="http://schemas.openxmlformats.org/officeDocument/2006/relationships/image" Target="../media/image31.wmf"/><Relationship Id="rId23" Type="http://schemas.openxmlformats.org/officeDocument/2006/relationships/vmlDrawing" Target="../drawings/vmlDrawing7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40.wmf"/><Relationship Id="rId20" Type="http://schemas.openxmlformats.org/officeDocument/2006/relationships/oleObject" Target="../embeddings/oleObject39.bin"/><Relationship Id="rId2" Type="http://schemas.openxmlformats.org/officeDocument/2006/relationships/oleObject" Target="../embeddings/oleObject30.bin"/><Relationship Id="rId19" Type="http://schemas.openxmlformats.org/officeDocument/2006/relationships/image" Target="../media/image39.wmf"/><Relationship Id="rId18" Type="http://schemas.openxmlformats.org/officeDocument/2006/relationships/oleObject" Target="../embeddings/oleObject38.bin"/><Relationship Id="rId17" Type="http://schemas.openxmlformats.org/officeDocument/2006/relationships/image" Target="../media/image38.wmf"/><Relationship Id="rId16" Type="http://schemas.openxmlformats.org/officeDocument/2006/relationships/oleObject" Target="../embeddings/oleObject37.bin"/><Relationship Id="rId15" Type="http://schemas.openxmlformats.org/officeDocument/2006/relationships/image" Target="../media/image37.wmf"/><Relationship Id="rId14" Type="http://schemas.openxmlformats.org/officeDocument/2006/relationships/oleObject" Target="../embeddings/oleObject36.bin"/><Relationship Id="rId13" Type="http://schemas.openxmlformats.org/officeDocument/2006/relationships/image" Target="../media/image36.wmf"/><Relationship Id="rId12" Type="http://schemas.openxmlformats.org/officeDocument/2006/relationships/oleObject" Target="../embeddings/oleObject35.bin"/><Relationship Id="rId11" Type="http://schemas.openxmlformats.org/officeDocument/2006/relationships/image" Target="../media/image35.wmf"/><Relationship Id="rId10" Type="http://schemas.openxmlformats.org/officeDocument/2006/relationships/oleObject" Target="../embeddings/oleObject34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1"/>
          <p:cNvSpPr txBox="1">
            <a:spLocks noChangeArrowheads="1"/>
          </p:cNvSpPr>
          <p:nvPr/>
        </p:nvSpPr>
        <p:spPr bwMode="auto">
          <a:xfrm>
            <a:off x="3062432" y="2657765"/>
            <a:ext cx="5592041" cy="704272"/>
          </a:xfrm>
          <a:prstGeom prst="rect">
            <a:avLst/>
          </a:prstGeom>
          <a:noFill/>
          <a:ln w="47625" cmpd="thickThin">
            <a:solidFill>
              <a:srgbClr val="FF0000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000" dirty="0">
                <a:solidFill>
                  <a:srgbClr val="FF0000"/>
                </a:solidFill>
                <a:ea typeface="隶书" panose="02010509060101010101" pitchFamily="49" charset="-122"/>
              </a:rPr>
              <a:t>§6</a:t>
            </a:r>
            <a:r>
              <a:rPr lang="zh-CN" altLang="en-US" sz="4000" dirty="0">
                <a:solidFill>
                  <a:srgbClr val="FF0000"/>
                </a:solidFill>
                <a:ea typeface="隶书" panose="02010509060101010101" pitchFamily="49" charset="-122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泰勒级数及其应用</a:t>
            </a:r>
            <a:endParaRPr lang="zh-CN" altLang="en-US" sz="4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49641" y="1276760"/>
          <a:ext cx="4510824" cy="57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3" name="Equation" r:id="rId1" imgW="41757600" imgH="5486400" progId="Equation.DSMT4">
                  <p:embed/>
                </p:oleObj>
              </mc:Choice>
              <mc:Fallback>
                <p:oleObj name="Equation" r:id="rId1" imgW="41757600" imgH="548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641" y="1276760"/>
                        <a:ext cx="4510824" cy="5786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40581" y="1798627"/>
          <a:ext cx="9624911" cy="107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4" name="Equation" r:id="rId3" imgW="3987800" imgH="444500" progId="Equation.DSMT4">
                  <p:embed/>
                </p:oleObj>
              </mc:Choice>
              <mc:Fallback>
                <p:oleObj name="Equation" r:id="rId3" imgW="3987800" imgH="444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581" y="1798627"/>
                        <a:ext cx="9624911" cy="10796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757509" y="2862862"/>
          <a:ext cx="3923145" cy="54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5" name="Equation" r:id="rId5" imgW="39624000" imgH="5486400" progId="Equation.DSMT4">
                  <p:embed/>
                </p:oleObj>
              </mc:Choice>
              <mc:Fallback>
                <p:oleObj name="Equation" r:id="rId5" imgW="39624000" imgH="5486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509" y="2862862"/>
                        <a:ext cx="3923145" cy="542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909228" y="2825427"/>
          <a:ext cx="1757275" cy="55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6" name="Equation" r:id="rId7" imgW="723900" imgH="228600" progId="Equation.DSMT4">
                  <p:embed/>
                </p:oleObj>
              </mc:Choice>
              <mc:Fallback>
                <p:oleObj name="Equation" r:id="rId7" imgW="7239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228" y="2825427"/>
                        <a:ext cx="1757275" cy="5549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0" y="68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649641" y="3608382"/>
          <a:ext cx="8574060" cy="56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7" name="Equation" r:id="rId9" imgW="81381600" imgH="5486400" progId="Equation.DSMT4">
                  <p:embed/>
                </p:oleObj>
              </mc:Choice>
              <mc:Fallback>
                <p:oleObj name="Equation" r:id="rId9" imgW="81381600" imgH="54864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641" y="3608382"/>
                        <a:ext cx="8574060" cy="5652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882745" y="4341926"/>
          <a:ext cx="683490" cy="445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8" name="Equation" r:id="rId11" imgW="215900" imgH="139700" progId="Equation.DSMT4">
                  <p:embed/>
                </p:oleObj>
              </mc:Choice>
              <mc:Fallback>
                <p:oleObj name="Equation" r:id="rId11" imgW="215900" imgH="1397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745" y="4341926"/>
                        <a:ext cx="683490" cy="445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737263" y="4207553"/>
          <a:ext cx="3075709" cy="768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9" name="Equation" r:id="rId13" imgW="1256665" imgH="317500" progId="Equation.DSMT4">
                  <p:embed/>
                </p:oleObj>
              </mc:Choice>
              <mc:Fallback>
                <p:oleObj name="Equation" r:id="rId13" imgW="1256665" imgH="3175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263" y="4207553"/>
                        <a:ext cx="3075709" cy="7689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882745" y="5187669"/>
          <a:ext cx="683490" cy="445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0" name="Equation" r:id="rId15" imgW="215900" imgH="139700" progId="Equation.DSMT4">
                  <p:embed/>
                </p:oleObj>
              </mc:Choice>
              <mc:Fallback>
                <p:oleObj name="Equation" r:id="rId15" imgW="215900" imgH="1397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745" y="5187669"/>
                        <a:ext cx="683490" cy="445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719082" y="5055226"/>
          <a:ext cx="5358975" cy="72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" name="Equation" r:id="rId17" imgW="2311400" imgH="317500" progId="Equation.DSMT4">
                  <p:embed/>
                </p:oleObj>
              </mc:Choice>
              <mc:Fallback>
                <p:oleObj name="Equation" r:id="rId17" imgW="2311400" imgH="3175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082" y="5055226"/>
                        <a:ext cx="5358975" cy="727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0" y="131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43"/>
          <p:cNvSpPr>
            <a:spLocks noChangeArrowheads="1"/>
          </p:cNvSpPr>
          <p:nvPr/>
        </p:nvSpPr>
        <p:spPr bwMode="auto">
          <a:xfrm>
            <a:off x="0" y="1914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Rectangle 44"/>
          <p:cNvSpPr>
            <a:spLocks noChangeArrowheads="1"/>
          </p:cNvSpPr>
          <p:nvPr/>
        </p:nvSpPr>
        <p:spPr bwMode="auto">
          <a:xfrm>
            <a:off x="0" y="2228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0" y="2828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1664854" y="5790914"/>
            <a:ext cx="2435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067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67175" algn="l"/>
              </a:tabLs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∴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定理成立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1668752" y="1407273"/>
            <a:ext cx="1371600" cy="641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ea typeface="隶书" panose="02010509060101010101" pitchFamily="49" charset="-122"/>
              </a:rPr>
              <a:t>推 论</a:t>
            </a:r>
            <a:endParaRPr lang="zh-CN" altLang="en-US" sz="3600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803649" y="2249936"/>
          <a:ext cx="9523717" cy="59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2" imgW="92049600" imgH="5791200" progId="Equation.DSMT4">
                  <p:embed/>
                </p:oleObj>
              </mc:Choice>
              <mc:Fallback>
                <p:oleObj name="Equation" r:id="rId2" imgW="92049600" imgH="5791200" progId="Equation.DSMT4">
                  <p:embed/>
                  <p:pic>
                    <p:nvPicPr>
                      <p:cNvPr id="0" name="图片 9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649" y="2249936"/>
                        <a:ext cx="9523717" cy="599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1838236" y="3006842"/>
          <a:ext cx="7332662" cy="5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4" imgW="66141600" imgH="5486400" progId="Equation.DSMT4">
                  <p:embed/>
                </p:oleObj>
              </mc:Choice>
              <mc:Fallback>
                <p:oleObj name="Equation" r:id="rId4" imgW="66141600" imgH="5486400" progId="Equation.DSMT4">
                  <p:embed/>
                  <p:pic>
                    <p:nvPicPr>
                      <p:cNvPr id="0" name="图片 9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236" y="3006842"/>
                        <a:ext cx="7332662" cy="57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2354552" y="3892977"/>
          <a:ext cx="6968255" cy="1124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6" imgW="2755900" imgH="444500" progId="Equation.DSMT4">
                  <p:embed/>
                </p:oleObj>
              </mc:Choice>
              <mc:Fallback>
                <p:oleObj name="Equation" r:id="rId6" imgW="2755900" imgH="444500" progId="Equation.DSMT4">
                  <p:embed/>
                  <p:pic>
                    <p:nvPicPr>
                      <p:cNvPr id="0" name="图片 9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552" y="3892977"/>
                        <a:ext cx="6968255" cy="1124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2151177" y="1251423"/>
            <a:ext cx="685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4000" dirty="0">
                <a:solidFill>
                  <a:srgbClr val="FF0000"/>
                </a:solidFill>
                <a:ea typeface="隶书" panose="02010509060101010101" pitchFamily="49" charset="-122"/>
              </a:rPr>
              <a:t>证</a:t>
            </a:r>
            <a:endParaRPr kumimoji="0" lang="zh-CN" altLang="en-US" sz="4000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836977" y="136714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a typeface="隶书" panose="02010509060101010101" pitchFamily="49" charset="-122"/>
              </a:rPr>
              <a:t>（提示）</a:t>
            </a:r>
            <a:endParaRPr lang="zh-CN" altLang="en-US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3193760" y="1959309"/>
          <a:ext cx="5687235" cy="118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2" imgW="55778400" imgH="11582400" progId="Equation.DSMT4">
                  <p:embed/>
                </p:oleObj>
              </mc:Choice>
              <mc:Fallback>
                <p:oleObj name="Equation" r:id="rId2" imgW="55778400" imgH="11582400" progId="Equation.DSMT4">
                  <p:embed/>
                  <p:pic>
                    <p:nvPicPr>
                      <p:cNvPr id="0" name="图片 10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760" y="1959309"/>
                        <a:ext cx="5687235" cy="1180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4989179" y="3160889"/>
          <a:ext cx="4360430" cy="105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4" imgW="44196000" imgH="10668000" progId="Equation.DSMT4">
                  <p:embed/>
                </p:oleObj>
              </mc:Choice>
              <mc:Fallback>
                <p:oleObj name="Equation" r:id="rId4" imgW="44196000" imgH="10668000" progId="Equation.DSMT4">
                  <p:embed/>
                  <p:pic>
                    <p:nvPicPr>
                      <p:cNvPr id="0" name="图片 10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179" y="3160889"/>
                        <a:ext cx="4360430" cy="1052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7391988" y="4428635"/>
          <a:ext cx="3206613" cy="52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6" imgW="31394400" imgH="5181600" progId="Equation.DSMT4">
                  <p:embed/>
                </p:oleObj>
              </mc:Choice>
              <mc:Fallback>
                <p:oleObj name="Equation" r:id="rId6" imgW="31394400" imgH="5181600" progId="Equation.DSMT4">
                  <p:embed/>
                  <p:pic>
                    <p:nvPicPr>
                      <p:cNvPr id="0" name="图片 10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988" y="4428635"/>
                        <a:ext cx="3206613" cy="529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3501273" y="4957882"/>
          <a:ext cx="5300807" cy="105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8" imgW="50596800" imgH="10058400" progId="Equation.DSMT4">
                  <p:embed/>
                </p:oleObj>
              </mc:Choice>
              <mc:Fallback>
                <p:oleObj name="Equation" r:id="rId8" imgW="50596800" imgH="10058400" progId="Equation.DSMT4">
                  <p:embed/>
                  <p:pic>
                    <p:nvPicPr>
                      <p:cNvPr id="0" name="图片 10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273" y="4957882"/>
                        <a:ext cx="5300807" cy="105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514619" y="1568762"/>
            <a:ext cx="9162762" cy="2286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407926" y="1967801"/>
          <a:ext cx="6909092" cy="5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" name="Equation" r:id="rId2" imgW="74371200" imgH="5486400" progId="Equation.DSMT4">
                  <p:embed/>
                </p:oleObj>
              </mc:Choice>
              <mc:Fallback>
                <p:oleObj name="Equation" r:id="rId2" imgW="74371200" imgH="548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926" y="1967801"/>
                        <a:ext cx="6909092" cy="509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36897" y="2700012"/>
          <a:ext cx="2251074" cy="97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" name="Equation" r:id="rId4" imgW="23774400" imgH="10363200" progId="Equation.DSMT4">
                  <p:embed/>
                </p:oleObj>
              </mc:Choice>
              <mc:Fallback>
                <p:oleObj name="Equation" r:id="rId4" imgW="23774400" imgH="1036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897" y="2700012"/>
                        <a:ext cx="2251074" cy="977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95678" y="2711762"/>
          <a:ext cx="54800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" name="Equation" r:id="rId6" imgW="56083200" imgH="10668000" progId="Equation.DSMT4">
                  <p:embed/>
                </p:oleObj>
              </mc:Choice>
              <mc:Fallback>
                <p:oleObj name="Equation" r:id="rId6" imgW="56083200" imgH="1066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678" y="2711762"/>
                        <a:ext cx="5480050" cy="1054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936897" y="1872777"/>
            <a:ext cx="1265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289967" y="4327061"/>
          <a:ext cx="7410272" cy="510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" name="Equation" r:id="rId8" imgW="76809600" imgH="5181600" progId="Equation.DSMT4">
                  <p:embed/>
                </p:oleObj>
              </mc:Choice>
              <mc:Fallback>
                <p:oleObj name="Equation" r:id="rId8" imgW="76809600" imgH="5181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967" y="4327061"/>
                        <a:ext cx="7410272" cy="510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352259" y="5058438"/>
          <a:ext cx="55102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" name="Equation" r:id="rId10" imgW="56083200" imgH="5486400" progId="Equation.DSMT4">
                  <p:embed/>
                </p:oleObj>
              </mc:Choice>
              <mc:Fallback>
                <p:oleObj name="Equation" r:id="rId10" imgW="56083200" imgH="5486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259" y="5058438"/>
                        <a:ext cx="5510213" cy="538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1106175" y="4320484"/>
            <a:ext cx="2687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此定理表明：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nimBg="1" autoUpdateAnimBg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430442" y="1320527"/>
            <a:ext cx="6585526" cy="12602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729180" y="4536562"/>
            <a:ext cx="5988051" cy="1512457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70663" y="3612881"/>
          <a:ext cx="6804935" cy="58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4" name="Equation" r:id="rId2" imgW="64617600" imgH="5486400" progId="Equation.DSMT4">
                  <p:embed/>
                </p:oleObj>
              </mc:Choice>
              <mc:Fallback>
                <p:oleObj name="Equation" r:id="rId2" imgW="64617600" imgH="548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663" y="3612881"/>
                        <a:ext cx="6804935" cy="581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15989" y="4649070"/>
          <a:ext cx="5174064" cy="1287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" name="Equation" r:id="rId4" imgW="2032000" imgH="508000" progId="Equation.DSMT4">
                  <p:embed/>
                </p:oleObj>
              </mc:Choice>
              <mc:Fallback>
                <p:oleObj name="Equation" r:id="rId4" imgW="20320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989" y="4649070"/>
                        <a:ext cx="5174064" cy="1287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49364" y="1322019"/>
          <a:ext cx="6147682" cy="11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6" imgW="59436000" imgH="10668000" progId="Equation.DSMT4">
                  <p:embed/>
                </p:oleObj>
              </mc:Choice>
              <mc:Fallback>
                <p:oleObj name="Equation" r:id="rId6" imgW="59436000" imgH="10668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364" y="1322019"/>
                        <a:ext cx="6147682" cy="1111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231812" y="2848954"/>
          <a:ext cx="5667233" cy="59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Equation" r:id="rId8" imgW="51206400" imgH="5486400" progId="Equation.DSMT4">
                  <p:embed/>
                </p:oleObj>
              </mc:Choice>
              <mc:Fallback>
                <p:oleObj name="Equation" r:id="rId8" imgW="51206400" imgH="548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812" y="2848954"/>
                        <a:ext cx="5667233" cy="593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  <p:bldP spid="1332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161387" y="1183724"/>
          <a:ext cx="6918036" cy="54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1" imgW="69494400" imgH="5486400" progId="Equation.DSMT4">
                  <p:embed/>
                </p:oleObj>
              </mc:Choice>
              <mc:Fallback>
                <p:oleObj name="Equation" r:id="rId1" imgW="69494400" imgH="5486400" progId="Equation.DSMT4">
                  <p:embed/>
                  <p:pic>
                    <p:nvPicPr>
                      <p:cNvPr id="0" name="图片 13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387" y="1183724"/>
                        <a:ext cx="6918036" cy="546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844214" y="1764808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就可写出它的泰勒级数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782645" y="1765735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但它的泰勒级数不一</a:t>
            </a:r>
            <a:endParaRPr lang="zh-CN" altLang="en-US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864851" y="2473565"/>
            <a:ext cx="2049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定收敛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1999406" y="3176129"/>
            <a:ext cx="6508190" cy="546920"/>
            <a:chOff x="430" y="1721"/>
            <a:chExt cx="3929" cy="312"/>
          </a:xfrm>
        </p:grpSpPr>
        <p:sp>
          <p:nvSpPr>
            <p:cNvPr id="21523" name="Text Box 10"/>
            <p:cNvSpPr txBox="1">
              <a:spLocks noChangeArrowheads="1"/>
            </p:cNvSpPr>
            <p:nvPr/>
          </p:nvSpPr>
          <p:spPr bwMode="auto">
            <a:xfrm>
              <a:off x="430" y="1721"/>
              <a:ext cx="218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只有当拉格朗日余项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1524" name="Object 11"/>
            <p:cNvGraphicFramePr>
              <a:graphicFrameLocks noChangeAspect="1"/>
            </p:cNvGraphicFramePr>
            <p:nvPr/>
          </p:nvGraphicFramePr>
          <p:xfrm>
            <a:off x="2616" y="1728"/>
            <a:ext cx="174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3" name="Equation" r:id="rId4" imgW="31394400" imgH="5486400" progId="Equation.DSMT4">
                    <p:embed/>
                  </p:oleObj>
                </mc:Choice>
                <mc:Fallback>
                  <p:oleObj name="Equation" r:id="rId4" imgW="31394400" imgH="5486400" progId="Equation.DSMT4">
                    <p:embed/>
                    <p:pic>
                      <p:nvPicPr>
                        <p:cNvPr id="0" name="图片 13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728"/>
                          <a:ext cx="174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/>
          <p:nvPr/>
        </p:nvGrpSpPr>
        <p:grpSpPr bwMode="auto">
          <a:xfrm>
            <a:off x="1864851" y="3757974"/>
            <a:ext cx="5254626" cy="523875"/>
            <a:chOff x="246" y="2115"/>
            <a:chExt cx="3310" cy="330"/>
          </a:xfrm>
        </p:grpSpPr>
        <p:sp>
          <p:nvSpPr>
            <p:cNvPr id="21521" name="Text Box 12"/>
            <p:cNvSpPr txBox="1">
              <a:spLocks noChangeArrowheads="1"/>
            </p:cNvSpPr>
            <p:nvPr/>
          </p:nvSpPr>
          <p:spPr bwMode="auto">
            <a:xfrm>
              <a:off x="246" y="2115"/>
              <a:ext cx="27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时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泰勒级数才收敛于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1522" name="Object 13"/>
            <p:cNvGraphicFramePr>
              <a:graphicFrameLocks noChangeAspect="1"/>
            </p:cNvGraphicFramePr>
            <p:nvPr/>
          </p:nvGraphicFramePr>
          <p:xfrm>
            <a:off x="2766" y="2144"/>
            <a:ext cx="790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4" name="Equation" r:id="rId6" imgW="12801600" imgH="4876800" progId="Equation.DSMT4">
                    <p:embed/>
                  </p:oleObj>
                </mc:Choice>
                <mc:Fallback>
                  <p:oleObj name="Equation" r:id="rId6" imgW="12801600" imgH="4876800" progId="Equation.DSMT4">
                    <p:embed/>
                    <p:pic>
                      <p:nvPicPr>
                        <p:cNvPr id="0" name="图片 134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2144"/>
                          <a:ext cx="790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/>
          <p:nvPr/>
        </p:nvGrpSpPr>
        <p:grpSpPr bwMode="auto">
          <a:xfrm>
            <a:off x="2054883" y="4500843"/>
            <a:ext cx="8135939" cy="2092324"/>
            <a:chOff x="657" y="2650"/>
            <a:chExt cx="5125" cy="1318"/>
          </a:xfrm>
        </p:grpSpPr>
        <p:sp>
          <p:nvSpPr>
            <p:cNvPr id="21517" name="Rectangle 21"/>
            <p:cNvSpPr>
              <a:spLocks noChangeArrowheads="1"/>
            </p:cNvSpPr>
            <p:nvPr/>
          </p:nvSpPr>
          <p:spPr bwMode="auto">
            <a:xfrm>
              <a:off x="657" y="2650"/>
              <a:ext cx="5125" cy="1318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FF7C8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145" y="2750"/>
              <a:ext cx="42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一个函数如果能够展开为幂级数形式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则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748" y="3124"/>
              <a:ext cx="48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该幂级数一定是它的泰勒级数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且这种展开是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924" y="3523"/>
              <a:ext cx="15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唯一的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" name="Group 24"/>
          <p:cNvGrpSpPr/>
          <p:nvPr/>
        </p:nvGrpSpPr>
        <p:grpSpPr bwMode="auto">
          <a:xfrm>
            <a:off x="3296854" y="2439426"/>
            <a:ext cx="7102941" cy="550663"/>
            <a:chOff x="1081" y="1183"/>
            <a:chExt cx="4367" cy="300"/>
          </a:xfrm>
        </p:grpSpPr>
        <p:graphicFrame>
          <p:nvGraphicFramePr>
            <p:cNvPr id="21515" name="Object 8"/>
            <p:cNvGraphicFramePr>
              <a:graphicFrameLocks noChangeAspect="1"/>
            </p:cNvGraphicFramePr>
            <p:nvPr/>
          </p:nvGraphicFramePr>
          <p:xfrm>
            <a:off x="3276" y="1207"/>
            <a:ext cx="217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5" name="Equation" r:id="rId8" imgW="40843200" imgH="5181600" progId="Equation.DSMT4">
                    <p:embed/>
                  </p:oleObj>
                </mc:Choice>
                <mc:Fallback>
                  <p:oleObj name="Equation" r:id="rId8" imgW="40843200" imgH="5181600" progId="Equation.DSMT4">
                    <p:embed/>
                    <p:pic>
                      <p:nvPicPr>
                        <p:cNvPr id="0" name="图片 13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1207"/>
                          <a:ext cx="217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Text Box 20"/>
            <p:cNvSpPr txBox="1">
              <a:spLocks noChangeArrowheads="1"/>
            </p:cNvSpPr>
            <p:nvPr/>
          </p:nvSpPr>
          <p:spPr bwMode="auto">
            <a:xfrm>
              <a:off x="1081" y="1183"/>
              <a:ext cx="240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即使收敛</a:t>
              </a:r>
              <a:r>
                <a:rPr lang="en-US" altLang="zh-CN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其和函数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6"/>
          <p:cNvSpPr txBox="1">
            <a:spLocks noChangeArrowheads="1"/>
          </p:cNvSpPr>
          <p:nvPr/>
        </p:nvSpPr>
        <p:spPr bwMode="auto">
          <a:xfrm>
            <a:off x="2072910" y="1045301"/>
            <a:ext cx="4691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3200" b="1" dirty="0">
                <a:solidFill>
                  <a:srgbClr val="FF0000"/>
                </a:solidFill>
                <a:ea typeface="楷体_GB2312" pitchFamily="49" charset="-122"/>
              </a:rPr>
              <a:t>6.2</a:t>
            </a:r>
            <a:r>
              <a:rPr kumimoji="0"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、函数展开为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幂级数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2351088" y="2738438"/>
            <a:ext cx="2322512" cy="1223962"/>
            <a:chOff x="476" y="1661"/>
            <a:chExt cx="1463" cy="771"/>
          </a:xfrm>
        </p:grpSpPr>
        <p:sp>
          <p:nvSpPr>
            <p:cNvPr id="22540" name="Rectangle 8"/>
            <p:cNvSpPr>
              <a:spLocks noChangeArrowheads="1"/>
            </p:cNvSpPr>
            <p:nvPr/>
          </p:nvSpPr>
          <p:spPr bwMode="auto">
            <a:xfrm>
              <a:off x="476" y="1661"/>
              <a:ext cx="1463" cy="77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32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1" name="Text Box 9"/>
            <p:cNvSpPr txBox="1">
              <a:spLocks noChangeArrowheads="1"/>
            </p:cNvSpPr>
            <p:nvPr/>
          </p:nvSpPr>
          <p:spPr bwMode="auto">
            <a:xfrm>
              <a:off x="612" y="1661"/>
              <a:ext cx="1229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>
                  <a:solidFill>
                    <a:schemeClr val="bg1"/>
                  </a:solidFill>
                  <a:ea typeface="隶书" panose="02010509060101010101" pitchFamily="49" charset="-122"/>
                </a:rPr>
                <a:t>函数展开</a:t>
              </a:r>
              <a:endParaRPr lang="zh-CN" altLang="en-US" sz="3200">
                <a:solidFill>
                  <a:schemeClr val="bg1"/>
                </a:solidFill>
                <a:ea typeface="隶书" panose="02010509060101010101" pitchFamily="49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>
                  <a:solidFill>
                    <a:schemeClr val="bg1"/>
                  </a:solidFill>
                  <a:ea typeface="隶书" panose="02010509060101010101" pitchFamily="49" charset="-122"/>
                </a:rPr>
                <a:t>为幂级数</a:t>
              </a:r>
              <a:endParaRPr lang="zh-CN" altLang="en-US" sz="3200">
                <a:solidFill>
                  <a:schemeClr val="bg1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4676775" y="2455864"/>
            <a:ext cx="1524000" cy="8794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6291264" y="2039938"/>
            <a:ext cx="2905125" cy="696912"/>
            <a:chOff x="3273" y="1131"/>
            <a:chExt cx="1830" cy="439"/>
          </a:xfrm>
        </p:grpSpPr>
        <p:sp>
          <p:nvSpPr>
            <p:cNvPr id="22538" name="Rectangle 12"/>
            <p:cNvSpPr>
              <a:spLocks noChangeArrowheads="1"/>
            </p:cNvSpPr>
            <p:nvPr/>
          </p:nvSpPr>
          <p:spPr bwMode="auto">
            <a:xfrm>
              <a:off x="3273" y="1146"/>
              <a:ext cx="1830" cy="4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39" name="Text Box 13"/>
            <p:cNvSpPr txBox="1">
              <a:spLocks noChangeArrowheads="1"/>
            </p:cNvSpPr>
            <p:nvPr/>
          </p:nvSpPr>
          <p:spPr bwMode="auto">
            <a:xfrm>
              <a:off x="3408" y="1131"/>
              <a:ext cx="14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dirty="0">
                  <a:solidFill>
                    <a:schemeClr val="bg1"/>
                  </a:solidFill>
                  <a:ea typeface="隶书" panose="02010509060101010101" pitchFamily="49" charset="-122"/>
                </a:rPr>
                <a:t>直接展开法</a:t>
              </a:r>
              <a:endParaRPr lang="zh-CN" altLang="en-US" sz="3200" dirty="0">
                <a:solidFill>
                  <a:schemeClr val="bg1"/>
                </a:solidFill>
                <a:ea typeface="隶书" panose="02010509060101010101" pitchFamily="49" charset="-122"/>
              </a:endParaRPr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6286501" y="3849689"/>
            <a:ext cx="3052763" cy="687387"/>
            <a:chOff x="3270" y="2271"/>
            <a:chExt cx="1923" cy="433"/>
          </a:xfrm>
        </p:grpSpPr>
        <p:sp>
          <p:nvSpPr>
            <p:cNvPr id="22536" name="Rectangle 15"/>
            <p:cNvSpPr>
              <a:spLocks noChangeArrowheads="1"/>
            </p:cNvSpPr>
            <p:nvPr/>
          </p:nvSpPr>
          <p:spPr bwMode="auto">
            <a:xfrm>
              <a:off x="3270" y="2280"/>
              <a:ext cx="1830" cy="4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37" name="Text Box 16"/>
            <p:cNvSpPr txBox="1">
              <a:spLocks noChangeArrowheads="1"/>
            </p:cNvSpPr>
            <p:nvPr/>
          </p:nvSpPr>
          <p:spPr bwMode="auto">
            <a:xfrm>
              <a:off x="3408" y="2271"/>
              <a:ext cx="17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dirty="0">
                  <a:solidFill>
                    <a:schemeClr val="bg1"/>
                  </a:solidFill>
                  <a:ea typeface="隶书" panose="02010509060101010101" pitchFamily="49" charset="-122"/>
                </a:rPr>
                <a:t>间接展开法</a:t>
              </a:r>
              <a:endParaRPr lang="zh-CN" altLang="en-US" sz="3200" dirty="0">
                <a:solidFill>
                  <a:schemeClr val="bg1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4676775" y="3354389"/>
            <a:ext cx="1524000" cy="8794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nimBg="1"/>
      <p:bldP spid="204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 bwMode="auto">
          <a:xfrm>
            <a:off x="2124076" y="1784351"/>
            <a:ext cx="6750051" cy="523875"/>
            <a:chOff x="-48" y="1112"/>
            <a:chExt cx="4252" cy="330"/>
          </a:xfrm>
        </p:grpSpPr>
        <p:sp>
          <p:nvSpPr>
            <p:cNvPr id="23563" name="Text Box 5"/>
            <p:cNvSpPr txBox="1">
              <a:spLocks noChangeArrowheads="1"/>
            </p:cNvSpPr>
            <p:nvPr/>
          </p:nvSpPr>
          <p:spPr bwMode="auto">
            <a:xfrm>
              <a:off x="-48" y="1112"/>
              <a:ext cx="22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该方法是先求出函数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3564" name="Object 6"/>
            <p:cNvGraphicFramePr>
              <a:graphicFrameLocks noChangeAspect="1"/>
            </p:cNvGraphicFramePr>
            <p:nvPr/>
          </p:nvGraphicFramePr>
          <p:xfrm>
            <a:off x="2058" y="1112"/>
            <a:ext cx="214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6" name="Equation" r:id="rId2" imgW="36271200" imgH="5486400" progId="Equation.DSMT4">
                    <p:embed/>
                  </p:oleObj>
                </mc:Choice>
                <mc:Fallback>
                  <p:oleObj name="Equation" r:id="rId2" imgW="36271200" imgH="5486400" progId="Equation.DSMT4">
                    <p:embed/>
                    <p:pic>
                      <p:nvPicPr>
                        <p:cNvPr id="0" name="图片 14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" y="1112"/>
                          <a:ext cx="214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185988" y="2519097"/>
            <a:ext cx="7283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写出它的泰勒级数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然后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判断泰勒公式中的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3" name="Group 18"/>
          <p:cNvGrpSpPr/>
          <p:nvPr/>
        </p:nvGrpSpPr>
        <p:grpSpPr bwMode="auto">
          <a:xfrm>
            <a:off x="2279650" y="3182827"/>
            <a:ext cx="7462838" cy="647701"/>
            <a:chOff x="-177" y="2032"/>
            <a:chExt cx="4701" cy="408"/>
          </a:xfrm>
        </p:grpSpPr>
        <p:sp>
          <p:nvSpPr>
            <p:cNvPr id="23560" name="Text Box 9"/>
            <p:cNvSpPr txBox="1">
              <a:spLocks noChangeArrowheads="1"/>
            </p:cNvSpPr>
            <p:nvPr/>
          </p:nvSpPr>
          <p:spPr bwMode="auto">
            <a:xfrm>
              <a:off x="-177" y="2039"/>
              <a:ext cx="23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拉格朗日余项是否满足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3561" name="Object 10"/>
            <p:cNvGraphicFramePr>
              <a:graphicFrameLocks noChangeAspect="1"/>
            </p:cNvGraphicFramePr>
            <p:nvPr/>
          </p:nvGraphicFramePr>
          <p:xfrm>
            <a:off x="2215" y="2032"/>
            <a:ext cx="148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7" name="Equation" r:id="rId4" imgW="24384000" imgH="6705600" progId="Equation.DSMT4">
                    <p:embed/>
                  </p:oleObj>
                </mc:Choice>
                <mc:Fallback>
                  <p:oleObj name="Equation" r:id="rId4" imgW="24384000" imgH="6705600" progId="Equation.DSMT4">
                    <p:embed/>
                    <p:pic>
                      <p:nvPicPr>
                        <p:cNvPr id="0" name="图片 14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" y="2032"/>
                          <a:ext cx="1484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2" name="Text Box 11"/>
            <p:cNvSpPr txBox="1">
              <a:spLocks noChangeArrowheads="1"/>
            </p:cNvSpPr>
            <p:nvPr/>
          </p:nvSpPr>
          <p:spPr bwMode="auto">
            <a:xfrm>
              <a:off x="3612" y="2032"/>
              <a:ext cx="9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确定级</a:t>
              </a:r>
              <a:endPara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279650" y="3949482"/>
            <a:ext cx="25428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数的收敛区间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123930" y="796188"/>
            <a:ext cx="28543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、直接展开法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18124" y="4704368"/>
            <a:ext cx="68191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展开成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的幂级数，其步骤如下：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utoUpdateAnimBg="0"/>
      <p:bldP spid="22540" grpId="0" autoUpdateAnimBg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825500" y="1038225"/>
          <a:ext cx="10796588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Document" r:id="rId1" imgW="5182870" imgH="2796540" progId="Word.Document.8">
                  <p:embed/>
                </p:oleObj>
              </mc:Choice>
              <mc:Fallback>
                <p:oleObj name="Document" r:id="rId1" imgW="5182870" imgH="2796540" progId="Word.Document.8">
                  <p:embed/>
                  <p:pic>
                    <p:nvPicPr>
                      <p:cNvPr id="0" name="图片 15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038225"/>
                        <a:ext cx="10796588" cy="581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979611" y="1178686"/>
            <a:ext cx="8497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18434" y="1935375"/>
          <a:ext cx="5232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4" name="Equation" r:id="rId1" imgW="49987200" imgH="5486400" progId="Equation.DSMT4">
                  <p:embed/>
                </p:oleObj>
              </mc:Choice>
              <mc:Fallback>
                <p:oleObj name="Equation" r:id="rId1" imgW="49987200" imgH="5486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434" y="1935375"/>
                        <a:ext cx="5232400" cy="573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293485" y="2571554"/>
          <a:ext cx="4304145" cy="62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5" name="Equation" r:id="rId3" imgW="1841500" imgH="266700" progId="Equation.DSMT4">
                  <p:embed/>
                </p:oleObj>
              </mc:Choice>
              <mc:Fallback>
                <p:oleObj name="Equation" r:id="rId3" imgW="1841500" imgH="266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485" y="2571554"/>
                        <a:ext cx="4304145" cy="624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2083492" y="1945624"/>
            <a:ext cx="641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8556223" y="3631827"/>
          <a:ext cx="2079651" cy="51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6" name="Equation" r:id="rId5" imgW="812165" imgH="203200" progId="Equation.DSMT4">
                  <p:embed/>
                </p:oleObj>
              </mc:Choice>
              <mc:Fallback>
                <p:oleObj name="Equation" r:id="rId5" imgW="812165" imgH="203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223" y="3631827"/>
                        <a:ext cx="2079651" cy="513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640314" y="3322173"/>
            <a:ext cx="5610487" cy="1180186"/>
            <a:chOff x="2570840" y="2744114"/>
            <a:chExt cx="5610487" cy="1180186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2570840" y="3046530"/>
            <a:ext cx="993775" cy="575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7" name="Equation" r:id="rId7" imgW="9448800" imgH="5486400" progId="Equation.DSMT4">
                    <p:embed/>
                  </p:oleObj>
                </mc:Choice>
                <mc:Fallback>
                  <p:oleObj name="Equation" r:id="rId7" imgW="9448800" imgH="54864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840" y="3046530"/>
                          <a:ext cx="993775" cy="57510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3870037" y="2744114"/>
            <a:ext cx="4311290" cy="1180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78" name="Equation" r:id="rId9" imgW="1701800" imgH="469900" progId="Equation.DSMT4">
                    <p:embed/>
                  </p:oleObj>
                </mc:Choice>
                <mc:Fallback>
                  <p:oleObj name="Equation" r:id="rId9" imgW="1701800" imgH="4699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0037" y="2744114"/>
                          <a:ext cx="4311290" cy="118018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3351617" y="3089275"/>
              <a:ext cx="535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～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570840" y="4354221"/>
          <a:ext cx="3737596" cy="107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9" name="Equation" r:id="rId11" imgW="36880800" imgH="10668000" progId="Equation.DSMT4">
                  <p:embed/>
                </p:oleObj>
              </mc:Choice>
              <mc:Fallback>
                <p:oleObj name="Equation" r:id="rId11" imgW="36880800" imgH="106680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840" y="4354221"/>
                        <a:ext cx="3737596" cy="1077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636785" y="4628542"/>
          <a:ext cx="2849946" cy="52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0" name="Equation" r:id="rId13" imgW="1180465" imgH="215900" progId="Equation.DSMT4">
                  <p:embed/>
                </p:oleObj>
              </mc:Choice>
              <mc:Fallback>
                <p:oleObj name="Equation" r:id="rId13" imgW="1180465" imgH="2159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785" y="4628542"/>
                        <a:ext cx="2849946" cy="5286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718434" y="5251109"/>
          <a:ext cx="628069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1" name="Equation" r:id="rId15" imgW="59740800" imgH="11582400" progId="Equation.DSMT4">
                  <p:embed/>
                </p:oleObj>
              </mc:Choice>
              <mc:Fallback>
                <p:oleObj name="Equation" r:id="rId15" imgW="59740800" imgH="115824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434" y="5251109"/>
                        <a:ext cx="6280697" cy="1209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829358" y="1156607"/>
          <a:ext cx="5462893" cy="52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2" name="Equation" r:id="rId17" imgW="57302400" imgH="5486400" progId="Equation.DSMT4">
                  <p:embed/>
                </p:oleObj>
              </mc:Choice>
              <mc:Fallback>
                <p:oleObj name="Equation" r:id="rId17" imgW="57302400" imgH="5486400" progId="Equation.DSMT4">
                  <p:embed/>
                  <p:pic>
                    <p:nvPicPr>
                      <p:cNvPr id="0" name="图片 16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358" y="1156607"/>
                        <a:ext cx="5462893" cy="525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1905001" y="1190770"/>
            <a:ext cx="42001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6.1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函数展开为幂级数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905001" y="1955304"/>
            <a:ext cx="38053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一、泰勒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(Taylor)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级数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905001" y="2559261"/>
            <a:ext cx="785091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前面讨论了幂级数的收敛域及其和函数的性质，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下面讨论相反的问题，即给定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</a:t>
            </a:r>
            <a:r>
              <a:rPr lang="zh-CN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endParaRPr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找到这样一个幂级数，它在某区间内收敛，且其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和函数</a:t>
            </a:r>
            <a:r>
              <a:rPr lang="zh-CN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恰好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若能找到这样的幂级数</a:t>
            </a:r>
            <a:r>
              <a:rPr lang="zh-CN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在该区间内能展开成幂级数</a:t>
            </a:r>
            <a:r>
              <a:rPr lang="zh-CN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2057400" y="4581524"/>
            <a:ext cx="8721436" cy="120015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207346" y="4645520"/>
          <a:ext cx="5606618" cy="98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0" name="Equation" r:id="rId2" imgW="60350400" imgH="10668000" progId="Equation.DSMT4">
                  <p:embed/>
                </p:oleObj>
              </mc:Choice>
              <mc:Fallback>
                <p:oleObj name="Equation" r:id="rId2" imgW="60350400" imgH="10668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346" y="4645520"/>
                        <a:ext cx="5606618" cy="982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085057" y="4909632"/>
          <a:ext cx="2693779" cy="543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1" name="Equation" r:id="rId4" imgW="23774400" imgH="4876800" progId="Equation.DSMT4">
                  <p:embed/>
                </p:oleObj>
              </mc:Choice>
              <mc:Fallback>
                <p:oleObj name="Equation" r:id="rId4" imgW="23774400" imgH="4876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5057" y="4909632"/>
                        <a:ext cx="2693779" cy="543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71343" y="1390229"/>
          <a:ext cx="3743326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2" name="Equation" r:id="rId6" imgW="36271200" imgH="5486400" progId="Equation.DSMT4">
                  <p:embed/>
                </p:oleObj>
              </mc:Choice>
              <mc:Fallback>
                <p:oleObj name="Equation" r:id="rId6" imgW="36271200" imgH="5486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343" y="1390229"/>
                        <a:ext cx="3743326" cy="560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71343" y="2155582"/>
          <a:ext cx="3157537" cy="107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3" name="Equation" r:id="rId8" imgW="34137600" imgH="11582400" progId="Equation.DSMT4">
                  <p:embed/>
                </p:oleObj>
              </mc:Choice>
              <mc:Fallback>
                <p:oleObj name="Equation" r:id="rId8" imgW="34137600" imgH="11582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343" y="2155582"/>
                        <a:ext cx="3157537" cy="1072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525596" y="2123100"/>
          <a:ext cx="2656177" cy="108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4" name="Equation" r:id="rId10" imgW="28346400" imgH="11582400" progId="Equation.DSMT4">
                  <p:embed/>
                </p:oleObj>
              </mc:Choice>
              <mc:Fallback>
                <p:oleObj name="Equation" r:id="rId10" imgW="28346400" imgH="115824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596" y="2123100"/>
                        <a:ext cx="2656177" cy="1082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057400" y="3550612"/>
          <a:ext cx="2684770" cy="68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" name="Equation" r:id="rId12" imgW="27736800" imgH="7010400" progId="Equation.DSMT4">
                  <p:embed/>
                </p:oleObj>
              </mc:Choice>
              <mc:Fallback>
                <p:oleObj name="Equation" r:id="rId12" imgW="27736800" imgH="70104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50612"/>
                        <a:ext cx="2684770" cy="6859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010655" y="3565613"/>
          <a:ext cx="5266389" cy="655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" name="Equation" r:id="rId14" imgW="53035200" imgH="6705600" progId="Equation.DSMT4">
                  <p:embed/>
                </p:oleObj>
              </mc:Choice>
              <mc:Fallback>
                <p:oleObj name="Equation" r:id="rId14" imgW="53035200" imgH="67056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655" y="3565613"/>
                        <a:ext cx="5266389" cy="6559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446356" y="3797224"/>
          <a:ext cx="3999611" cy="63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9" name="Equation" r:id="rId1" imgW="1675765" imgH="266700" progId="Equation.DSMT4">
                  <p:embed/>
                </p:oleObj>
              </mc:Choice>
              <mc:Fallback>
                <p:oleObj name="Equation" r:id="rId1" imgW="1675765" imgH="266700" progId="Equation.DSMT4">
                  <p:embed/>
                  <p:pic>
                    <p:nvPicPr>
                      <p:cNvPr id="0" name="图片 18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356" y="3797224"/>
                        <a:ext cx="3999611" cy="631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04491" y="1452177"/>
          <a:ext cx="5738813" cy="49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0" name="Equation" r:id="rId3" imgW="58521600" imgH="5181600" progId="Equation.DSMT4">
                  <p:embed/>
                </p:oleObj>
              </mc:Choice>
              <mc:Fallback>
                <p:oleObj name="Equation" r:id="rId3" imgW="58521600" imgH="5181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491" y="1452177"/>
                        <a:ext cx="5738813" cy="498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706942" y="1427114"/>
            <a:ext cx="724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1796710" y="240360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704491" y="2134241"/>
          <a:ext cx="6346668" cy="95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1" name="Equation" r:id="rId5" imgW="65532000" imgH="9753600" progId="Equation.DSMT4">
                  <p:embed/>
                </p:oleObj>
              </mc:Choice>
              <mc:Fallback>
                <p:oleObj name="Equation" r:id="rId5" imgW="65532000" imgH="9753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491" y="2134241"/>
                        <a:ext cx="6346668" cy="951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928229" y="3223861"/>
          <a:ext cx="5222362" cy="49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" name="Equation" r:id="rId7" imgW="51206400" imgH="4876800" progId="Equation.DSMT4">
                  <p:embed/>
                </p:oleObj>
              </mc:Choice>
              <mc:Fallback>
                <p:oleObj name="Equation" r:id="rId7" imgW="51206400" imgH="48768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229" y="3223861"/>
                        <a:ext cx="5222362" cy="490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0" y="657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212138" y="5775776"/>
          <a:ext cx="2457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" name="Equation" r:id="rId9" imgW="23774400" imgH="4876800" progId="Equation.DSMT4">
                  <p:embed/>
                </p:oleObj>
              </mc:Choice>
              <mc:Fallback>
                <p:oleObj name="Equation" r:id="rId9" imgW="23774400" imgH="48768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138" y="5775776"/>
                        <a:ext cx="2457450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909275" y="4428644"/>
            <a:ext cx="8631077" cy="1044552"/>
            <a:chOff x="2385438" y="4243722"/>
            <a:chExt cx="8631077" cy="1044552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4279417" y="4243722"/>
            <a:ext cx="6737098" cy="1044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64" name="Equation" r:id="rId11" imgW="68275200" imgH="10668000" progId="Equation.DSMT4">
                    <p:embed/>
                  </p:oleObj>
                </mc:Choice>
                <mc:Fallback>
                  <p:oleObj name="Equation" r:id="rId11" imgW="68275200" imgH="106680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417" y="4243722"/>
                          <a:ext cx="6737098" cy="10445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2385438" y="4504389"/>
              <a:ext cx="1893979" cy="523220"/>
              <a:chOff x="2385438" y="4504389"/>
              <a:chExt cx="1893979" cy="523220"/>
            </a:xfrm>
          </p:grpSpPr>
          <p:graphicFrame>
            <p:nvGraphicFramePr>
              <p:cNvPr id="13" name="对象 12"/>
              <p:cNvGraphicFramePr>
                <a:graphicFrameLocks noChangeAspect="1"/>
              </p:cNvGraphicFramePr>
              <p:nvPr/>
            </p:nvGraphicFramePr>
            <p:xfrm>
              <a:off x="3079711" y="4556328"/>
              <a:ext cx="772470" cy="419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65" name="Equation" r:id="rId13" imgW="330200" imgH="177800" progId="Equation.DSMT4">
                      <p:embed/>
                    </p:oleObj>
                  </mc:Choice>
                  <mc:Fallback>
                    <p:oleObj name="Equation" r:id="rId13" imgW="330200" imgH="177800" progId="Equation.DSMT4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9711" y="4556328"/>
                            <a:ext cx="772470" cy="41934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Rectangle 43"/>
              <p:cNvSpPr>
                <a:spLocks noChangeArrowheads="1"/>
              </p:cNvSpPr>
              <p:nvPr/>
            </p:nvSpPr>
            <p:spPr bwMode="auto">
              <a:xfrm>
                <a:off x="2385438" y="4504389"/>
                <a:ext cx="63810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</a:t>
                </a:r>
                <a:endPara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44"/>
              <p:cNvSpPr>
                <a:spLocks noChangeArrowheads="1"/>
              </p:cNvSpPr>
              <p:nvPr/>
            </p:nvSpPr>
            <p:spPr bwMode="auto">
              <a:xfrm>
                <a:off x="3743708" y="4504389"/>
                <a:ext cx="53570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～</a:t>
                </a:r>
                <a:endPara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2372259" y="4704219"/>
            <a:ext cx="8275898" cy="180058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96416" y="538478"/>
          <a:ext cx="5644066" cy="140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3" name="Equation" r:id="rId2" imgW="57912000" imgH="14325600" progId="Equation.DSMT4">
                  <p:embed/>
                </p:oleObj>
              </mc:Choice>
              <mc:Fallback>
                <p:oleObj name="Equation" r:id="rId2" imgW="57912000" imgH="14325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416" y="538478"/>
                        <a:ext cx="5644066" cy="1400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237561" y="1030136"/>
          <a:ext cx="3151066" cy="50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4" name="Equation" r:id="rId4" imgW="32613600" imgH="5181600" progId="Equation.DSMT4">
                  <p:embed/>
                </p:oleObj>
              </mc:Choice>
              <mc:Fallback>
                <p:oleObj name="Equation" r:id="rId4" imgW="32613600" imgH="5181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561" y="1030136"/>
                        <a:ext cx="3151066" cy="507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72259" y="1706624"/>
          <a:ext cx="3692381" cy="1236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5" name="Equation" r:id="rId6" imgW="34442400" imgH="11582400" progId="Equation.DSMT4">
                  <p:embed/>
                </p:oleObj>
              </mc:Choice>
              <mc:Fallback>
                <p:oleObj name="Equation" r:id="rId6" imgW="34442400" imgH="115824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259" y="1706624"/>
                        <a:ext cx="3692381" cy="1236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69551" y="2852387"/>
          <a:ext cx="4006735" cy="1167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6" name="Equation" r:id="rId8" imgW="39319200" imgH="11582400" progId="Equation.DSMT4">
                  <p:embed/>
                </p:oleObj>
              </mc:Choice>
              <mc:Fallback>
                <p:oleObj name="Equation" r:id="rId8" imgW="39319200" imgH="115824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551" y="2852387"/>
                        <a:ext cx="4006735" cy="11679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634231" y="2825074"/>
          <a:ext cx="3206661" cy="119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7" name="Equation" r:id="rId10" imgW="30784800" imgH="11582400" progId="Equation.DSMT4">
                  <p:embed/>
                </p:oleObj>
              </mc:Choice>
              <mc:Fallback>
                <p:oleObj name="Equation" r:id="rId10" imgW="30784800" imgH="115824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231" y="2825074"/>
                        <a:ext cx="3206661" cy="1195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69551" y="3988351"/>
          <a:ext cx="2824771" cy="71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8" name="Equation" r:id="rId12" imgW="27736800" imgH="7010400" progId="Equation.DSMT4">
                  <p:embed/>
                </p:oleObj>
              </mc:Choice>
              <mc:Fallback>
                <p:oleObj name="Equation" r:id="rId12" imgW="27736800" imgH="70104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551" y="3988351"/>
                        <a:ext cx="2824771" cy="715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510969" y="4005804"/>
          <a:ext cx="5616166" cy="68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9" name="Equation" r:id="rId14" imgW="54254400" imgH="6705600" progId="Equation.DSMT4">
                  <p:embed/>
                </p:oleObj>
              </mc:Choice>
              <mc:Fallback>
                <p:oleObj name="Equation" r:id="rId14" imgW="54254400" imgH="67056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969" y="4005804"/>
                        <a:ext cx="5616166" cy="688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569551" y="4798407"/>
          <a:ext cx="8770485" cy="107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0" name="Equation" r:id="rId16" imgW="86258400" imgH="10668000" progId="Equation.DSMT4">
                  <p:embed/>
                </p:oleObj>
              </mc:Choice>
              <mc:Fallback>
                <p:oleObj name="Equation" r:id="rId16" imgW="86258400" imgH="106680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551" y="4798407"/>
                        <a:ext cx="8770485" cy="1075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56"/>
          <p:cNvSpPr>
            <a:spLocks noChangeArrowheads="1"/>
          </p:cNvSpPr>
          <p:nvPr/>
        </p:nvSpPr>
        <p:spPr bwMode="auto">
          <a:xfrm>
            <a:off x="0" y="923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7750823" y="5928770"/>
          <a:ext cx="2376312" cy="54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1" name="Equation" r:id="rId18" imgW="21336000" imgH="4876800" progId="Equation.DSMT4">
                  <p:embed/>
                </p:oleObj>
              </mc:Choice>
              <mc:Fallback>
                <p:oleObj name="Equation" r:id="rId18" imgW="21336000" imgH="4876800" progId="Equation.DSMT4">
                  <p:embed/>
                  <p:pic>
                    <p:nvPicPr>
                      <p:cNvPr id="0" name="图片 1990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50823" y="5928770"/>
                        <a:ext cx="2376312" cy="543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E27D16-2592-4A7C-A5CF-0073F763BC56}" type="slidenum">
              <a:rPr lang="zh-CN" altLang="en-US">
                <a:solidFill>
                  <a:srgbClr val="898989"/>
                </a:solidFill>
              </a:rPr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1363297" y="1592597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16814" name="Object 14"/>
          <p:cNvGraphicFramePr>
            <a:graphicFrameLocks noChangeAspect="1"/>
          </p:cNvGraphicFramePr>
          <p:nvPr/>
        </p:nvGraphicFramePr>
        <p:xfrm>
          <a:off x="2270125" y="1471239"/>
          <a:ext cx="72485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Equation" r:id="rId1" imgW="79857600" imgH="7620000" progId="Equation.DSMT4">
                  <p:embed/>
                </p:oleObj>
              </mc:Choice>
              <mc:Fallback>
                <p:oleObj name="Equation" r:id="rId1" imgW="79857600" imgH="7620000" progId="Equation.DSMT4">
                  <p:embed/>
                  <p:pic>
                    <p:nvPicPr>
                      <p:cNvPr id="0" name="图片 45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1471239"/>
                        <a:ext cx="72485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6" name="Object 16"/>
          <p:cNvGraphicFramePr>
            <a:graphicFrameLocks noChangeAspect="1"/>
          </p:cNvGraphicFramePr>
          <p:nvPr/>
        </p:nvGraphicFramePr>
        <p:xfrm>
          <a:off x="2180701" y="2150497"/>
          <a:ext cx="58150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Equation" r:id="rId3" imgW="57912000" imgH="5486400" progId="Equation.DSMT4">
                  <p:embed/>
                </p:oleObj>
              </mc:Choice>
              <mc:Fallback>
                <p:oleObj name="Equation" r:id="rId3" imgW="57912000" imgH="5486400" progId="Equation.DSMT4">
                  <p:embed/>
                  <p:pic>
                    <p:nvPicPr>
                      <p:cNvPr id="0" name="图片 45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701" y="2150497"/>
                        <a:ext cx="581501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8" name="Object 18"/>
          <p:cNvGraphicFramePr>
            <a:graphicFrameLocks noChangeAspect="1"/>
          </p:cNvGraphicFramePr>
          <p:nvPr/>
        </p:nvGraphicFramePr>
        <p:xfrm>
          <a:off x="1505986" y="2717692"/>
          <a:ext cx="897096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5" imgW="99364800" imgH="9753600" progId="Equation.DSMT4">
                  <p:embed/>
                </p:oleObj>
              </mc:Choice>
              <mc:Fallback>
                <p:oleObj name="Equation" r:id="rId5" imgW="99364800" imgH="9753600" progId="Equation.DSMT4">
                  <p:embed/>
                  <p:pic>
                    <p:nvPicPr>
                      <p:cNvPr id="0" name="图片 45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986" y="2717692"/>
                        <a:ext cx="8970963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483913" y="899764"/>
          <a:ext cx="52085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Equation" r:id="rId7" imgW="53644800" imgH="5486400" progId="Equation.DSMT4">
                  <p:embed/>
                </p:oleObj>
              </mc:Choice>
              <mc:Fallback>
                <p:oleObj name="Equation" r:id="rId7" imgW="53644800" imgH="5486400" progId="Equation.DSMT4">
                  <p:embed/>
                  <p:pic>
                    <p:nvPicPr>
                      <p:cNvPr id="0" name="图片 45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3913" y="899764"/>
                        <a:ext cx="5208587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412007" y="952579"/>
            <a:ext cx="858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84916" y="5132244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278871" y="3759350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易证，  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15524" y="3559275"/>
          <a:ext cx="58864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Equation" r:id="rId9" imgW="60350400" imgH="10363200" progId="Equation.DSMT4">
                  <p:embed/>
                </p:oleObj>
              </mc:Choice>
              <mc:Fallback>
                <p:oleObj name="Equation" r:id="rId9" imgW="60350400" imgH="10363200" progId="Equation.DSMT4">
                  <p:embed/>
                  <p:pic>
                    <p:nvPicPr>
                      <p:cNvPr id="0" name="图片 45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524" y="3559275"/>
                        <a:ext cx="5886450" cy="998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/>
        </p:nvGraphicFramePr>
        <p:xfrm>
          <a:off x="6161088" y="5545138"/>
          <a:ext cx="47307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Equation" r:id="rId11" imgW="53644800" imgH="10363200" progId="Equation.DSMT4">
                  <p:embed/>
                </p:oleObj>
              </mc:Choice>
              <mc:Fallback>
                <p:oleObj name="Equation" r:id="rId11" imgW="53644800" imgH="10363200" progId="Equation.DSMT4">
                  <p:embed/>
                  <p:pic>
                    <p:nvPicPr>
                      <p:cNvPr id="0" name="图片 45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5545138"/>
                        <a:ext cx="47307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1211263" y="5603875"/>
          <a:ext cx="46831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Equation" r:id="rId13" imgW="53035200" imgH="9753600" progId="Equation.DSMT4">
                  <p:embed/>
                </p:oleObj>
              </mc:Choice>
              <mc:Fallback>
                <p:oleObj name="Equation" r:id="rId13" imgW="53035200" imgH="9753600" progId="Equation.DSMT4">
                  <p:embed/>
                  <p:pic>
                    <p:nvPicPr>
                      <p:cNvPr id="0" name="图片 45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5603875"/>
                        <a:ext cx="468312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8335411" y="3702439"/>
          <a:ext cx="27019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2" name="Equation" r:id="rId15" imgW="26517600" imgH="7010400" progId="Equation.DSMT4">
                  <p:embed/>
                </p:oleObj>
              </mc:Choice>
              <mc:Fallback>
                <p:oleObj name="Equation" r:id="rId15" imgW="26517600" imgH="7010400" progId="Equation.DSMT4">
                  <p:embed/>
                  <p:pic>
                    <p:nvPicPr>
                      <p:cNvPr id="0" name="图片 45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411" y="3702439"/>
                        <a:ext cx="2701925" cy="715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1505986" y="4418205"/>
          <a:ext cx="773780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name="Equation" r:id="rId17" imgW="99364800" imgH="9753600" progId="Equation.DSMT4">
                  <p:embed/>
                </p:oleObj>
              </mc:Choice>
              <mc:Fallback>
                <p:oleObj name="Equation" r:id="rId17" imgW="99364800" imgH="9753600" progId="Equation.DSMT4">
                  <p:embed/>
                  <p:pic>
                    <p:nvPicPr>
                      <p:cNvPr id="0" name="图片 45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986" y="4418205"/>
                        <a:ext cx="7737807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0351642" y="3223688"/>
          <a:ext cx="1581150" cy="43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Equation" r:id="rId19" imgW="17373600" imgH="4876800" progId="Equation.DSMT4">
                  <p:embed/>
                </p:oleObj>
              </mc:Choice>
              <mc:Fallback>
                <p:oleObj name="Equation" r:id="rId19" imgW="17373600" imgH="4876800" progId="Equation.DSMT4">
                  <p:embed/>
                  <p:pic>
                    <p:nvPicPr>
                      <p:cNvPr id="0" name="图片 45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1642" y="3223688"/>
                        <a:ext cx="1581150" cy="439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9686374" y="4650771"/>
          <a:ext cx="1581150" cy="43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name="Equation" r:id="rId21" imgW="17373600" imgH="4876800" progId="Equation.DSMT4">
                  <p:embed/>
                </p:oleObj>
              </mc:Choice>
              <mc:Fallback>
                <p:oleObj name="Equation" r:id="rId21" imgW="17373600" imgH="4876800" progId="Equation.DSMT4">
                  <p:embed/>
                  <p:pic>
                    <p:nvPicPr>
                      <p:cNvPr id="0" name="图片 45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6374" y="4650771"/>
                        <a:ext cx="1581150" cy="4393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3" grpId="0" autoUpdateAnimBg="0"/>
      <p:bldP spid="4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133600" y="4781550"/>
            <a:ext cx="8746836" cy="1720849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4981" y="571337"/>
            <a:ext cx="2528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间接展开法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58604" y="4781550"/>
          <a:ext cx="7157713" cy="1061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2" name="Equation" r:id="rId2" imgW="71628000" imgH="10668000" progId="Equation.DSMT4">
                  <p:embed/>
                </p:oleObj>
              </mc:Choice>
              <mc:Fallback>
                <p:oleObj name="Equation" r:id="rId2" imgW="71628000" imgH="10668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604" y="4781550"/>
                        <a:ext cx="7157713" cy="1061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37983" y="5936352"/>
          <a:ext cx="2339253" cy="47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3" name="Equation" r:id="rId4" imgW="23774400" imgH="4876800" progId="Equation.DSMT4">
                  <p:embed/>
                </p:oleObj>
              </mc:Choice>
              <mc:Fallback>
                <p:oleObj name="Equation" r:id="rId4" imgW="23774400" imgH="4876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983" y="5936352"/>
                        <a:ext cx="2339253" cy="472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976581" y="4182924"/>
            <a:ext cx="28817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逐项求导得：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169319" y="2995122"/>
          <a:ext cx="78533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Equation" r:id="rId6" imgW="76809600" imgH="10668000" progId="Equation.DSMT4">
                  <p:embed/>
                </p:oleObj>
              </mc:Choice>
              <mc:Fallback>
                <p:oleObj name="Equation" r:id="rId6" imgW="76809600" imgH="106680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319" y="2995122"/>
                        <a:ext cx="7853362" cy="1081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111643" y="4047566"/>
          <a:ext cx="2565593" cy="52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5" name="Equation" r:id="rId8" imgW="23774400" imgH="4876800" progId="Equation.DSMT4">
                  <p:embed/>
                </p:oleObj>
              </mc:Choice>
              <mc:Fallback>
                <p:oleObj name="Equation" r:id="rId8" imgW="23774400" imgH="4876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1643" y="4047566"/>
                        <a:ext cx="2565593" cy="520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13435" y="1029222"/>
            <a:ext cx="8802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利用已知函数的幂级数展开式，经过适当的运算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Times New Roman" panose="02020603050405020304" pitchFamily="18" charset="0"/>
              </a:rPr>
              <a:t>(</a:t>
            </a:r>
            <a:r>
              <a:rPr lang="zh-CN" altLang="zh-CN" sz="2800" b="1" kern="100" dirty="0" smtClean="0">
                <a:latin typeface="Times New Roman" panose="02020603050405020304" pitchFamily="18" charset="0"/>
              </a:rPr>
              <a:t>如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四则运算、变量代换，逐项求导、逐项积分</a:t>
            </a:r>
            <a:r>
              <a:rPr lang="zh-CN" altLang="zh-CN" sz="2800" b="1" kern="100" dirty="0" smtClean="0">
                <a:latin typeface="Times New Roman" panose="02020603050405020304" pitchFamily="18" charset="0"/>
              </a:rPr>
              <a:t>等</a:t>
            </a:r>
            <a:r>
              <a:rPr lang="en-US" altLang="zh-CN" sz="2800" b="1" kern="100" dirty="0" smtClean="0">
                <a:latin typeface="Times New Roman" panose="02020603050405020304" pitchFamily="18" charset="0"/>
              </a:rPr>
              <a:t>)</a:t>
            </a:r>
            <a:r>
              <a:rPr lang="zh-CN" altLang="zh-CN" sz="2800" b="1" kern="100" dirty="0" smtClean="0">
                <a:latin typeface="Times New Roman" panose="02020603050405020304" pitchFamily="18" charset="0"/>
              </a:rPr>
              <a:t>，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</a:rPr>
              <a:t>求出所给函数的幂级数展开式的方法称为间接展开</a:t>
            </a:r>
            <a:r>
              <a:rPr lang="zh-CN" altLang="zh-CN" sz="2800" b="1" kern="100" dirty="0" smtClean="0">
                <a:latin typeface="Times New Roman" panose="02020603050405020304" pitchFamily="18" charset="0"/>
              </a:rPr>
              <a:t>法</a:t>
            </a:r>
            <a:r>
              <a:rPr lang="en-US" altLang="zh-CN" sz="2800" b="1" kern="100" dirty="0" smtClean="0">
                <a:latin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animBg="1"/>
      <p:bldP spid="5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671782" y="2971800"/>
            <a:ext cx="8737600" cy="125253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671782" y="5170346"/>
            <a:ext cx="8734281" cy="125816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06322" y="1036224"/>
          <a:ext cx="6630613" cy="950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" name="Equation" r:id="rId2" imgW="68580000" imgH="9753600" progId="Equation.DSMT4">
                  <p:embed/>
                </p:oleObj>
              </mc:Choice>
              <mc:Fallback>
                <p:oleObj name="Equation" r:id="rId2" imgW="68580000" imgH="9753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322" y="1036224"/>
                        <a:ext cx="6630613" cy="950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898414" y="1898399"/>
          <a:ext cx="1762637" cy="43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8" name="Equation" r:id="rId4" imgW="19507200" imgH="4876800" progId="Equation.DSMT4">
                  <p:embed/>
                </p:oleObj>
              </mc:Choice>
              <mc:Fallback>
                <p:oleObj name="Equation" r:id="rId4" imgW="19507200" imgH="4876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8414" y="1898399"/>
                        <a:ext cx="1762637" cy="435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1893277" y="2290512"/>
            <a:ext cx="51631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将上式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逐项积分，得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87389" y="3153385"/>
          <a:ext cx="6948755" cy="92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9" name="Equation" r:id="rId6" imgW="76200000" imgH="10058400" progId="Equation.DSMT4">
                  <p:embed/>
                </p:oleObj>
              </mc:Choice>
              <mc:Fallback>
                <p:oleObj name="Equation" r:id="rId6" imgW="76200000" imgH="100584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389" y="3153385"/>
                        <a:ext cx="6948755" cy="922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636144" y="3397250"/>
          <a:ext cx="17732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0" name="Equation" r:id="rId8" imgW="19507200" imgH="4876800" progId="Equation.DSMT4">
                  <p:embed/>
                </p:oleObj>
              </mc:Choice>
              <mc:Fallback>
                <p:oleObj name="Equation" r:id="rId8" imgW="19507200" imgH="4876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144" y="3397250"/>
                        <a:ext cx="1773238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966913" y="4424363"/>
          <a:ext cx="375963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1" name="Equation" r:id="rId10" imgW="38100000" imgH="5181600" progId="Equation.DSMT4">
                  <p:embed/>
                </p:oleObj>
              </mc:Choice>
              <mc:Fallback>
                <p:oleObj name="Equation" r:id="rId10" imgW="38100000" imgH="5181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424363"/>
                        <a:ext cx="3759632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785938" y="5348287"/>
          <a:ext cx="6699250" cy="1006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2" name="Equation" r:id="rId12" imgW="67360800" imgH="10058400" progId="Equation.DSMT4">
                  <p:embed/>
                </p:oleObj>
              </mc:Choice>
              <mc:Fallback>
                <p:oleObj name="Equation" r:id="rId12" imgW="67360800" imgH="100584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348287"/>
                        <a:ext cx="6699250" cy="10065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8485188" y="5684456"/>
          <a:ext cx="19208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3" name="Equation" r:id="rId14" imgW="19507200" imgH="4876800" progId="Equation.DSMT4">
                  <p:embed/>
                </p:oleObj>
              </mc:Choice>
              <mc:Fallback>
                <p:oleObj name="Equation" r:id="rId14" imgW="19507200" imgH="48768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188" y="5684456"/>
                        <a:ext cx="1920875" cy="471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/>
      <p:bldP spid="69640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346572" y="5037906"/>
            <a:ext cx="9661237" cy="1186874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421559" y="5122089"/>
          <a:ext cx="7802863" cy="9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0" name="Equation" r:id="rId2" imgW="81076800" imgH="10058400" progId="Equation.DSMT4">
                  <p:embed/>
                </p:oleObj>
              </mc:Choice>
              <mc:Fallback>
                <p:oleObj name="Equation" r:id="rId2" imgW="81076800" imgH="10058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59" y="5122089"/>
                        <a:ext cx="7802863" cy="9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224422" y="5426093"/>
          <a:ext cx="1783387" cy="47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1" name="Equation" r:id="rId4" imgW="17983200" imgH="4876800" progId="Equation.DSMT4">
                  <p:embed/>
                </p:oleObj>
              </mc:Choice>
              <mc:Fallback>
                <p:oleObj name="Equation" r:id="rId4" imgW="17983200" imgH="4876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4422" y="5426093"/>
                        <a:ext cx="1783387" cy="479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36800" y="3573814"/>
          <a:ext cx="6979805" cy="1046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2" name="Equation" r:id="rId6" imgW="67360800" imgH="10058400" progId="Equation.DSMT4">
                  <p:embed/>
                </p:oleObj>
              </mc:Choice>
              <mc:Fallback>
                <p:oleObj name="Equation" r:id="rId6" imgW="67360800" imgH="100584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573814"/>
                        <a:ext cx="6979805" cy="1046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316605" y="4430461"/>
          <a:ext cx="1942811" cy="49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3" name="Equation" r:id="rId8" imgW="18897600" imgH="4876800" progId="Equation.DSMT4">
                  <p:embed/>
                </p:oleObj>
              </mc:Choice>
              <mc:Fallback>
                <p:oleObj name="Equation" r:id="rId8" imgW="18897600" imgH="4876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6605" y="4430461"/>
                        <a:ext cx="1942811" cy="493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883063" y="2629632"/>
          <a:ext cx="5701942" cy="105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4" name="Equation" r:id="rId10" imgW="52425600" imgH="9753600" progId="Equation.DSMT4">
                  <p:embed/>
                </p:oleObj>
              </mc:Choice>
              <mc:Fallback>
                <p:oleObj name="Equation" r:id="rId10" imgW="52425600" imgH="9753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063" y="2629632"/>
                        <a:ext cx="5701942" cy="10525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88965" y="929738"/>
          <a:ext cx="3349914" cy="964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5" name="Equation" r:id="rId12" imgW="33528000" imgH="9753600" progId="Equation.DSMT4">
                  <p:embed/>
                </p:oleObj>
              </mc:Choice>
              <mc:Fallback>
                <p:oleObj name="Equation" r:id="rId12" imgW="33528000" imgH="9753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965" y="929738"/>
                        <a:ext cx="3349914" cy="964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294948" y="2035907"/>
          <a:ext cx="68167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6" name="Equation" r:id="rId14" imgW="62788800" imgH="5486400" progId="Equation.DSMT4">
                  <p:embed/>
                </p:oleObj>
              </mc:Choice>
              <mc:Fallback>
                <p:oleObj name="Equation" r:id="rId14" imgW="62788800" imgH="54864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948" y="2035907"/>
                        <a:ext cx="6816725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9316605" y="2143409"/>
          <a:ext cx="2068377" cy="48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7" name="Equation" r:id="rId16" imgW="20421600" imgH="4876800" progId="Equation.DSMT4">
                  <p:embed/>
                </p:oleObj>
              </mc:Choice>
              <mc:Fallback>
                <p:oleObj name="Equation" r:id="rId16" imgW="20421600" imgH="48768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6605" y="2143409"/>
                        <a:ext cx="2068377" cy="486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3201988" y="1391819"/>
          <a:ext cx="6204225" cy="620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0" name="Equation" r:id="rId1" imgW="60960000" imgH="6096000" progId="Equation.DSMT4">
                  <p:embed/>
                </p:oleObj>
              </mc:Choice>
              <mc:Fallback>
                <p:oleObj name="Equation" r:id="rId1" imgW="60960000" imgH="6096000" progId="Equation.DSMT4">
                  <p:embed/>
                  <p:pic>
                    <p:nvPicPr>
                      <p:cNvPr id="0" name="图片 23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1391819"/>
                        <a:ext cx="6204225" cy="620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3081705" y="2375947"/>
          <a:ext cx="1947284" cy="556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1" name="Equation" r:id="rId3" imgW="19202400" imgH="5486400" progId="Equation.DSMT4">
                  <p:embed/>
                </p:oleObj>
              </mc:Choice>
              <mc:Fallback>
                <p:oleObj name="Equation" r:id="rId3" imgW="19202400" imgH="5486400" progId="Equation.DSMT4">
                  <p:embed/>
                  <p:pic>
                    <p:nvPicPr>
                      <p:cNvPr id="0" name="图片 237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705" y="2375947"/>
                        <a:ext cx="1947284" cy="556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2225712" y="3032037"/>
          <a:ext cx="5797085" cy="102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2" name="Equation" r:id="rId5" imgW="60045600" imgH="10668000" progId="Equation.DSMT4">
                  <p:embed/>
                </p:oleObj>
              </mc:Choice>
              <mc:Fallback>
                <p:oleObj name="Equation" r:id="rId5" imgW="60045600" imgH="10668000" progId="Equation.DSMT4">
                  <p:embed/>
                  <p:pic>
                    <p:nvPicPr>
                      <p:cNvPr id="0" name="图片 237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712" y="3032037"/>
                        <a:ext cx="5797085" cy="1029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2225712" y="4140390"/>
          <a:ext cx="7535223" cy="108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3" name="Equation" r:id="rId7" imgW="73761600" imgH="10668000" progId="Equation.DSMT4">
                  <p:embed/>
                </p:oleObj>
              </mc:Choice>
              <mc:Fallback>
                <p:oleObj name="Equation" r:id="rId7" imgW="73761600" imgH="10668000" progId="Equation.DSMT4">
                  <p:embed/>
                  <p:pic>
                    <p:nvPicPr>
                      <p:cNvPr id="0" name="图片 23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712" y="4140390"/>
                        <a:ext cx="7535223" cy="1089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/>
          <p:nvPr/>
        </p:nvGrpSpPr>
        <p:grpSpPr bwMode="auto">
          <a:xfrm>
            <a:off x="8119109" y="5370024"/>
            <a:ext cx="3095625" cy="658812"/>
            <a:chOff x="1683" y="3523"/>
            <a:chExt cx="1950" cy="415"/>
          </a:xfrm>
        </p:grpSpPr>
        <p:sp>
          <p:nvSpPr>
            <p:cNvPr id="32777" name="Rectangle 28"/>
            <p:cNvSpPr>
              <a:spLocks noChangeArrowheads="1"/>
            </p:cNvSpPr>
            <p:nvPr/>
          </p:nvSpPr>
          <p:spPr bwMode="auto">
            <a:xfrm>
              <a:off x="1683" y="3530"/>
              <a:ext cx="1950" cy="408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FF7C8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778" name="Text Box 17"/>
            <p:cNvSpPr txBox="1">
              <a:spLocks noChangeArrowheads="1"/>
            </p:cNvSpPr>
            <p:nvPr/>
          </p:nvSpPr>
          <p:spPr bwMode="auto">
            <a:xfrm>
              <a:off x="1776" y="3523"/>
              <a:ext cx="17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>
                  <a:solidFill>
                    <a:schemeClr val="tx1"/>
                  </a:solidFill>
                  <a:ea typeface="隶书" panose="02010509060101010101" pitchFamily="49" charset="-122"/>
                </a:rPr>
                <a:t>利用变量代换</a:t>
              </a:r>
              <a:endParaRPr lang="zh-CN" altLang="en-US" sz="3200">
                <a:solidFill>
                  <a:schemeClr val="tx1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32775" name="Text Box 24"/>
          <p:cNvSpPr txBox="1">
            <a:spLocks noChangeArrowheads="1"/>
          </p:cNvSpPr>
          <p:nvPr/>
        </p:nvSpPr>
        <p:spPr bwMode="auto">
          <a:xfrm>
            <a:off x="1919655" y="1491542"/>
            <a:ext cx="11620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 dirty="0" smtClean="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kumimoji="0" lang="en-US" altLang="zh-CN" sz="2400" b="1" dirty="0">
              <a:solidFill>
                <a:srgbClr val="FF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76" name="Text Box 27"/>
          <p:cNvSpPr txBox="1">
            <a:spLocks noChangeArrowheads="1"/>
          </p:cNvSpPr>
          <p:nvPr/>
        </p:nvSpPr>
        <p:spPr bwMode="auto">
          <a:xfrm>
            <a:off x="2039938" y="2413202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2922099" y="786186"/>
          <a:ext cx="5327192" cy="87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8" name="Equation" r:id="rId1" imgW="59131200" imgH="9753600" progId="Equation.DSMT4">
                  <p:embed/>
                </p:oleObj>
              </mc:Choice>
              <mc:Fallback>
                <p:oleObj name="Equation" r:id="rId1" imgW="59131200" imgH="9753600" progId="Equation.DSMT4">
                  <p:embed/>
                  <p:pic>
                    <p:nvPicPr>
                      <p:cNvPr id="0" name="图片 25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099" y="786186"/>
                        <a:ext cx="5327192" cy="87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3275763" y="1623711"/>
          <a:ext cx="2099512" cy="98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9" name="Equation" r:id="rId3" imgW="23469600" imgH="10363200" progId="Equation.DSMT4">
                  <p:embed/>
                </p:oleObj>
              </mc:Choice>
              <mc:Fallback>
                <p:oleObj name="Equation" r:id="rId3" imgW="23469600" imgH="10363200" progId="Equation.DSMT4">
                  <p:embed/>
                  <p:pic>
                    <p:nvPicPr>
                      <p:cNvPr id="0" name="图片 25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763" y="1623711"/>
                        <a:ext cx="2099512" cy="98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5375275" y="1611129"/>
          <a:ext cx="2064905" cy="13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0" name="Equation" r:id="rId5" imgW="21945600" imgH="14325600" progId="Equation.DSMT4">
                  <p:embed/>
                </p:oleObj>
              </mc:Choice>
              <mc:Fallback>
                <p:oleObj name="Equation" r:id="rId5" imgW="21945600" imgH="14325600" progId="Equation.DSMT4">
                  <p:embed/>
                  <p:pic>
                    <p:nvPicPr>
                      <p:cNvPr id="0" name="图片 25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1611129"/>
                        <a:ext cx="2064905" cy="1380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8103757" y="2160906"/>
            <a:ext cx="266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ea typeface="隶书" panose="02010509060101010101" pitchFamily="49" charset="-122"/>
              </a:rPr>
              <a:t>等比级数的和</a:t>
            </a:r>
            <a:endParaRPr lang="zh-CN" altLang="en-US" sz="3200" dirty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33798" name="Text Box 23"/>
          <p:cNvSpPr txBox="1">
            <a:spLocks noChangeArrowheads="1"/>
          </p:cNvSpPr>
          <p:nvPr/>
        </p:nvSpPr>
        <p:spPr bwMode="auto">
          <a:xfrm>
            <a:off x="1937501" y="953987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4</a:t>
            </a:r>
            <a:endParaRPr kumimoji="0" lang="en-US" altLang="zh-CN" sz="24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799" name="Text Box 26"/>
          <p:cNvSpPr txBox="1">
            <a:spLocks noChangeArrowheads="1"/>
          </p:cNvSpPr>
          <p:nvPr/>
        </p:nvSpPr>
        <p:spPr bwMode="auto">
          <a:xfrm>
            <a:off x="2005764" y="1926749"/>
            <a:ext cx="62547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31771" name="Object 27"/>
          <p:cNvGraphicFramePr>
            <a:graphicFrameLocks noChangeAspect="1"/>
          </p:cNvGraphicFramePr>
          <p:nvPr/>
        </p:nvGraphicFramePr>
        <p:xfrm>
          <a:off x="2203149" y="2893364"/>
          <a:ext cx="6146248" cy="96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1" name="Equation" r:id="rId8" imgW="65836800" imgH="10363200" progId="Equation.DSMT4">
                  <p:embed/>
                </p:oleObj>
              </mc:Choice>
              <mc:Fallback>
                <p:oleObj name="Equation" r:id="rId8" imgW="65836800" imgH="10363200" progId="Equation.DSMT4">
                  <p:embed/>
                  <p:pic>
                    <p:nvPicPr>
                      <p:cNvPr id="0" name="图片 25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149" y="2893364"/>
                        <a:ext cx="6146248" cy="967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2592388" y="3880028"/>
          <a:ext cx="2683885" cy="140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2" name="Equation" r:id="rId10" imgW="27432000" imgH="14325600" progId="Equation.DSMT4">
                  <p:embed/>
                </p:oleObj>
              </mc:Choice>
              <mc:Fallback>
                <p:oleObj name="Equation" r:id="rId10" imgW="27432000" imgH="14325600" progId="Equation.DSMT4">
                  <p:embed/>
                  <p:pic>
                    <p:nvPicPr>
                      <p:cNvPr id="0" name="图片 25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880028"/>
                        <a:ext cx="2683885" cy="1401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5276273" y="3848150"/>
          <a:ext cx="3144996" cy="104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3" name="Equation" r:id="rId12" imgW="32004000" imgH="10668000" progId="Equation.DSMT4">
                  <p:embed/>
                </p:oleObj>
              </mc:Choice>
              <mc:Fallback>
                <p:oleObj name="Equation" r:id="rId12" imgW="32004000" imgH="10668000" progId="Equation.DSMT4">
                  <p:embed/>
                  <p:pic>
                    <p:nvPicPr>
                      <p:cNvPr id="0" name="图片 25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273" y="3848150"/>
                        <a:ext cx="3144996" cy="1048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31"/>
          <p:cNvGraphicFramePr>
            <a:graphicFrameLocks noChangeAspect="1"/>
          </p:cNvGraphicFramePr>
          <p:nvPr/>
        </p:nvGraphicFramePr>
        <p:xfrm>
          <a:off x="3090503" y="5228439"/>
          <a:ext cx="2773721" cy="951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4" name="Equation" r:id="rId14" imgW="31089600" imgH="10668000" progId="Equation.DSMT4">
                  <p:embed/>
                </p:oleObj>
              </mc:Choice>
              <mc:Fallback>
                <p:oleObj name="Equation" r:id="rId14" imgW="31089600" imgH="10668000" progId="Equation.DSMT4">
                  <p:embed/>
                  <p:pic>
                    <p:nvPicPr>
                      <p:cNvPr id="0" name="图片 25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503" y="5228439"/>
                        <a:ext cx="2773721" cy="951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/>
          <p:nvPr/>
        </p:nvGrpSpPr>
        <p:grpSpPr bwMode="auto">
          <a:xfrm>
            <a:off x="9132454" y="4585569"/>
            <a:ext cx="1960563" cy="936626"/>
            <a:chOff x="4159" y="2885"/>
            <a:chExt cx="1235" cy="590"/>
          </a:xfrm>
        </p:grpSpPr>
        <p:sp>
          <p:nvSpPr>
            <p:cNvPr id="33807" name="Rectangle 34"/>
            <p:cNvSpPr>
              <a:spLocks noChangeArrowheads="1"/>
            </p:cNvSpPr>
            <p:nvPr/>
          </p:nvSpPr>
          <p:spPr bwMode="auto">
            <a:xfrm>
              <a:off x="4159" y="2886"/>
              <a:ext cx="1225" cy="589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FF7C8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3808" name="Object 32"/>
            <p:cNvGraphicFramePr>
              <a:graphicFrameLocks noChangeAspect="1"/>
            </p:cNvGraphicFramePr>
            <p:nvPr/>
          </p:nvGraphicFramePr>
          <p:xfrm>
            <a:off x="4159" y="2885"/>
            <a:ext cx="1235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5" name="Equation" r:id="rId16" imgW="21945600" imgH="9753600" progId="Equation.DSMT4">
                    <p:embed/>
                  </p:oleObj>
                </mc:Choice>
                <mc:Fallback>
                  <p:oleObj name="Equation" r:id="rId16" imgW="21945600" imgH="9753600" progId="Equation.DSMT4">
                    <p:embed/>
                    <p:pic>
                      <p:nvPicPr>
                        <p:cNvPr id="0" name="图片 25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2885"/>
                          <a:ext cx="1235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77" name="Object 33"/>
          <p:cNvGraphicFramePr>
            <a:graphicFrameLocks noChangeAspect="1"/>
          </p:cNvGraphicFramePr>
          <p:nvPr/>
        </p:nvGraphicFramePr>
        <p:xfrm>
          <a:off x="7341182" y="6010873"/>
          <a:ext cx="762575" cy="45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6" name="Equation" r:id="rId18" imgW="8534400" imgH="4267200" progId="Equation.DSMT4">
                  <p:embed/>
                </p:oleObj>
              </mc:Choice>
              <mc:Fallback>
                <p:oleObj name="Equation" r:id="rId18" imgW="8534400" imgH="4267200" progId="Equation.DSMT4">
                  <p:embed/>
                  <p:pic>
                    <p:nvPicPr>
                      <p:cNvPr id="0" name="图片 25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182" y="6010873"/>
                        <a:ext cx="762575" cy="459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0" name="Object 36"/>
          <p:cNvGraphicFramePr>
            <a:graphicFrameLocks noChangeAspect="1"/>
          </p:cNvGraphicFramePr>
          <p:nvPr/>
        </p:nvGraphicFramePr>
        <p:xfrm>
          <a:off x="6056349" y="5418854"/>
          <a:ext cx="1795182" cy="47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7" name="Equation" r:id="rId20" imgW="18288000" imgH="4876800" progId="Equation.DSMT4">
                  <p:embed/>
                </p:oleObj>
              </mc:Choice>
              <mc:Fallback>
                <p:oleObj name="Equation" r:id="rId20" imgW="18288000" imgH="4876800" progId="Equation.DSMT4">
                  <p:embed/>
                  <p:pic>
                    <p:nvPicPr>
                      <p:cNvPr id="0" name="图片 25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49" y="5418854"/>
                        <a:ext cx="1795182" cy="478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0" grpId="0" autoUpdateAnimBg="0"/>
      <p:bldP spid="3379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41820" y="861017"/>
          <a:ext cx="690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2" name="Equation" r:id="rId1" imgW="78028800" imgH="9753600" progId="Equation.DSMT4">
                  <p:embed/>
                </p:oleObj>
              </mc:Choice>
              <mc:Fallback>
                <p:oleObj name="Equation" r:id="rId1" imgW="78028800" imgH="9753600" progId="Equation.DSMT4">
                  <p:embed/>
                  <p:pic>
                    <p:nvPicPr>
                      <p:cNvPr id="0" name="图片 422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41820" y="861017"/>
                        <a:ext cx="6908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54016" y="1681916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+mn-ea"/>
                <a:cs typeface="Times New Roman" panose="02020603050405020304" pitchFamily="18" charset="0"/>
              </a:rPr>
              <a:t>并指出其</a:t>
            </a:r>
            <a:r>
              <a:rPr lang="zh-CN" altLang="zh-CN" sz="2800" b="1" dirty="0" smtClean="0">
                <a:latin typeface="+mn-ea"/>
                <a:cs typeface="Times New Roman" panose="02020603050405020304" pitchFamily="18" charset="0"/>
              </a:rPr>
              <a:t>收敛</a:t>
            </a: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域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1762" y="958267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186050" y="2296519"/>
          <a:ext cx="3106268" cy="97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3" name="Equation" r:id="rId3" imgW="32918400" imgH="10363200" progId="Equation.DSMT4">
                  <p:embed/>
                </p:oleObj>
              </mc:Choice>
              <mc:Fallback>
                <p:oleObj name="Equation" r:id="rId3" imgW="32918400" imgH="10363200" progId="Equation.DSMT4">
                  <p:embed/>
                  <p:pic>
                    <p:nvPicPr>
                      <p:cNvPr id="0" name="图片 422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6050" y="2296519"/>
                        <a:ext cx="3106268" cy="977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362656" y="2239459"/>
          <a:ext cx="3822295" cy="1029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4" name="Equation" r:id="rId5" imgW="39624000" imgH="10668000" progId="Equation.DSMT4">
                  <p:embed/>
                </p:oleObj>
              </mc:Choice>
              <mc:Fallback>
                <p:oleObj name="Equation" r:id="rId5" imgW="39624000" imgH="10668000" progId="Equation.DSMT4">
                  <p:embed/>
                  <p:pic>
                    <p:nvPicPr>
                      <p:cNvPr id="0" name="图片 42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2656" y="2239459"/>
                        <a:ext cx="3822295" cy="1029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878413" y="3303462"/>
          <a:ext cx="3511880" cy="89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5" name="Equation" r:id="rId7" imgW="38404800" imgH="9753600" progId="Equation.DSMT4">
                  <p:embed/>
                </p:oleObj>
              </mc:Choice>
              <mc:Fallback>
                <p:oleObj name="Equation" r:id="rId7" imgW="38404800" imgH="9753600" progId="Equation.DSMT4">
                  <p:embed/>
                  <p:pic>
                    <p:nvPicPr>
                      <p:cNvPr id="0" name="图片 422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8413" y="3303462"/>
                        <a:ext cx="3511880" cy="891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826338" y="4198496"/>
          <a:ext cx="39020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6" name="Equation" r:id="rId9" imgW="42672000" imgH="14325600" progId="Equation.DSMT4">
                  <p:embed/>
                </p:oleObj>
              </mc:Choice>
              <mc:Fallback>
                <p:oleObj name="Equation" r:id="rId9" imgW="42672000" imgH="14325600" progId="Equation.DSMT4">
                  <p:embed/>
                  <p:pic>
                    <p:nvPicPr>
                      <p:cNvPr id="0" name="图片 422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6338" y="4198496"/>
                        <a:ext cx="3902075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748236" y="4224412"/>
          <a:ext cx="2431163" cy="91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7" name="Equation" r:id="rId11" imgW="27432000" imgH="10363200" progId="Equation.DSMT4">
                  <p:embed/>
                </p:oleObj>
              </mc:Choice>
              <mc:Fallback>
                <p:oleObj name="Equation" r:id="rId11" imgW="27432000" imgH="10363200" progId="Equation.DSMT4">
                  <p:embed/>
                  <p:pic>
                    <p:nvPicPr>
                      <p:cNvPr id="0" name="图片 422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48236" y="4224412"/>
                        <a:ext cx="2431163" cy="918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732046" y="5397118"/>
          <a:ext cx="2591634" cy="104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8" name="Equation" r:id="rId13" imgW="26517600" imgH="10668000" progId="Equation.DSMT4">
                  <p:embed/>
                </p:oleObj>
              </mc:Choice>
              <mc:Fallback>
                <p:oleObj name="Equation" r:id="rId13" imgW="26517600" imgH="10668000" progId="Equation.DSMT4">
                  <p:embed/>
                  <p:pic>
                    <p:nvPicPr>
                      <p:cNvPr id="0" name="图片 422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2046" y="5397118"/>
                        <a:ext cx="2591634" cy="1042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512936" y="5639024"/>
          <a:ext cx="24352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9" name="Equation" r:id="rId15" imgW="22555200" imgH="5181600" progId="Equation.DSMT4">
                  <p:embed/>
                </p:oleObj>
              </mc:Choice>
              <mc:Fallback>
                <p:oleObj name="Equation" r:id="rId15" imgW="22555200" imgH="5181600" progId="Equation.DSMT4">
                  <p:embed/>
                  <p:pic>
                    <p:nvPicPr>
                      <p:cNvPr id="0" name="图片 422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12936" y="5639024"/>
                        <a:ext cx="24352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433146" y="249238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19223" y="1669385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(2007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年考研高数三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1828800" y="1828801"/>
            <a:ext cx="8153400" cy="4856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2554607" y="3471247"/>
          <a:ext cx="67008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Equation" r:id="rId2" imgW="3098800" imgH="406400" progId="Equation.DSMT4">
                  <p:embed/>
                </p:oleObj>
              </mc:Choice>
              <mc:Fallback>
                <p:oleObj name="Equation" r:id="rId2" imgW="3098800" imgH="406400" progId="Equation.DSMT4">
                  <p:embed/>
                  <p:pic>
                    <p:nvPicPr>
                      <p:cNvPr id="0" name="图片 2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607" y="3471247"/>
                        <a:ext cx="67008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3442334" y="4231389"/>
          <a:ext cx="46021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Equation" r:id="rId4" imgW="2057400" imgH="419100" progId="Equation.DSMT4">
                  <p:embed/>
                </p:oleObj>
              </mc:Choice>
              <mc:Fallback>
                <p:oleObj name="Equation" r:id="rId4" imgW="2057400" imgH="419100" progId="Equation.DSMT4">
                  <p:embed/>
                  <p:pic>
                    <p:nvPicPr>
                      <p:cNvPr id="0" name="图片 2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334" y="4231389"/>
                        <a:ext cx="460216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2133601" y="152401"/>
            <a:ext cx="1571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   习</a:t>
            </a:r>
            <a:endParaRPr lang="zh-CN" altLang="en-US" sz="4000" b="1" dirty="0">
              <a:solidFill>
                <a:srgbClr val="FF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33602" y="5399088"/>
          <a:ext cx="4455458" cy="933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Equation" r:id="rId6" imgW="51206400" imgH="10668000" progId="Equation.DSMT4">
                  <p:embed/>
                </p:oleObj>
              </mc:Choice>
              <mc:Fallback>
                <p:oleObj name="Equation" r:id="rId6" imgW="51206400" imgH="106680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2" y="5399088"/>
                        <a:ext cx="4455458" cy="933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699810" y="5657056"/>
          <a:ext cx="2555634" cy="46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Equation" r:id="rId8" imgW="30175200" imgH="5486400" progId="Equation.DSMT4">
                  <p:embed/>
                </p:oleObj>
              </mc:Choice>
              <mc:Fallback>
                <p:oleObj name="Equation" r:id="rId8" imgW="30175200" imgH="5486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810" y="5657056"/>
                        <a:ext cx="2555634" cy="465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1828800" y="1062982"/>
            <a:ext cx="36799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．泰勒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(Taylor)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公式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95755" y="2143391"/>
          <a:ext cx="63738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Equation" r:id="rId10" imgW="68580000" imgH="5486400" progId="Equation.DSMT4">
                  <p:embed/>
                </p:oleObj>
              </mc:Choice>
              <mc:Fallback>
                <p:oleObj name="Equation" r:id="rId10" imgW="68580000" imgH="54864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755" y="2143391"/>
                        <a:ext cx="6373813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95755" y="2849158"/>
          <a:ext cx="2618941" cy="53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Equation" r:id="rId12" imgW="26517600" imgH="5486400" progId="Equation.DSMT4">
                  <p:embed/>
                </p:oleObj>
              </mc:Choice>
              <mc:Fallback>
                <p:oleObj name="Equation" r:id="rId12" imgW="26517600" imgH="54864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755" y="2849158"/>
                        <a:ext cx="2618941" cy="537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560648" y="2614381"/>
          <a:ext cx="2591634" cy="104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5" name="Equation" r:id="rId1" imgW="26517600" imgH="10668000" progId="Equation.DSMT4">
                  <p:embed/>
                </p:oleObj>
              </mc:Choice>
              <mc:Fallback>
                <p:oleObj name="Equation" r:id="rId1" imgW="26517600" imgH="10668000" progId="Equation.DSMT4">
                  <p:embed/>
                  <p:pic>
                    <p:nvPicPr>
                      <p:cNvPr id="0" name="图片 4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0648" y="2614381"/>
                        <a:ext cx="2591634" cy="1042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765384" y="1416839"/>
          <a:ext cx="3817937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6" name="Equation" r:id="rId3" imgW="41757600" imgH="15240000" progId="Equation.DSMT4">
                  <p:embed/>
                </p:oleObj>
              </mc:Choice>
              <mc:Fallback>
                <p:oleObj name="Equation" r:id="rId3" imgW="41757600" imgH="15240000" progId="Equation.DSMT4">
                  <p:embed/>
                  <p:pic>
                    <p:nvPicPr>
                      <p:cNvPr id="0" name="图片 4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5384" y="1416839"/>
                        <a:ext cx="3817937" cy="139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595921" y="1344613"/>
          <a:ext cx="2997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7" name="Equation" r:id="rId5" imgW="33832800" imgH="11277600" progId="Equation.DSMT4">
                  <p:embed/>
                </p:oleObj>
              </mc:Choice>
              <mc:Fallback>
                <p:oleObj name="Equation" r:id="rId5" imgW="33832800" imgH="11277600" progId="Equation.DSMT4">
                  <p:embed/>
                  <p:pic>
                    <p:nvPicPr>
                      <p:cNvPr id="0" name="图片 4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5921" y="1344613"/>
                        <a:ext cx="299720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394977" y="2880523"/>
          <a:ext cx="24018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8" name="Equation" r:id="rId7" imgW="22250400" imgH="5181600" progId="Equation.DSMT4">
                  <p:embed/>
                </p:oleObj>
              </mc:Choice>
              <mc:Fallback>
                <p:oleObj name="Equation" r:id="rId7" imgW="22250400" imgH="5181600" progId="Equation.DSMT4">
                  <p:embed/>
                  <p:pic>
                    <p:nvPicPr>
                      <p:cNvPr id="0" name="图片 4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977" y="2880523"/>
                        <a:ext cx="2401888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23610" y="362137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054552" y="4144593"/>
          <a:ext cx="6746549" cy="1081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9" name="Equation" r:id="rId9" imgW="70408800" imgH="11277600" progId="Equation.DSMT4">
                  <p:embed/>
                </p:oleObj>
              </mc:Choice>
              <mc:Fallback>
                <p:oleObj name="Equation" r:id="rId9" imgW="70408800" imgH="11277600" progId="Equation.DSMT4">
                  <p:embed/>
                  <p:pic>
                    <p:nvPicPr>
                      <p:cNvPr id="0" name="图片 4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4552" y="4144593"/>
                        <a:ext cx="6746549" cy="1081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60648" y="5358121"/>
            <a:ext cx="3587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故收敛域为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-1&lt;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3.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055557" y="985056"/>
          <a:ext cx="2794366" cy="876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8" name="Equation" r:id="rId1" imgW="30784800" imgH="9753600" progId="Equation.DSMT4">
                  <p:embed/>
                </p:oleObj>
              </mc:Choice>
              <mc:Fallback>
                <p:oleObj name="Equation" r:id="rId1" imgW="30784800" imgH="9753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557" y="985056"/>
                        <a:ext cx="2794366" cy="876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01335" y="1955103"/>
          <a:ext cx="8162803" cy="12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9" name="Equation" r:id="rId3" imgW="92659200" imgH="14325600" progId="Equation.DSMT4">
                  <p:embed/>
                </p:oleObj>
              </mc:Choice>
              <mc:Fallback>
                <p:oleObj name="Equation" r:id="rId3" imgW="92659200" imgH="14325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335" y="1955103"/>
                        <a:ext cx="8162803" cy="1250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664138" y="1952626"/>
          <a:ext cx="1326242" cy="87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0" name="Equation" r:id="rId5" imgW="14630400" imgH="9753600" progId="Equation.DSMT4">
                  <p:embed/>
                </p:oleObj>
              </mc:Choice>
              <mc:Fallback>
                <p:oleObj name="Equation" r:id="rId5" imgW="14630400" imgH="9753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4138" y="1952626"/>
                        <a:ext cx="1326242" cy="877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61690" y="1159178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将函数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849923" y="1156648"/>
            <a:ext cx="3005900" cy="533073"/>
            <a:chOff x="5723794" y="657552"/>
            <a:chExt cx="3005900" cy="533073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6501001" y="806833"/>
            <a:ext cx="299847" cy="314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1" name="Equation" r:id="rId7" imgW="3352800" imgH="3352800" progId="Equation.DSMT4">
                    <p:embed/>
                  </p:oleObj>
                </mc:Choice>
                <mc:Fallback>
                  <p:oleObj name="Equation" r:id="rId7" imgW="3352800" imgH="3352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1001" y="806833"/>
                          <a:ext cx="299847" cy="31438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723794" y="657552"/>
              <a:ext cx="9104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展为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864814" y="667405"/>
              <a:ext cx="18648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的幂级数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33606" y="116157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43219" y="215728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8508235" y="3363161"/>
          <a:ext cx="1089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2" name="Equation" r:id="rId9" imgW="12192000" imgH="5791200" progId="Equation.DSMT4">
                  <p:embed/>
                </p:oleObj>
              </mc:Choice>
              <mc:Fallback>
                <p:oleObj name="Equation" r:id="rId9" imgW="12192000" imgH="579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8235" y="3363161"/>
                        <a:ext cx="1089025" cy="52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982617" y="3198655"/>
            <a:ext cx="7268756" cy="940745"/>
            <a:chOff x="1200732" y="3761047"/>
            <a:chExt cx="7268756" cy="94074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2065453" y="3761047"/>
            <a:ext cx="6404035" cy="940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3" name="Equation" r:id="rId11" imgW="70104000" imgH="10363200" progId="Equation.DSMT4">
                    <p:embed/>
                  </p:oleObj>
                </mc:Choice>
                <mc:Fallback>
                  <p:oleObj name="Equation" r:id="rId11" imgW="70104000" imgH="10363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5453" y="3761047"/>
                          <a:ext cx="6404035" cy="9407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200732" y="3959628"/>
              <a:ext cx="6078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1571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82617" y="4048070"/>
            <a:ext cx="6271553" cy="952629"/>
            <a:chOff x="1201908" y="4829974"/>
            <a:chExt cx="6271553" cy="952629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2272811" y="4829974"/>
            <a:ext cx="5200650" cy="952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4" name="Equation" r:id="rId13" imgW="56083200" imgH="10363200" progId="Equation.DSMT4">
                    <p:embed/>
                  </p:oleObj>
                </mc:Choice>
                <mc:Fallback>
                  <p:oleObj name="Equation" r:id="rId13" imgW="56083200" imgH="10363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811" y="4829974"/>
                          <a:ext cx="5200650" cy="9526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/>
            <p:cNvSpPr txBox="1"/>
            <p:nvPr/>
          </p:nvSpPr>
          <p:spPr>
            <a:xfrm>
              <a:off x="1201908" y="5044678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得</a:t>
              </a:r>
              <a:endParaRPr lang="zh-CN" altLang="en-US" sz="2800" b="1" dirty="0"/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982617" y="5000699"/>
            <a:ext cx="6604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在幂级数的收敛区间内可逐项积分得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1090308" y="5467311"/>
          <a:ext cx="63404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5" name="Equation" r:id="rId15" imgW="69494400" imgH="10363200" progId="Equation.DSMT4">
                  <p:embed/>
                </p:oleObj>
              </mc:Choice>
              <mc:Fallback>
                <p:oleObj name="Equation" r:id="rId15" imgW="69494400" imgH="10363200" progId="Equation.DSMT4">
                  <p:embed/>
                  <p:pic>
                    <p:nvPicPr>
                      <p:cNvPr id="0" name="图片 40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308" y="5467311"/>
                        <a:ext cx="6340475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430783" y="5443358"/>
          <a:ext cx="2952004" cy="963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6" name="Equation" r:id="rId17" imgW="32918400" imgH="10668000" progId="Equation.DSMT4">
                  <p:embed/>
                </p:oleObj>
              </mc:Choice>
              <mc:Fallback>
                <p:oleObj name="Equation" r:id="rId17" imgW="32918400" imgH="10668000" progId="Equation.DSMT4">
                  <p:embed/>
                  <p:pic>
                    <p:nvPicPr>
                      <p:cNvPr id="0" name="图片 40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0783" y="5443358"/>
                        <a:ext cx="2952004" cy="963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346883" y="1109304"/>
            <a:ext cx="3059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且收敛区间不变，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392180" y="1109304"/>
            <a:ext cx="38583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右端级数均收敛，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404300" y="2422369"/>
            <a:ext cx="8042126" cy="1089025"/>
            <a:chOff x="1404300" y="4260889"/>
            <a:chExt cx="8042126" cy="1089025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2499526" y="4260889"/>
            <a:ext cx="6946900" cy="1089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3" name="Equation" r:id="rId1" imgW="68580000" imgH="10668000" progId="Equation.DSMT4">
                    <p:embed/>
                  </p:oleObj>
                </mc:Choice>
                <mc:Fallback>
                  <p:oleObj name="Equation" r:id="rId1" imgW="68580000" imgH="10668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9526" y="4260889"/>
                          <a:ext cx="6946900" cy="1089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404300" y="4543288"/>
              <a:ext cx="13238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因此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985567" y="1836770"/>
            <a:ext cx="2921717" cy="548309"/>
            <a:chOff x="6909187" y="4332270"/>
            <a:chExt cx="2921717" cy="548309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421770" y="4407150"/>
            <a:ext cx="831819" cy="422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4" name="Equation" r:id="rId3" imgW="8534400" imgH="4267200" progId="Equation.DSMT4">
                    <p:embed/>
                  </p:oleObj>
                </mc:Choice>
                <mc:Fallback>
                  <p:oleObj name="Equation" r:id="rId3" imgW="8534400" imgH="426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1770" y="4407150"/>
                          <a:ext cx="831819" cy="42217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8203224" y="4332270"/>
              <a:ext cx="16276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无定义，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909187" y="4357359"/>
              <a:ext cx="5766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47825" y="1101985"/>
            <a:ext cx="2503137" cy="523220"/>
            <a:chOff x="2346431" y="2217272"/>
            <a:chExt cx="2503137" cy="52322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2891773" y="2260056"/>
            <a:ext cx="1064073" cy="424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5" name="Equation" r:id="rId5" imgW="10972800" imgH="4267200" progId="Equation.DSMT4">
                    <p:embed/>
                  </p:oleObj>
                </mc:Choice>
                <mc:Fallback>
                  <p:oleObj name="Equation" r:id="rId5" imgW="10972800" imgH="426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1773" y="2260056"/>
                          <a:ext cx="1064073" cy="42414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矩形 19"/>
            <p:cNvSpPr/>
            <p:nvPr/>
          </p:nvSpPr>
          <p:spPr>
            <a:xfrm>
              <a:off x="2346431" y="2217272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3891946" y="2217272"/>
              <a:ext cx="9576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时，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54945" y="1606069"/>
            <a:ext cx="6967704" cy="922172"/>
            <a:chOff x="1379426" y="3359447"/>
            <a:chExt cx="6967704" cy="922172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2658379" y="3359447"/>
            <a:ext cx="2940783" cy="922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6" name="Equation" r:id="rId7" imgW="30784800" imgH="9753600" progId="Equation.DSMT4">
                    <p:embed/>
                  </p:oleObj>
                </mc:Choice>
                <mc:Fallback>
                  <p:oleObj name="Equation" r:id="rId7" imgW="30784800" imgH="9753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8379" y="3359447"/>
                          <a:ext cx="2940783" cy="9221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" name="组合 18"/>
            <p:cNvGrpSpPr/>
            <p:nvPr/>
          </p:nvGrpSpPr>
          <p:grpSpPr>
            <a:xfrm>
              <a:off x="5562908" y="3568712"/>
              <a:ext cx="2784222" cy="527480"/>
              <a:chOff x="3147088" y="4450241"/>
              <a:chExt cx="2784222" cy="527480"/>
            </a:xfrm>
          </p:grpSpPr>
          <p:graphicFrame>
            <p:nvGraphicFramePr>
              <p:cNvPr id="8" name="对象 7"/>
              <p:cNvGraphicFramePr>
                <a:graphicFrameLocks noChangeAspect="1"/>
              </p:cNvGraphicFramePr>
              <p:nvPr/>
            </p:nvGraphicFramePr>
            <p:xfrm>
              <a:off x="3557156" y="4463244"/>
              <a:ext cx="1119119" cy="4476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77" name="Equation" r:id="rId9" imgW="10972800" imgH="4267200" progId="Equation.DSMT4">
                      <p:embed/>
                    </p:oleObj>
                  </mc:Choice>
                  <mc:Fallback>
                    <p:oleObj name="Equation" r:id="rId9" imgW="10972800" imgH="42672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7156" y="4463244"/>
                            <a:ext cx="1119119" cy="44764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3147088" y="4450241"/>
                <a:ext cx="61546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4626006" y="4454501"/>
                <a:ext cx="130530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连续，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1379426" y="3621057"/>
              <a:ext cx="1435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而左端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1301769" y="556136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152447" y="5380038"/>
            <a:ext cx="8949121" cy="874712"/>
            <a:chOff x="2152447" y="5380038"/>
            <a:chExt cx="8949121" cy="874712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3286125" y="5380038"/>
            <a:ext cx="4624388" cy="874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8" name="Equation" r:id="rId11" imgW="51206400" imgH="9753600" progId="Equation.DSMT4">
                    <p:embed/>
                  </p:oleObj>
                </mc:Choice>
                <mc:Fallback>
                  <p:oleObj name="Equation" r:id="rId11" imgW="51206400" imgH="97536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25" y="5380038"/>
                          <a:ext cx="4624388" cy="8747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7791284" y="5561363"/>
              <a:ext cx="33102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展开成</a:t>
              </a: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的幂级数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zh-CN" alt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2152447" y="5562185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将函数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246430" y="359741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15259" y="3439339"/>
            <a:ext cx="7080366" cy="876300"/>
            <a:chOff x="2311738" y="3549650"/>
            <a:chExt cx="7080366" cy="876300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311738" y="3706235"/>
              <a:ext cx="1261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将函数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3430588" y="3549650"/>
            <a:ext cx="2960687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9" name="Equation" r:id="rId13" imgW="32613600" imgH="9753600" progId="Equation.DSMT4">
                    <p:embed/>
                  </p:oleObj>
                </mc:Choice>
                <mc:Fallback>
                  <p:oleObj name="Equation" r:id="rId13" imgW="32613600" imgH="9753600" progId="Equation.DSMT4">
                    <p:embed/>
                    <p:pic>
                      <p:nvPicPr>
                        <p:cNvPr id="0" name="图片 41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588" y="3549650"/>
                          <a:ext cx="2960687" cy="8763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组合 33"/>
            <p:cNvGrpSpPr/>
            <p:nvPr/>
          </p:nvGrpSpPr>
          <p:grpSpPr>
            <a:xfrm>
              <a:off x="6386204" y="3693006"/>
              <a:ext cx="3005900" cy="533073"/>
              <a:chOff x="5723794" y="657552"/>
              <a:chExt cx="3005900" cy="533073"/>
            </a:xfrm>
          </p:grpSpPr>
          <p:graphicFrame>
            <p:nvGraphicFramePr>
              <p:cNvPr id="35" name="对象 34"/>
              <p:cNvGraphicFramePr>
                <a:graphicFrameLocks noChangeAspect="1"/>
              </p:cNvGraphicFramePr>
              <p:nvPr/>
            </p:nvGraphicFramePr>
            <p:xfrm>
              <a:off x="6501001" y="806833"/>
              <a:ext cx="299847" cy="314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80" name="Equation" r:id="rId15" imgW="3352800" imgH="3352800" progId="Equation.DSMT4">
                      <p:embed/>
                    </p:oleObj>
                  </mc:Choice>
                  <mc:Fallback>
                    <p:oleObj name="Equation" r:id="rId15" imgW="3352800" imgH="3352800" progId="Equation.DSMT4">
                      <p:embed/>
                      <p:pic>
                        <p:nvPicPr>
                          <p:cNvPr id="0" name="图片 412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01001" y="806833"/>
                            <a:ext cx="299847" cy="31438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5723794" y="657552"/>
                <a:ext cx="91047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展为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6864814" y="667405"/>
                <a:ext cx="186488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的幂级数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endPara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1575664" y="4377420"/>
            <a:ext cx="3995916" cy="910433"/>
            <a:chOff x="1580189" y="4292337"/>
            <a:chExt cx="3995916" cy="910433"/>
          </a:xfrm>
        </p:grpSpPr>
        <p:sp>
          <p:nvSpPr>
            <p:cNvPr id="38" name="Rectangle 77"/>
            <p:cNvSpPr>
              <a:spLocks noChangeArrowheads="1"/>
            </p:cNvSpPr>
            <p:nvPr/>
          </p:nvSpPr>
          <p:spPr bwMode="auto">
            <a:xfrm>
              <a:off x="1580189" y="4503023"/>
              <a:ext cx="16793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并求级数</a:t>
              </a:r>
              <a:endPara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3202622" y="4292337"/>
            <a:ext cx="1265566" cy="910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1" name="Equation" r:id="rId17" imgW="14935200" imgH="10668000" progId="Equation.DSMT4">
                    <p:embed/>
                  </p:oleObj>
                </mc:Choice>
                <mc:Fallback>
                  <p:oleObj name="Equation" r:id="rId17" imgW="14935200" imgH="106680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2622" y="4292337"/>
                          <a:ext cx="1265566" cy="9104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Rectangle 78"/>
            <p:cNvSpPr>
              <a:spLocks noChangeArrowheads="1"/>
            </p:cNvSpPr>
            <p:nvPr/>
          </p:nvSpPr>
          <p:spPr bwMode="auto">
            <a:xfrm>
              <a:off x="4498389" y="4503023"/>
              <a:ext cx="107771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的和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945190" y="4670286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(2003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高数一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6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1335" y="78422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08314" y="598522"/>
          <a:ext cx="79533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1" name="Equation" r:id="rId1" imgW="83210400" imgH="10363200" progId="Equation.DSMT4">
                  <p:embed/>
                </p:oleObj>
              </mc:Choice>
              <mc:Fallback>
                <p:oleObj name="Equation" r:id="rId1" imgW="83210400" imgH="10363200" progId="Equation.DSMT4">
                  <p:embed/>
                  <p:pic>
                    <p:nvPicPr>
                      <p:cNvPr id="0" name="图片 383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8314" y="598522"/>
                        <a:ext cx="7953375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58787" y="18171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72658" y="1849672"/>
          <a:ext cx="2449776" cy="49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2" name="Equation" r:id="rId3" imgW="25603200" imgH="5181600" progId="Equation.DSMT4">
                  <p:embed/>
                </p:oleObj>
              </mc:Choice>
              <mc:Fallback>
                <p:oleObj name="Equation" r:id="rId3" imgW="25603200" imgH="5181600" progId="Equation.DSMT4">
                  <p:embed/>
                  <p:pic>
                    <p:nvPicPr>
                      <p:cNvPr id="0" name="图片 383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2658" y="1849672"/>
                        <a:ext cx="2449776" cy="49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278067" y="1534886"/>
          <a:ext cx="3596263" cy="1023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3" name="Equation" r:id="rId5" imgW="37490400" imgH="10668000" progId="Equation.DSMT4">
                  <p:embed/>
                </p:oleObj>
              </mc:Choice>
              <mc:Fallback>
                <p:oleObj name="Equation" r:id="rId5" imgW="37490400" imgH="10668000" progId="Equation.DSMT4">
                  <p:embed/>
                  <p:pic>
                    <p:nvPicPr>
                      <p:cNvPr id="0" name="图片 383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8067" y="1534886"/>
                        <a:ext cx="3596263" cy="1023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874330" y="1566820"/>
          <a:ext cx="295433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4" name="Equation" r:id="rId7" imgW="30784800" imgH="10668000" progId="Equation.DSMT4">
                  <p:embed/>
                </p:oleObj>
              </mc:Choice>
              <mc:Fallback>
                <p:oleObj name="Equation" r:id="rId7" imgW="30784800" imgH="10668000" progId="Equation.DSMT4">
                  <p:embed/>
                  <p:pic>
                    <p:nvPicPr>
                      <p:cNvPr id="0" name="图片 383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74330" y="1566820"/>
                        <a:ext cx="2954338" cy="10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26149" y="2279904"/>
          <a:ext cx="2711654" cy="940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5" name="Equation" r:id="rId9" imgW="29870400" imgH="10363200" progId="Equation.DSMT4">
                  <p:embed/>
                </p:oleObj>
              </mc:Choice>
              <mc:Fallback>
                <p:oleObj name="Equation" r:id="rId9" imgW="29870400" imgH="10363200" progId="Equation.DSMT4">
                  <p:embed/>
                  <p:pic>
                    <p:nvPicPr>
                      <p:cNvPr id="0" name="图片 383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26149" y="2279904"/>
                        <a:ext cx="2711654" cy="940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937208" y="250265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226743" y="2989456"/>
          <a:ext cx="2859305" cy="109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6" name="Equation" r:id="rId11" imgW="31699200" imgH="12192000" progId="Equation.DSMT4">
                  <p:embed/>
                </p:oleObj>
              </mc:Choice>
              <mc:Fallback>
                <p:oleObj name="Equation" r:id="rId11" imgW="31699200" imgH="12192000" progId="Equation.DSMT4">
                  <p:embed/>
                  <p:pic>
                    <p:nvPicPr>
                      <p:cNvPr id="0" name="图片 383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6743" y="2989456"/>
                        <a:ext cx="2859305" cy="1099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034919" y="3129283"/>
          <a:ext cx="2286836" cy="959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7" name="Equation" r:id="rId13" imgW="24688800" imgH="10363200" progId="Equation.DSMT4">
                  <p:embed/>
                </p:oleObj>
              </mc:Choice>
              <mc:Fallback>
                <p:oleObj name="Equation" r:id="rId13" imgW="24688800" imgH="10363200" progId="Equation.DSMT4">
                  <p:embed/>
                  <p:pic>
                    <p:nvPicPr>
                      <p:cNvPr id="0" name="图片 383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4919" y="3129283"/>
                        <a:ext cx="2286836" cy="959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321755" y="3082490"/>
          <a:ext cx="31051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8" name="Equation" r:id="rId15" imgW="33528000" imgH="10363200" progId="Equation.DSMT4">
                  <p:embed/>
                </p:oleObj>
              </mc:Choice>
              <mc:Fallback>
                <p:oleObj name="Equation" r:id="rId15" imgW="33528000" imgH="10363200" progId="Equation.DSMT4">
                  <p:embed/>
                  <p:pic>
                    <p:nvPicPr>
                      <p:cNvPr id="0" name="图片 3835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21755" y="3082490"/>
                        <a:ext cx="3105150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226743" y="4402277"/>
          <a:ext cx="941469" cy="47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59" name="Equation" r:id="rId17" imgW="9753600" imgH="4876800" progId="Equation.DSMT4">
                  <p:embed/>
                </p:oleObj>
              </mc:Choice>
              <mc:Fallback>
                <p:oleObj name="Equation" r:id="rId17" imgW="9753600" imgH="4876800" progId="Equation.DSMT4">
                  <p:embed/>
                  <p:pic>
                    <p:nvPicPr>
                      <p:cNvPr id="0" name="图片 3835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26743" y="4402277"/>
                        <a:ext cx="941469" cy="470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449164" y="4047220"/>
          <a:ext cx="710723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0" name="Equation" r:id="rId19" imgW="74066400" imgH="10668000" progId="Equation.DSMT4">
                  <p:embed/>
                </p:oleObj>
              </mc:Choice>
              <mc:Fallback>
                <p:oleObj name="Equation" r:id="rId19" imgW="74066400" imgH="10668000" progId="Equation.DSMT4">
                  <p:embed/>
                  <p:pic>
                    <p:nvPicPr>
                      <p:cNvPr id="0" name="图片 3835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49164" y="4047220"/>
                        <a:ext cx="7107237" cy="102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226743" y="553798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053629" y="5101022"/>
          <a:ext cx="4813196" cy="147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1" name="Equation" r:id="rId21" imgW="52730400" imgH="16154400" progId="Equation.DSMT4">
                  <p:embed/>
                </p:oleObj>
              </mc:Choice>
              <mc:Fallback>
                <p:oleObj name="Equation" r:id="rId21" imgW="52730400" imgH="16154400" progId="Equation.DSMT4">
                  <p:embed/>
                  <p:pic>
                    <p:nvPicPr>
                      <p:cNvPr id="0" name="图片 3836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53629" y="5101022"/>
                        <a:ext cx="4813196" cy="1474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1255908" y="1395703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(2018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7" name="墨迹 6"/>
              <p14:cNvContentPartPr/>
              <p14:nvPr/>
            </p14:nvContentPartPr>
            <p14:xfrm>
              <a:off x="2971800" y="5816600"/>
              <a:ext cx="4222750" cy="1524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4"/>
            </p:blipFill>
            <p:spPr>
              <a:xfrm>
                <a:off x="2971800" y="5816600"/>
                <a:ext cx="42227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7143750" y="5226050"/>
              <a:ext cx="165100" cy="2730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7143750" y="5226050"/>
                <a:ext cx="1651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墨迹 19"/>
              <p14:cNvContentPartPr/>
              <p14:nvPr/>
            </p14:nvContentPartPr>
            <p14:xfrm>
              <a:off x="7277100" y="5683250"/>
              <a:ext cx="25400" cy="317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8"/>
            </p:blipFill>
            <p:spPr>
              <a:xfrm>
                <a:off x="7277100" y="5683250"/>
                <a:ext cx="25400" cy="3175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6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0542" y="102985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98663" y="1064044"/>
          <a:ext cx="80819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4" name="Equation" r:id="rId1" imgW="84734400" imgH="5486400" progId="Equation.DSMT4">
                  <p:embed/>
                </p:oleObj>
              </mc:Choice>
              <mc:Fallback>
                <p:oleObj name="Equation" r:id="rId1" imgW="84734400" imgH="5486400" progId="Equation.DSMT4">
                  <p:embed/>
                  <p:pic>
                    <p:nvPicPr>
                      <p:cNvPr id="0" name="图片 39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8663" y="1064044"/>
                        <a:ext cx="8081962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89445" y="18102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33284" y="1627557"/>
          <a:ext cx="3537438" cy="96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5" name="Equation" r:id="rId3" imgW="39014400" imgH="10668000" progId="Equation.DSMT4">
                  <p:embed/>
                </p:oleObj>
              </mc:Choice>
              <mc:Fallback>
                <p:oleObj name="Equation" r:id="rId3" imgW="39014400" imgH="10668000" progId="Equation.DSMT4">
                  <p:embed/>
                  <p:pic>
                    <p:nvPicPr>
                      <p:cNvPr id="0" name="图片 39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3284" y="1627557"/>
                        <a:ext cx="3537438" cy="967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22791" y="2567721"/>
          <a:ext cx="54451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6" name="Equation" r:id="rId5" imgW="60045600" imgH="10668000" progId="Equation.DSMT4">
                  <p:embed/>
                </p:oleObj>
              </mc:Choice>
              <mc:Fallback>
                <p:oleObj name="Equation" r:id="rId5" imgW="60045600" imgH="10668000" progId="Equation.DSMT4">
                  <p:embed/>
                  <p:pic>
                    <p:nvPicPr>
                      <p:cNvPr id="0" name="图片 391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2791" y="2567721"/>
                        <a:ext cx="5445125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89445" y="3604474"/>
          <a:ext cx="1749847" cy="49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7" name="Equation" r:id="rId7" imgW="18288000" imgH="5181600" progId="Equation.DSMT4">
                  <p:embed/>
                </p:oleObj>
              </mc:Choice>
              <mc:Fallback>
                <p:oleObj name="Equation" r:id="rId7" imgW="18288000" imgH="5181600" progId="Equation.DSMT4">
                  <p:embed/>
                  <p:pic>
                    <p:nvPicPr>
                      <p:cNvPr id="0" name="图片 391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9445" y="3604474"/>
                        <a:ext cx="1749847" cy="49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002085" y="3789484"/>
          <a:ext cx="2629266" cy="978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8" name="Equation" r:id="rId9" imgW="28651200" imgH="10668000" progId="Equation.DSMT4">
                  <p:embed/>
                </p:oleObj>
              </mc:Choice>
              <mc:Fallback>
                <p:oleObj name="Equation" r:id="rId9" imgW="28651200" imgH="10668000" progId="Equation.DSMT4">
                  <p:embed/>
                  <p:pic>
                    <p:nvPicPr>
                      <p:cNvPr id="0" name="图片 391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2085" y="3789484"/>
                        <a:ext cx="2629266" cy="978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905370" y="4800356"/>
          <a:ext cx="3836510" cy="527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9" name="Equation" r:id="rId11" imgW="39928800" imgH="5486400" progId="Equation.DSMT4">
                  <p:embed/>
                </p:oleObj>
              </mc:Choice>
              <mc:Fallback>
                <p:oleObj name="Equation" r:id="rId11" imgW="39928800" imgH="5486400" progId="Equation.DSMT4">
                  <p:embed/>
                  <p:pic>
                    <p:nvPicPr>
                      <p:cNvPr id="0" name="图片 391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05370" y="4800356"/>
                        <a:ext cx="3836510" cy="527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89445" y="477854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107138" y="555673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114550" y="5359400"/>
          <a:ext cx="785018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0" name="Equation" r:id="rId13" imgW="82296000" imgH="9753600" progId="Equation.DSMT4">
                  <p:embed/>
                </p:oleObj>
              </mc:Choice>
              <mc:Fallback>
                <p:oleObj name="Equation" r:id="rId13" imgW="82296000" imgH="9753600" progId="Equation.DSMT4">
                  <p:embed/>
                  <p:pic>
                    <p:nvPicPr>
                      <p:cNvPr id="0" name="图片 391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4550" y="5359400"/>
                        <a:ext cx="7850188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/>
          <p:nvPr/>
        </p:nvGrpSpPr>
        <p:grpSpPr bwMode="auto">
          <a:xfrm>
            <a:off x="4943476" y="260350"/>
            <a:ext cx="2232025" cy="338138"/>
            <a:chOff x="2154" y="164"/>
            <a:chExt cx="1406" cy="213"/>
          </a:xfrm>
        </p:grpSpPr>
        <p:sp>
          <p:nvSpPr>
            <p:cNvPr id="42093" name="Text Box 3"/>
            <p:cNvSpPr txBox="1">
              <a:spLocks noChangeArrowheads="1"/>
            </p:cNvSpPr>
            <p:nvPr/>
          </p:nvSpPr>
          <p:spPr bwMode="auto">
            <a:xfrm>
              <a:off x="2154" y="164"/>
              <a:ext cx="1406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求      的幂级数展开式</a:t>
              </a:r>
              <a:endParaRPr lang="zh-CN" altLang="en-US" sz="1600" b="1"/>
            </a:p>
          </p:txBody>
        </p:sp>
        <p:graphicFrame>
          <p:nvGraphicFramePr>
            <p:cNvPr id="42094" name="Object 4"/>
            <p:cNvGraphicFramePr>
              <a:graphicFrameLocks noChangeAspect="1"/>
            </p:cNvGraphicFramePr>
            <p:nvPr/>
          </p:nvGraphicFramePr>
          <p:xfrm>
            <a:off x="2308" y="204"/>
            <a:ext cx="280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3" name="公式" r:id="rId1" imgW="368300" imgH="203200" progId="Equation.3">
                    <p:embed/>
                  </p:oleObj>
                </mc:Choice>
                <mc:Fallback>
                  <p:oleObj name="公式" r:id="rId1" imgW="368300" imgH="203200" progId="Equation.3">
                    <p:embed/>
                    <p:pic>
                      <p:nvPicPr>
                        <p:cNvPr id="0" name="图片 444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204"/>
                          <a:ext cx="280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3" name="Group 5"/>
          <p:cNvGrpSpPr/>
          <p:nvPr/>
        </p:nvGrpSpPr>
        <p:grpSpPr bwMode="auto">
          <a:xfrm>
            <a:off x="2566988" y="1196977"/>
            <a:ext cx="1657350" cy="338138"/>
            <a:chOff x="657" y="754"/>
            <a:chExt cx="1044" cy="213"/>
          </a:xfrm>
        </p:grpSpPr>
        <p:sp>
          <p:nvSpPr>
            <p:cNvPr id="42091" name="Text Box 6"/>
            <p:cNvSpPr txBox="1">
              <a:spLocks noChangeArrowheads="1"/>
            </p:cNvSpPr>
            <p:nvPr/>
          </p:nvSpPr>
          <p:spPr bwMode="auto">
            <a:xfrm>
              <a:off x="657" y="754"/>
              <a:ext cx="1044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关于   的幂级数</a:t>
              </a:r>
              <a:endParaRPr lang="zh-CN" altLang="en-US" sz="1600" b="1"/>
            </a:p>
          </p:txBody>
        </p:sp>
        <p:graphicFrame>
          <p:nvGraphicFramePr>
            <p:cNvPr id="42092" name="Object 7"/>
            <p:cNvGraphicFramePr>
              <a:graphicFrameLocks noChangeAspect="1"/>
            </p:cNvGraphicFramePr>
            <p:nvPr/>
          </p:nvGraphicFramePr>
          <p:xfrm>
            <a:off x="957" y="815"/>
            <a:ext cx="137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4" name="公式" r:id="rId3" imgW="139700" imgH="139700" progId="Equation.3">
                    <p:embed/>
                  </p:oleObj>
                </mc:Choice>
                <mc:Fallback>
                  <p:oleObj name="公式" r:id="rId3" imgW="139700" imgH="139700" progId="Equation.3">
                    <p:embed/>
                    <p:pic>
                      <p:nvPicPr>
                        <p:cNvPr id="0" name="图片 444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815"/>
                          <a:ext cx="137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88" name="Text Box 8"/>
          <p:cNvSpPr txBox="1">
            <a:spLocks noChangeArrowheads="1"/>
          </p:cNvSpPr>
          <p:nvPr/>
        </p:nvSpPr>
        <p:spPr bwMode="auto">
          <a:xfrm>
            <a:off x="1774826" y="2997200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600" b="1"/>
          </a:p>
        </p:txBody>
      </p:sp>
      <p:grpSp>
        <p:nvGrpSpPr>
          <p:cNvPr id="43017" name="Group 9"/>
          <p:cNvGrpSpPr/>
          <p:nvPr/>
        </p:nvGrpSpPr>
        <p:grpSpPr bwMode="auto">
          <a:xfrm>
            <a:off x="7078663" y="3946531"/>
            <a:ext cx="1223962" cy="338138"/>
            <a:chOff x="3499" y="2486"/>
            <a:chExt cx="771" cy="213"/>
          </a:xfrm>
        </p:grpSpPr>
        <p:sp>
          <p:nvSpPr>
            <p:cNvPr id="42089" name="Text Box 10"/>
            <p:cNvSpPr txBox="1">
              <a:spLocks noChangeArrowheads="1"/>
            </p:cNvSpPr>
            <p:nvPr/>
          </p:nvSpPr>
          <p:spPr bwMode="auto">
            <a:xfrm>
              <a:off x="3499" y="2486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对       求导</a:t>
              </a:r>
              <a:endParaRPr lang="zh-CN" altLang="en-US" sz="1600" b="1"/>
            </a:p>
          </p:txBody>
        </p:sp>
        <p:graphicFrame>
          <p:nvGraphicFramePr>
            <p:cNvPr id="42090" name="Object 11"/>
            <p:cNvGraphicFramePr>
              <a:graphicFrameLocks noChangeAspect="1"/>
            </p:cNvGraphicFramePr>
            <p:nvPr/>
          </p:nvGraphicFramePr>
          <p:xfrm>
            <a:off x="3654" y="2529"/>
            <a:ext cx="29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5" name="公式" r:id="rId5" imgW="368300" imgH="203200" progId="Equation.3">
                    <p:embed/>
                  </p:oleObj>
                </mc:Choice>
                <mc:Fallback>
                  <p:oleObj name="公式" r:id="rId5" imgW="368300" imgH="203200" progId="Equation.3">
                    <p:embed/>
                    <p:pic>
                      <p:nvPicPr>
                        <p:cNvPr id="0" name="图片 444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" y="2529"/>
                          <a:ext cx="294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0" name="Text Box 12"/>
          <p:cNvSpPr txBox="1">
            <a:spLocks noChangeArrowheads="1"/>
          </p:cNvSpPr>
          <p:nvPr/>
        </p:nvSpPr>
        <p:spPr bwMode="auto">
          <a:xfrm>
            <a:off x="7104064" y="5373688"/>
            <a:ext cx="1296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600" b="1"/>
          </a:p>
        </p:txBody>
      </p:sp>
      <p:sp>
        <p:nvSpPr>
          <p:cNvPr id="41991" name="Text Box 13"/>
          <p:cNvSpPr txBox="1">
            <a:spLocks noChangeArrowheads="1"/>
          </p:cNvSpPr>
          <p:nvPr/>
        </p:nvSpPr>
        <p:spPr bwMode="auto">
          <a:xfrm>
            <a:off x="7175500" y="5373689"/>
            <a:ext cx="1225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000" b="1"/>
          </a:p>
        </p:txBody>
      </p:sp>
      <p:grpSp>
        <p:nvGrpSpPr>
          <p:cNvPr id="43022" name="Group 14"/>
          <p:cNvGrpSpPr/>
          <p:nvPr/>
        </p:nvGrpSpPr>
        <p:grpSpPr bwMode="auto">
          <a:xfrm>
            <a:off x="3622676" y="3933831"/>
            <a:ext cx="1223963" cy="338138"/>
            <a:chOff x="1322" y="2478"/>
            <a:chExt cx="771" cy="213"/>
          </a:xfrm>
        </p:grpSpPr>
        <p:sp>
          <p:nvSpPr>
            <p:cNvPr id="42087" name="Text Box 15"/>
            <p:cNvSpPr txBox="1">
              <a:spLocks noChangeArrowheads="1"/>
            </p:cNvSpPr>
            <p:nvPr/>
          </p:nvSpPr>
          <p:spPr bwMode="auto">
            <a:xfrm>
              <a:off x="1322" y="2478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对       积分</a:t>
              </a:r>
              <a:endParaRPr lang="zh-CN" altLang="en-US" sz="1600" b="1"/>
            </a:p>
          </p:txBody>
        </p:sp>
        <p:graphicFrame>
          <p:nvGraphicFramePr>
            <p:cNvPr id="42088" name="Object 16"/>
            <p:cNvGraphicFramePr>
              <a:graphicFrameLocks noChangeAspect="1"/>
            </p:cNvGraphicFramePr>
            <p:nvPr/>
          </p:nvGraphicFramePr>
          <p:xfrm>
            <a:off x="1472" y="2514"/>
            <a:ext cx="29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6" name="公式" r:id="rId7" imgW="368300" imgH="203200" progId="Equation.3">
                    <p:embed/>
                  </p:oleObj>
                </mc:Choice>
                <mc:Fallback>
                  <p:oleObj name="公式" r:id="rId7" imgW="368300" imgH="203200" progId="Equation.3">
                    <p:embed/>
                    <p:pic>
                      <p:nvPicPr>
                        <p:cNvPr id="0" name="图片 444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2514"/>
                          <a:ext cx="292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5" name="Group 17"/>
          <p:cNvGrpSpPr/>
          <p:nvPr/>
        </p:nvGrpSpPr>
        <p:grpSpPr bwMode="auto">
          <a:xfrm>
            <a:off x="8369301" y="1557339"/>
            <a:ext cx="1909763" cy="712788"/>
            <a:chOff x="4312" y="981"/>
            <a:chExt cx="1203" cy="449"/>
          </a:xfrm>
        </p:grpSpPr>
        <p:sp>
          <p:nvSpPr>
            <p:cNvPr id="42084" name="Text Box 18"/>
            <p:cNvSpPr txBox="1">
              <a:spLocks noChangeArrowheads="1"/>
            </p:cNvSpPr>
            <p:nvPr/>
          </p:nvSpPr>
          <p:spPr bwMode="auto">
            <a:xfrm>
              <a:off x="4312" y="1213"/>
              <a:ext cx="1203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1600" b="1"/>
            </a:p>
          </p:txBody>
        </p:sp>
        <p:graphicFrame>
          <p:nvGraphicFramePr>
            <p:cNvPr id="42085" name="Object 19"/>
            <p:cNvGraphicFramePr>
              <a:graphicFrameLocks noChangeAspect="1"/>
            </p:cNvGraphicFramePr>
            <p:nvPr/>
          </p:nvGraphicFramePr>
          <p:xfrm>
            <a:off x="4322" y="1207"/>
            <a:ext cx="116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7" name="公式" r:id="rId9" imgW="1498600" imgH="228600" progId="Equation.3">
                    <p:embed/>
                  </p:oleObj>
                </mc:Choice>
                <mc:Fallback>
                  <p:oleObj name="公式" r:id="rId9" imgW="1498600" imgH="228600" progId="Equation.3">
                    <p:embed/>
                    <p:pic>
                      <p:nvPicPr>
                        <p:cNvPr id="0" name="图片 444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1207"/>
                          <a:ext cx="1164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6" name="Line 20"/>
            <p:cNvSpPr>
              <a:spLocks noChangeShapeType="1"/>
            </p:cNvSpPr>
            <p:nvPr/>
          </p:nvSpPr>
          <p:spPr bwMode="auto">
            <a:xfrm>
              <a:off x="4921" y="98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9" name="Group 21"/>
          <p:cNvGrpSpPr/>
          <p:nvPr/>
        </p:nvGrpSpPr>
        <p:grpSpPr bwMode="auto">
          <a:xfrm>
            <a:off x="8604251" y="2276476"/>
            <a:ext cx="1439863" cy="720725"/>
            <a:chOff x="4460" y="1434"/>
            <a:chExt cx="907" cy="454"/>
          </a:xfrm>
        </p:grpSpPr>
        <p:sp>
          <p:nvSpPr>
            <p:cNvPr id="42081" name="Text Box 22"/>
            <p:cNvSpPr txBox="1">
              <a:spLocks noChangeArrowheads="1"/>
            </p:cNvSpPr>
            <p:nvPr/>
          </p:nvSpPr>
          <p:spPr bwMode="auto">
            <a:xfrm>
              <a:off x="4460" y="1661"/>
              <a:ext cx="907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令</a:t>
              </a:r>
              <a:endParaRPr lang="zh-CN" altLang="en-US" sz="1600" b="1"/>
            </a:p>
          </p:txBody>
        </p:sp>
        <p:graphicFrame>
          <p:nvGraphicFramePr>
            <p:cNvPr id="42082" name="Object 23"/>
            <p:cNvGraphicFramePr>
              <a:graphicFrameLocks noChangeAspect="1"/>
            </p:cNvGraphicFramePr>
            <p:nvPr/>
          </p:nvGraphicFramePr>
          <p:xfrm>
            <a:off x="4677" y="1682"/>
            <a:ext cx="60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8" name="Equation" r:id="rId11" imgW="673100" imgH="228600" progId="Equation.DSMT4">
                    <p:embed/>
                  </p:oleObj>
                </mc:Choice>
                <mc:Fallback>
                  <p:oleObj name="Equation" r:id="rId11" imgW="673100" imgH="228600" progId="Equation.DSMT4">
                    <p:embed/>
                    <p:pic>
                      <p:nvPicPr>
                        <p:cNvPr id="0" name="图片 444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1682"/>
                          <a:ext cx="607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3" name="Line 24"/>
            <p:cNvSpPr>
              <a:spLocks noChangeShapeType="1"/>
            </p:cNvSpPr>
            <p:nvPr/>
          </p:nvSpPr>
          <p:spPr bwMode="auto">
            <a:xfrm>
              <a:off x="4921" y="143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33" name="Group 25"/>
          <p:cNvGrpSpPr/>
          <p:nvPr/>
        </p:nvGrpSpPr>
        <p:grpSpPr bwMode="auto">
          <a:xfrm>
            <a:off x="8626476" y="2997199"/>
            <a:ext cx="1414463" cy="625475"/>
            <a:chOff x="4474" y="1888"/>
            <a:chExt cx="891" cy="394"/>
          </a:xfrm>
        </p:grpSpPr>
        <p:sp>
          <p:nvSpPr>
            <p:cNvPr id="42078" name="Text Box 26"/>
            <p:cNvSpPr txBox="1">
              <a:spLocks noChangeArrowheads="1"/>
            </p:cNvSpPr>
            <p:nvPr/>
          </p:nvSpPr>
          <p:spPr bwMode="auto">
            <a:xfrm>
              <a:off x="4474" y="2069"/>
              <a:ext cx="89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600" b="1"/>
            </a:p>
          </p:txBody>
        </p:sp>
        <p:graphicFrame>
          <p:nvGraphicFramePr>
            <p:cNvPr id="42079" name="Object 27"/>
            <p:cNvGraphicFramePr>
              <a:graphicFrameLocks noChangeAspect="1"/>
            </p:cNvGraphicFramePr>
            <p:nvPr/>
          </p:nvGraphicFramePr>
          <p:xfrm>
            <a:off x="4513" y="2083"/>
            <a:ext cx="816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39" name="公式" r:id="rId13" imgW="1091565" imgH="228600" progId="Equation.3">
                    <p:embed/>
                  </p:oleObj>
                </mc:Choice>
                <mc:Fallback>
                  <p:oleObj name="公式" r:id="rId13" imgW="1091565" imgH="228600" progId="Equation.3">
                    <p:embed/>
                    <p:pic>
                      <p:nvPicPr>
                        <p:cNvPr id="0" name="图片 444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083"/>
                          <a:ext cx="816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0" name="Line 28"/>
            <p:cNvSpPr>
              <a:spLocks noChangeShapeType="1"/>
            </p:cNvSpPr>
            <p:nvPr/>
          </p:nvSpPr>
          <p:spPr bwMode="auto">
            <a:xfrm>
              <a:off x="4921" y="188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37" name="Group 29"/>
          <p:cNvGrpSpPr/>
          <p:nvPr/>
        </p:nvGrpSpPr>
        <p:grpSpPr bwMode="auto">
          <a:xfrm>
            <a:off x="8518526" y="3644900"/>
            <a:ext cx="1604963" cy="889000"/>
            <a:chOff x="4406" y="2296"/>
            <a:chExt cx="1011" cy="560"/>
          </a:xfrm>
        </p:grpSpPr>
        <p:sp>
          <p:nvSpPr>
            <p:cNvPr id="42074" name="Text Box 30"/>
            <p:cNvSpPr txBox="1">
              <a:spLocks noChangeArrowheads="1"/>
            </p:cNvSpPr>
            <p:nvPr/>
          </p:nvSpPr>
          <p:spPr bwMode="auto">
            <a:xfrm>
              <a:off x="4406" y="2478"/>
              <a:ext cx="1011" cy="37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将      展成    的</a:t>
              </a:r>
              <a:endParaRPr lang="zh-CN" altLang="en-US" sz="1600" b="1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/>
                <a:t>幂级数</a:t>
              </a:r>
              <a:endParaRPr lang="zh-CN" altLang="en-US" sz="1600" b="1"/>
            </a:p>
          </p:txBody>
        </p:sp>
        <p:graphicFrame>
          <p:nvGraphicFramePr>
            <p:cNvPr id="42075" name="Object 31"/>
            <p:cNvGraphicFramePr>
              <a:graphicFrameLocks noChangeAspect="1"/>
            </p:cNvGraphicFramePr>
            <p:nvPr/>
          </p:nvGraphicFramePr>
          <p:xfrm>
            <a:off x="4566" y="2505"/>
            <a:ext cx="261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0" name="公式" r:id="rId15" imgW="342900" imgH="203200" progId="Equation.3">
                    <p:embed/>
                  </p:oleObj>
                </mc:Choice>
                <mc:Fallback>
                  <p:oleObj name="公式" r:id="rId15" imgW="342900" imgH="203200" progId="Equation.3">
                    <p:embed/>
                    <p:pic>
                      <p:nvPicPr>
                        <p:cNvPr id="0" name="图片 444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2505"/>
                          <a:ext cx="261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76" name="Object 32"/>
            <p:cNvGraphicFramePr>
              <a:graphicFrameLocks noChangeAspect="1"/>
            </p:cNvGraphicFramePr>
            <p:nvPr/>
          </p:nvGraphicFramePr>
          <p:xfrm>
            <a:off x="5070" y="2518"/>
            <a:ext cx="127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1" name="公式" r:id="rId17" imgW="139700" imgH="165100" progId="Equation.3">
                    <p:embed/>
                  </p:oleObj>
                </mc:Choice>
                <mc:Fallback>
                  <p:oleObj name="公式" r:id="rId17" imgW="139700" imgH="165100" progId="Equation.3">
                    <p:embed/>
                    <p:pic>
                      <p:nvPicPr>
                        <p:cNvPr id="0" name="图片 444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0" y="2518"/>
                          <a:ext cx="127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77" name="Line 33"/>
            <p:cNvSpPr>
              <a:spLocks noChangeShapeType="1"/>
            </p:cNvSpPr>
            <p:nvPr/>
          </p:nvSpPr>
          <p:spPr bwMode="auto">
            <a:xfrm>
              <a:off x="4921" y="229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42" name="Group 34"/>
          <p:cNvGrpSpPr/>
          <p:nvPr/>
        </p:nvGrpSpPr>
        <p:grpSpPr bwMode="auto">
          <a:xfrm>
            <a:off x="3287714" y="612776"/>
            <a:ext cx="6048375" cy="582613"/>
            <a:chOff x="1111" y="386"/>
            <a:chExt cx="3810" cy="367"/>
          </a:xfrm>
        </p:grpSpPr>
        <p:sp>
          <p:nvSpPr>
            <p:cNvPr id="42071" name="Line 35"/>
            <p:cNvSpPr>
              <a:spLocks noChangeShapeType="1"/>
            </p:cNvSpPr>
            <p:nvPr/>
          </p:nvSpPr>
          <p:spPr bwMode="auto">
            <a:xfrm>
              <a:off x="1111" y="564"/>
              <a:ext cx="38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 dirty="0"/>
            </a:p>
          </p:txBody>
        </p:sp>
        <p:sp>
          <p:nvSpPr>
            <p:cNvPr id="42072" name="Line 36"/>
            <p:cNvSpPr>
              <a:spLocks noChangeShapeType="1"/>
            </p:cNvSpPr>
            <p:nvPr/>
          </p:nvSpPr>
          <p:spPr bwMode="auto">
            <a:xfrm>
              <a:off x="2864" y="38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73" name="Line 37"/>
            <p:cNvSpPr>
              <a:spLocks noChangeShapeType="1"/>
            </p:cNvSpPr>
            <p:nvPr/>
          </p:nvSpPr>
          <p:spPr bwMode="auto">
            <a:xfrm>
              <a:off x="1111" y="57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43046" name="Group 38"/>
          <p:cNvGrpSpPr/>
          <p:nvPr/>
        </p:nvGrpSpPr>
        <p:grpSpPr bwMode="auto">
          <a:xfrm>
            <a:off x="1933575" y="2276476"/>
            <a:ext cx="1100138" cy="792163"/>
            <a:chOff x="258" y="1434"/>
            <a:chExt cx="693" cy="499"/>
          </a:xfrm>
        </p:grpSpPr>
        <p:graphicFrame>
          <p:nvGraphicFramePr>
            <p:cNvPr id="42068" name="Object 39"/>
            <p:cNvGraphicFramePr>
              <a:graphicFrameLocks noChangeAspect="1"/>
            </p:cNvGraphicFramePr>
            <p:nvPr/>
          </p:nvGraphicFramePr>
          <p:xfrm>
            <a:off x="447" y="1711"/>
            <a:ext cx="48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2" name="公式" r:id="rId19" imgW="495300" imgH="228600" progId="Equation.3">
                    <p:embed/>
                  </p:oleObj>
                </mc:Choice>
                <mc:Fallback>
                  <p:oleObj name="公式" r:id="rId19" imgW="495300" imgH="228600" progId="Equation.3">
                    <p:embed/>
                    <p:pic>
                      <p:nvPicPr>
                        <p:cNvPr id="0" name="图片 444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1711"/>
                          <a:ext cx="48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69" name="Text Box 40"/>
            <p:cNvSpPr txBox="1">
              <a:spLocks noChangeArrowheads="1"/>
            </p:cNvSpPr>
            <p:nvPr/>
          </p:nvSpPr>
          <p:spPr bwMode="auto">
            <a:xfrm>
              <a:off x="258" y="1706"/>
              <a:ext cx="693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 </a:t>
              </a:r>
              <a:r>
                <a:rPr lang="zh-CN" altLang="en-US" sz="1600" b="1"/>
                <a:t>求</a:t>
              </a:r>
              <a:endParaRPr lang="zh-CN" altLang="en-US" sz="1600" b="1"/>
            </a:p>
          </p:txBody>
        </p:sp>
        <p:sp>
          <p:nvSpPr>
            <p:cNvPr id="42070" name="Line 41"/>
            <p:cNvSpPr>
              <a:spLocks noChangeShapeType="1"/>
            </p:cNvSpPr>
            <p:nvPr/>
          </p:nvSpPr>
          <p:spPr bwMode="auto">
            <a:xfrm>
              <a:off x="612" y="14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50" name="Group 42"/>
          <p:cNvGrpSpPr/>
          <p:nvPr/>
        </p:nvGrpSpPr>
        <p:grpSpPr bwMode="auto">
          <a:xfrm>
            <a:off x="1933575" y="3068638"/>
            <a:ext cx="1079500" cy="806450"/>
            <a:chOff x="258" y="1933"/>
            <a:chExt cx="680" cy="508"/>
          </a:xfrm>
        </p:grpSpPr>
        <p:sp>
          <p:nvSpPr>
            <p:cNvPr id="42065" name="Text Box 43"/>
            <p:cNvSpPr txBox="1">
              <a:spLocks noChangeArrowheads="1"/>
            </p:cNvSpPr>
            <p:nvPr/>
          </p:nvSpPr>
          <p:spPr bwMode="auto">
            <a:xfrm>
              <a:off x="258" y="2150"/>
              <a:ext cx="680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graphicFrame>
          <p:nvGraphicFramePr>
            <p:cNvPr id="42066" name="Object 44"/>
            <p:cNvGraphicFramePr>
              <a:graphicFrameLocks noChangeAspect="1"/>
            </p:cNvGraphicFramePr>
            <p:nvPr/>
          </p:nvGraphicFramePr>
          <p:xfrm>
            <a:off x="327" y="2132"/>
            <a:ext cx="585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3" name="Equation" r:id="rId21" imgW="837565" imgH="444500" progId="Equation.DSMT4">
                    <p:embed/>
                  </p:oleObj>
                </mc:Choice>
                <mc:Fallback>
                  <p:oleObj name="Equation" r:id="rId21" imgW="837565" imgH="444500" progId="Equation.DSMT4">
                    <p:embed/>
                    <p:pic>
                      <p:nvPicPr>
                        <p:cNvPr id="0" name="图片 444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2132"/>
                          <a:ext cx="585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67" name="Line 45"/>
            <p:cNvSpPr>
              <a:spLocks noChangeShapeType="1"/>
            </p:cNvSpPr>
            <p:nvPr/>
          </p:nvSpPr>
          <p:spPr bwMode="auto">
            <a:xfrm>
              <a:off x="604" y="1933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54" name="Group 46"/>
          <p:cNvGrpSpPr/>
          <p:nvPr/>
        </p:nvGrpSpPr>
        <p:grpSpPr bwMode="auto">
          <a:xfrm>
            <a:off x="1893889" y="1557340"/>
            <a:ext cx="4778375" cy="709613"/>
            <a:chOff x="233" y="981"/>
            <a:chExt cx="3010" cy="447"/>
          </a:xfrm>
        </p:grpSpPr>
        <p:sp>
          <p:nvSpPr>
            <p:cNvPr id="42058" name="Text Box 47"/>
            <p:cNvSpPr txBox="1">
              <a:spLocks noChangeArrowheads="1"/>
            </p:cNvSpPr>
            <p:nvPr/>
          </p:nvSpPr>
          <p:spPr bwMode="auto">
            <a:xfrm>
              <a:off x="233" y="1207"/>
              <a:ext cx="772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直接展开法</a:t>
              </a:r>
              <a:endParaRPr lang="zh-CN" altLang="en-US" sz="1600" b="1"/>
            </a:p>
          </p:txBody>
        </p:sp>
        <p:sp>
          <p:nvSpPr>
            <p:cNvPr id="42059" name="Text Box 48"/>
            <p:cNvSpPr txBox="1">
              <a:spLocks noChangeArrowheads="1"/>
            </p:cNvSpPr>
            <p:nvPr/>
          </p:nvSpPr>
          <p:spPr bwMode="auto">
            <a:xfrm>
              <a:off x="2472" y="1215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间接展开式</a:t>
              </a:r>
              <a:endParaRPr lang="zh-CN" altLang="en-US" sz="1600" b="1"/>
            </a:p>
          </p:txBody>
        </p:sp>
        <p:grpSp>
          <p:nvGrpSpPr>
            <p:cNvPr id="42060" name="Group 49"/>
            <p:cNvGrpSpPr/>
            <p:nvPr/>
          </p:nvGrpSpPr>
          <p:grpSpPr bwMode="auto">
            <a:xfrm>
              <a:off x="551" y="981"/>
              <a:ext cx="2313" cy="227"/>
              <a:chOff x="551" y="981"/>
              <a:chExt cx="2313" cy="227"/>
            </a:xfrm>
          </p:grpSpPr>
          <p:sp>
            <p:nvSpPr>
              <p:cNvPr id="42061" name="Line 50"/>
              <p:cNvSpPr>
                <a:spLocks noChangeShapeType="1"/>
              </p:cNvSpPr>
              <p:nvPr/>
            </p:nvSpPr>
            <p:spPr bwMode="auto">
              <a:xfrm>
                <a:off x="551" y="1071"/>
                <a:ext cx="23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2" name="Line 51"/>
              <p:cNvSpPr>
                <a:spLocks noChangeShapeType="1"/>
              </p:cNvSpPr>
              <p:nvPr/>
            </p:nvSpPr>
            <p:spPr bwMode="auto">
              <a:xfrm>
                <a:off x="1156" y="981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3" name="Line 52"/>
              <p:cNvSpPr>
                <a:spLocks noChangeShapeType="1"/>
              </p:cNvSpPr>
              <p:nvPr/>
            </p:nvSpPr>
            <p:spPr bwMode="auto">
              <a:xfrm>
                <a:off x="551" y="107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4" name="Line 53"/>
              <p:cNvSpPr>
                <a:spLocks noChangeShapeType="1"/>
              </p:cNvSpPr>
              <p:nvPr/>
            </p:nvSpPr>
            <p:spPr bwMode="auto">
              <a:xfrm>
                <a:off x="2864" y="107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3062" name="Group 54"/>
          <p:cNvGrpSpPr/>
          <p:nvPr/>
        </p:nvGrpSpPr>
        <p:grpSpPr bwMode="auto">
          <a:xfrm>
            <a:off x="5006976" y="2289177"/>
            <a:ext cx="2125663" cy="706438"/>
            <a:chOff x="2194" y="1442"/>
            <a:chExt cx="1339" cy="445"/>
          </a:xfrm>
        </p:grpSpPr>
        <p:sp>
          <p:nvSpPr>
            <p:cNvPr id="42055" name="Text Box 55"/>
            <p:cNvSpPr txBox="1">
              <a:spLocks noChangeArrowheads="1"/>
            </p:cNvSpPr>
            <p:nvPr/>
          </p:nvSpPr>
          <p:spPr bwMode="auto">
            <a:xfrm>
              <a:off x="2194" y="1674"/>
              <a:ext cx="1339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对        进行恒等变形</a:t>
              </a:r>
              <a:endParaRPr lang="zh-CN" altLang="en-US" sz="1600" b="1"/>
            </a:p>
          </p:txBody>
        </p:sp>
        <p:graphicFrame>
          <p:nvGraphicFramePr>
            <p:cNvPr id="42056" name="Object 56"/>
            <p:cNvGraphicFramePr>
              <a:graphicFrameLocks noChangeAspect="1"/>
            </p:cNvGraphicFramePr>
            <p:nvPr/>
          </p:nvGraphicFramePr>
          <p:xfrm>
            <a:off x="2343" y="1698"/>
            <a:ext cx="32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4" name="公式" r:id="rId23" imgW="368300" imgH="203200" progId="Equation.3">
                    <p:embed/>
                  </p:oleObj>
                </mc:Choice>
                <mc:Fallback>
                  <p:oleObj name="公式" r:id="rId23" imgW="368300" imgH="203200" progId="Equation.3">
                    <p:embed/>
                    <p:pic>
                      <p:nvPicPr>
                        <p:cNvPr id="0" name="图片 444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1698"/>
                          <a:ext cx="329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7" name="Line 57"/>
            <p:cNvSpPr>
              <a:spLocks noChangeShapeType="1"/>
            </p:cNvSpPr>
            <p:nvPr/>
          </p:nvSpPr>
          <p:spPr bwMode="auto">
            <a:xfrm>
              <a:off x="2864" y="144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66" name="Group 58"/>
          <p:cNvGrpSpPr/>
          <p:nvPr/>
        </p:nvGrpSpPr>
        <p:grpSpPr bwMode="auto">
          <a:xfrm>
            <a:off x="5270501" y="3017838"/>
            <a:ext cx="1585913" cy="996950"/>
            <a:chOff x="2360" y="1901"/>
            <a:chExt cx="999" cy="628"/>
          </a:xfrm>
        </p:grpSpPr>
        <p:sp>
          <p:nvSpPr>
            <p:cNvPr id="42053" name="AutoShape 59"/>
            <p:cNvSpPr>
              <a:spLocks noChangeArrowheads="1"/>
            </p:cNvSpPr>
            <p:nvPr/>
          </p:nvSpPr>
          <p:spPr bwMode="auto">
            <a:xfrm>
              <a:off x="2360" y="2075"/>
              <a:ext cx="999" cy="454"/>
            </a:xfrm>
            <a:prstGeom prst="diamond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spcBef>
                  <a:spcPct val="0"/>
                </a:spcBef>
                <a:buNone/>
              </a:pPr>
              <a:r>
                <a:rPr lang="zh-CN" altLang="en-US" sz="1400" b="1">
                  <a:solidFill>
                    <a:prstClr val="white"/>
                  </a:solidFill>
                  <a:latin typeface="Calibri" panose="020F0502020204030204"/>
                </a:rPr>
                <a:t>能利用已</a:t>
              </a:r>
              <a:endParaRPr lang="zh-CN" altLang="en-US" sz="1400" b="1">
                <a:solidFill>
                  <a:prstClr val="white"/>
                </a:solidFill>
                <a:latin typeface="Calibri" panose="020F0502020204030204"/>
              </a:endParaRPr>
            </a:p>
            <a:p>
              <a:pPr lvl="0" algn="ctr">
                <a:spcBef>
                  <a:spcPct val="0"/>
                </a:spcBef>
                <a:buNone/>
              </a:pPr>
              <a:r>
                <a:rPr lang="zh-CN" altLang="en-US" sz="1400" b="1">
                  <a:solidFill>
                    <a:prstClr val="white"/>
                  </a:solidFill>
                  <a:latin typeface="Calibri" panose="020F0502020204030204"/>
                </a:rPr>
                <a:t>知展开式</a:t>
              </a:r>
              <a:endParaRPr lang="zh-CN" altLang="en-US" sz="1400" b="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2054" name="Line 60"/>
            <p:cNvSpPr>
              <a:spLocks noChangeShapeType="1"/>
            </p:cNvSpPr>
            <p:nvPr/>
          </p:nvSpPr>
          <p:spPr bwMode="auto">
            <a:xfrm>
              <a:off x="2864" y="1901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69" name="Group 61"/>
          <p:cNvGrpSpPr/>
          <p:nvPr/>
        </p:nvGrpSpPr>
        <p:grpSpPr bwMode="auto">
          <a:xfrm>
            <a:off x="3432176" y="4292601"/>
            <a:ext cx="1584325" cy="720725"/>
            <a:chOff x="1202" y="2704"/>
            <a:chExt cx="998" cy="454"/>
          </a:xfrm>
        </p:grpSpPr>
        <p:sp>
          <p:nvSpPr>
            <p:cNvPr id="42050" name="Text Box 62"/>
            <p:cNvSpPr txBox="1">
              <a:spLocks noChangeArrowheads="1"/>
            </p:cNvSpPr>
            <p:nvPr/>
          </p:nvSpPr>
          <p:spPr bwMode="auto">
            <a:xfrm>
              <a:off x="1202" y="2934"/>
              <a:ext cx="998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令</a:t>
              </a:r>
              <a:endParaRPr lang="zh-CN" altLang="en-US" sz="1600" b="1"/>
            </a:p>
          </p:txBody>
        </p:sp>
        <p:graphicFrame>
          <p:nvGraphicFramePr>
            <p:cNvPr id="42051" name="Object 63"/>
            <p:cNvGraphicFramePr>
              <a:graphicFrameLocks noChangeAspect="1"/>
            </p:cNvGraphicFramePr>
            <p:nvPr/>
          </p:nvGraphicFramePr>
          <p:xfrm>
            <a:off x="1383" y="2922"/>
            <a:ext cx="81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5" name="Equation" r:id="rId25" imgW="1143000" imgH="330200" progId="Equation.DSMT4">
                    <p:embed/>
                  </p:oleObj>
                </mc:Choice>
                <mc:Fallback>
                  <p:oleObj name="Equation" r:id="rId25" imgW="1143000" imgH="330200" progId="Equation.DSMT4">
                    <p:embed/>
                    <p:pic>
                      <p:nvPicPr>
                        <p:cNvPr id="0" name="图片 44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922"/>
                          <a:ext cx="81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52" name="Line 64"/>
            <p:cNvSpPr>
              <a:spLocks noChangeShapeType="1"/>
            </p:cNvSpPr>
            <p:nvPr/>
          </p:nvSpPr>
          <p:spPr bwMode="auto">
            <a:xfrm>
              <a:off x="1701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73" name="Group 65"/>
          <p:cNvGrpSpPr/>
          <p:nvPr/>
        </p:nvGrpSpPr>
        <p:grpSpPr bwMode="auto">
          <a:xfrm>
            <a:off x="3575051" y="5026026"/>
            <a:ext cx="1368425" cy="754063"/>
            <a:chOff x="1292" y="3166"/>
            <a:chExt cx="862" cy="475"/>
          </a:xfrm>
        </p:grpSpPr>
        <p:graphicFrame>
          <p:nvGraphicFramePr>
            <p:cNvPr id="42047" name="Object 66"/>
            <p:cNvGraphicFramePr>
              <a:graphicFrameLocks noChangeAspect="1"/>
            </p:cNvGraphicFramePr>
            <p:nvPr/>
          </p:nvGraphicFramePr>
          <p:xfrm>
            <a:off x="1333" y="3317"/>
            <a:ext cx="7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6" name="公式" r:id="rId27" imgW="965200" imgH="431800" progId="Equation.3">
                    <p:embed/>
                  </p:oleObj>
                </mc:Choice>
                <mc:Fallback>
                  <p:oleObj name="公式" r:id="rId27" imgW="965200" imgH="431800" progId="Equation.3">
                    <p:embed/>
                    <p:pic>
                      <p:nvPicPr>
                        <p:cNvPr id="0" name="图片 444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3317"/>
                          <a:ext cx="79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8" name="Text Box 67"/>
            <p:cNvSpPr txBox="1">
              <a:spLocks noChangeArrowheads="1"/>
            </p:cNvSpPr>
            <p:nvPr/>
          </p:nvSpPr>
          <p:spPr bwMode="auto">
            <a:xfrm>
              <a:off x="1292" y="3350"/>
              <a:ext cx="862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sp>
          <p:nvSpPr>
            <p:cNvPr id="42049" name="Line 68"/>
            <p:cNvSpPr>
              <a:spLocks noChangeShapeType="1"/>
            </p:cNvSpPr>
            <p:nvPr/>
          </p:nvSpPr>
          <p:spPr bwMode="auto">
            <a:xfrm>
              <a:off x="1717" y="316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77" name="Group 69"/>
          <p:cNvGrpSpPr/>
          <p:nvPr/>
        </p:nvGrpSpPr>
        <p:grpSpPr bwMode="auto">
          <a:xfrm>
            <a:off x="3359150" y="5732463"/>
            <a:ext cx="1873250" cy="792162"/>
            <a:chOff x="1156" y="3611"/>
            <a:chExt cx="1180" cy="499"/>
          </a:xfrm>
        </p:grpSpPr>
        <p:sp>
          <p:nvSpPr>
            <p:cNvPr id="42044" name="Text Box 70"/>
            <p:cNvSpPr txBox="1">
              <a:spLocks noChangeArrowheads="1"/>
            </p:cNvSpPr>
            <p:nvPr/>
          </p:nvSpPr>
          <p:spPr bwMode="auto">
            <a:xfrm>
              <a:off x="1156" y="3828"/>
              <a:ext cx="1180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graphicFrame>
          <p:nvGraphicFramePr>
            <p:cNvPr id="42045" name="Object 71"/>
            <p:cNvGraphicFramePr>
              <a:graphicFrameLocks noChangeAspect="1"/>
            </p:cNvGraphicFramePr>
            <p:nvPr/>
          </p:nvGraphicFramePr>
          <p:xfrm>
            <a:off x="1173" y="3804"/>
            <a:ext cx="116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7" name="公式" r:id="rId29" imgW="1637665" imgH="431800" progId="Equation.3">
                    <p:embed/>
                  </p:oleObj>
                </mc:Choice>
                <mc:Fallback>
                  <p:oleObj name="公式" r:id="rId29" imgW="1637665" imgH="431800" progId="Equation.3">
                    <p:embed/>
                    <p:pic>
                      <p:nvPicPr>
                        <p:cNvPr id="0" name="图片 444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3804"/>
                          <a:ext cx="1161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6" name="Line 72"/>
            <p:cNvSpPr>
              <a:spLocks noChangeShapeType="1"/>
            </p:cNvSpPr>
            <p:nvPr/>
          </p:nvSpPr>
          <p:spPr bwMode="auto">
            <a:xfrm>
              <a:off x="1730" y="361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81" name="Group 73"/>
          <p:cNvGrpSpPr/>
          <p:nvPr/>
        </p:nvGrpSpPr>
        <p:grpSpPr bwMode="auto">
          <a:xfrm>
            <a:off x="7104064" y="4292597"/>
            <a:ext cx="1239837" cy="698500"/>
            <a:chOff x="3515" y="2704"/>
            <a:chExt cx="781" cy="440"/>
          </a:xfrm>
        </p:grpSpPr>
        <p:sp>
          <p:nvSpPr>
            <p:cNvPr id="42041" name="Text Box 74"/>
            <p:cNvSpPr txBox="1">
              <a:spLocks noChangeArrowheads="1"/>
            </p:cNvSpPr>
            <p:nvPr/>
          </p:nvSpPr>
          <p:spPr bwMode="auto">
            <a:xfrm>
              <a:off x="3515" y="2931"/>
              <a:ext cx="771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令</a:t>
              </a:r>
              <a:endParaRPr lang="zh-CN" altLang="en-US" sz="1600" b="1"/>
            </a:p>
          </p:txBody>
        </p:sp>
        <p:graphicFrame>
          <p:nvGraphicFramePr>
            <p:cNvPr id="42042" name="Object 75"/>
            <p:cNvGraphicFramePr>
              <a:graphicFrameLocks noChangeAspect="1"/>
            </p:cNvGraphicFramePr>
            <p:nvPr/>
          </p:nvGraphicFramePr>
          <p:xfrm>
            <a:off x="3661" y="2977"/>
            <a:ext cx="6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8" name="Equation" r:id="rId31" imgW="850265" imgH="203200" progId="Equation.DSMT4">
                    <p:embed/>
                  </p:oleObj>
                </mc:Choice>
                <mc:Fallback>
                  <p:oleObj name="Equation" r:id="rId31" imgW="850265" imgH="203200" progId="Equation.DSMT4">
                    <p:embed/>
                    <p:pic>
                      <p:nvPicPr>
                        <p:cNvPr id="0" name="图片 444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1" y="2977"/>
                          <a:ext cx="6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3" name="Line 76"/>
            <p:cNvSpPr>
              <a:spLocks noChangeShapeType="1"/>
            </p:cNvSpPr>
            <p:nvPr/>
          </p:nvSpPr>
          <p:spPr bwMode="auto">
            <a:xfrm>
              <a:off x="3878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85" name="Group 77"/>
          <p:cNvGrpSpPr/>
          <p:nvPr/>
        </p:nvGrpSpPr>
        <p:grpSpPr bwMode="auto">
          <a:xfrm>
            <a:off x="7075488" y="5013326"/>
            <a:ext cx="1223962" cy="739775"/>
            <a:chOff x="3497" y="3158"/>
            <a:chExt cx="771" cy="466"/>
          </a:xfrm>
        </p:grpSpPr>
        <p:graphicFrame>
          <p:nvGraphicFramePr>
            <p:cNvPr id="42038" name="Object 78"/>
            <p:cNvGraphicFramePr>
              <a:graphicFrameLocks noChangeAspect="1"/>
            </p:cNvGraphicFramePr>
            <p:nvPr/>
          </p:nvGraphicFramePr>
          <p:xfrm>
            <a:off x="3515" y="3319"/>
            <a:ext cx="74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9" name="Equation" r:id="rId33" imgW="965200" imgH="431800" progId="Equation.DSMT4">
                    <p:embed/>
                  </p:oleObj>
                </mc:Choice>
                <mc:Fallback>
                  <p:oleObj name="Equation" r:id="rId33" imgW="965200" imgH="431800" progId="Equation.DSMT4">
                    <p:embed/>
                    <p:pic>
                      <p:nvPicPr>
                        <p:cNvPr id="0" name="图片 444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319"/>
                          <a:ext cx="746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9" name="Text Box 79"/>
            <p:cNvSpPr txBox="1">
              <a:spLocks noChangeArrowheads="1"/>
            </p:cNvSpPr>
            <p:nvPr/>
          </p:nvSpPr>
          <p:spPr bwMode="auto">
            <a:xfrm>
              <a:off x="3497" y="3339"/>
              <a:ext cx="771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000" b="1"/>
            </a:p>
          </p:txBody>
        </p:sp>
        <p:sp>
          <p:nvSpPr>
            <p:cNvPr id="42040" name="Line 80"/>
            <p:cNvSpPr>
              <a:spLocks noChangeShapeType="1"/>
            </p:cNvSpPr>
            <p:nvPr/>
          </p:nvSpPr>
          <p:spPr bwMode="auto">
            <a:xfrm>
              <a:off x="3894" y="315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89" name="Group 81"/>
          <p:cNvGrpSpPr/>
          <p:nvPr/>
        </p:nvGrpSpPr>
        <p:grpSpPr bwMode="auto">
          <a:xfrm>
            <a:off x="6672263" y="5686425"/>
            <a:ext cx="2081212" cy="825500"/>
            <a:chOff x="3243" y="3582"/>
            <a:chExt cx="1311" cy="520"/>
          </a:xfrm>
        </p:grpSpPr>
        <p:graphicFrame>
          <p:nvGraphicFramePr>
            <p:cNvPr id="42035" name="Object 82"/>
            <p:cNvGraphicFramePr>
              <a:graphicFrameLocks noChangeAspect="1"/>
            </p:cNvGraphicFramePr>
            <p:nvPr/>
          </p:nvGraphicFramePr>
          <p:xfrm>
            <a:off x="3243" y="3778"/>
            <a:ext cx="127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0" name="公式" r:id="rId35" imgW="1981200" imgH="431800" progId="Equation.3">
                    <p:embed/>
                  </p:oleObj>
                </mc:Choice>
                <mc:Fallback>
                  <p:oleObj name="公式" r:id="rId35" imgW="1981200" imgH="431800" progId="Equation.3">
                    <p:embed/>
                    <p:pic>
                      <p:nvPicPr>
                        <p:cNvPr id="0" name="图片 444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778"/>
                          <a:ext cx="127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6" name="Text Box 83"/>
            <p:cNvSpPr txBox="1">
              <a:spLocks noChangeArrowheads="1"/>
            </p:cNvSpPr>
            <p:nvPr/>
          </p:nvSpPr>
          <p:spPr bwMode="auto">
            <a:xfrm>
              <a:off x="3243" y="3802"/>
              <a:ext cx="1311" cy="3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 b="1"/>
            </a:p>
          </p:txBody>
        </p:sp>
        <p:sp>
          <p:nvSpPr>
            <p:cNvPr id="42037" name="Line 84"/>
            <p:cNvSpPr>
              <a:spLocks noChangeShapeType="1"/>
            </p:cNvSpPr>
            <p:nvPr/>
          </p:nvSpPr>
          <p:spPr bwMode="auto">
            <a:xfrm>
              <a:off x="3902" y="358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93" name="Group 85"/>
          <p:cNvGrpSpPr/>
          <p:nvPr/>
        </p:nvGrpSpPr>
        <p:grpSpPr bwMode="auto">
          <a:xfrm>
            <a:off x="5448300" y="4005264"/>
            <a:ext cx="1366838" cy="960437"/>
            <a:chOff x="2472" y="2523"/>
            <a:chExt cx="861" cy="605"/>
          </a:xfrm>
        </p:grpSpPr>
        <p:sp>
          <p:nvSpPr>
            <p:cNvPr id="42031" name="Text Box 86"/>
            <p:cNvSpPr txBox="1">
              <a:spLocks noChangeArrowheads="1"/>
            </p:cNvSpPr>
            <p:nvPr/>
          </p:nvSpPr>
          <p:spPr bwMode="auto">
            <a:xfrm>
              <a:off x="2472" y="2750"/>
              <a:ext cx="771" cy="37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 dirty="0"/>
                <a:t>写出      的</a:t>
              </a:r>
              <a:endParaRPr lang="zh-CN" altLang="en-US" sz="1600" b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/>
                <a:t>   展开式</a:t>
              </a:r>
              <a:endParaRPr lang="zh-CN" altLang="en-US" sz="1600" b="1" dirty="0"/>
            </a:p>
          </p:txBody>
        </p:sp>
        <p:graphicFrame>
          <p:nvGraphicFramePr>
            <p:cNvPr id="42032" name="Object 87"/>
            <p:cNvGraphicFramePr>
              <a:graphicFrameLocks noChangeAspect="1"/>
            </p:cNvGraphicFramePr>
            <p:nvPr/>
          </p:nvGraphicFramePr>
          <p:xfrm>
            <a:off x="2742" y="2787"/>
            <a:ext cx="29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1" name="公式" r:id="rId37" imgW="368300" imgH="203200" progId="Equation.3">
                    <p:embed/>
                  </p:oleObj>
                </mc:Choice>
                <mc:Fallback>
                  <p:oleObj name="公式" r:id="rId37" imgW="368300" imgH="203200" progId="Equation.3">
                    <p:embed/>
                    <p:pic>
                      <p:nvPicPr>
                        <p:cNvPr id="0" name="图片 444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2" y="2787"/>
                          <a:ext cx="292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3" name="Line 88"/>
            <p:cNvSpPr>
              <a:spLocks noChangeShapeType="1"/>
            </p:cNvSpPr>
            <p:nvPr/>
          </p:nvSpPr>
          <p:spPr bwMode="auto">
            <a:xfrm>
              <a:off x="2864" y="253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Text Box 89"/>
            <p:cNvSpPr txBox="1">
              <a:spLocks noChangeArrowheads="1"/>
            </p:cNvSpPr>
            <p:nvPr/>
          </p:nvSpPr>
          <p:spPr bwMode="auto">
            <a:xfrm>
              <a:off x="2925" y="2523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098" name="Group 90"/>
          <p:cNvGrpSpPr/>
          <p:nvPr/>
        </p:nvGrpSpPr>
        <p:grpSpPr bwMode="auto">
          <a:xfrm>
            <a:off x="8353425" y="908049"/>
            <a:ext cx="1944688" cy="635000"/>
            <a:chOff x="4302" y="572"/>
            <a:chExt cx="1225" cy="400"/>
          </a:xfrm>
        </p:grpSpPr>
        <p:sp>
          <p:nvSpPr>
            <p:cNvPr id="42028" name="Text Box 91"/>
            <p:cNvSpPr txBox="1">
              <a:spLocks noChangeArrowheads="1"/>
            </p:cNvSpPr>
            <p:nvPr/>
          </p:nvSpPr>
          <p:spPr bwMode="auto">
            <a:xfrm>
              <a:off x="4302" y="759"/>
              <a:ext cx="1225" cy="2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/>
                <a:t>关于         的幂级数</a:t>
              </a:r>
              <a:endParaRPr lang="zh-CN" altLang="en-US" sz="1600" b="1"/>
            </a:p>
          </p:txBody>
        </p:sp>
        <p:graphicFrame>
          <p:nvGraphicFramePr>
            <p:cNvPr id="42029" name="Object 92"/>
            <p:cNvGraphicFramePr>
              <a:graphicFrameLocks noChangeAspect="1"/>
            </p:cNvGraphicFramePr>
            <p:nvPr/>
          </p:nvGraphicFramePr>
          <p:xfrm>
            <a:off x="4606" y="775"/>
            <a:ext cx="32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2" name="公式" r:id="rId39" imgW="533400" imgH="228600" progId="Equation.3">
                    <p:embed/>
                  </p:oleObj>
                </mc:Choice>
                <mc:Fallback>
                  <p:oleObj name="公式" r:id="rId39" imgW="533400" imgH="228600" progId="Equation.3">
                    <p:embed/>
                    <p:pic>
                      <p:nvPicPr>
                        <p:cNvPr id="0" name="图片 444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" y="775"/>
                          <a:ext cx="325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0" name="Line 93"/>
            <p:cNvSpPr>
              <a:spLocks noChangeShapeType="1"/>
            </p:cNvSpPr>
            <p:nvPr/>
          </p:nvSpPr>
          <p:spPr bwMode="auto">
            <a:xfrm>
              <a:off x="4921" y="57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02" name="Group 94"/>
          <p:cNvGrpSpPr/>
          <p:nvPr/>
        </p:nvGrpSpPr>
        <p:grpSpPr bwMode="auto">
          <a:xfrm>
            <a:off x="1746250" y="3835400"/>
            <a:ext cx="1468438" cy="838200"/>
            <a:chOff x="140" y="2416"/>
            <a:chExt cx="925" cy="528"/>
          </a:xfrm>
        </p:grpSpPr>
        <p:graphicFrame>
          <p:nvGraphicFramePr>
            <p:cNvPr id="42025" name="Object 95"/>
            <p:cNvGraphicFramePr>
              <a:graphicFrameLocks noChangeAspect="1"/>
            </p:cNvGraphicFramePr>
            <p:nvPr/>
          </p:nvGraphicFramePr>
          <p:xfrm>
            <a:off x="158" y="2637"/>
            <a:ext cx="90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3" name="Equation" r:id="rId41" imgW="1307465" imgH="444500" progId="Equation.DSMT4">
                    <p:embed/>
                  </p:oleObj>
                </mc:Choice>
                <mc:Fallback>
                  <p:oleObj name="Equation" r:id="rId41" imgW="1307465" imgH="444500" progId="Equation.DSMT4">
                    <p:embed/>
                    <p:pic>
                      <p:nvPicPr>
                        <p:cNvPr id="0" name="图片 444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637"/>
                          <a:ext cx="907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6" name="Text Box 96"/>
            <p:cNvSpPr txBox="1">
              <a:spLocks noChangeArrowheads="1"/>
            </p:cNvSpPr>
            <p:nvPr/>
          </p:nvSpPr>
          <p:spPr bwMode="auto">
            <a:xfrm>
              <a:off x="140" y="2641"/>
              <a:ext cx="921" cy="3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/>
            </a:p>
          </p:txBody>
        </p:sp>
        <p:sp>
          <p:nvSpPr>
            <p:cNvPr id="42027" name="Line 97"/>
            <p:cNvSpPr>
              <a:spLocks noChangeShapeType="1"/>
            </p:cNvSpPr>
            <p:nvPr/>
          </p:nvSpPr>
          <p:spPr bwMode="auto">
            <a:xfrm>
              <a:off x="604" y="2416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06" name="Group 98"/>
          <p:cNvGrpSpPr/>
          <p:nvPr/>
        </p:nvGrpSpPr>
        <p:grpSpPr bwMode="auto">
          <a:xfrm>
            <a:off x="4211638" y="3379789"/>
            <a:ext cx="1236662" cy="566737"/>
            <a:chOff x="1693" y="2129"/>
            <a:chExt cx="779" cy="357"/>
          </a:xfrm>
        </p:grpSpPr>
        <p:sp>
          <p:nvSpPr>
            <p:cNvPr id="42022" name="Text Box 99"/>
            <p:cNvSpPr txBox="1">
              <a:spLocks noChangeArrowheads="1"/>
            </p:cNvSpPr>
            <p:nvPr/>
          </p:nvSpPr>
          <p:spPr bwMode="auto">
            <a:xfrm>
              <a:off x="2064" y="2129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23" name="Line 100"/>
            <p:cNvSpPr>
              <a:spLocks noChangeShapeType="1"/>
            </p:cNvSpPr>
            <p:nvPr/>
          </p:nvSpPr>
          <p:spPr bwMode="auto">
            <a:xfrm>
              <a:off x="1693" y="230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Line 101"/>
            <p:cNvSpPr>
              <a:spLocks noChangeShapeType="1"/>
            </p:cNvSpPr>
            <p:nvPr/>
          </p:nvSpPr>
          <p:spPr bwMode="auto">
            <a:xfrm>
              <a:off x="1693" y="230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10" name="Group 102"/>
          <p:cNvGrpSpPr/>
          <p:nvPr/>
        </p:nvGrpSpPr>
        <p:grpSpPr bwMode="auto">
          <a:xfrm>
            <a:off x="4224338" y="1379538"/>
            <a:ext cx="4392612" cy="2049462"/>
            <a:chOff x="1701" y="869"/>
            <a:chExt cx="2767" cy="1291"/>
          </a:xfrm>
        </p:grpSpPr>
        <p:sp>
          <p:nvSpPr>
            <p:cNvPr id="42019" name="Line 103"/>
            <p:cNvSpPr>
              <a:spLocks noChangeShapeType="1"/>
            </p:cNvSpPr>
            <p:nvPr/>
          </p:nvSpPr>
          <p:spPr bwMode="auto">
            <a:xfrm flipV="1">
              <a:off x="4150" y="875"/>
              <a:ext cx="0" cy="1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20" name="Line 104"/>
            <p:cNvSpPr>
              <a:spLocks noChangeShapeType="1"/>
            </p:cNvSpPr>
            <p:nvPr/>
          </p:nvSpPr>
          <p:spPr bwMode="auto">
            <a:xfrm flipH="1">
              <a:off x="1701" y="869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021" name="Line 105"/>
            <p:cNvSpPr>
              <a:spLocks noChangeShapeType="1"/>
            </p:cNvSpPr>
            <p:nvPr/>
          </p:nvSpPr>
          <p:spPr bwMode="auto">
            <a:xfrm>
              <a:off x="4150" y="216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43114" name="Group 106"/>
          <p:cNvGrpSpPr/>
          <p:nvPr/>
        </p:nvGrpSpPr>
        <p:grpSpPr bwMode="auto">
          <a:xfrm>
            <a:off x="6743701" y="3357563"/>
            <a:ext cx="949325" cy="588962"/>
            <a:chOff x="3288" y="2115"/>
            <a:chExt cx="598" cy="371"/>
          </a:xfrm>
        </p:grpSpPr>
        <p:sp>
          <p:nvSpPr>
            <p:cNvPr id="42016" name="Line 107"/>
            <p:cNvSpPr>
              <a:spLocks noChangeShapeType="1"/>
            </p:cNvSpPr>
            <p:nvPr/>
          </p:nvSpPr>
          <p:spPr bwMode="auto">
            <a:xfrm>
              <a:off x="3342" y="230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108"/>
            <p:cNvSpPr>
              <a:spLocks noChangeShapeType="1"/>
            </p:cNvSpPr>
            <p:nvPr/>
          </p:nvSpPr>
          <p:spPr bwMode="auto">
            <a:xfrm>
              <a:off x="3886" y="230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8" name="Text Box 109"/>
            <p:cNvSpPr txBox="1">
              <a:spLocks noChangeArrowheads="1"/>
            </p:cNvSpPr>
            <p:nvPr/>
          </p:nvSpPr>
          <p:spPr bwMode="auto">
            <a:xfrm>
              <a:off x="3288" y="2115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118" name="Text Box 110"/>
          <p:cNvSpPr txBox="1">
            <a:spLocks noChangeArrowheads="1"/>
          </p:cNvSpPr>
          <p:nvPr/>
        </p:nvSpPr>
        <p:spPr bwMode="auto">
          <a:xfrm>
            <a:off x="1682751" y="115889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解题方法流程图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4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4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4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4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1000"/>
                                        <p:tgtEl>
                                          <p:spTgt spid="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10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1000"/>
                                        <p:tgtEl>
                                          <p:spTgt spid="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4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4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1000"/>
                                        <p:tgtEl>
                                          <p:spTgt spid="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1000"/>
                                        <p:tgtEl>
                                          <p:spTgt spid="4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1000"/>
                                        <p:tgtEl>
                                          <p:spTgt spid="4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10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10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1000"/>
                                        <p:tgtEl>
                                          <p:spTgt spid="4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0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935413" y="2565400"/>
            <a:ext cx="3187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ea typeface="隶书" panose="02010509060101010101" pitchFamily="49" charset="-122"/>
              </a:rPr>
              <a:t>可利用它对某些数值或定积分值等进行近似计算</a:t>
            </a:r>
            <a:r>
              <a:rPr lang="zh-CN" altLang="en-US" sz="32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922464" y="1409700"/>
            <a:ext cx="655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ea typeface="隶书" panose="02010509060101010101" pitchFamily="49" charset="-122"/>
              </a:rPr>
              <a:t>二、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函数幂级数展开式的应用举例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2155825" y="5692895"/>
            <a:ext cx="8367046" cy="1111347"/>
            <a:chOff x="420" y="3366"/>
            <a:chExt cx="5371" cy="786"/>
          </a:xfrm>
          <a:solidFill>
            <a:srgbClr val="0070C0"/>
          </a:solidFill>
        </p:grpSpPr>
        <p:grpSp>
          <p:nvGrpSpPr>
            <p:cNvPr id="35868" name="Group 4"/>
            <p:cNvGrpSpPr/>
            <p:nvPr/>
          </p:nvGrpSpPr>
          <p:grpSpPr bwMode="auto">
            <a:xfrm>
              <a:off x="420" y="3366"/>
              <a:ext cx="5371" cy="651"/>
              <a:chOff x="420" y="3366"/>
              <a:chExt cx="5371" cy="651"/>
            </a:xfrm>
            <a:grpFill/>
          </p:grpSpPr>
          <p:graphicFrame>
            <p:nvGraphicFramePr>
              <p:cNvPr id="35870" name="Object 5"/>
              <p:cNvGraphicFramePr>
                <a:graphicFrameLocks noChangeAspect="1"/>
              </p:cNvGraphicFramePr>
              <p:nvPr/>
            </p:nvGraphicFramePr>
            <p:xfrm>
              <a:off x="420" y="3505"/>
              <a:ext cx="1270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45" name="Equation" r:id="rId1" imgW="29565600" imgH="5486400" progId="Equation.DSMT4">
                      <p:embed/>
                    </p:oleObj>
                  </mc:Choice>
                  <mc:Fallback>
                    <p:oleObj name="Equation" r:id="rId1" imgW="29565600" imgH="5486400" progId="Equation.DSMT4">
                      <p:embed/>
                      <p:pic>
                        <p:nvPicPr>
                          <p:cNvPr id="0" name="图片 265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" y="3505"/>
                            <a:ext cx="1270" cy="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1" name="Object 6"/>
              <p:cNvGraphicFramePr>
                <a:graphicFrameLocks noChangeAspect="1"/>
              </p:cNvGraphicFramePr>
              <p:nvPr/>
            </p:nvGraphicFramePr>
            <p:xfrm>
              <a:off x="1690" y="3375"/>
              <a:ext cx="1352" cy="6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46" name="Equation" r:id="rId3" imgW="25908000" imgH="10363200" progId="Equation.DSMT4">
                      <p:embed/>
                    </p:oleObj>
                  </mc:Choice>
                  <mc:Fallback>
                    <p:oleObj name="Equation" r:id="rId3" imgW="25908000" imgH="10363200" progId="Equation.DSMT4">
                      <p:embed/>
                      <p:pic>
                        <p:nvPicPr>
                          <p:cNvPr id="0" name="图片 265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0" y="3375"/>
                            <a:ext cx="1352" cy="6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2" name="Object 7"/>
              <p:cNvGraphicFramePr>
                <a:graphicFrameLocks noChangeAspect="1"/>
              </p:cNvGraphicFramePr>
              <p:nvPr/>
            </p:nvGraphicFramePr>
            <p:xfrm>
              <a:off x="3246" y="3366"/>
              <a:ext cx="2545" cy="6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547" name="Equation" r:id="rId5" imgW="48463200" imgH="10363200" progId="Equation.DSMT4">
                      <p:embed/>
                    </p:oleObj>
                  </mc:Choice>
                  <mc:Fallback>
                    <p:oleObj name="Equation" r:id="rId5" imgW="48463200" imgH="10363200" progId="Equation.DSMT4">
                      <p:embed/>
                      <p:pic>
                        <p:nvPicPr>
                          <p:cNvPr id="0" name="图片 265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6" y="3366"/>
                            <a:ext cx="2545" cy="6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869" name="Object 8"/>
            <p:cNvGraphicFramePr>
              <a:graphicFrameLocks noChangeAspect="1"/>
            </p:cNvGraphicFramePr>
            <p:nvPr/>
          </p:nvGraphicFramePr>
          <p:xfrm>
            <a:off x="4806" y="3829"/>
            <a:ext cx="83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48" name="Equation" r:id="rId7" imgW="19812000" imgH="4876800" progId="Equation.DSMT4">
                    <p:embed/>
                  </p:oleObj>
                </mc:Choice>
                <mc:Fallback>
                  <p:oleObj name="Equation" r:id="rId7" imgW="19812000" imgH="4876800" progId="Equation.DSMT4">
                    <p:embed/>
                    <p:pic>
                      <p:nvPicPr>
                        <p:cNvPr id="0" name="图片 26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" y="3829"/>
                          <a:ext cx="83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662238" y="692150"/>
            <a:ext cx="1325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3678247" y="717906"/>
          <a:ext cx="768659" cy="49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9" name="Equation" r:id="rId10" imgW="9448800" imgH="5486400" progId="Equation.DSMT4">
                  <p:embed/>
                </p:oleObj>
              </mc:Choice>
              <mc:Fallback>
                <p:oleObj name="Equation" r:id="rId10" imgW="9448800" imgH="5486400" progId="Equation.DSMT4">
                  <p:embed/>
                  <p:pic>
                    <p:nvPicPr>
                      <p:cNvPr id="0" name="图片 26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47" y="717906"/>
                        <a:ext cx="768659" cy="49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7229718" y="751979"/>
          <a:ext cx="666507" cy="455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0" name="Equation" r:id="rId12" imgW="7924800" imgH="4876800" progId="Equation.DSMT4">
                  <p:embed/>
                </p:oleObj>
              </mc:Choice>
              <mc:Fallback>
                <p:oleObj name="Equation" r:id="rId12" imgW="7924800" imgH="4876800" progId="Equation.DSMT4">
                  <p:embed/>
                  <p:pic>
                    <p:nvPicPr>
                      <p:cNvPr id="0" name="图片 26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718" y="751979"/>
                        <a:ext cx="666507" cy="455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2365628" y="2991592"/>
          <a:ext cx="1476375" cy="971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1" name="Equation" r:id="rId14" imgW="17983200" imgH="11277600" progId="Equation.DSMT4">
                  <p:embed/>
                </p:oleObj>
              </mc:Choice>
              <mc:Fallback>
                <p:oleObj name="Equation" r:id="rId14" imgW="17983200" imgH="11277600" progId="Equation.DSMT4">
                  <p:embed/>
                  <p:pic>
                    <p:nvPicPr>
                      <p:cNvPr id="0" name="图片 26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628" y="2991592"/>
                        <a:ext cx="1476375" cy="971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3746564" y="2956797"/>
          <a:ext cx="1456005" cy="97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2" name="Equation" r:id="rId16" imgW="15849600" imgH="10363200" progId="Equation.DSMT4">
                  <p:embed/>
                </p:oleObj>
              </mc:Choice>
              <mc:Fallback>
                <p:oleObj name="Equation" r:id="rId16" imgW="15849600" imgH="10363200" progId="Equation.DSMT4">
                  <p:embed/>
                  <p:pic>
                    <p:nvPicPr>
                      <p:cNvPr id="0" name="图片 26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64" y="2956797"/>
                        <a:ext cx="1456005" cy="979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5127675" y="2956797"/>
          <a:ext cx="1835894" cy="1007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3" name="Equation" r:id="rId18" imgW="19812000" imgH="10363200" progId="Equation.DSMT4">
                  <p:embed/>
                </p:oleObj>
              </mc:Choice>
              <mc:Fallback>
                <p:oleObj name="Equation" r:id="rId18" imgW="19812000" imgH="10363200" progId="Equation.DSMT4">
                  <p:embed/>
                  <p:pic>
                    <p:nvPicPr>
                      <p:cNvPr id="0" name="图片 26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75" y="2956797"/>
                        <a:ext cx="1835894" cy="1007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6921965" y="2999643"/>
          <a:ext cx="2757247" cy="963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4" name="Equation" r:id="rId20" imgW="31699200" imgH="10363200" progId="Equation.DSMT4">
                  <p:embed/>
                </p:oleObj>
              </mc:Choice>
              <mc:Fallback>
                <p:oleObj name="Equation" r:id="rId20" imgW="31699200" imgH="10363200" progId="Equation.DSMT4">
                  <p:embed/>
                  <p:pic>
                    <p:nvPicPr>
                      <p:cNvPr id="0" name="图片 26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965" y="2999643"/>
                        <a:ext cx="2757247" cy="963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9491896" y="2948784"/>
          <a:ext cx="578420" cy="98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5" name="Equation" r:id="rId22" imgW="3657600" imgH="11277600" progId="Equation.DSMT4">
                  <p:embed/>
                </p:oleObj>
              </mc:Choice>
              <mc:Fallback>
                <p:oleObj name="Equation" r:id="rId22" imgW="3657600" imgH="11277600" progId="Equation.DSMT4">
                  <p:embed/>
                  <p:pic>
                    <p:nvPicPr>
                      <p:cNvPr id="0" name="图片 26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1896" y="2948784"/>
                        <a:ext cx="578420" cy="983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18"/>
          <p:cNvGraphicFramePr>
            <a:graphicFrameLocks noChangeAspect="1"/>
          </p:cNvGraphicFramePr>
          <p:nvPr/>
        </p:nvGraphicFramePr>
        <p:xfrm>
          <a:off x="8209823" y="4771170"/>
          <a:ext cx="2043723" cy="95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6" name="Equation" r:id="rId24" imgW="24079200" imgH="10668000" progId="Equation.DSMT4">
                  <p:embed/>
                </p:oleObj>
              </mc:Choice>
              <mc:Fallback>
                <p:oleObj name="Equation" r:id="rId24" imgW="24079200" imgH="10668000" progId="Equation.DSMT4">
                  <p:embed/>
                  <p:pic>
                    <p:nvPicPr>
                      <p:cNvPr id="0" name="图片 265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9823" y="4771170"/>
                        <a:ext cx="2043723" cy="953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7" name="Object 19"/>
          <p:cNvGraphicFramePr>
            <a:graphicFrameLocks noChangeAspect="1"/>
          </p:cNvGraphicFramePr>
          <p:nvPr/>
        </p:nvGraphicFramePr>
        <p:xfrm>
          <a:off x="2175737" y="4819183"/>
          <a:ext cx="3088602" cy="87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7" name="Equation" r:id="rId26" imgW="37185600" imgH="9753600" progId="Equation.DSMT4">
                  <p:embed/>
                </p:oleObj>
              </mc:Choice>
              <mc:Fallback>
                <p:oleObj name="Equation" r:id="rId26" imgW="37185600" imgH="9753600" progId="Equation.DSMT4">
                  <p:embed/>
                  <p:pic>
                    <p:nvPicPr>
                      <p:cNvPr id="0" name="图片 26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737" y="4819183"/>
                        <a:ext cx="3088602" cy="87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8" name="Object 20"/>
          <p:cNvGraphicFramePr>
            <a:graphicFrameLocks noChangeAspect="1"/>
          </p:cNvGraphicFramePr>
          <p:nvPr/>
        </p:nvGraphicFramePr>
        <p:xfrm>
          <a:off x="5294771" y="5033295"/>
          <a:ext cx="2851702" cy="411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8" name="Equation" r:id="rId28" imgW="34747200" imgH="4267200" progId="Equation.DSMT4">
                  <p:embed/>
                </p:oleObj>
              </mc:Choice>
              <mc:Fallback>
                <p:oleObj name="Equation" r:id="rId28" imgW="34747200" imgH="4267200" progId="Equation.DSMT4">
                  <p:embed/>
                  <p:pic>
                    <p:nvPicPr>
                      <p:cNvPr id="0" name="图片 26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771" y="5033295"/>
                        <a:ext cx="2851702" cy="411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4280526" y="711447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的近似值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精确到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73750" name="Object 22"/>
          <p:cNvGraphicFramePr>
            <a:graphicFrameLocks noChangeAspect="1"/>
          </p:cNvGraphicFramePr>
          <p:nvPr/>
        </p:nvGraphicFramePr>
        <p:xfrm>
          <a:off x="3174579" y="3882713"/>
          <a:ext cx="4763223" cy="1057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9" name="Equation" r:id="rId30" imgW="55778400" imgH="11582400" progId="Equation.DSMT4">
                  <p:embed/>
                </p:oleObj>
              </mc:Choice>
              <mc:Fallback>
                <p:oleObj name="Equation" r:id="rId30" imgW="55778400" imgH="11582400" progId="Equation.DSMT4">
                  <p:embed/>
                  <p:pic>
                    <p:nvPicPr>
                      <p:cNvPr id="0" name="图片 26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579" y="3882713"/>
                        <a:ext cx="4763223" cy="1057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2083931" y="5767120"/>
            <a:ext cx="8556360" cy="1079543"/>
          </a:xfrm>
          <a:prstGeom prst="rect">
            <a:avLst/>
          </a:prstGeom>
          <a:solidFill>
            <a:srgbClr val="FFC000">
              <a:alpha val="57000"/>
            </a:srgbClr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00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73752" name="Object 24"/>
          <p:cNvGraphicFramePr>
            <a:graphicFrameLocks noChangeAspect="1"/>
          </p:cNvGraphicFramePr>
          <p:nvPr/>
        </p:nvGraphicFramePr>
        <p:xfrm>
          <a:off x="7937802" y="4187996"/>
          <a:ext cx="1267744" cy="424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0" name="Equation" r:id="rId32" imgW="17373600" imgH="4876800" progId="Equation.DSMT4">
                  <p:embed/>
                </p:oleObj>
              </mc:Choice>
              <mc:Fallback>
                <p:oleObj name="Equation" r:id="rId32" imgW="17373600" imgH="4876800" progId="Equation.DSMT4">
                  <p:embed/>
                  <p:pic>
                    <p:nvPicPr>
                      <p:cNvPr id="0" name="图片 26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802" y="4187996"/>
                        <a:ext cx="1267744" cy="424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3" name="Object 25"/>
          <p:cNvGraphicFramePr>
            <a:graphicFrameLocks noChangeAspect="1"/>
          </p:cNvGraphicFramePr>
          <p:nvPr/>
        </p:nvGraphicFramePr>
        <p:xfrm>
          <a:off x="3678773" y="1960942"/>
          <a:ext cx="967999" cy="99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1" name="Equation" r:id="rId34" imgW="10972800" imgH="11277600" progId="Equation.DSMT4">
                  <p:embed/>
                </p:oleObj>
              </mc:Choice>
              <mc:Fallback>
                <p:oleObj name="Equation" r:id="rId34" imgW="10972800" imgH="11277600" progId="Equation.DSMT4">
                  <p:embed/>
                  <p:pic>
                    <p:nvPicPr>
                      <p:cNvPr id="0" name="图片 26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773" y="1960942"/>
                        <a:ext cx="967999" cy="995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4" name="Object 26"/>
          <p:cNvGraphicFramePr>
            <a:graphicFrameLocks noChangeAspect="1"/>
          </p:cNvGraphicFramePr>
          <p:nvPr/>
        </p:nvGraphicFramePr>
        <p:xfrm>
          <a:off x="4582334" y="1991802"/>
          <a:ext cx="1033609" cy="866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2" name="Equation" r:id="rId36" imgW="11887200" imgH="9753600" progId="Equation.DSMT4">
                  <p:embed/>
                </p:oleObj>
              </mc:Choice>
              <mc:Fallback>
                <p:oleObj name="Equation" r:id="rId36" imgW="11887200" imgH="9753600" progId="Equation.DSMT4">
                  <p:embed/>
                  <p:pic>
                    <p:nvPicPr>
                      <p:cNvPr id="0" name="图片 26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334" y="1991802"/>
                        <a:ext cx="1033609" cy="866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5" name="Object 27"/>
          <p:cNvGraphicFramePr>
            <a:graphicFrameLocks noChangeAspect="1"/>
          </p:cNvGraphicFramePr>
          <p:nvPr/>
        </p:nvGraphicFramePr>
        <p:xfrm>
          <a:off x="5632885" y="1998612"/>
          <a:ext cx="1596833" cy="93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3" name="Equation" r:id="rId38" imgW="18592800" imgH="10363200" progId="Equation.DSMT4">
                  <p:embed/>
                </p:oleObj>
              </mc:Choice>
              <mc:Fallback>
                <p:oleObj name="Equation" r:id="rId38" imgW="18592800" imgH="10363200" progId="Equation.DSMT4">
                  <p:embed/>
                  <p:pic>
                    <p:nvPicPr>
                      <p:cNvPr id="0" name="图片 26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885" y="1998612"/>
                        <a:ext cx="1596833" cy="930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6" name="Object 28"/>
          <p:cNvGraphicFramePr>
            <a:graphicFrameLocks noChangeAspect="1"/>
          </p:cNvGraphicFramePr>
          <p:nvPr/>
        </p:nvGraphicFramePr>
        <p:xfrm>
          <a:off x="7209925" y="2013038"/>
          <a:ext cx="2181328" cy="91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4" name="Equation" r:id="rId40" imgW="26212800" imgH="10363200" progId="Equation.DSMT4">
                  <p:embed/>
                </p:oleObj>
              </mc:Choice>
              <mc:Fallback>
                <p:oleObj name="Equation" r:id="rId40" imgW="26212800" imgH="10363200" progId="Equation.DSMT4">
                  <p:embed/>
                  <p:pic>
                    <p:nvPicPr>
                      <p:cNvPr id="0" name="图片 26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925" y="2013038"/>
                        <a:ext cx="2181328" cy="916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8" name="Object 30"/>
          <p:cNvGraphicFramePr>
            <a:graphicFrameLocks noChangeAspect="1"/>
          </p:cNvGraphicFramePr>
          <p:nvPr/>
        </p:nvGraphicFramePr>
        <p:xfrm>
          <a:off x="2992591" y="1462842"/>
          <a:ext cx="2483081" cy="515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5" name="Equation" r:id="rId42" imgW="26517600" imgH="5486400" progId="Equation.DSMT4">
                  <p:embed/>
                </p:oleObj>
              </mc:Choice>
              <mc:Fallback>
                <p:oleObj name="Equation" r:id="rId42" imgW="26517600" imgH="5486400" progId="Equation.DSMT4">
                  <p:embed/>
                  <p:pic>
                    <p:nvPicPr>
                      <p:cNvPr id="0" name="图片 26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591" y="1462842"/>
                        <a:ext cx="2483081" cy="515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9" name="Object 31"/>
          <p:cNvGraphicFramePr>
            <a:graphicFrameLocks noChangeAspect="1"/>
          </p:cNvGraphicFramePr>
          <p:nvPr/>
        </p:nvGraphicFramePr>
        <p:xfrm>
          <a:off x="5560842" y="1409698"/>
          <a:ext cx="1649083" cy="631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6" name="Equation" r:id="rId44" imgW="19202400" imgH="6705600" progId="Equation.DSMT4">
                  <p:embed/>
                </p:oleObj>
              </mc:Choice>
              <mc:Fallback>
                <p:oleObj name="Equation" r:id="rId44" imgW="19202400" imgH="6705600" progId="Equation.DSMT4">
                  <p:embed/>
                  <p:pic>
                    <p:nvPicPr>
                      <p:cNvPr id="0" name="图片 26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842" y="1409698"/>
                        <a:ext cx="1649083" cy="631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60" name="Object 32"/>
          <p:cNvGraphicFramePr>
            <a:graphicFrameLocks noChangeAspect="1"/>
          </p:cNvGraphicFramePr>
          <p:nvPr/>
        </p:nvGraphicFramePr>
        <p:xfrm>
          <a:off x="9340988" y="1986394"/>
          <a:ext cx="301817" cy="89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67" name="Equation" r:id="rId46" imgW="3962400" imgH="11277600" progId="Equation.DSMT4">
                  <p:embed/>
                </p:oleObj>
              </mc:Choice>
              <mc:Fallback>
                <p:oleObj name="Equation" r:id="rId46" imgW="3962400" imgH="11277600" progId="Equation.DSMT4">
                  <p:embed/>
                  <p:pic>
                    <p:nvPicPr>
                      <p:cNvPr id="0" name="图片 26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0988" y="1986394"/>
                        <a:ext cx="301817" cy="895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6" name="Text Box 47"/>
          <p:cNvSpPr txBox="1">
            <a:spLocks noChangeArrowheads="1"/>
          </p:cNvSpPr>
          <p:nvPr/>
        </p:nvSpPr>
        <p:spPr bwMode="auto">
          <a:xfrm>
            <a:off x="1841500" y="633413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endParaRPr kumimoji="0"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5867" name="Text Box 50"/>
          <p:cNvSpPr txBox="1">
            <a:spLocks noChangeArrowheads="1"/>
          </p:cNvSpPr>
          <p:nvPr/>
        </p:nvSpPr>
        <p:spPr bwMode="auto">
          <a:xfrm>
            <a:off x="2155825" y="1416481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1" grpId="0" animBg="1" autoUpdateAnimBg="0"/>
      <p:bldP spid="3586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2179805" y="1932992"/>
          <a:ext cx="6762583" cy="937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6" name="Equation" r:id="rId1" imgW="78638400" imgH="10058400" progId="Equation.DSMT4">
                  <p:embed/>
                </p:oleObj>
              </mc:Choice>
              <mc:Fallback>
                <p:oleObj name="Equation" r:id="rId1" imgW="78638400" imgH="10058400" progId="Equation.DSMT4">
                  <p:embed/>
                  <p:pic>
                    <p:nvPicPr>
                      <p:cNvPr id="0" name="图片 27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805" y="1932992"/>
                        <a:ext cx="6762583" cy="937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2382044" y="552451"/>
            <a:ext cx="1117600" cy="533400"/>
          </a:xfrm>
        </p:spPr>
        <p:txBody>
          <a:bodyPr/>
          <a:lstStyle/>
          <a:p>
            <a:pPr algn="l" eaLnBrk="1" hangingPunct="1"/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b="1" dirty="0" smtClean="0">
                <a:ea typeface="楷体_GB2312" pitchFamily="49" charset="-122"/>
              </a:rPr>
              <a:t>计算  </a:t>
            </a:r>
            <a:r>
              <a:rPr lang="zh-CN" altLang="en-US" sz="2800" dirty="0" smtClean="0">
                <a:ea typeface="楷体_GB2312" pitchFamily="49" charset="-122"/>
              </a:rPr>
              <a:t>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3465360" y="599430"/>
          <a:ext cx="529160" cy="38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7" name="Equation" r:id="rId3" imgW="6400800" imgH="3962400" progId="Equation.DSMT4">
                  <p:embed/>
                </p:oleObj>
              </mc:Choice>
              <mc:Fallback>
                <p:oleObj name="Equation" r:id="rId3" imgW="6400800" imgH="3962400" progId="Equation.DSMT4">
                  <p:embed/>
                  <p:pic>
                    <p:nvPicPr>
                      <p:cNvPr id="0" name="图片 27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360" y="599430"/>
                        <a:ext cx="529160" cy="38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976408" y="519768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的近似值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使准确到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7543467" y="552451"/>
          <a:ext cx="640096" cy="433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8" name="Equation" r:id="rId6" imgW="7924800" imgH="4876800" progId="Equation.DSMT4">
                  <p:embed/>
                </p:oleObj>
              </mc:Choice>
              <mc:Fallback>
                <p:oleObj name="Equation" r:id="rId6" imgW="7924800" imgH="4876800" progId="Equation.DSMT4">
                  <p:embed/>
                  <p:pic>
                    <p:nvPicPr>
                      <p:cNvPr id="0" name="图片 27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467" y="552451"/>
                        <a:ext cx="640096" cy="433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2628900" y="1144587"/>
          <a:ext cx="6099464" cy="93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9" name="Equation" r:id="rId8" imgW="71018400" imgH="10058400" progId="Equation.DSMT4">
                  <p:embed/>
                </p:oleObj>
              </mc:Choice>
              <mc:Fallback>
                <p:oleObj name="Equation" r:id="rId8" imgW="71018400" imgH="10058400" progId="Equation.DSMT4">
                  <p:embed/>
                  <p:pic>
                    <p:nvPicPr>
                      <p:cNvPr id="0" name="图片 27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144587"/>
                        <a:ext cx="6099464" cy="935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2133600" y="2997200"/>
            <a:ext cx="723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故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3008891" y="2761334"/>
          <a:ext cx="3814184" cy="900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0" name="Equation" r:id="rId10" imgW="45110400" imgH="9753600" progId="Equation.DSMT4">
                  <p:embed/>
                </p:oleObj>
              </mc:Choice>
              <mc:Fallback>
                <p:oleObj name="Equation" r:id="rId10" imgW="45110400" imgH="9753600" progId="Equation.DSMT4">
                  <p:embed/>
                  <p:pic>
                    <p:nvPicPr>
                      <p:cNvPr id="0" name="图片 27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891" y="2761334"/>
                        <a:ext cx="3814184" cy="900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4254590" y="3389550"/>
          <a:ext cx="3397571" cy="88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1" name="Equation" r:id="rId12" imgW="40538400" imgH="9753600" progId="Equation.DSMT4">
                  <p:embed/>
                </p:oleObj>
              </mc:Choice>
              <mc:Fallback>
                <p:oleObj name="Equation" r:id="rId12" imgW="40538400" imgH="9753600" progId="Equation.DSMT4">
                  <p:embed/>
                  <p:pic>
                    <p:nvPicPr>
                      <p:cNvPr id="0" name="图片 27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90" y="3389550"/>
                        <a:ext cx="3397571" cy="889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1936896" y="4360797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令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2628900" y="4235178"/>
          <a:ext cx="1305420" cy="924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2" name="Equation" r:id="rId14" imgW="14325600" imgH="9753600" progId="Equation.DSMT4">
                  <p:embed/>
                </p:oleObj>
              </mc:Choice>
              <mc:Fallback>
                <p:oleObj name="Equation" r:id="rId14" imgW="14325600" imgH="9753600" progId="Equation.DSMT4">
                  <p:embed/>
                  <p:pic>
                    <p:nvPicPr>
                      <p:cNvPr id="0" name="图片 27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235178"/>
                        <a:ext cx="1305420" cy="924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3792538" y="4411663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得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3417889" y="5226275"/>
          <a:ext cx="5070972" cy="96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3" name="Equation" r:id="rId16" imgW="60960000" imgH="10668000" progId="Equation.DSMT4">
                  <p:embed/>
                </p:oleObj>
              </mc:Choice>
              <mc:Fallback>
                <p:oleObj name="Equation" r:id="rId16" imgW="60960000" imgH="10668000" progId="Equation.DSMT4">
                  <p:embed/>
                  <p:pic>
                    <p:nvPicPr>
                      <p:cNvPr id="0" name="图片 27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9" y="5226275"/>
                        <a:ext cx="5070972" cy="96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6"/>
          <p:cNvGraphicFramePr>
            <a:graphicFrameLocks noChangeAspect="1"/>
          </p:cNvGraphicFramePr>
          <p:nvPr/>
        </p:nvGraphicFramePr>
        <p:xfrm>
          <a:off x="7972431" y="3602046"/>
          <a:ext cx="1511865" cy="464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" name="Equation" r:id="rId18" imgW="18897600" imgH="4876800" progId="Equation.DSMT4">
                  <p:embed/>
                </p:oleObj>
              </mc:Choice>
              <mc:Fallback>
                <p:oleObj name="Equation" r:id="rId18" imgW="18897600" imgH="4876800" progId="Equation.DSMT4">
                  <p:embed/>
                  <p:pic>
                    <p:nvPicPr>
                      <p:cNvPr id="0" name="图片 27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431" y="3602046"/>
                        <a:ext cx="1511865" cy="464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17"/>
          <p:cNvGraphicFramePr>
            <a:graphicFrameLocks noChangeAspect="1"/>
          </p:cNvGraphicFramePr>
          <p:nvPr/>
        </p:nvGraphicFramePr>
        <p:xfrm>
          <a:off x="4529943" y="4232803"/>
          <a:ext cx="1031153" cy="90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5" name="Equation" r:id="rId20" imgW="11277600" imgH="9753600" progId="Equation.DSMT4">
                  <p:embed/>
                </p:oleObj>
              </mc:Choice>
              <mc:Fallback>
                <p:oleObj name="Equation" r:id="rId20" imgW="11277600" imgH="9753600" progId="Equation.DSMT4">
                  <p:embed/>
                  <p:pic>
                    <p:nvPicPr>
                      <p:cNvPr id="0" name="图片 27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943" y="4232803"/>
                        <a:ext cx="1031153" cy="902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5561096" y="4422565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于是有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882" name="Text Box 32"/>
          <p:cNvSpPr txBox="1">
            <a:spLocks noChangeArrowheads="1"/>
          </p:cNvSpPr>
          <p:nvPr/>
        </p:nvSpPr>
        <p:spPr bwMode="auto">
          <a:xfrm>
            <a:off x="1485324" y="523875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endParaRPr kumimoji="0"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6883" name="Text Box 35"/>
          <p:cNvSpPr txBox="1">
            <a:spLocks noChangeArrowheads="1"/>
          </p:cNvSpPr>
          <p:nvPr/>
        </p:nvSpPr>
        <p:spPr bwMode="auto">
          <a:xfrm>
            <a:off x="1641980" y="1314018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 autoUpdateAnimBg="0"/>
      <p:bldP spid="74764" grpId="0" autoUpdateAnimBg="0"/>
      <p:bldP spid="74766" grpId="0" autoUpdateAnimBg="0"/>
      <p:bldP spid="7477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2895853" y="1159241"/>
          <a:ext cx="2429765" cy="109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1" name="Equation" r:id="rId1" imgW="26822400" imgH="11277600" progId="Equation.DSMT4">
                  <p:embed/>
                </p:oleObj>
              </mc:Choice>
              <mc:Fallback>
                <p:oleObj name="Equation" r:id="rId1" imgW="26822400" imgH="11277600" progId="Equation.DSMT4">
                  <p:embed/>
                  <p:pic>
                    <p:nvPicPr>
                      <p:cNvPr id="0" name="图片 28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853" y="1159241"/>
                        <a:ext cx="2429765" cy="109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3726657" y="2308593"/>
          <a:ext cx="3365499" cy="1042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2" name="Equation" r:id="rId3" imgW="37185600" imgH="10668000" progId="Equation.DSMT4">
                  <p:embed/>
                </p:oleObj>
              </mc:Choice>
              <mc:Fallback>
                <p:oleObj name="Equation" r:id="rId3" imgW="37185600" imgH="10668000" progId="Equation.DSMT4">
                  <p:embed/>
                  <p:pic>
                    <p:nvPicPr>
                      <p:cNvPr id="0" name="图片 280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657" y="2308593"/>
                        <a:ext cx="3365499" cy="1042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7008272" y="2300066"/>
          <a:ext cx="1767176" cy="1051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3" name="Equation" r:id="rId5" imgW="18592800" imgH="10668000" progId="Equation.DSMT4">
                  <p:embed/>
                </p:oleObj>
              </mc:Choice>
              <mc:Fallback>
                <p:oleObj name="Equation" r:id="rId5" imgW="18592800" imgH="10668000" progId="Equation.DSMT4">
                  <p:embed/>
                  <p:pic>
                    <p:nvPicPr>
                      <p:cNvPr id="0" name="图片 28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272" y="2300066"/>
                        <a:ext cx="1767176" cy="1051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2395940" y="4287116"/>
          <a:ext cx="5116904" cy="104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4" name="Equation" r:id="rId7" imgW="56997600" imgH="10668000" progId="Equation.DSMT4">
                  <p:embed/>
                </p:oleObj>
              </mc:Choice>
              <mc:Fallback>
                <p:oleObj name="Equation" r:id="rId7" imgW="56997600" imgH="10668000" progId="Equation.DSMT4">
                  <p:embed/>
                  <p:pic>
                    <p:nvPicPr>
                      <p:cNvPr id="0" name="图片 28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940" y="4287116"/>
                        <a:ext cx="5116904" cy="1042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7512844" y="4604688"/>
          <a:ext cx="1025345" cy="407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5" name="Equation" r:id="rId9" imgW="14020800" imgH="4267200" progId="Equation.DSMT4">
                  <p:embed/>
                </p:oleObj>
              </mc:Choice>
              <mc:Fallback>
                <p:oleObj name="Equation" r:id="rId9" imgW="14020800" imgH="4267200" progId="Equation.DSMT4">
                  <p:embed/>
                  <p:pic>
                    <p:nvPicPr>
                      <p:cNvPr id="0" name="图片 28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844" y="4604688"/>
                        <a:ext cx="1025345" cy="407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5331206" y="1194630"/>
          <a:ext cx="1374394" cy="965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6" name="Equation" r:id="rId11" imgW="14325600" imgH="9753600" progId="Equation.DSMT4">
                  <p:embed/>
                </p:oleObj>
              </mc:Choice>
              <mc:Fallback>
                <p:oleObj name="Equation" r:id="rId11" imgW="14325600" imgH="9753600" progId="Equation.DSMT4">
                  <p:embed/>
                  <p:pic>
                    <p:nvPicPr>
                      <p:cNvPr id="0" name="图片 280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206" y="1194630"/>
                        <a:ext cx="1374394" cy="965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6705600" y="1138606"/>
          <a:ext cx="2235200" cy="111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7" name="Equation" r:id="rId13" imgW="24079200" imgH="11277600" progId="Equation.DSMT4">
                  <p:embed/>
                </p:oleObj>
              </mc:Choice>
              <mc:Fallback>
                <p:oleObj name="Equation" r:id="rId13" imgW="24079200" imgH="11277600" progId="Equation.DSMT4">
                  <p:embed/>
                  <p:pic>
                    <p:nvPicPr>
                      <p:cNvPr id="0" name="图片 280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138606"/>
                        <a:ext cx="2235200" cy="1117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8775448" y="2349395"/>
          <a:ext cx="1037503" cy="89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8" name="Equation" r:id="rId15" imgW="11582400" imgH="9753600" progId="Equation.DSMT4">
                  <p:embed/>
                </p:oleObj>
              </mc:Choice>
              <mc:Fallback>
                <p:oleObj name="Equation" r:id="rId15" imgW="11582400" imgH="9753600" progId="Equation.DSMT4">
                  <p:embed/>
                  <p:pic>
                    <p:nvPicPr>
                      <p:cNvPr id="0" name="图片 28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448" y="2349395"/>
                        <a:ext cx="1037503" cy="890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3726657" y="3235445"/>
          <a:ext cx="2779651" cy="95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9" name="Equation" r:id="rId17" imgW="30784800" imgH="9753600" progId="Equation.DSMT4">
                  <p:embed/>
                </p:oleObj>
              </mc:Choice>
              <mc:Fallback>
                <p:oleObj name="Equation" r:id="rId17" imgW="30784800" imgH="9753600" progId="Equation.DSMT4">
                  <p:embed/>
                  <p:pic>
                    <p:nvPicPr>
                      <p:cNvPr id="0" name="图片 280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657" y="3235445"/>
                        <a:ext cx="2779651" cy="955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869477" y="671413"/>
            <a:ext cx="43140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在上述展开式中取前四项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724826" y="1979881"/>
            <a:ext cx="6705600" cy="3886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022763" y="1077424"/>
            <a:ext cx="4821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麦克劳林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Maclaurin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38234" y="2177185"/>
          <a:ext cx="3644581" cy="56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Equation" r:id="rId2" imgW="35661600" imgH="5486400" progId="Equation.DSMT4">
                  <p:embed/>
                </p:oleObj>
              </mc:Choice>
              <mc:Fallback>
                <p:oleObj name="Equation" r:id="rId2" imgW="35661600" imgH="548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234" y="2177185"/>
                        <a:ext cx="3644581" cy="564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050670" y="2470471"/>
          <a:ext cx="4697851" cy="985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Equation" r:id="rId4" imgW="1955165" imgH="406400" progId="Equation.DSMT4">
                  <p:embed/>
                </p:oleObj>
              </mc:Choice>
              <mc:Fallback>
                <p:oleObj name="Equation" r:id="rId4" imgW="1955165" imgH="40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670" y="2470471"/>
                        <a:ext cx="4697851" cy="9854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184072" y="3314102"/>
          <a:ext cx="3971435" cy="113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Equation" r:id="rId6" imgW="1562100" imgH="444500" progId="Equation.DSMT4">
                  <p:embed/>
                </p:oleObj>
              </mc:Choice>
              <mc:Fallback>
                <p:oleObj name="Equation" r:id="rId6" imgW="1562100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072" y="3314102"/>
                        <a:ext cx="3971435" cy="1138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38234" y="4452257"/>
          <a:ext cx="3329704" cy="105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Equation" r:id="rId8" imgW="1473200" imgH="469900" progId="Equation.DSMT4">
                  <p:embed/>
                </p:oleObj>
              </mc:Choice>
              <mc:Fallback>
                <p:oleObj name="Equation" r:id="rId8" imgW="14732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234" y="4452257"/>
                        <a:ext cx="3329704" cy="1052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281346" y="4737776"/>
          <a:ext cx="2578898" cy="55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Equation" r:id="rId10" imgW="24688800" imgH="5181600" progId="Equation.DSMT4">
                  <p:embed/>
                </p:oleObj>
              </mc:Choice>
              <mc:Fallback>
                <p:oleObj name="Equation" r:id="rId10" imgW="24688800" imgH="5181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346" y="4737776"/>
                        <a:ext cx="2578898" cy="551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0" y="1095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0388" y="287303"/>
            <a:ext cx="3600450" cy="5334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600" b="1" dirty="0" smtClean="0">
                <a:solidFill>
                  <a:srgbClr val="FF0000"/>
                </a:solidFill>
              </a:rPr>
              <a:t>说明</a:t>
            </a:r>
            <a:r>
              <a:rPr lang="zh-CN" altLang="en-US" sz="2800" b="1" dirty="0">
                <a:ea typeface="楷体_GB2312" pitchFamily="49" charset="-122"/>
              </a:rPr>
              <a:t>     </a:t>
            </a:r>
            <a:r>
              <a:rPr lang="zh-CN" altLang="en-US" sz="3100" b="1" dirty="0">
                <a:ea typeface="楷体_GB2312" pitchFamily="49" charset="-122"/>
              </a:rPr>
              <a:t>在展开式</a:t>
            </a:r>
            <a:endParaRPr lang="zh-CN" altLang="en-US" sz="3100" b="1" dirty="0">
              <a:ea typeface="楷体_GB2312" pitchFamily="49" charset="-122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3222626" y="776881"/>
          <a:ext cx="1107065" cy="88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4" name="Equation" r:id="rId1" imgW="12496800" imgH="9753600" progId="Equation.DSMT4">
                  <p:embed/>
                </p:oleObj>
              </mc:Choice>
              <mc:Fallback>
                <p:oleObj name="Equation" r:id="rId1" imgW="12496800" imgH="9753600" progId="Equation.DSMT4">
                  <p:embed/>
                  <p:pic>
                    <p:nvPicPr>
                      <p:cNvPr id="0" name="图片 28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6" y="776881"/>
                        <a:ext cx="1107065" cy="881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360613" y="1844675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中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令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503612" y="1558572"/>
          <a:ext cx="1547019" cy="9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5" name="Equation" r:id="rId4" imgW="16459200" imgH="9753600" progId="Equation.DSMT4">
                  <p:embed/>
                </p:oleObj>
              </mc:Choice>
              <mc:Fallback>
                <p:oleObj name="Equation" r:id="rId4" imgW="16459200" imgH="9753600" progId="Equation.DSMT4">
                  <p:embed/>
                  <p:pic>
                    <p:nvPicPr>
                      <p:cNvPr id="0" name="图片 28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2" y="1558572"/>
                        <a:ext cx="1547019" cy="9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566989" y="2471566"/>
          <a:ext cx="6729411" cy="101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6" name="Equation" r:id="rId6" imgW="77114400" imgH="10668000" progId="Equation.DSMT4">
                  <p:embed/>
                </p:oleObj>
              </mc:Choice>
              <mc:Fallback>
                <p:oleObj name="Equation" r:id="rId6" imgW="77114400" imgH="10668000" progId="Equation.DSMT4">
                  <p:embed/>
                  <p:pic>
                    <p:nvPicPr>
                      <p:cNvPr id="0" name="图片 289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2471566"/>
                        <a:ext cx="6729411" cy="1013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2360613" y="3803751"/>
          <a:ext cx="1394690" cy="481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7" name="Equation" r:id="rId8" imgW="16764000" imgH="4876800" progId="Equation.DSMT4">
                  <p:embed/>
                </p:oleObj>
              </mc:Choice>
              <mc:Fallback>
                <p:oleObj name="Equation" r:id="rId8" imgW="16764000" imgH="4876800" progId="Equation.DSMT4">
                  <p:embed/>
                  <p:pic>
                    <p:nvPicPr>
                      <p:cNvPr id="0" name="图片 289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3803751"/>
                        <a:ext cx="1394690" cy="481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2133600" y="4581525"/>
            <a:ext cx="716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据此递推公式可求出任意正整数的对数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如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2360613" y="5229713"/>
          <a:ext cx="5179139" cy="981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8" name="Equation" r:id="rId10" imgW="61264800" imgH="10668000" progId="Equation.DSMT4">
                  <p:embed/>
                </p:oleObj>
              </mc:Choice>
              <mc:Fallback>
                <p:oleObj name="Equation" r:id="rId10" imgW="61264800" imgH="10668000" progId="Equation.DSMT4">
                  <p:embed/>
                  <p:pic>
                    <p:nvPicPr>
                      <p:cNvPr id="0" name="图片 28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5229713"/>
                        <a:ext cx="5179139" cy="981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7539752" y="5496075"/>
          <a:ext cx="1029405" cy="40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9" name="Equation" r:id="rId12" imgW="14020800" imgH="4267200" progId="Equation.DSMT4">
                  <p:embed/>
                </p:oleObj>
              </mc:Choice>
              <mc:Fallback>
                <p:oleObj name="Equation" r:id="rId12" imgW="14020800" imgH="4267200" progId="Equation.DSMT4">
                  <p:embed/>
                  <p:pic>
                    <p:nvPicPr>
                      <p:cNvPr id="0" name="图片 28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752" y="5496075"/>
                        <a:ext cx="1029405" cy="40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5050632" y="1822777"/>
            <a:ext cx="34285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(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为自然数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得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3776353" y="3491687"/>
          <a:ext cx="6844030" cy="106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0" name="Equation" r:id="rId14" imgW="74371200" imgH="10668000" progId="Equation.DSMT4">
                  <p:embed/>
                </p:oleObj>
              </mc:Choice>
              <mc:Fallback>
                <p:oleObj name="Equation" r:id="rId14" imgW="74371200" imgH="10668000" progId="Equation.DSMT4">
                  <p:embed/>
                  <p:pic>
                    <p:nvPicPr>
                      <p:cNvPr id="0" name="图片 28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353" y="3491687"/>
                        <a:ext cx="6844030" cy="1068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4329691" y="763464"/>
          <a:ext cx="3462193" cy="90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1" name="Equation" r:id="rId16" imgW="40538400" imgH="9753600" progId="Equation.DSMT4">
                  <p:embed/>
                </p:oleObj>
              </mc:Choice>
              <mc:Fallback>
                <p:oleObj name="Equation" r:id="rId16" imgW="40538400" imgH="9753600" progId="Equation.DSMT4">
                  <p:embed/>
                  <p:pic>
                    <p:nvPicPr>
                      <p:cNvPr id="0" name="图片 29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691" y="763464"/>
                        <a:ext cx="3462193" cy="908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  <p:bldP spid="76809" grpId="0" autoUpdateAnimBg="0"/>
      <p:bldP spid="7681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2982339" y="2273368"/>
          <a:ext cx="6534469" cy="9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6" name="Equation" r:id="rId1" imgW="77724000" imgH="10363200" progId="Equation.DSMT4">
                  <p:embed/>
                </p:oleObj>
              </mc:Choice>
              <mc:Fallback>
                <p:oleObj name="Equation" r:id="rId1" imgW="77724000" imgH="10363200" progId="Equation.DSMT4">
                  <p:embed/>
                  <p:pic>
                    <p:nvPicPr>
                      <p:cNvPr id="0" name="图片 30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339" y="2273368"/>
                        <a:ext cx="6534469" cy="9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2707480" y="639765"/>
            <a:ext cx="973139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b="1" dirty="0" smtClean="0">
                <a:latin typeface="+mn-ea"/>
                <a:ea typeface="+mn-ea"/>
              </a:rPr>
              <a:t>利用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582989" y="422195"/>
          <a:ext cx="2156609" cy="102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7" name="Equation" r:id="rId3" imgW="23469600" imgH="10668000" progId="Equation.DSMT4">
                  <p:embed/>
                </p:oleObj>
              </mc:Choice>
              <mc:Fallback>
                <p:oleObj name="Equation" r:id="rId3" imgW="23469600" imgH="10668000" progId="Equation.DSMT4">
                  <p:embed/>
                  <p:pic>
                    <p:nvPicPr>
                      <p:cNvPr id="0" name="图片 30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9" y="422195"/>
                        <a:ext cx="2156609" cy="1023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751513" y="639765"/>
            <a:ext cx="543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6197306" y="655754"/>
          <a:ext cx="835602" cy="45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8" name="Equation" r:id="rId6" imgW="9448800" imgH="4267200" progId="Equation.DSMT4">
                  <p:embed/>
                </p:oleObj>
              </mc:Choice>
              <mc:Fallback>
                <p:oleObj name="Equation" r:id="rId6" imgW="9448800" imgH="4267200" progId="Equation.DSMT4">
                  <p:embed/>
                  <p:pic>
                    <p:nvPicPr>
                      <p:cNvPr id="0" name="图片 30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306" y="655754"/>
                        <a:ext cx="835602" cy="453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2999365" y="1642198"/>
            <a:ext cx="31979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先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把角度化为弧度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6295223" y="1670986"/>
          <a:ext cx="611642" cy="429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49" name="Equation" r:id="rId8" imgW="7315200" imgH="4267200" progId="Equation.DSMT4">
                  <p:embed/>
                </p:oleObj>
              </mc:Choice>
              <mc:Fallback>
                <p:oleObj name="Equation" r:id="rId8" imgW="7315200" imgH="4267200" progId="Equation.DSMT4">
                  <p:embed/>
                  <p:pic>
                    <p:nvPicPr>
                      <p:cNvPr id="0" name="图片 30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223" y="1670986"/>
                        <a:ext cx="611642" cy="429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8856481" y="1711181"/>
            <a:ext cx="137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6600FF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6600FF"/>
                </a:solidFill>
                <a:ea typeface="楷体_GB2312" pitchFamily="49" charset="-122"/>
              </a:rPr>
              <a:t>弧度</a:t>
            </a:r>
            <a:r>
              <a:rPr lang="en-US" altLang="zh-CN" b="1" dirty="0">
                <a:solidFill>
                  <a:srgbClr val="6600FF"/>
                </a:solidFill>
                <a:ea typeface="楷体_GB2312" pitchFamily="49" charset="-122"/>
              </a:rPr>
              <a:t>)</a:t>
            </a:r>
            <a:endParaRPr lang="en-US" altLang="zh-CN" b="1" dirty="0">
              <a:solidFill>
                <a:srgbClr val="6600FF"/>
              </a:solidFill>
              <a:ea typeface="楷体_GB2312" pitchFamily="49" charset="-122"/>
            </a:endParaRPr>
          </a:p>
        </p:txBody>
      </p:sp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3048000" y="3263273"/>
          <a:ext cx="1764145" cy="903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0" name="Equation" r:id="rId10" imgW="21336000" imgH="10363200" progId="Equation.DSMT4">
                  <p:embed/>
                </p:oleObj>
              </mc:Choice>
              <mc:Fallback>
                <p:oleObj name="Equation" r:id="rId10" imgW="21336000" imgH="10363200" progId="Equation.DSMT4">
                  <p:embed/>
                  <p:pic>
                    <p:nvPicPr>
                      <p:cNvPr id="0" name="图片 30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63273"/>
                        <a:ext cx="1764145" cy="903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4466423" y="3182742"/>
            <a:ext cx="1828800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4812145" y="3295414"/>
          <a:ext cx="1501741" cy="83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1" name="Equation" r:id="rId12" imgW="18592800" imgH="9753600" progId="Equation.DSMT4">
                  <p:embed/>
                </p:oleObj>
              </mc:Choice>
              <mc:Fallback>
                <p:oleObj name="Equation" r:id="rId12" imgW="18592800" imgH="9753600" progId="Equation.DSMT4">
                  <p:embed/>
                  <p:pic>
                    <p:nvPicPr>
                      <p:cNvPr id="0" name="图片 30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145" y="3295414"/>
                        <a:ext cx="1501741" cy="838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/>
          <p:cNvGraphicFramePr>
            <a:graphicFrameLocks noChangeAspect="1"/>
          </p:cNvGraphicFramePr>
          <p:nvPr/>
        </p:nvGraphicFramePr>
        <p:xfrm>
          <a:off x="6313886" y="3332256"/>
          <a:ext cx="1259932" cy="84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2" name="Equation" r:id="rId14" imgW="15240000" imgH="9753600" progId="Equation.DSMT4">
                  <p:embed/>
                </p:oleObj>
              </mc:Choice>
              <mc:Fallback>
                <p:oleObj name="Equation" r:id="rId14" imgW="15240000" imgH="9753600" progId="Equation.DSMT4">
                  <p:embed/>
                  <p:pic>
                    <p:nvPicPr>
                      <p:cNvPr id="0" name="图片 30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886" y="3332256"/>
                        <a:ext cx="1259932" cy="844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898485" y="5522923"/>
            <a:ext cx="4675334" cy="1047972"/>
            <a:chOff x="3194049" y="5603797"/>
            <a:chExt cx="4455515" cy="1047972"/>
          </a:xfrm>
          <a:solidFill>
            <a:schemeClr val="accent2">
              <a:lumMod val="40000"/>
              <a:lumOff val="60000"/>
            </a:schemeClr>
          </a:solidFill>
        </p:grpSpPr>
        <p:graphicFrame>
          <p:nvGraphicFramePr>
            <p:cNvPr id="77839" name="Object 15"/>
            <p:cNvGraphicFramePr>
              <a:graphicFrameLocks noChangeAspect="1"/>
            </p:cNvGraphicFramePr>
            <p:nvPr/>
          </p:nvGraphicFramePr>
          <p:xfrm>
            <a:off x="3194049" y="5603797"/>
            <a:ext cx="2057617" cy="1028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3" name="Equation" r:id="rId16" imgW="22250400" imgH="10668000" progId="Equation.DSMT4">
                    <p:embed/>
                  </p:oleObj>
                </mc:Choice>
                <mc:Fallback>
                  <p:oleObj name="Equation" r:id="rId16" imgW="22250400" imgH="10668000" progId="Equation.DSMT4">
                    <p:embed/>
                    <p:pic>
                      <p:nvPicPr>
                        <p:cNvPr id="0" name="图片 304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4049" y="5603797"/>
                          <a:ext cx="2057617" cy="10288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0" name="Object 16"/>
            <p:cNvGraphicFramePr>
              <a:graphicFrameLocks noChangeAspect="1"/>
            </p:cNvGraphicFramePr>
            <p:nvPr/>
          </p:nvGraphicFramePr>
          <p:xfrm>
            <a:off x="5181076" y="5619282"/>
            <a:ext cx="842292" cy="1032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4" name="Equation" r:id="rId18" imgW="8229600" imgH="10668000" progId="Equation.DSMT4">
                    <p:embed/>
                  </p:oleObj>
                </mc:Choice>
                <mc:Fallback>
                  <p:oleObj name="Equation" r:id="rId18" imgW="8229600" imgH="10668000" progId="Equation.DSMT4">
                    <p:embed/>
                    <p:pic>
                      <p:nvPicPr>
                        <p:cNvPr id="0" name="图片 304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076" y="5619282"/>
                          <a:ext cx="842292" cy="1032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1" name="Object 17"/>
            <p:cNvGraphicFramePr>
              <a:graphicFrameLocks noChangeAspect="1"/>
            </p:cNvGraphicFramePr>
            <p:nvPr/>
          </p:nvGraphicFramePr>
          <p:xfrm>
            <a:off x="6028627" y="5615865"/>
            <a:ext cx="829373" cy="1032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5" name="Equation" r:id="rId20" imgW="8229600" imgH="10668000" progId="Equation.DSMT4">
                    <p:embed/>
                  </p:oleObj>
                </mc:Choice>
                <mc:Fallback>
                  <p:oleObj name="Equation" r:id="rId20" imgW="8229600" imgH="10668000" progId="Equation.DSMT4">
                    <p:embed/>
                    <p:pic>
                      <p:nvPicPr>
                        <p:cNvPr id="0" name="图片 304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8627" y="5615865"/>
                          <a:ext cx="829373" cy="1032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Object 18"/>
            <p:cNvGraphicFramePr>
              <a:graphicFrameLocks noChangeAspect="1"/>
            </p:cNvGraphicFramePr>
            <p:nvPr/>
          </p:nvGraphicFramePr>
          <p:xfrm>
            <a:off x="6844289" y="5923111"/>
            <a:ext cx="805275" cy="409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6" name="Equation" r:id="rId22" imgW="7010400" imgH="3352800" progId="Equation.DSMT4">
                    <p:embed/>
                  </p:oleObj>
                </mc:Choice>
                <mc:Fallback>
                  <p:oleObj name="Equation" r:id="rId22" imgW="7010400" imgH="3352800" progId="Equation.DSMT4">
                    <p:embed/>
                    <p:pic>
                      <p:nvPicPr>
                        <p:cNvPr id="0" name="图片 304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4289" y="5923111"/>
                          <a:ext cx="805275" cy="409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44" name="Object 20"/>
          <p:cNvGraphicFramePr>
            <a:graphicFrameLocks noChangeAspect="1"/>
          </p:cNvGraphicFramePr>
          <p:nvPr/>
        </p:nvGraphicFramePr>
        <p:xfrm>
          <a:off x="5726674" y="4432054"/>
          <a:ext cx="2785532" cy="407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7" name="Equation" r:id="rId24" imgW="34747200" imgH="4267200" progId="Equation.DSMT4">
                  <p:embed/>
                </p:oleObj>
              </mc:Choice>
              <mc:Fallback>
                <p:oleObj name="Equation" r:id="rId24" imgW="34747200" imgH="4267200" progId="Equation.DSMT4">
                  <p:embed/>
                  <p:pic>
                    <p:nvPicPr>
                      <p:cNvPr id="0" name="图片 30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674" y="4432054"/>
                        <a:ext cx="2785532" cy="407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/>
          <p:cNvGraphicFramePr>
            <a:graphicFrameLocks noChangeAspect="1"/>
          </p:cNvGraphicFramePr>
          <p:nvPr/>
        </p:nvGraphicFramePr>
        <p:xfrm>
          <a:off x="2343195" y="4174689"/>
          <a:ext cx="3408318" cy="971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58" name="Equation" r:id="rId26" imgW="39319200" imgH="10363200" progId="Equation.DSMT4">
                  <p:embed/>
                </p:oleObj>
              </mc:Choice>
              <mc:Fallback>
                <p:oleObj name="Equation" r:id="rId26" imgW="39319200" imgH="10363200" progId="Equation.DSMT4">
                  <p:embed/>
                  <p:pic>
                    <p:nvPicPr>
                      <p:cNvPr id="0" name="图片 30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95" y="4174689"/>
                        <a:ext cx="3408318" cy="971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918569" y="4896644"/>
            <a:ext cx="2650193" cy="519112"/>
            <a:chOff x="2487588" y="6172200"/>
            <a:chExt cx="2650193" cy="519112"/>
          </a:xfrm>
        </p:grpSpPr>
        <p:sp>
          <p:nvSpPr>
            <p:cNvPr id="77846" name="Text Box 22"/>
            <p:cNvSpPr txBox="1">
              <a:spLocks noChangeArrowheads="1"/>
            </p:cNvSpPr>
            <p:nvPr/>
          </p:nvSpPr>
          <p:spPr bwMode="auto">
            <a:xfrm>
              <a:off x="2487588" y="6172200"/>
              <a:ext cx="22606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楷体_GB2312" pitchFamily="49" charset="-122"/>
                </a:rPr>
                <a:t>误差不超过 </a:t>
              </a:r>
              <a:endParaRPr lang="zh-CN" altLang="en-US" b="1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77847" name="Object 23"/>
            <p:cNvGraphicFramePr>
              <a:graphicFrameLocks noChangeAspect="1"/>
            </p:cNvGraphicFramePr>
            <p:nvPr/>
          </p:nvGraphicFramePr>
          <p:xfrm>
            <a:off x="4598335" y="6201713"/>
            <a:ext cx="539446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59" name="Equation" r:id="rId28" imgW="7010400" imgH="4876800" progId="Equation.DSMT4">
                    <p:embed/>
                  </p:oleObj>
                </mc:Choice>
                <mc:Fallback>
                  <p:oleObj name="Equation" r:id="rId28" imgW="7010400" imgH="4876800" progId="Equation.DSMT4">
                    <p:embed/>
                    <p:pic>
                      <p:nvPicPr>
                        <p:cNvPr id="0" name="图片 304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335" y="6201713"/>
                          <a:ext cx="539446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6858000" y="628156"/>
            <a:ext cx="3996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近似值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并估计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误差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 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77849" name="Object 25"/>
          <p:cNvGraphicFramePr>
            <a:graphicFrameLocks noChangeAspect="1"/>
          </p:cNvGraphicFramePr>
          <p:nvPr/>
        </p:nvGraphicFramePr>
        <p:xfrm>
          <a:off x="6906865" y="1518611"/>
          <a:ext cx="895782" cy="768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60" name="Equation" r:id="rId30" imgW="11582400" imgH="9753600" progId="Equation.DSMT4">
                  <p:embed/>
                </p:oleObj>
              </mc:Choice>
              <mc:Fallback>
                <p:oleObj name="Equation" r:id="rId30" imgW="11582400" imgH="9753600" progId="Equation.DSMT4">
                  <p:embed/>
                  <p:pic>
                    <p:nvPicPr>
                      <p:cNvPr id="0" name="图片 30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6865" y="1518611"/>
                        <a:ext cx="895782" cy="768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0" name="Object 26"/>
          <p:cNvGraphicFramePr>
            <a:graphicFrameLocks noChangeAspect="1"/>
          </p:cNvGraphicFramePr>
          <p:nvPr/>
        </p:nvGraphicFramePr>
        <p:xfrm>
          <a:off x="7802647" y="1499229"/>
          <a:ext cx="709559" cy="83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61" name="Equation" r:id="rId32" imgW="8229600" imgH="9753600" progId="Equation.DSMT4">
                  <p:embed/>
                </p:oleObj>
              </mc:Choice>
              <mc:Fallback>
                <p:oleObj name="Equation" r:id="rId32" imgW="8229600" imgH="9753600" progId="Equation.DSMT4">
                  <p:embed/>
                  <p:pic>
                    <p:nvPicPr>
                      <p:cNvPr id="0" name="图片 30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647" y="1499229"/>
                        <a:ext cx="709559" cy="83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1" name="Object 27"/>
          <p:cNvGraphicFramePr>
            <a:graphicFrameLocks noChangeAspect="1"/>
          </p:cNvGraphicFramePr>
          <p:nvPr/>
        </p:nvGraphicFramePr>
        <p:xfrm>
          <a:off x="8512206" y="4432054"/>
          <a:ext cx="1415562" cy="38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62" name="Equation" r:id="rId34" imgW="15849600" imgH="4267200" progId="Equation.DSMT4">
                  <p:embed/>
                </p:oleObj>
              </mc:Choice>
              <mc:Fallback>
                <p:oleObj name="Equation" r:id="rId34" imgW="15849600" imgH="4267200" progId="Equation.DSMT4">
                  <p:embed/>
                  <p:pic>
                    <p:nvPicPr>
                      <p:cNvPr id="0" name="图片 30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2206" y="4432054"/>
                        <a:ext cx="1415562" cy="38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4" name="Text Box 41"/>
          <p:cNvSpPr txBox="1">
            <a:spLocks noChangeArrowheads="1"/>
          </p:cNvSpPr>
          <p:nvPr/>
        </p:nvSpPr>
        <p:spPr bwMode="auto">
          <a:xfrm>
            <a:off x="2125663" y="644526"/>
            <a:ext cx="67945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endParaRPr kumimoji="0"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9965" name="Text Box 44"/>
          <p:cNvSpPr txBox="1">
            <a:spLocks noChangeArrowheads="1"/>
          </p:cNvSpPr>
          <p:nvPr/>
        </p:nvSpPr>
        <p:spPr bwMode="auto">
          <a:xfrm>
            <a:off x="2432050" y="15621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5104" y="5415822"/>
            <a:ext cx="5185937" cy="1244214"/>
          </a:xfrm>
          <a:prstGeom prst="rect">
            <a:avLst/>
          </a:prstGeom>
          <a:solidFill>
            <a:schemeClr val="accent4">
              <a:lumMod val="20000"/>
              <a:lumOff val="80000"/>
              <a:alpha val="48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" grpId="0" autoUpdateAnimBg="0"/>
      <p:bldP spid="77834" grpId="0" autoUpdateAnimBg="0"/>
      <p:bldP spid="77836" grpId="0" animBg="1"/>
      <p:bldP spid="39965" grpId="0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2717875" y="838515"/>
            <a:ext cx="1639166" cy="685800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2800" b="1" dirty="0" smtClean="0">
                <a:latin typeface="+mn-ea"/>
                <a:ea typeface="+mn-ea"/>
              </a:rPr>
              <a:t>计算</a:t>
            </a:r>
            <a:r>
              <a:rPr lang="zh-CN" altLang="en-US" sz="2800" b="1" dirty="0">
                <a:latin typeface="+mn-ea"/>
                <a:ea typeface="+mn-ea"/>
              </a:rPr>
              <a:t>积分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354695" y="704968"/>
          <a:ext cx="1841975" cy="9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9" name="Equation" r:id="rId1" imgW="22250400" imgH="10363200" progId="Equation.DSMT4">
                  <p:embed/>
                </p:oleObj>
              </mc:Choice>
              <mc:Fallback>
                <p:oleObj name="Equation" r:id="rId1" imgW="22250400" imgH="10363200" progId="Equation.DSMT4">
                  <p:embed/>
                  <p:pic>
                    <p:nvPicPr>
                      <p:cNvPr id="0" name="图片 31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695" y="704968"/>
                        <a:ext cx="1841975" cy="9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093738" y="866892"/>
            <a:ext cx="30380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的近似值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精确到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8691763" y="1231256"/>
          <a:ext cx="2437457" cy="955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0" name="Equation" r:id="rId4" imgW="29260800" imgH="10363200" progId="Equation.DSMT4">
                  <p:embed/>
                </p:oleObj>
              </mc:Choice>
              <mc:Fallback>
                <p:oleObj name="Equation" r:id="rId4" imgW="29260800" imgH="10363200" progId="Equation.DSMT4">
                  <p:embed/>
                  <p:pic>
                    <p:nvPicPr>
                      <p:cNvPr id="0" name="图片 31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1763" y="1231256"/>
                        <a:ext cx="2437457" cy="955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2942172" y="1942321"/>
          <a:ext cx="1260764" cy="60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1" name="Equation" r:id="rId6" imgW="12496800" imgH="5486400" progId="Equation.DSMT4">
                  <p:embed/>
                </p:oleObj>
              </mc:Choice>
              <mc:Fallback>
                <p:oleObj name="Equation" r:id="rId6" imgW="12496800" imgH="5486400" progId="Equation.DSMT4">
                  <p:embed/>
                  <p:pic>
                    <p:nvPicPr>
                      <p:cNvPr id="0" name="图片 31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172" y="1942321"/>
                        <a:ext cx="1260764" cy="609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3919169" y="2680547"/>
          <a:ext cx="2214520" cy="1085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2" name="Equation" r:id="rId8" imgW="22860000" imgH="10668000" progId="Equation.DSMT4">
                  <p:embed/>
                </p:oleObj>
              </mc:Choice>
              <mc:Fallback>
                <p:oleObj name="Equation" r:id="rId8" imgW="22860000" imgH="10668000" progId="Equation.DSMT4">
                  <p:embed/>
                  <p:pic>
                    <p:nvPicPr>
                      <p:cNvPr id="0" name="图片 31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169" y="2680547"/>
                        <a:ext cx="2214520" cy="1085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6461125" y="2960781"/>
          <a:ext cx="2090646" cy="53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3" name="Equation" r:id="rId10" imgW="22860000" imgH="4876800" progId="Equation.DSMT4">
                  <p:embed/>
                </p:oleObj>
              </mc:Choice>
              <mc:Fallback>
                <p:oleObj name="Equation" r:id="rId10" imgW="22860000" imgH="4876800" progId="Equation.DSMT4">
                  <p:embed/>
                  <p:pic>
                    <p:nvPicPr>
                      <p:cNvPr id="0" name="图片 31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2960781"/>
                        <a:ext cx="2090646" cy="535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2717875" y="3810001"/>
          <a:ext cx="2105200" cy="1030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4" name="Equation" r:id="rId12" imgW="22555200" imgH="10363200" progId="Equation.DSMT4">
                  <p:embed/>
                </p:oleObj>
              </mc:Choice>
              <mc:Fallback>
                <p:oleObj name="Equation" r:id="rId12" imgW="22555200" imgH="10363200" progId="Equation.DSMT4">
                  <p:embed/>
                  <p:pic>
                    <p:nvPicPr>
                      <p:cNvPr id="0" name="图片 31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75" y="3810001"/>
                        <a:ext cx="2105200" cy="1030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4698711" y="3810001"/>
          <a:ext cx="3853060" cy="10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5" name="Equation" r:id="rId14" imgW="43281600" imgH="11277600" progId="Equation.DSMT4">
                  <p:embed/>
                </p:oleObj>
              </mc:Choice>
              <mc:Fallback>
                <p:oleObj name="Equation" r:id="rId14" imgW="43281600" imgH="11277600" progId="Equation.DSMT4">
                  <p:embed/>
                  <p:pic>
                    <p:nvPicPr>
                      <p:cNvPr id="0" name="图片 31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711" y="3810001"/>
                        <a:ext cx="3853060" cy="10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6104583" y="3828245"/>
          <a:ext cx="1765758" cy="991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6" name="Equation" r:id="rId16" imgW="19812000" imgH="10668000" progId="Equation.DSMT4">
                  <p:embed/>
                </p:oleObj>
              </mc:Choice>
              <mc:Fallback>
                <p:oleObj name="Equation" r:id="rId16" imgW="19812000" imgH="10668000" progId="Equation.DSMT4">
                  <p:embed/>
                  <p:pic>
                    <p:nvPicPr>
                      <p:cNvPr id="0" name="图片 31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583" y="3828245"/>
                        <a:ext cx="1765758" cy="991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3023105" y="4940201"/>
          <a:ext cx="2132301" cy="103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7" name="Equation" r:id="rId18" imgW="23164800" imgH="10668000" progId="Equation.DSMT4">
                  <p:embed/>
                </p:oleObj>
              </mc:Choice>
              <mc:Fallback>
                <p:oleObj name="Equation" r:id="rId18" imgW="23164800" imgH="10668000" progId="Equation.DSMT4">
                  <p:embed/>
                  <p:pic>
                    <p:nvPicPr>
                      <p:cNvPr id="0" name="图片 31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105" y="4940201"/>
                        <a:ext cx="2132301" cy="1031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5026429" y="4979177"/>
          <a:ext cx="1442425" cy="82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8" name="Equation" r:id="rId20" imgW="15544800" imgH="8534400" progId="Equation.DSMT4">
                  <p:embed/>
                </p:oleObj>
              </mc:Choice>
              <mc:Fallback>
                <p:oleObj name="Equation" r:id="rId20" imgW="15544800" imgH="8534400" progId="Equation.DSMT4">
                  <p:embed/>
                  <p:pic>
                    <p:nvPicPr>
                      <p:cNvPr id="0" name="图片 31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429" y="4979177"/>
                        <a:ext cx="1442425" cy="828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6"/>
          <p:cNvGraphicFramePr>
            <a:graphicFrameLocks noChangeAspect="1"/>
          </p:cNvGraphicFramePr>
          <p:nvPr/>
        </p:nvGraphicFramePr>
        <p:xfrm>
          <a:off x="9089019" y="873185"/>
          <a:ext cx="694313" cy="48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9" name="Equation" r:id="rId22" imgW="8534400" imgH="5486400" progId="Equation.DSMT4">
                  <p:embed/>
                </p:oleObj>
              </mc:Choice>
              <mc:Fallback>
                <p:oleObj name="Equation" r:id="rId22" imgW="8534400" imgH="5486400" progId="Equation.DSMT4">
                  <p:embed/>
                  <p:pic>
                    <p:nvPicPr>
                      <p:cNvPr id="0" name="图片 31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9019" y="873185"/>
                        <a:ext cx="694313" cy="48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/>
          <p:cNvGraphicFramePr>
            <a:graphicFrameLocks noChangeAspect="1"/>
          </p:cNvGraphicFramePr>
          <p:nvPr/>
        </p:nvGraphicFramePr>
        <p:xfrm>
          <a:off x="4194182" y="1772662"/>
          <a:ext cx="1349369" cy="110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0" name="Equation" r:id="rId24" imgW="13106400" imgH="10668000" progId="Equation.DSMT4">
                  <p:embed/>
                </p:oleObj>
              </mc:Choice>
              <mc:Fallback>
                <p:oleObj name="Equation" r:id="rId24" imgW="13106400" imgH="10668000" progId="Equation.DSMT4">
                  <p:embed/>
                  <p:pic>
                    <p:nvPicPr>
                      <p:cNvPr id="0" name="图片 31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82" y="1772662"/>
                        <a:ext cx="1349369" cy="1109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5533608" y="1783205"/>
          <a:ext cx="1453854" cy="1084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1" name="Equation" r:id="rId26" imgW="14630400" imgH="10668000" progId="Equation.DSMT4">
                  <p:embed/>
                </p:oleObj>
              </mc:Choice>
              <mc:Fallback>
                <p:oleObj name="Equation" r:id="rId26" imgW="14630400" imgH="10668000" progId="Equation.DSMT4">
                  <p:embed/>
                  <p:pic>
                    <p:nvPicPr>
                      <p:cNvPr id="0" name="图片 31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3608" y="1783205"/>
                        <a:ext cx="1453854" cy="10843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9"/>
          <p:cNvGraphicFramePr>
            <a:graphicFrameLocks noChangeAspect="1"/>
          </p:cNvGraphicFramePr>
          <p:nvPr/>
        </p:nvGraphicFramePr>
        <p:xfrm>
          <a:off x="6987462" y="1800767"/>
          <a:ext cx="1935784" cy="1026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2" name="Equation" r:id="rId28" imgW="21031200" imgH="10668000" progId="Equation.DSMT4">
                  <p:embed/>
                </p:oleObj>
              </mc:Choice>
              <mc:Fallback>
                <p:oleObj name="Equation" r:id="rId28" imgW="21031200" imgH="10668000" progId="Equation.DSMT4">
                  <p:embed/>
                  <p:pic>
                    <p:nvPicPr>
                      <p:cNvPr id="0" name="图片 31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462" y="1800767"/>
                        <a:ext cx="1935784" cy="1026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20"/>
          <p:cNvGraphicFramePr>
            <a:graphicFrameLocks noChangeAspect="1"/>
          </p:cNvGraphicFramePr>
          <p:nvPr/>
        </p:nvGraphicFramePr>
        <p:xfrm>
          <a:off x="6426768" y="4886123"/>
          <a:ext cx="3057171" cy="106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3" name="Equation" r:id="rId30" imgW="32613600" imgH="10668000" progId="Equation.DSMT4">
                  <p:embed/>
                </p:oleObj>
              </mc:Choice>
              <mc:Fallback>
                <p:oleObj name="Equation" r:id="rId30" imgW="32613600" imgH="10668000" progId="Equation.DSMT4">
                  <p:embed/>
                  <p:pic>
                    <p:nvPicPr>
                      <p:cNvPr id="0" name="图片 31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768" y="4886123"/>
                        <a:ext cx="3057171" cy="1061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21"/>
          <p:cNvGraphicFramePr>
            <a:graphicFrameLocks noChangeAspect="1"/>
          </p:cNvGraphicFramePr>
          <p:nvPr/>
        </p:nvGraphicFramePr>
        <p:xfrm>
          <a:off x="9483939" y="4920851"/>
          <a:ext cx="853106" cy="935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4" name="Equation" r:id="rId32" imgW="8839200" imgH="9753600" progId="Equation.DSMT4">
                  <p:embed/>
                </p:oleObj>
              </mc:Choice>
              <mc:Fallback>
                <p:oleObj name="Equation" r:id="rId32" imgW="8839200" imgH="9753600" progId="Equation.DSMT4">
                  <p:embed/>
                  <p:pic>
                    <p:nvPicPr>
                      <p:cNvPr id="0" name="图片 31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3939" y="4920851"/>
                        <a:ext cx="853106" cy="935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2"/>
          <p:cNvGraphicFramePr>
            <a:graphicFrameLocks noChangeAspect="1"/>
          </p:cNvGraphicFramePr>
          <p:nvPr/>
        </p:nvGraphicFramePr>
        <p:xfrm>
          <a:off x="8196911" y="5455783"/>
          <a:ext cx="92608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5" name="Equation" r:id="rId34" imgW="12496800" imgH="4876800" progId="Equation.DSMT4">
                  <p:embed/>
                </p:oleObj>
              </mc:Choice>
              <mc:Fallback>
                <p:oleObj name="Equation" r:id="rId34" imgW="12496800" imgH="4876800" progId="Equation.DSMT4">
                  <p:embed/>
                  <p:pic>
                    <p:nvPicPr>
                      <p:cNvPr id="0" name="图片 31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911" y="5455783"/>
                        <a:ext cx="92608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2" name="Text Box 36"/>
          <p:cNvSpPr txBox="1">
            <a:spLocks noChangeArrowheads="1"/>
          </p:cNvSpPr>
          <p:nvPr/>
        </p:nvSpPr>
        <p:spPr bwMode="auto">
          <a:xfrm>
            <a:off x="2052713" y="922499"/>
            <a:ext cx="665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endParaRPr kumimoji="0"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983" name="Text Box 39"/>
          <p:cNvSpPr txBox="1">
            <a:spLocks noChangeArrowheads="1"/>
          </p:cNvSpPr>
          <p:nvPr/>
        </p:nvSpPr>
        <p:spPr bwMode="auto">
          <a:xfrm>
            <a:off x="1988271" y="1893602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4301341" y="4654235"/>
          <a:ext cx="5445590" cy="102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6" name="Equation" r:id="rId1" imgW="59740800" imgH="10363200" progId="Equation.DSMT4">
                  <p:embed/>
                </p:oleObj>
              </mc:Choice>
              <mc:Fallback>
                <p:oleObj name="Equation" r:id="rId1" imgW="59740800" imgH="10363200" progId="Equation.DSMT4">
                  <p:embed/>
                  <p:pic>
                    <p:nvPicPr>
                      <p:cNvPr id="0" name="图片 32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341" y="4654235"/>
                        <a:ext cx="5445590" cy="102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153604" y="861148"/>
          <a:ext cx="2670596" cy="1017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7" name="Equation" r:id="rId3" imgW="29260800" imgH="10363200" progId="Equation.DSMT4">
                  <p:embed/>
                </p:oleObj>
              </mc:Choice>
              <mc:Fallback>
                <p:oleObj name="Equation" r:id="rId3" imgW="29260800" imgH="10363200" progId="Equation.DSMT4">
                  <p:embed/>
                  <p:pic>
                    <p:nvPicPr>
                      <p:cNvPr id="0" name="图片 32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604" y="861148"/>
                        <a:ext cx="2670596" cy="1017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5079858" y="861148"/>
          <a:ext cx="5426696" cy="100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8" name="Equation" r:id="rId5" imgW="64922400" imgH="11277600" progId="Equation.DSMT4">
                  <p:embed/>
                </p:oleObj>
              </mc:Choice>
              <mc:Fallback>
                <p:oleObj name="Equation" r:id="rId5" imgW="64922400" imgH="11277600" progId="Equation.DSMT4">
                  <p:embed/>
                  <p:pic>
                    <p:nvPicPr>
                      <p:cNvPr id="0" name="图片 32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858" y="861148"/>
                        <a:ext cx="5426696" cy="1008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4520767" y="1898649"/>
          <a:ext cx="3272439" cy="96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9" name="Equation" r:id="rId7" imgW="37795200" imgH="10363200" progId="Equation.DSMT4">
                  <p:embed/>
                </p:oleObj>
              </mc:Choice>
              <mc:Fallback>
                <p:oleObj name="Equation" r:id="rId7" imgW="37795200" imgH="10363200" progId="Equation.DSMT4">
                  <p:embed/>
                  <p:pic>
                    <p:nvPicPr>
                      <p:cNvPr id="0" name="图片 32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767" y="1898649"/>
                        <a:ext cx="3272439" cy="968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7793206" y="2109788"/>
          <a:ext cx="815085" cy="46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0" name="Equation" r:id="rId9" imgW="9753600" imgH="4876800" progId="Equation.DSMT4">
                  <p:embed/>
                </p:oleObj>
              </mc:Choice>
              <mc:Fallback>
                <p:oleObj name="Equation" r:id="rId9" imgW="9753600" imgH="4876800" progId="Equation.DSMT4">
                  <p:embed/>
                  <p:pic>
                    <p:nvPicPr>
                      <p:cNvPr id="0" name="图片 32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206" y="2109788"/>
                        <a:ext cx="815085" cy="467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4292023" y="3136244"/>
          <a:ext cx="3117704" cy="561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1" name="Equation" r:id="rId11" imgW="38100000" imgH="5791200" progId="Equation.DSMT4">
                  <p:embed/>
                </p:oleObj>
              </mc:Choice>
              <mc:Fallback>
                <p:oleObj name="Equation" r:id="rId11" imgW="38100000" imgH="5791200" progId="Equation.DSMT4">
                  <p:embed/>
                  <p:pic>
                    <p:nvPicPr>
                      <p:cNvPr id="0" name="图片 32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023" y="3136244"/>
                        <a:ext cx="3117704" cy="561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2133600" y="3141663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应满足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7683794" y="3297542"/>
            <a:ext cx="823911" cy="212263"/>
          </a:xfrm>
          <a:prstGeom prst="rightArrow">
            <a:avLst>
              <a:gd name="adj1" fmla="val 50000"/>
              <a:gd name="adj2" fmla="val 223295"/>
            </a:avLst>
          </a:prstGeom>
          <a:noFill/>
          <a:ln w="158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8727074" y="3143251"/>
          <a:ext cx="711200" cy="43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2" name="Equation" r:id="rId14" imgW="8534400" imgH="4267200" progId="Equation.DSMT4">
                  <p:embed/>
                </p:oleObj>
              </mc:Choice>
              <mc:Fallback>
                <p:oleObj name="Equation" r:id="rId14" imgW="8534400" imgH="4267200" progId="Equation.DSMT4">
                  <p:embed/>
                  <p:pic>
                    <p:nvPicPr>
                      <p:cNvPr id="0" name="图片 32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7074" y="3143251"/>
                        <a:ext cx="711200" cy="43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1"/>
          <p:cNvGraphicFramePr>
            <a:graphicFrameLocks noChangeAspect="1"/>
          </p:cNvGraphicFramePr>
          <p:nvPr/>
        </p:nvGraphicFramePr>
        <p:xfrm>
          <a:off x="2304527" y="4673845"/>
          <a:ext cx="1996814" cy="98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3" name="Equation" r:id="rId16" imgW="22250400" imgH="10363200" progId="Equation.DSMT4">
                  <p:embed/>
                </p:oleObj>
              </mc:Choice>
              <mc:Fallback>
                <p:oleObj name="Equation" r:id="rId16" imgW="22250400" imgH="10363200" progId="Equation.DSMT4">
                  <p:embed/>
                  <p:pic>
                    <p:nvPicPr>
                      <p:cNvPr id="0" name="图片 32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527" y="4673845"/>
                        <a:ext cx="1996814" cy="988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3629891" y="3968508"/>
            <a:ext cx="365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则所求积分近似值为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2095500" y="2133600"/>
            <a:ext cx="2628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欲使截断误差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79886" name="Object 14"/>
          <p:cNvGraphicFramePr>
            <a:graphicFrameLocks noChangeAspect="1"/>
          </p:cNvGraphicFramePr>
          <p:nvPr/>
        </p:nvGraphicFramePr>
        <p:xfrm>
          <a:off x="4324350" y="5706527"/>
          <a:ext cx="999701" cy="39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4" name="Equation" r:id="rId18" imgW="14020800" imgH="4267200" progId="Equation.DSMT4">
                  <p:embed/>
                </p:oleObj>
              </mc:Choice>
              <mc:Fallback>
                <p:oleObj name="Equation" r:id="rId18" imgW="14020800" imgH="4267200" progId="Equation.DSMT4">
                  <p:embed/>
                  <p:pic>
                    <p:nvPicPr>
                      <p:cNvPr id="0" name="图片 32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5706527"/>
                        <a:ext cx="999701" cy="398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2400301" y="3964933"/>
          <a:ext cx="1229590" cy="532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5" name="Equation" r:id="rId20" imgW="14020800" imgH="5181600" progId="Equation.DSMT4">
                  <p:embed/>
                </p:oleObj>
              </mc:Choice>
              <mc:Fallback>
                <p:oleObj name="Equation" r:id="rId20" imgW="14020800" imgH="5181600" progId="Equation.DSMT4">
                  <p:embed/>
                  <p:pic>
                    <p:nvPicPr>
                      <p:cNvPr id="0" name="图片 32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1" y="3964933"/>
                        <a:ext cx="1229590" cy="532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0" grpId="0" autoUpdateAnimBg="0"/>
      <p:bldP spid="79881" grpId="0" animBg="1"/>
      <p:bldP spid="79884" grpId="0" autoUpdateAnimBg="0"/>
      <p:bldP spid="7988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22753" y="397400"/>
            <a:ext cx="2819400" cy="609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b="1" dirty="0">
                <a:latin typeface="+mn-ea"/>
                <a:ea typeface="+mn-ea"/>
              </a:rPr>
              <a:t>计算积分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4066848" y="272457"/>
          <a:ext cx="1524998" cy="85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6" name="Equation" r:id="rId1" imgW="18288000" imgH="9753600" progId="Equation.DSMT4">
                  <p:embed/>
                </p:oleObj>
              </mc:Choice>
              <mc:Fallback>
                <p:oleObj name="Equation" r:id="rId1" imgW="18288000" imgH="9753600" progId="Equation.DSMT4">
                  <p:embed/>
                  <p:pic>
                    <p:nvPicPr>
                      <p:cNvPr id="0" name="图片 33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848" y="272457"/>
                        <a:ext cx="1524998" cy="859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321225" y="415386"/>
            <a:ext cx="3397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的近似值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精确到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8454339" y="466160"/>
          <a:ext cx="63482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7" name="Equation" r:id="rId4" imgW="7924800" imgH="4876800" progId="Equation.DSMT4">
                  <p:embed/>
                </p:oleObj>
              </mc:Choice>
              <mc:Fallback>
                <p:oleObj name="Equation" r:id="rId4" imgW="7924800" imgH="4876800" progId="Equation.DSMT4">
                  <p:embed/>
                  <p:pic>
                    <p:nvPicPr>
                      <p:cNvPr id="0" name="图片 33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4339" y="466160"/>
                        <a:ext cx="63482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1792288" y="1268413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</a:rPr>
              <a:t>        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由于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3643024" y="1080818"/>
          <a:ext cx="1764001" cy="88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8" name="Equation" r:id="rId6" imgW="20726400" imgH="9753600" progId="Equation.DSMT4">
                  <p:embed/>
                </p:oleObj>
              </mc:Choice>
              <mc:Fallback>
                <p:oleObj name="Equation" r:id="rId6" imgW="20726400" imgH="9753600" progId="Equation.DSMT4">
                  <p:embed/>
                  <p:pic>
                    <p:nvPicPr>
                      <p:cNvPr id="0" name="图片 33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024" y="1080818"/>
                        <a:ext cx="1764001" cy="880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5405871" y="1268413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故所给积分不是广义积分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1604963" y="2034856"/>
            <a:ext cx="64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若定义被积函数在</a:t>
            </a:r>
            <a:r>
              <a:rPr lang="zh-CN" altLang="en-US" b="1" i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= 0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处的值为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1, 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7679459" y="2039800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则它在积分区间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0907" name="Object 11"/>
          <p:cNvGraphicFramePr>
            <a:graphicFrameLocks noChangeAspect="1"/>
          </p:cNvGraphicFramePr>
          <p:nvPr/>
        </p:nvGraphicFramePr>
        <p:xfrm>
          <a:off x="2773319" y="3063897"/>
          <a:ext cx="6659062" cy="1012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9" name="Equation" r:id="rId8" imgW="75285600" imgH="10668000" progId="Equation.DSMT4">
                  <p:embed/>
                </p:oleObj>
              </mc:Choice>
              <mc:Fallback>
                <p:oleObj name="Equation" r:id="rId8" imgW="75285600" imgH="10668000" progId="Equation.DSMT4">
                  <p:embed/>
                  <p:pic>
                    <p:nvPicPr>
                      <p:cNvPr id="0" name="图片 33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19" y="3063897"/>
                        <a:ext cx="6659062" cy="1012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2364786" y="4062553"/>
          <a:ext cx="1567667" cy="87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0" name="Equation" r:id="rId10" imgW="18288000" imgH="9753600" progId="Equation.DSMT4">
                  <p:embed/>
                </p:oleObj>
              </mc:Choice>
              <mc:Fallback>
                <p:oleObj name="Equation" r:id="rId10" imgW="18288000" imgH="9753600" progId="Equation.DSMT4">
                  <p:embed/>
                  <p:pic>
                    <p:nvPicPr>
                      <p:cNvPr id="0" name="图片 33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786" y="4062553"/>
                        <a:ext cx="1567667" cy="879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3881077" y="4255963"/>
          <a:ext cx="549636" cy="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1" name="Equation" r:id="rId12" imgW="5486400" imgH="3962400" progId="Equation.DSMT4">
                  <p:embed/>
                </p:oleObj>
              </mc:Choice>
              <mc:Fallback>
                <p:oleObj name="Equation" r:id="rId12" imgW="5486400" imgH="3962400" progId="Equation.DSMT4">
                  <p:embed/>
                  <p:pic>
                    <p:nvPicPr>
                      <p:cNvPr id="0" name="图片 33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077" y="4255963"/>
                        <a:ext cx="549636" cy="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14"/>
          <p:cNvGraphicFramePr>
            <a:graphicFrameLocks noChangeAspect="1"/>
          </p:cNvGraphicFramePr>
          <p:nvPr/>
        </p:nvGraphicFramePr>
        <p:xfrm>
          <a:off x="4425837" y="4091445"/>
          <a:ext cx="984671" cy="914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2" name="Equation" r:id="rId14" imgW="11277600" imgH="10363200" progId="Equation.DSMT4">
                  <p:embed/>
                </p:oleObj>
              </mc:Choice>
              <mc:Fallback>
                <p:oleObj name="Equation" r:id="rId14" imgW="11277600" imgH="10363200" progId="Equation.DSMT4">
                  <p:embed/>
                  <p:pic>
                    <p:nvPicPr>
                      <p:cNvPr id="0" name="图片 33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837" y="4091445"/>
                        <a:ext cx="984671" cy="914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5"/>
          <p:cNvGraphicFramePr>
            <a:graphicFrameLocks noChangeAspect="1"/>
          </p:cNvGraphicFramePr>
          <p:nvPr/>
        </p:nvGraphicFramePr>
        <p:xfrm>
          <a:off x="5436394" y="4107142"/>
          <a:ext cx="1150517" cy="89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3" name="Equation" r:id="rId16" imgW="13716000" imgH="10363200" progId="Equation.DSMT4">
                  <p:embed/>
                </p:oleObj>
              </mc:Choice>
              <mc:Fallback>
                <p:oleObj name="Equation" r:id="rId16" imgW="13716000" imgH="10363200" progId="Equation.DSMT4">
                  <p:embed/>
                  <p:pic>
                    <p:nvPicPr>
                      <p:cNvPr id="0" name="图片 33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394" y="4107142"/>
                        <a:ext cx="1150517" cy="892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/>
          <p:cNvGraphicFramePr>
            <a:graphicFrameLocks noChangeAspect="1"/>
          </p:cNvGraphicFramePr>
          <p:nvPr/>
        </p:nvGraphicFramePr>
        <p:xfrm>
          <a:off x="6612796" y="4111843"/>
          <a:ext cx="3186985" cy="89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4" name="Equation" r:id="rId18" imgW="40538400" imgH="10668000" progId="Equation.DSMT4">
                  <p:embed/>
                </p:oleObj>
              </mc:Choice>
              <mc:Fallback>
                <p:oleObj name="Equation" r:id="rId18" imgW="40538400" imgH="10668000" progId="Equation.DSMT4">
                  <p:embed/>
                  <p:pic>
                    <p:nvPicPr>
                      <p:cNvPr id="0" name="图片 33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796" y="4111843"/>
                        <a:ext cx="3186985" cy="891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7"/>
          <p:cNvGraphicFramePr>
            <a:graphicFrameLocks noChangeAspect="1"/>
          </p:cNvGraphicFramePr>
          <p:nvPr/>
        </p:nvGraphicFramePr>
        <p:xfrm>
          <a:off x="4321176" y="5210873"/>
          <a:ext cx="754134" cy="58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5" name="Equation" r:id="rId20" imgW="8534400" imgH="6096000" progId="Equation.DSMT4">
                  <p:embed/>
                </p:oleObj>
              </mc:Choice>
              <mc:Fallback>
                <p:oleObj name="Equation" r:id="rId20" imgW="8534400" imgH="6096000" progId="Equation.DSMT4">
                  <p:embed/>
                  <p:pic>
                    <p:nvPicPr>
                      <p:cNvPr id="0" name="图片 33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6" y="5210873"/>
                        <a:ext cx="754134" cy="581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4151313" y="4800600"/>
            <a:ext cx="0" cy="12192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915" name="Object 19"/>
          <p:cNvGraphicFramePr>
            <a:graphicFrameLocks noChangeAspect="1"/>
          </p:cNvGraphicFramePr>
          <p:nvPr/>
        </p:nvGraphicFramePr>
        <p:xfrm>
          <a:off x="3892679" y="6101944"/>
          <a:ext cx="3294480" cy="395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6" name="Equation" r:id="rId22" imgW="35966400" imgH="4267200" progId="Equation.DSMT4">
                  <p:embed/>
                </p:oleObj>
              </mc:Choice>
              <mc:Fallback>
                <p:oleObj name="Equation" r:id="rId22" imgW="35966400" imgH="4267200" progId="Equation.DSMT4">
                  <p:embed/>
                  <p:pic>
                    <p:nvPicPr>
                      <p:cNvPr id="0" name="图片 33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679" y="6101944"/>
                        <a:ext cx="3294480" cy="395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1792288" y="2609105"/>
            <a:ext cx="51644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上连续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且有幂级数展开式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0917" name="Line 21"/>
          <p:cNvSpPr>
            <a:spLocks noChangeShapeType="1"/>
          </p:cNvSpPr>
          <p:nvPr/>
        </p:nvSpPr>
        <p:spPr bwMode="auto">
          <a:xfrm>
            <a:off x="4224339" y="4941888"/>
            <a:ext cx="22320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0918" name="Object 22"/>
          <p:cNvGraphicFramePr>
            <a:graphicFrameLocks noChangeAspect="1"/>
          </p:cNvGraphicFramePr>
          <p:nvPr/>
        </p:nvGraphicFramePr>
        <p:xfrm>
          <a:off x="5085990" y="5077704"/>
          <a:ext cx="714446" cy="84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7" name="Equation" r:id="rId24" imgW="8534400" imgH="10363200" progId="Equation.DSMT4">
                  <p:embed/>
                </p:oleObj>
              </mc:Choice>
              <mc:Fallback>
                <p:oleObj name="Equation" r:id="rId24" imgW="8534400" imgH="10363200" progId="Equation.DSMT4">
                  <p:embed/>
                  <p:pic>
                    <p:nvPicPr>
                      <p:cNvPr id="0" name="图片 33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990" y="5077704"/>
                        <a:ext cx="714446" cy="844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Object 23"/>
          <p:cNvGraphicFramePr>
            <a:graphicFrameLocks noChangeAspect="1"/>
          </p:cNvGraphicFramePr>
          <p:nvPr/>
        </p:nvGraphicFramePr>
        <p:xfrm>
          <a:off x="5811116" y="5067120"/>
          <a:ext cx="2446089" cy="83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8" name="Equation" r:id="rId26" imgW="30784800" imgH="9753600" progId="Equation.DSMT4">
                  <p:embed/>
                </p:oleObj>
              </mc:Choice>
              <mc:Fallback>
                <p:oleObj name="Equation" r:id="rId26" imgW="30784800" imgH="9753600" progId="Equation.DSMT4">
                  <p:embed/>
                  <p:pic>
                    <p:nvPicPr>
                      <p:cNvPr id="0" name="图片 33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116" y="5067120"/>
                        <a:ext cx="2446089" cy="838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0" name="Object 24"/>
          <p:cNvGraphicFramePr>
            <a:graphicFrameLocks noChangeAspect="1"/>
          </p:cNvGraphicFramePr>
          <p:nvPr/>
        </p:nvGraphicFramePr>
        <p:xfrm>
          <a:off x="7197179" y="6101944"/>
          <a:ext cx="1340984" cy="395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9" name="Equation" r:id="rId28" imgW="14020800" imgH="4267200" progId="Equation.DSMT4">
                  <p:embed/>
                </p:oleObj>
              </mc:Choice>
              <mc:Fallback>
                <p:oleObj name="Equation" r:id="rId28" imgW="14020800" imgH="4267200" progId="Equation.DSMT4">
                  <p:embed/>
                  <p:pic>
                    <p:nvPicPr>
                      <p:cNvPr id="0" name="图片 33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179" y="6101944"/>
                        <a:ext cx="1340984" cy="395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Text Box 38"/>
          <p:cNvSpPr txBox="1">
            <a:spLocks noChangeArrowheads="1"/>
          </p:cNvSpPr>
          <p:nvPr/>
        </p:nvSpPr>
        <p:spPr bwMode="auto">
          <a:xfrm>
            <a:off x="1604963" y="468313"/>
            <a:ext cx="1162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endParaRPr kumimoji="0" lang="en-US" altLang="zh-CN" sz="24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34" name="Text Box 41"/>
          <p:cNvSpPr txBox="1">
            <a:spLocks noChangeArrowheads="1"/>
          </p:cNvSpPr>
          <p:nvPr/>
        </p:nvSpPr>
        <p:spPr bwMode="auto">
          <a:xfrm>
            <a:off x="1827069" y="1254759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endParaRPr kumimoji="0"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autoUpdateAnimBg="0"/>
      <p:bldP spid="80904" grpId="0" autoUpdateAnimBg="0"/>
      <p:bldP spid="80905" grpId="0" autoUpdateAnimBg="0"/>
      <p:bldP spid="80906" grpId="0" autoUpdateAnimBg="0"/>
      <p:bldP spid="80914" grpId="0" animBg="1"/>
      <p:bldP spid="80916" grpId="0" autoUpdateAnimBg="0"/>
      <p:bldP spid="809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55133" y="1128198"/>
          <a:ext cx="2946419" cy="5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" name="Equation" r:id="rId1" imgW="27736800" imgH="5486400" progId="Equation.DSMT4">
                  <p:embed/>
                </p:oleObj>
              </mc:Choice>
              <mc:Fallback>
                <p:oleObj name="Equation" r:id="rId1" imgW="27736800" imgH="548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133" y="1128198"/>
                        <a:ext cx="2946419" cy="582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32149" y="1746218"/>
          <a:ext cx="3406410" cy="1074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9" name="Equation" r:id="rId3" imgW="1422400" imgH="444500" progId="Equation.DSMT4">
                  <p:embed/>
                </p:oleObj>
              </mc:Choice>
              <mc:Fallback>
                <p:oleObj name="Equation" r:id="rId3" imgW="14224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149" y="1746218"/>
                        <a:ext cx="3406410" cy="1074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01552" y="1958645"/>
          <a:ext cx="2173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0" name="Equation" r:id="rId5" imgW="21945600" imgH="5486400" progId="Equation.DSMT4">
                  <p:embed/>
                </p:oleObj>
              </mc:Choice>
              <mc:Fallback>
                <p:oleObj name="Equation" r:id="rId5" imgW="21945600" imgH="548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552" y="1958645"/>
                        <a:ext cx="2173288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087250" y="3402245"/>
          <a:ext cx="938068" cy="5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" name="Equation" r:id="rId7" imgW="368300" imgH="203200" progId="Equation.DSMT4">
                  <p:embed/>
                </p:oleObj>
              </mc:Choice>
              <mc:Fallback>
                <p:oleObj name="Equation" r:id="rId7" imgW="3683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250" y="3402245"/>
                        <a:ext cx="938068" cy="505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530110" y="3138279"/>
          <a:ext cx="3334326" cy="1051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" name="Equation" r:id="rId9" imgW="1422400" imgH="444500" progId="Equation.DSMT4">
                  <p:embed/>
                </p:oleObj>
              </mc:Choice>
              <mc:Fallback>
                <p:oleObj name="Equation" r:id="rId9" imgW="14224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110" y="3138279"/>
                        <a:ext cx="3334326" cy="1051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859567" y="1115807"/>
            <a:ext cx="10515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727112" y="1136662"/>
            <a:ext cx="4572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15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内具有任意阶导数，则称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311370" y="1961580"/>
            <a:ext cx="1047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7925983" y="1956579"/>
            <a:ext cx="30621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15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处的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泰勒级数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774604" y="3409175"/>
            <a:ext cx="7555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0" y="2448638"/>
            <a:ext cx="1219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48716" y="2884756"/>
            <a:ext cx="128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716388" y="4420500"/>
          <a:ext cx="8583377" cy="53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" name="Equation" r:id="rId11" imgW="88392000" imgH="5486400" progId="Equation.DSMT4">
                  <p:embed/>
                </p:oleObj>
              </mc:Choice>
              <mc:Fallback>
                <p:oleObj name="Equation" r:id="rId11" imgW="88392000" imgH="5486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388" y="4420500"/>
                        <a:ext cx="8583377" cy="5311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270196" y="5422835"/>
          <a:ext cx="910541" cy="49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" name="Equation" r:id="rId13" imgW="368300" imgH="203200" progId="Equation.DSMT4">
                  <p:embed/>
                </p:oleObj>
              </mc:Choice>
              <mc:Fallback>
                <p:oleObj name="Equation" r:id="rId13" imgW="368300" imgH="203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196" y="5422835"/>
                        <a:ext cx="910541" cy="490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705077" y="5031808"/>
          <a:ext cx="2283119" cy="1219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" name="Equation" r:id="rId15" imgW="977900" imgH="520700" progId="Equation.DSMT4">
                  <p:embed/>
                </p:oleObj>
              </mc:Choice>
              <mc:Fallback>
                <p:oleObj name="Equation" r:id="rId15" imgW="977900" imgH="520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077" y="5031808"/>
                        <a:ext cx="2283119" cy="1219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1623471" y="4931217"/>
            <a:ext cx="10855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15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记为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4027790" y="5320433"/>
            <a:ext cx="10046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0" y="1866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2136775" y="519115"/>
            <a:ext cx="1295400" cy="5794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问 题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2030869" y="1314253"/>
            <a:ext cx="7868992" cy="1844675"/>
            <a:chOff x="575" y="1188"/>
            <a:chExt cx="4682" cy="808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575" y="1188"/>
              <a:ext cx="4682" cy="80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3321" name="Object 7"/>
            <p:cNvGraphicFramePr>
              <a:graphicFrameLocks noChangeAspect="1"/>
            </p:cNvGraphicFramePr>
            <p:nvPr/>
          </p:nvGraphicFramePr>
          <p:xfrm>
            <a:off x="812" y="1291"/>
            <a:ext cx="169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8" name="Equation" r:id="rId2" imgW="28041600" imgH="5181600" progId="Equation.DSMT4">
                    <p:embed/>
                  </p:oleObj>
                </mc:Choice>
                <mc:Fallback>
                  <p:oleObj name="Equation" r:id="rId2" imgW="28041600" imgH="5181600" progId="Equation.DSMT4">
                    <p:embed/>
                    <p:pic>
                      <p:nvPicPr>
                        <p:cNvPr id="0" name="图片 5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1291"/>
                          <a:ext cx="169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34"/>
            <p:cNvGraphicFramePr>
              <a:graphicFrameLocks noChangeAspect="1"/>
            </p:cNvGraphicFramePr>
            <p:nvPr/>
          </p:nvGraphicFramePr>
          <p:xfrm>
            <a:off x="790" y="1613"/>
            <a:ext cx="414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9" name="Equation" r:id="rId4" imgW="3086100" imgH="228600" progId="Equation.DSMT4">
                    <p:embed/>
                  </p:oleObj>
                </mc:Choice>
                <mc:Fallback>
                  <p:oleObj name="Equation" r:id="rId4" imgW="3086100" imgH="228600" progId="Equation.DSMT4">
                    <p:embed/>
                    <p:pic>
                      <p:nvPicPr>
                        <p:cNvPr id="0" name="图片 5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1613"/>
                          <a:ext cx="414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8"/>
          <p:cNvGrpSpPr/>
          <p:nvPr/>
        </p:nvGrpSpPr>
        <p:grpSpPr bwMode="auto">
          <a:xfrm>
            <a:off x="2031663" y="3435475"/>
            <a:ext cx="7868198" cy="2886075"/>
            <a:chOff x="713" y="2350"/>
            <a:chExt cx="4641" cy="808"/>
          </a:xfrm>
        </p:grpSpPr>
        <p:sp>
          <p:nvSpPr>
            <p:cNvPr id="13317" name="Rectangle 35"/>
            <p:cNvSpPr>
              <a:spLocks noChangeArrowheads="1"/>
            </p:cNvSpPr>
            <p:nvPr/>
          </p:nvSpPr>
          <p:spPr bwMode="auto">
            <a:xfrm>
              <a:off x="713" y="2350"/>
              <a:ext cx="4641" cy="80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7C80"/>
              </a:solidFill>
              <a:miter lim="800000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3318" name="Object 12"/>
            <p:cNvGraphicFramePr>
              <a:graphicFrameLocks noChangeAspect="1"/>
            </p:cNvGraphicFramePr>
            <p:nvPr/>
          </p:nvGraphicFramePr>
          <p:xfrm>
            <a:off x="926" y="2639"/>
            <a:ext cx="4264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0" name="Equation" r:id="rId6" imgW="3213100" imgH="685800" progId="Equation.DSMT4">
                    <p:embed/>
                  </p:oleObj>
                </mc:Choice>
                <mc:Fallback>
                  <p:oleObj name="Equation" r:id="rId6" imgW="3213100" imgH="685800" progId="Equation.DSMT4">
                    <p:embed/>
                    <p:pic>
                      <p:nvPicPr>
                        <p:cNvPr id="0" name="图片 5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2639"/>
                          <a:ext cx="4264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36"/>
            <p:cNvGraphicFramePr>
              <a:graphicFrameLocks noChangeAspect="1"/>
            </p:cNvGraphicFramePr>
            <p:nvPr/>
          </p:nvGraphicFramePr>
          <p:xfrm>
            <a:off x="926" y="2441"/>
            <a:ext cx="1700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1" name="Equation" r:id="rId8" imgW="28041600" imgH="5181600" progId="Equation.DSMT4">
                    <p:embed/>
                  </p:oleObj>
                </mc:Choice>
                <mc:Fallback>
                  <p:oleObj name="Equation" r:id="rId8" imgW="28041600" imgH="5181600" progId="Equation.DSMT4">
                    <p:embed/>
                    <p:pic>
                      <p:nvPicPr>
                        <p:cNvPr id="0" name="图片 5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2441"/>
                          <a:ext cx="1700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3048577" y="903158"/>
            <a:ext cx="56463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回忆泰勒中值定理的构建过程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032000" y="1799370"/>
          <a:ext cx="8429094" cy="572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Equation" r:id="rId2" imgW="3378200" imgH="228600" progId="Equation.DSMT4">
                  <p:embed/>
                </p:oleObj>
              </mc:Choice>
              <mc:Fallback>
                <p:oleObj name="Equation" r:id="rId2" imgW="3378200" imgH="228600" progId="Equation.DSMT4">
                  <p:embed/>
                  <p:pic>
                    <p:nvPicPr>
                      <p:cNvPr id="0" name="图片 6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799370"/>
                        <a:ext cx="8429094" cy="572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048577" y="2572905"/>
          <a:ext cx="6431274" cy="114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Equation" r:id="rId4" imgW="2501900" imgH="444500" progId="Equation.DSMT4">
                  <p:embed/>
                </p:oleObj>
              </mc:Choice>
              <mc:Fallback>
                <p:oleObj name="Equation" r:id="rId4" imgW="2501900" imgH="444500" progId="Equation.DSMT4">
                  <p:embed/>
                  <p:pic>
                    <p:nvPicPr>
                      <p:cNvPr id="0" name="图片 6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577" y="2572905"/>
                        <a:ext cx="6431274" cy="1141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2098388" y="3752850"/>
          <a:ext cx="8671453" cy="109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6" imgW="3517900" imgH="444500" progId="Equation.DSMT4">
                  <p:embed/>
                </p:oleObj>
              </mc:Choice>
              <mc:Fallback>
                <p:oleObj name="Equation" r:id="rId6" imgW="3517900" imgH="444500" progId="Equation.DSMT4">
                  <p:embed/>
                  <p:pic>
                    <p:nvPicPr>
                      <p:cNvPr id="0" name="图片 6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388" y="3752850"/>
                        <a:ext cx="8671453" cy="1096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13"/>
          <p:cNvSpPr txBox="1">
            <a:spLocks noChangeArrowheads="1"/>
          </p:cNvSpPr>
          <p:nvPr/>
        </p:nvSpPr>
        <p:spPr bwMode="auto">
          <a:xfrm>
            <a:off x="5828145" y="5095884"/>
            <a:ext cx="4221019" cy="116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由级数的部分和及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收敛性</a:t>
            </a:r>
            <a:endParaRPr lang="en-US" altLang="zh-CN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ctr">
              <a:spcBef>
                <a:spcPct val="5000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质看出一点什么没有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16206" y="2276572"/>
          <a:ext cx="5854174" cy="528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7" name="Equation" r:id="rId1" imgW="61874400" imgH="5486400" progId="Equation.DSMT4">
                  <p:embed/>
                </p:oleObj>
              </mc:Choice>
              <mc:Fallback>
                <p:oleObj name="Equation" r:id="rId1" imgW="61874400" imgH="548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06" y="2276572"/>
                        <a:ext cx="5854174" cy="528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98073" y="2886048"/>
          <a:ext cx="63023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8" name="Equation" r:id="rId3" imgW="66446400" imgH="5486400" progId="Equation.DSMT4">
                  <p:embed/>
                </p:oleObj>
              </mc:Choice>
              <mc:Fallback>
                <p:oleObj name="Equation" r:id="rId3" imgW="66446400" imgH="548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073" y="2886048"/>
                        <a:ext cx="6302375" cy="527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62354" y="3472139"/>
          <a:ext cx="63738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9" name="Equation" r:id="rId5" imgW="64008000" imgH="5181600" progId="Equation.DSMT4">
                  <p:embed/>
                </p:oleObj>
              </mc:Choice>
              <mc:Fallback>
                <p:oleObj name="Equation" r:id="rId5" imgW="64008000" imgH="518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354" y="3472139"/>
                        <a:ext cx="6373812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16206" y="4223292"/>
            <a:ext cx="3688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对此，有如下定理：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1421657" y="786468"/>
            <a:ext cx="8845244" cy="32766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123640" y="5581209"/>
          <a:ext cx="8269134" cy="96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" name="Equation" r:id="rId2" imgW="3606800" imgH="419100" progId="Equation.DSMT4">
                  <p:embed/>
                </p:oleObj>
              </mc:Choice>
              <mc:Fallback>
                <p:oleObj name="Equation" r:id="rId2" imgW="36068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640" y="5581209"/>
                        <a:ext cx="8269134" cy="960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929702" y="4238431"/>
          <a:ext cx="6296892" cy="550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6" name="Equation" r:id="rId4" imgW="62788800" imgH="5486400" progId="Equation.DSMT4">
                  <p:embed/>
                </p:oleObj>
              </mc:Choice>
              <mc:Fallback>
                <p:oleObj name="Equation" r:id="rId4" imgW="62788800" imgH="5486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702" y="4238431"/>
                        <a:ext cx="6296892" cy="550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23640" y="4777369"/>
          <a:ext cx="42973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7" name="Equation" r:id="rId6" imgW="44500800" imgH="10668000" progId="Equation.DSMT4">
                  <p:embed/>
                </p:oleObj>
              </mc:Choice>
              <mc:Fallback>
                <p:oleObj name="Equation" r:id="rId6" imgW="44500800" imgH="10668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640" y="4777369"/>
                        <a:ext cx="4297363" cy="1038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612995" y="5009709"/>
          <a:ext cx="171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8" name="Equation" r:id="rId8" imgW="685800" imgH="228600" progId="Equation.DSMT4">
                  <p:embed/>
                </p:oleObj>
              </mc:Choice>
              <mc:Fallback>
                <p:oleObj name="Equation" r:id="rId8" imgW="6858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995" y="5009709"/>
                        <a:ext cx="1714500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835816" y="4210419"/>
            <a:ext cx="12284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9248719" y="4184042"/>
            <a:ext cx="783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9496847" y="5057989"/>
            <a:ext cx="8959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856723" y="1097478"/>
          <a:ext cx="5729487" cy="53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9" name="Equation" r:id="rId10" imgW="58521600" imgH="5486400" progId="Equation.DSMT4">
                  <p:embed/>
                </p:oleObj>
              </mc:Choice>
              <mc:Fallback>
                <p:oleObj name="Equation" r:id="rId10" imgW="58521600" imgH="5486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723" y="1097478"/>
                        <a:ext cx="5729487" cy="537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586210" y="1047430"/>
          <a:ext cx="1130112" cy="50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" name="Equation" r:id="rId12" imgW="481965" imgH="215900" progId="Equation.DSMT4">
                  <p:embed/>
                </p:oleObj>
              </mc:Choice>
              <mc:Fallback>
                <p:oleObj name="Equation" r:id="rId12" imgW="481965" imgH="215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6210" y="1047430"/>
                        <a:ext cx="1130112" cy="509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1511930" y="1028700"/>
            <a:ext cx="12452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421657" y="1852556"/>
          <a:ext cx="8523153" cy="54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1" name="Equation" r:id="rId14" imgW="85953600" imgH="5486400" progId="Equation.DSMT4">
                  <p:embed/>
                </p:oleObj>
              </mc:Choice>
              <mc:Fallback>
                <p:oleObj name="Equation" r:id="rId14" imgW="85953600" imgH="54864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657" y="1852556"/>
                        <a:ext cx="8523153" cy="541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511930" y="2603342"/>
          <a:ext cx="5998949" cy="54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2" name="Equation" r:id="rId16" imgW="59740800" imgH="5486400" progId="Equation.DSMT4">
                  <p:embed/>
                </p:oleObj>
              </mc:Choice>
              <mc:Fallback>
                <p:oleObj name="Equation" r:id="rId16" imgW="59740800" imgH="54864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930" y="2603342"/>
                        <a:ext cx="5998949" cy="547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450034" y="3317182"/>
          <a:ext cx="2312266" cy="686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3" name="Equation" r:id="rId18" imgW="22250400" imgH="6705600" progId="Equation.DSMT4">
                  <p:embed/>
                </p:oleObj>
              </mc:Choice>
              <mc:Fallback>
                <p:oleObj name="Equation" r:id="rId18" imgW="22250400" imgH="6705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034" y="3317182"/>
                        <a:ext cx="2312266" cy="6865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5043149" y="3317182"/>
          <a:ext cx="1735891" cy="54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" name="Equation" r:id="rId20" imgW="17373600" imgH="5486400" progId="Equation.DSMT4">
                  <p:embed/>
                </p:oleObj>
              </mc:Choice>
              <mc:Fallback>
                <p:oleObj name="Equation" r:id="rId20" imgW="17373600" imgH="54864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149" y="3317182"/>
                        <a:ext cx="1735891" cy="548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9" grpId="0" animBg="1"/>
      <p:bldP spid="8" grpId="0"/>
      <p:bldP spid="11" grpId="0"/>
    </p:bldLst>
  </p:timing>
</p:sld>
</file>

<file path=ppt/tags/tag1.xml><?xml version="1.0" encoding="utf-8"?>
<p:tagLst xmlns:p="http://schemas.openxmlformats.org/presentationml/2006/main">
  <p:tag name="COMMONDATA" val="eyJoZGlkIjoiODFmM2Y2OGI0ZTgyNDFmYTkzYmQ0MDc0ZjUzMGMxM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WPS 演示</Application>
  <PresentationFormat>宽屏</PresentationFormat>
  <Paragraphs>389</Paragraphs>
  <Slides>44</Slides>
  <Notes>0</Notes>
  <HiddenSlides>3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325</vt:i4>
      </vt:variant>
      <vt:variant>
        <vt:lpstr>幻灯片标题</vt:lpstr>
      </vt:variant>
      <vt:variant>
        <vt:i4>44</vt:i4>
      </vt:variant>
    </vt:vector>
  </HeadingPairs>
  <TitlesOfParts>
    <vt:vector size="385" baseType="lpstr">
      <vt:lpstr>Arial</vt:lpstr>
      <vt:lpstr>宋体</vt:lpstr>
      <vt:lpstr>Wingdings</vt:lpstr>
      <vt:lpstr>Times New Roman</vt:lpstr>
      <vt:lpstr>华文中宋</vt:lpstr>
      <vt:lpstr>隶书</vt:lpstr>
      <vt:lpstr>黑体</vt:lpstr>
      <vt:lpstr>华文新魏</vt:lpstr>
      <vt:lpstr>楷体_GB2312</vt:lpstr>
      <vt:lpstr>微软雅黑</vt:lpstr>
      <vt:lpstr>Arial Unicode MS</vt:lpstr>
      <vt:lpstr>Calibri Light</vt:lpstr>
      <vt:lpstr>Calibri</vt:lpstr>
      <vt:lpstr>新宋体</vt:lpstr>
      <vt:lpstr>Calibri</vt:lpstr>
      <vt:lpstr>Office 主题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计算   </vt:lpstr>
      <vt:lpstr>PowerPoint 演示文稿</vt:lpstr>
      <vt:lpstr>说明     在展开式</vt:lpstr>
      <vt:lpstr>利用</vt:lpstr>
      <vt:lpstr>计算积分</vt:lpstr>
      <vt:lpstr>PowerPoint 演示文稿</vt:lpstr>
      <vt:lpstr>计算积分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郁闷中</cp:lastModifiedBy>
  <cp:revision>119</cp:revision>
  <dcterms:created xsi:type="dcterms:W3CDTF">2020-04-11T13:41:00Z</dcterms:created>
  <dcterms:modified xsi:type="dcterms:W3CDTF">2022-08-22T07:59:50Z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C8D9D79186764A63B35F33E951B9BE63</vt:lpwstr>
  </property>
  <property fmtid="{D5CDD505-2E9C-101B-9397-08002B2CF9AE}" pid="3" name="KSOProductBuildVer">
    <vt:lpwstr>2052-11.1.0.12302</vt:lpwstr>
  </property>
</Properties>
</file>