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3" Type="http://schemas.openxmlformats.org/officeDocument/2006/relationships/image" Target="../media/image67.emf"/><Relationship Id="rId12" Type="http://schemas.openxmlformats.org/officeDocument/2006/relationships/image" Target="../media/image66.emf"/><Relationship Id="rId11" Type="http://schemas.openxmlformats.org/officeDocument/2006/relationships/image" Target="../media/image65.wmf"/><Relationship Id="rId10" Type="http://schemas.openxmlformats.org/officeDocument/2006/relationships/image" Target="../media/image64.wmf"/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wmf"/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6" Type="http://schemas.openxmlformats.org/officeDocument/2006/relationships/image" Target="../media/image94.wmf"/><Relationship Id="rId15" Type="http://schemas.openxmlformats.org/officeDocument/2006/relationships/image" Target="../media/image93.emf"/><Relationship Id="rId14" Type="http://schemas.openxmlformats.org/officeDocument/2006/relationships/image" Target="../media/image92.emf"/><Relationship Id="rId13" Type="http://schemas.openxmlformats.org/officeDocument/2006/relationships/image" Target="../media/image91.emf"/><Relationship Id="rId12" Type="http://schemas.openxmlformats.org/officeDocument/2006/relationships/image" Target="../media/image90.wmf"/><Relationship Id="rId11" Type="http://schemas.openxmlformats.org/officeDocument/2006/relationships/image" Target="../media/image89.wmf"/><Relationship Id="rId10" Type="http://schemas.openxmlformats.org/officeDocument/2006/relationships/image" Target="../media/image88.wmf"/><Relationship Id="rId1" Type="http://schemas.openxmlformats.org/officeDocument/2006/relationships/image" Target="../media/image85.e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99.emf"/><Relationship Id="rId4" Type="http://schemas.openxmlformats.org/officeDocument/2006/relationships/image" Target="../media/image98.emf"/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5" Type="http://schemas.openxmlformats.org/officeDocument/2006/relationships/image" Target="../media/image107.wmf"/><Relationship Id="rId14" Type="http://schemas.openxmlformats.org/officeDocument/2006/relationships/image" Target="../media/image106.emf"/><Relationship Id="rId13" Type="http://schemas.openxmlformats.org/officeDocument/2006/relationships/image" Target="../media/image105.emf"/><Relationship Id="rId12" Type="http://schemas.openxmlformats.org/officeDocument/2006/relationships/image" Target="../media/image104.emf"/><Relationship Id="rId11" Type="http://schemas.openxmlformats.org/officeDocument/2006/relationships/image" Target="../media/image89.wmf"/><Relationship Id="rId10" Type="http://schemas.openxmlformats.org/officeDocument/2006/relationships/image" Target="../media/image103.wmf"/><Relationship Id="rId1" Type="http://schemas.openxmlformats.org/officeDocument/2006/relationships/image" Target="../media/image10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60.wmf"/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1" Type="http://schemas.openxmlformats.org/officeDocument/2006/relationships/image" Target="../media/image63.wmf"/><Relationship Id="rId10" Type="http://schemas.openxmlformats.org/officeDocument/2006/relationships/image" Target="../media/image62.wmf"/><Relationship Id="rId1" Type="http://schemas.openxmlformats.org/officeDocument/2006/relationships/image" Target="../media/image110.e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7" Type="http://schemas.openxmlformats.org/officeDocument/2006/relationships/image" Target="../media/image127.emf"/><Relationship Id="rId6" Type="http://schemas.openxmlformats.org/officeDocument/2006/relationships/image" Target="../media/image126.wmf"/><Relationship Id="rId5" Type="http://schemas.openxmlformats.org/officeDocument/2006/relationships/image" Target="../media/image125.e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emf"/><Relationship Id="rId1" Type="http://schemas.openxmlformats.org/officeDocument/2006/relationships/image" Target="../media/image129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emf"/><Relationship Id="rId1" Type="http://schemas.openxmlformats.org/officeDocument/2006/relationships/image" Target="../media/image131.e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6.emf"/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1.emf"/><Relationship Id="rId4" Type="http://schemas.openxmlformats.org/officeDocument/2006/relationships/image" Target="../media/image140.emf"/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5.emf"/><Relationship Id="rId3" Type="http://schemas.openxmlformats.org/officeDocument/2006/relationships/image" Target="../media/image144.e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0.emf"/><Relationship Id="rId4" Type="http://schemas.openxmlformats.org/officeDocument/2006/relationships/image" Target="../media/image149.emf"/><Relationship Id="rId3" Type="http://schemas.openxmlformats.org/officeDocument/2006/relationships/image" Target="../media/image148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/Relationships>
</file>

<file path=ppt/drawings/_rels/vmlDrawing2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7.emf"/><Relationship Id="rId6" Type="http://schemas.openxmlformats.org/officeDocument/2006/relationships/image" Target="../media/image156.e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image" Target="../media/image151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4.emf"/><Relationship Id="rId8" Type="http://schemas.openxmlformats.org/officeDocument/2006/relationships/image" Target="../media/image163.emf"/><Relationship Id="rId7" Type="http://schemas.openxmlformats.org/officeDocument/2006/relationships/image" Target="../media/image162.emf"/><Relationship Id="rId6" Type="http://schemas.openxmlformats.org/officeDocument/2006/relationships/image" Target="../media/image60.wmf"/><Relationship Id="rId5" Type="http://schemas.openxmlformats.org/officeDocument/2006/relationships/image" Target="../media/image161.emf"/><Relationship Id="rId4" Type="http://schemas.openxmlformats.org/officeDocument/2006/relationships/image" Target="../media/image58.wmf"/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4" Type="http://schemas.openxmlformats.org/officeDocument/2006/relationships/image" Target="../media/image169.emf"/><Relationship Id="rId13" Type="http://schemas.openxmlformats.org/officeDocument/2006/relationships/image" Target="../media/image168.emf"/><Relationship Id="rId12" Type="http://schemas.openxmlformats.org/officeDocument/2006/relationships/image" Target="../media/image167.emf"/><Relationship Id="rId11" Type="http://schemas.openxmlformats.org/officeDocument/2006/relationships/image" Target="../media/image166.emf"/><Relationship Id="rId10" Type="http://schemas.openxmlformats.org/officeDocument/2006/relationships/image" Target="../media/image165.emf"/><Relationship Id="rId1" Type="http://schemas.openxmlformats.org/officeDocument/2006/relationships/image" Target="../media/image158.emf"/></Relationships>
</file>

<file path=ppt/drawings/_rels/vmlDrawing2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5.emf"/><Relationship Id="rId5" Type="http://schemas.openxmlformats.org/officeDocument/2006/relationships/image" Target="../media/image174.emf"/><Relationship Id="rId4" Type="http://schemas.openxmlformats.org/officeDocument/2006/relationships/image" Target="../media/image173.wmf"/><Relationship Id="rId3" Type="http://schemas.openxmlformats.org/officeDocument/2006/relationships/image" Target="../media/image172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4.emf"/><Relationship Id="rId8" Type="http://schemas.openxmlformats.org/officeDocument/2006/relationships/image" Target="../media/image183.emf"/><Relationship Id="rId7" Type="http://schemas.openxmlformats.org/officeDocument/2006/relationships/image" Target="../media/image182.emf"/><Relationship Id="rId6" Type="http://schemas.openxmlformats.org/officeDocument/2006/relationships/image" Target="../media/image181.emf"/><Relationship Id="rId5" Type="http://schemas.openxmlformats.org/officeDocument/2006/relationships/image" Target="../media/image180.emf"/><Relationship Id="rId4" Type="http://schemas.openxmlformats.org/officeDocument/2006/relationships/image" Target="../media/image179.emf"/><Relationship Id="rId3" Type="http://schemas.openxmlformats.org/officeDocument/2006/relationships/image" Target="../media/image178.emf"/><Relationship Id="rId2" Type="http://schemas.openxmlformats.org/officeDocument/2006/relationships/image" Target="../media/image177.emf"/><Relationship Id="rId12" Type="http://schemas.openxmlformats.org/officeDocument/2006/relationships/image" Target="../media/image187.emf"/><Relationship Id="rId11" Type="http://schemas.openxmlformats.org/officeDocument/2006/relationships/image" Target="../media/image186.emf"/><Relationship Id="rId10" Type="http://schemas.openxmlformats.org/officeDocument/2006/relationships/image" Target="../media/image185.emf"/><Relationship Id="rId1" Type="http://schemas.openxmlformats.org/officeDocument/2006/relationships/image" Target="../media/image176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emf"/><Relationship Id="rId8" Type="http://schemas.openxmlformats.org/officeDocument/2006/relationships/image" Target="../media/image195.wmf"/><Relationship Id="rId7" Type="http://schemas.openxmlformats.org/officeDocument/2006/relationships/image" Target="../media/image194.wmf"/><Relationship Id="rId6" Type="http://schemas.openxmlformats.org/officeDocument/2006/relationships/image" Target="../media/image193.emf"/><Relationship Id="rId5" Type="http://schemas.openxmlformats.org/officeDocument/2006/relationships/image" Target="../media/image192.e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0" Type="http://schemas.openxmlformats.org/officeDocument/2006/relationships/image" Target="../media/image197.emf"/><Relationship Id="rId1" Type="http://schemas.openxmlformats.org/officeDocument/2006/relationships/image" Target="../media/image188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2.wmf"/><Relationship Id="rId4" Type="http://schemas.openxmlformats.org/officeDocument/2006/relationships/image" Target="../media/image201.emf"/><Relationship Id="rId3" Type="http://schemas.openxmlformats.org/officeDocument/2006/relationships/image" Target="../media/image200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/Relationships>
</file>

<file path=ppt/drawings/_rels/vmlDrawing3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7.emf"/><Relationship Id="rId4" Type="http://schemas.openxmlformats.org/officeDocument/2006/relationships/image" Target="../media/image206.emf"/><Relationship Id="rId3" Type="http://schemas.openxmlformats.org/officeDocument/2006/relationships/image" Target="../media/image205.e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image" Target="../media/image209.wmf"/><Relationship Id="rId1" Type="http://schemas.openxmlformats.org/officeDocument/2006/relationships/image" Target="../media/image208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emf"/><Relationship Id="rId1" Type="http://schemas.openxmlformats.org/officeDocument/2006/relationships/image" Target="../media/image211.e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1.emf"/><Relationship Id="rId8" Type="http://schemas.openxmlformats.org/officeDocument/2006/relationships/image" Target="../media/image220.emf"/><Relationship Id="rId7" Type="http://schemas.openxmlformats.org/officeDocument/2006/relationships/image" Target="../media/image219.wmf"/><Relationship Id="rId6" Type="http://schemas.openxmlformats.org/officeDocument/2006/relationships/image" Target="../media/image218.wmf"/><Relationship Id="rId5" Type="http://schemas.openxmlformats.org/officeDocument/2006/relationships/image" Target="../media/image217.emf"/><Relationship Id="rId4" Type="http://schemas.openxmlformats.org/officeDocument/2006/relationships/image" Target="../media/image216.emf"/><Relationship Id="rId3" Type="http://schemas.openxmlformats.org/officeDocument/2006/relationships/image" Target="../media/image215.e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0.emf"/><Relationship Id="rId8" Type="http://schemas.openxmlformats.org/officeDocument/2006/relationships/image" Target="../media/image229.wmf"/><Relationship Id="rId7" Type="http://schemas.openxmlformats.org/officeDocument/2006/relationships/image" Target="../media/image228.wmf"/><Relationship Id="rId6" Type="http://schemas.openxmlformats.org/officeDocument/2006/relationships/image" Target="../media/image227.wmf"/><Relationship Id="rId5" Type="http://schemas.openxmlformats.org/officeDocument/2006/relationships/image" Target="../media/image226.emf"/><Relationship Id="rId4" Type="http://schemas.openxmlformats.org/officeDocument/2006/relationships/image" Target="../media/image225.emf"/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3" Type="http://schemas.openxmlformats.org/officeDocument/2006/relationships/image" Target="../media/image234.emf"/><Relationship Id="rId12" Type="http://schemas.openxmlformats.org/officeDocument/2006/relationships/image" Target="../media/image233.emf"/><Relationship Id="rId11" Type="http://schemas.openxmlformats.org/officeDocument/2006/relationships/image" Target="../media/image232.emf"/><Relationship Id="rId10" Type="http://schemas.openxmlformats.org/officeDocument/2006/relationships/image" Target="../media/image231.emf"/><Relationship Id="rId1" Type="http://schemas.openxmlformats.org/officeDocument/2006/relationships/image" Target="../media/image222.e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e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7:45: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1000 1079,'2'0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7:45: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1164 358,'3'0,"0"1,0-1,0 0,0 1,0-1,0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7:45: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1200 343,'0'3,"0"1,-1-1,0 0,1 0,0 1,0-1,-1 0,1 0,0 0,0 1,0 1,0-2,0 2,0-2,0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7:45: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1228 345,'0'3,"0"0,0 0,0 0,0 0,0 0,0 0,0 0,0 0,0 0,0 0,0 0,0 0,0 0,-2 0,2 0,-2 0,-1-1,1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7:45: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1249 331,'0'3,"0"0,0 0,0 0,0 0,1-6,0 0,0 0,0 0,-1 0,2 6,-2 0,0 0,-1 0,1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7:45: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1287 328,'0'3,"0"0,1 0,0 0,0 0,-1 0,0 0,0 0,0 0,0 2,0 0,0 2,-1-2,1 4,0 1,-1-2,1 2,0-1,-1-4,1 0,-1-2,1 0,-1 0,0 0,-2-1,0-1,1-4,2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7:45: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1649 438,'2'0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7:45: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1000 1079,'2'0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7:45: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1000 1079,'2'0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7:45: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896 337,'-1'3,"0"0,-2 4,-1-1,-2 3,0 0,0 2,2-5,-1 1,2-3,0-1,1 1,-1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7:45: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858 341,'3'5,"10"6,-5 0,2-2,-6-4,4 2,-3-1,-3-3,1 0,0-1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7:45: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970 331,'0'4,"-1"-1,1 0,0 0,1 0,1 0,1-2,0 3,0 1,1 1,-3-2,1 4,0-4,1 1,-3-2,3 1,-2-1,2-1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7:45: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1046 345,'1'4,"-1"1,0-1,0 1,0-2,0 0,-1 3,1-2,0-1,0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7:45: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1071 352,'3'1,"0"-1,0 1,4 1,-4-1,0 0,3 1,-3-2,0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7:45: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1128 343,'0'3,"0"0,-1 0,1 0,0 0,0 0,2 0,1 0,-3 0,1 0,1 1,-1-1,0 0,1 0,-2 0,0 0,3-1,0-1,0-1,-1-3,0 0,0 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5294D-2A62-4D03-AE93-02D53A197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CD4B1-689D-4D89-9851-F8C94F0BC3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CD4B1-689D-4D89-9851-F8C94F0BC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CD4B1-689D-4D89-9851-F8C94F0BC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CD4B1-689D-4D89-9851-F8C94F0BC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26.doc"/><Relationship Id="rId8" Type="http://schemas.openxmlformats.org/officeDocument/2006/relationships/image" Target="../media/image50.emf"/><Relationship Id="rId7" Type="http://schemas.openxmlformats.org/officeDocument/2006/relationships/oleObject" Target="../embeddings/Document25.doc"/><Relationship Id="rId6" Type="http://schemas.openxmlformats.org/officeDocument/2006/relationships/image" Target="../media/image49.emf"/><Relationship Id="rId5" Type="http://schemas.openxmlformats.org/officeDocument/2006/relationships/oleObject" Target="../embeddings/Document24.doc"/><Relationship Id="rId4" Type="http://schemas.openxmlformats.org/officeDocument/2006/relationships/image" Target="../media/image48.emf"/><Relationship Id="rId3" Type="http://schemas.openxmlformats.org/officeDocument/2006/relationships/oleObject" Target="../embeddings/Document23.doc"/><Relationship Id="rId2" Type="http://schemas.openxmlformats.org/officeDocument/2006/relationships/image" Target="../media/image47.e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2.e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51.emf"/><Relationship Id="rId1" Type="http://schemas.openxmlformats.org/officeDocument/2006/relationships/oleObject" Target="../embeddings/Document22.doc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4.wmf"/><Relationship Id="rId7" Type="http://schemas.openxmlformats.org/officeDocument/2006/relationships/oleObject" Target="../embeddings/oleObject28.bin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26.bin"/><Relationship Id="rId3" Type="http://schemas.openxmlformats.org/officeDocument/2006/relationships/image" Target="../media/image24.wmf"/><Relationship Id="rId2" Type="http://schemas.openxmlformats.org/officeDocument/2006/relationships/oleObject" Target="../embeddings/oleObject25.bin"/><Relationship Id="rId10" Type="http://schemas.openxmlformats.org/officeDocument/2006/relationships/vmlDrawing" Target="../drawings/vmlDrawing10.v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oleObject" Target="../embeddings/oleObject32.bin"/><Relationship Id="rId7" Type="http://schemas.openxmlformats.org/officeDocument/2006/relationships/image" Target="../media/image57.wmf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0.bin"/><Relationship Id="rId38" Type="http://schemas.openxmlformats.org/officeDocument/2006/relationships/vmlDrawing" Target="../drawings/vmlDrawing11.vml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67.emf"/><Relationship Id="rId35" Type="http://schemas.openxmlformats.org/officeDocument/2006/relationships/oleObject" Target="../embeddings/Document28.doc"/><Relationship Id="rId34" Type="http://schemas.openxmlformats.org/officeDocument/2006/relationships/image" Target="../media/image66.emf"/><Relationship Id="rId33" Type="http://schemas.openxmlformats.org/officeDocument/2006/relationships/oleObject" Target="../embeddings/Document27.doc"/><Relationship Id="rId32" Type="http://schemas.openxmlformats.org/officeDocument/2006/relationships/image" Target="../media/image65.wmf"/><Relationship Id="rId31" Type="http://schemas.openxmlformats.org/officeDocument/2006/relationships/oleObject" Target="../embeddings/oleObject48.bin"/><Relationship Id="rId30" Type="http://schemas.openxmlformats.org/officeDocument/2006/relationships/oleObject" Target="../embeddings/oleObject47.bin"/><Relationship Id="rId3" Type="http://schemas.openxmlformats.org/officeDocument/2006/relationships/image" Target="../media/image55.wmf"/><Relationship Id="rId29" Type="http://schemas.openxmlformats.org/officeDocument/2006/relationships/oleObject" Target="../embeddings/oleObject46.bin"/><Relationship Id="rId28" Type="http://schemas.openxmlformats.org/officeDocument/2006/relationships/oleObject" Target="../embeddings/oleObject45.bin"/><Relationship Id="rId27" Type="http://schemas.openxmlformats.org/officeDocument/2006/relationships/oleObject" Target="../embeddings/oleObject44.bin"/><Relationship Id="rId26" Type="http://schemas.openxmlformats.org/officeDocument/2006/relationships/oleObject" Target="../embeddings/oleObject43.bin"/><Relationship Id="rId25" Type="http://schemas.openxmlformats.org/officeDocument/2006/relationships/oleObject" Target="../embeddings/oleObject42.bin"/><Relationship Id="rId24" Type="http://schemas.openxmlformats.org/officeDocument/2006/relationships/oleObject" Target="../embeddings/oleObject41.bin"/><Relationship Id="rId23" Type="http://schemas.openxmlformats.org/officeDocument/2006/relationships/oleObject" Target="../embeddings/oleObject40.bin"/><Relationship Id="rId22" Type="http://schemas.openxmlformats.org/officeDocument/2006/relationships/oleObject" Target="../embeddings/oleObject39.bin"/><Relationship Id="rId21" Type="http://schemas.openxmlformats.org/officeDocument/2006/relationships/image" Target="../media/image64.wmf"/><Relationship Id="rId20" Type="http://schemas.openxmlformats.org/officeDocument/2006/relationships/oleObject" Target="../embeddings/oleObject38.bin"/><Relationship Id="rId2" Type="http://schemas.openxmlformats.org/officeDocument/2006/relationships/oleObject" Target="../embeddings/oleObject29.bin"/><Relationship Id="rId19" Type="http://schemas.openxmlformats.org/officeDocument/2006/relationships/image" Target="../media/image63.wmf"/><Relationship Id="rId18" Type="http://schemas.openxmlformats.org/officeDocument/2006/relationships/oleObject" Target="../embeddings/oleObject37.bin"/><Relationship Id="rId17" Type="http://schemas.openxmlformats.org/officeDocument/2006/relationships/image" Target="../media/image62.wmf"/><Relationship Id="rId16" Type="http://schemas.openxmlformats.org/officeDocument/2006/relationships/oleObject" Target="../embeddings/oleObject36.bin"/><Relationship Id="rId15" Type="http://schemas.openxmlformats.org/officeDocument/2006/relationships/image" Target="../media/image61.wmf"/><Relationship Id="rId14" Type="http://schemas.openxmlformats.org/officeDocument/2006/relationships/oleObject" Target="../embeddings/oleObject35.bin"/><Relationship Id="rId13" Type="http://schemas.openxmlformats.org/officeDocument/2006/relationships/image" Target="../media/image60.wmf"/><Relationship Id="rId12" Type="http://schemas.openxmlformats.org/officeDocument/2006/relationships/oleObject" Target="../embeddings/oleObject34.bin"/><Relationship Id="rId11" Type="http://schemas.openxmlformats.org/officeDocument/2006/relationships/image" Target="../media/image59.wmf"/><Relationship Id="rId10" Type="http://schemas.openxmlformats.org/officeDocument/2006/relationships/oleObject" Target="../embeddings/oleObject33.bin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32.doc"/><Relationship Id="rId8" Type="http://schemas.openxmlformats.org/officeDocument/2006/relationships/image" Target="../media/image71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70.emf"/><Relationship Id="rId5" Type="http://schemas.openxmlformats.org/officeDocument/2006/relationships/oleObject" Target="../embeddings/Document31.doc"/><Relationship Id="rId4" Type="http://schemas.openxmlformats.org/officeDocument/2006/relationships/image" Target="../media/image69.emf"/><Relationship Id="rId38" Type="http://schemas.openxmlformats.org/officeDocument/2006/relationships/vmlDrawing" Target="../drawings/vmlDrawing12.vml"/><Relationship Id="rId37" Type="http://schemas.openxmlformats.org/officeDocument/2006/relationships/slideLayout" Target="../slideLayouts/slideLayout12.xml"/><Relationship Id="rId36" Type="http://schemas.openxmlformats.org/officeDocument/2006/relationships/image" Target="../media/image26.png"/><Relationship Id="rId35" Type="http://schemas.openxmlformats.org/officeDocument/2006/relationships/customXml" Target="../ink/ink15.xml"/><Relationship Id="rId34" Type="http://schemas.openxmlformats.org/officeDocument/2006/relationships/image" Target="../media/image84.png"/><Relationship Id="rId33" Type="http://schemas.openxmlformats.org/officeDocument/2006/relationships/customXml" Target="../ink/ink14.xml"/><Relationship Id="rId32" Type="http://schemas.openxmlformats.org/officeDocument/2006/relationships/image" Target="../media/image83.png"/><Relationship Id="rId31" Type="http://schemas.openxmlformats.org/officeDocument/2006/relationships/customXml" Target="../ink/ink13.xml"/><Relationship Id="rId30" Type="http://schemas.openxmlformats.org/officeDocument/2006/relationships/image" Target="../media/image82.png"/><Relationship Id="rId3" Type="http://schemas.openxmlformats.org/officeDocument/2006/relationships/oleObject" Target="../embeddings/Document30.doc"/><Relationship Id="rId29" Type="http://schemas.openxmlformats.org/officeDocument/2006/relationships/customXml" Target="../ink/ink12.xml"/><Relationship Id="rId28" Type="http://schemas.openxmlformats.org/officeDocument/2006/relationships/image" Target="../media/image81.png"/><Relationship Id="rId27" Type="http://schemas.openxmlformats.org/officeDocument/2006/relationships/customXml" Target="../ink/ink11.xml"/><Relationship Id="rId26" Type="http://schemas.openxmlformats.org/officeDocument/2006/relationships/image" Target="../media/image80.png"/><Relationship Id="rId25" Type="http://schemas.openxmlformats.org/officeDocument/2006/relationships/customXml" Target="../ink/ink10.xml"/><Relationship Id="rId24" Type="http://schemas.openxmlformats.org/officeDocument/2006/relationships/image" Target="../media/image79.png"/><Relationship Id="rId23" Type="http://schemas.openxmlformats.org/officeDocument/2006/relationships/customXml" Target="../ink/ink9.xml"/><Relationship Id="rId22" Type="http://schemas.openxmlformats.org/officeDocument/2006/relationships/image" Target="../media/image78.png"/><Relationship Id="rId21" Type="http://schemas.openxmlformats.org/officeDocument/2006/relationships/customXml" Target="../ink/ink8.xml"/><Relationship Id="rId20" Type="http://schemas.openxmlformats.org/officeDocument/2006/relationships/image" Target="../media/image77.png"/><Relationship Id="rId2" Type="http://schemas.openxmlformats.org/officeDocument/2006/relationships/image" Target="../media/image68.emf"/><Relationship Id="rId19" Type="http://schemas.openxmlformats.org/officeDocument/2006/relationships/customXml" Target="../ink/ink7.xml"/><Relationship Id="rId18" Type="http://schemas.openxmlformats.org/officeDocument/2006/relationships/image" Target="../media/image76.png"/><Relationship Id="rId17" Type="http://schemas.openxmlformats.org/officeDocument/2006/relationships/customXml" Target="../ink/ink6.xml"/><Relationship Id="rId16" Type="http://schemas.openxmlformats.org/officeDocument/2006/relationships/image" Target="../media/image75.png"/><Relationship Id="rId15" Type="http://schemas.openxmlformats.org/officeDocument/2006/relationships/customXml" Target="../ink/ink5.xml"/><Relationship Id="rId14" Type="http://schemas.openxmlformats.org/officeDocument/2006/relationships/image" Target="../media/image74.png"/><Relationship Id="rId13" Type="http://schemas.openxmlformats.org/officeDocument/2006/relationships/customXml" Target="../ink/ink4.xml"/><Relationship Id="rId12" Type="http://schemas.openxmlformats.org/officeDocument/2006/relationships/image" Target="../media/image73.emf"/><Relationship Id="rId11" Type="http://schemas.openxmlformats.org/officeDocument/2006/relationships/oleObject" Target="../embeddings/Document33.doc"/><Relationship Id="rId10" Type="http://schemas.openxmlformats.org/officeDocument/2006/relationships/image" Target="../media/image72.emf"/><Relationship Id="rId1" Type="http://schemas.openxmlformats.org/officeDocument/2006/relationships/oleObject" Target="../embeddings/Document29.doc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oleObject" Target="../embeddings/oleObject53.bin"/><Relationship Id="rId7" Type="http://schemas.openxmlformats.org/officeDocument/2006/relationships/image" Target="../media/image87.emf"/><Relationship Id="rId6" Type="http://schemas.openxmlformats.org/officeDocument/2006/relationships/oleObject" Target="../embeddings/oleObject52.bin"/><Relationship Id="rId5" Type="http://schemas.openxmlformats.org/officeDocument/2006/relationships/image" Target="../media/image86.emf"/><Relationship Id="rId43" Type="http://schemas.openxmlformats.org/officeDocument/2006/relationships/vmlDrawing" Target="../drawings/vmlDrawing13.vml"/><Relationship Id="rId42" Type="http://schemas.openxmlformats.org/officeDocument/2006/relationships/slideLayout" Target="../slideLayouts/slideLayout2.xml"/><Relationship Id="rId41" Type="http://schemas.openxmlformats.org/officeDocument/2006/relationships/oleObject" Target="../embeddings/oleObject73.bin"/><Relationship Id="rId40" Type="http://schemas.openxmlformats.org/officeDocument/2006/relationships/oleObject" Target="../embeddings/oleObject72.bin"/><Relationship Id="rId4" Type="http://schemas.openxmlformats.org/officeDocument/2006/relationships/oleObject" Target="../embeddings/oleObject51.bin"/><Relationship Id="rId39" Type="http://schemas.openxmlformats.org/officeDocument/2006/relationships/image" Target="../media/image94.wmf"/><Relationship Id="rId38" Type="http://schemas.openxmlformats.org/officeDocument/2006/relationships/oleObject" Target="../embeddings/oleObject71.bin"/><Relationship Id="rId37" Type="http://schemas.openxmlformats.org/officeDocument/2006/relationships/oleObject" Target="../embeddings/oleObject70.bin"/><Relationship Id="rId36" Type="http://schemas.openxmlformats.org/officeDocument/2006/relationships/oleObject" Target="../embeddings/oleObject69.bin"/><Relationship Id="rId35" Type="http://schemas.openxmlformats.org/officeDocument/2006/relationships/oleObject" Target="../embeddings/oleObject68.bin"/><Relationship Id="rId34" Type="http://schemas.openxmlformats.org/officeDocument/2006/relationships/oleObject" Target="../embeddings/oleObject67.bin"/><Relationship Id="rId33" Type="http://schemas.openxmlformats.org/officeDocument/2006/relationships/oleObject" Target="../embeddings/oleObject66.bin"/><Relationship Id="rId32" Type="http://schemas.openxmlformats.org/officeDocument/2006/relationships/oleObject" Target="../embeddings/oleObject65.bin"/><Relationship Id="rId31" Type="http://schemas.openxmlformats.org/officeDocument/2006/relationships/image" Target="../media/image93.emf"/><Relationship Id="rId30" Type="http://schemas.openxmlformats.org/officeDocument/2006/relationships/oleObject" Target="../embeddings/oleObject64.bin"/><Relationship Id="rId3" Type="http://schemas.openxmlformats.org/officeDocument/2006/relationships/image" Target="../media/image85.emf"/><Relationship Id="rId29" Type="http://schemas.openxmlformats.org/officeDocument/2006/relationships/image" Target="../media/image92.e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91.e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90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89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88.wmf"/><Relationship Id="rId20" Type="http://schemas.openxmlformats.org/officeDocument/2006/relationships/oleObject" Target="../embeddings/oleObject59.bin"/><Relationship Id="rId2" Type="http://schemas.openxmlformats.org/officeDocument/2006/relationships/oleObject" Target="../embeddings/oleObject50.bin"/><Relationship Id="rId19" Type="http://schemas.openxmlformats.org/officeDocument/2006/relationships/image" Target="../media/image63.wmf"/><Relationship Id="rId18" Type="http://schemas.openxmlformats.org/officeDocument/2006/relationships/oleObject" Target="../embeddings/oleObject58.bin"/><Relationship Id="rId17" Type="http://schemas.openxmlformats.org/officeDocument/2006/relationships/image" Target="../media/image62.wmf"/><Relationship Id="rId16" Type="http://schemas.openxmlformats.org/officeDocument/2006/relationships/oleObject" Target="../embeddings/oleObject57.bin"/><Relationship Id="rId15" Type="http://schemas.openxmlformats.org/officeDocument/2006/relationships/image" Target="../media/image61.wmf"/><Relationship Id="rId14" Type="http://schemas.openxmlformats.org/officeDocument/2006/relationships/oleObject" Target="../embeddings/oleObject56.bin"/><Relationship Id="rId13" Type="http://schemas.openxmlformats.org/officeDocument/2006/relationships/image" Target="../media/image60.wmf"/><Relationship Id="rId12" Type="http://schemas.openxmlformats.org/officeDocument/2006/relationships/oleObject" Target="../embeddings/oleObject55.bin"/><Relationship Id="rId11" Type="http://schemas.openxmlformats.org/officeDocument/2006/relationships/image" Target="../media/image59.wmf"/><Relationship Id="rId10" Type="http://schemas.openxmlformats.org/officeDocument/2006/relationships/oleObject" Target="../embeddings/oleObject54.bin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36.doc"/><Relationship Id="rId8" Type="http://schemas.openxmlformats.org/officeDocument/2006/relationships/image" Target="../media/image98.e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97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96.emf"/><Relationship Id="rId3" Type="http://schemas.openxmlformats.org/officeDocument/2006/relationships/oleObject" Target="../embeddings/Document35.doc"/><Relationship Id="rId2" Type="http://schemas.openxmlformats.org/officeDocument/2006/relationships/image" Target="../media/image95.e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9.emf"/><Relationship Id="rId1" Type="http://schemas.openxmlformats.org/officeDocument/2006/relationships/oleObject" Target="../embeddings/Document34.doc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oleObject" Target="../embeddings/oleObject79.bin"/><Relationship Id="rId7" Type="http://schemas.openxmlformats.org/officeDocument/2006/relationships/image" Target="../media/image102.emf"/><Relationship Id="rId6" Type="http://schemas.openxmlformats.org/officeDocument/2006/relationships/oleObject" Target="../embeddings/oleObject78.bin"/><Relationship Id="rId5" Type="http://schemas.openxmlformats.org/officeDocument/2006/relationships/image" Target="../media/image101.emf"/><Relationship Id="rId42" Type="http://schemas.openxmlformats.org/officeDocument/2006/relationships/vmlDrawing" Target="../drawings/vmlDrawing15.vml"/><Relationship Id="rId41" Type="http://schemas.openxmlformats.org/officeDocument/2006/relationships/slideLayout" Target="../slideLayouts/slideLayout2.xml"/><Relationship Id="rId40" Type="http://schemas.openxmlformats.org/officeDocument/2006/relationships/oleObject" Target="../embeddings/oleObject99.bin"/><Relationship Id="rId4" Type="http://schemas.openxmlformats.org/officeDocument/2006/relationships/oleObject" Target="../embeddings/oleObject77.bin"/><Relationship Id="rId39" Type="http://schemas.openxmlformats.org/officeDocument/2006/relationships/oleObject" Target="../embeddings/oleObject98.bin"/><Relationship Id="rId38" Type="http://schemas.openxmlformats.org/officeDocument/2006/relationships/image" Target="../media/image107.wmf"/><Relationship Id="rId37" Type="http://schemas.openxmlformats.org/officeDocument/2006/relationships/oleObject" Target="../embeddings/oleObject97.bin"/><Relationship Id="rId36" Type="http://schemas.openxmlformats.org/officeDocument/2006/relationships/oleObject" Target="../embeddings/oleObject96.bin"/><Relationship Id="rId35" Type="http://schemas.openxmlformats.org/officeDocument/2006/relationships/oleObject" Target="../embeddings/oleObject95.bin"/><Relationship Id="rId34" Type="http://schemas.openxmlformats.org/officeDocument/2006/relationships/oleObject" Target="../embeddings/oleObject94.bin"/><Relationship Id="rId33" Type="http://schemas.openxmlformats.org/officeDocument/2006/relationships/oleObject" Target="../embeddings/oleObject93.bin"/><Relationship Id="rId32" Type="http://schemas.openxmlformats.org/officeDocument/2006/relationships/oleObject" Target="../embeddings/oleObject92.bin"/><Relationship Id="rId31" Type="http://schemas.openxmlformats.org/officeDocument/2006/relationships/oleObject" Target="../embeddings/oleObject91.bin"/><Relationship Id="rId30" Type="http://schemas.openxmlformats.org/officeDocument/2006/relationships/image" Target="../media/image106.emf"/><Relationship Id="rId3" Type="http://schemas.openxmlformats.org/officeDocument/2006/relationships/image" Target="../media/image11.png"/><Relationship Id="rId29" Type="http://schemas.openxmlformats.org/officeDocument/2006/relationships/oleObject" Target="../embeddings/oleObject90.bin"/><Relationship Id="rId28" Type="http://schemas.openxmlformats.org/officeDocument/2006/relationships/image" Target="../media/image105.emf"/><Relationship Id="rId27" Type="http://schemas.openxmlformats.org/officeDocument/2006/relationships/oleObject" Target="../embeddings/oleObject89.bin"/><Relationship Id="rId26" Type="http://schemas.openxmlformats.org/officeDocument/2006/relationships/image" Target="../media/image104.emf"/><Relationship Id="rId25" Type="http://schemas.openxmlformats.org/officeDocument/2006/relationships/oleObject" Target="../embeddings/oleObject88.bin"/><Relationship Id="rId24" Type="http://schemas.openxmlformats.org/officeDocument/2006/relationships/image" Target="../media/image89.wmf"/><Relationship Id="rId23" Type="http://schemas.openxmlformats.org/officeDocument/2006/relationships/oleObject" Target="../embeddings/oleObject87.bin"/><Relationship Id="rId22" Type="http://schemas.openxmlformats.org/officeDocument/2006/relationships/oleObject" Target="../embeddings/oleObject86.bin"/><Relationship Id="rId21" Type="http://schemas.openxmlformats.org/officeDocument/2006/relationships/image" Target="../media/image103.wmf"/><Relationship Id="rId20" Type="http://schemas.openxmlformats.org/officeDocument/2006/relationships/oleObject" Target="../embeddings/oleObject85.bin"/><Relationship Id="rId2" Type="http://schemas.openxmlformats.org/officeDocument/2006/relationships/image" Target="../media/image100.emf"/><Relationship Id="rId19" Type="http://schemas.openxmlformats.org/officeDocument/2006/relationships/image" Target="../media/image63.wmf"/><Relationship Id="rId18" Type="http://schemas.openxmlformats.org/officeDocument/2006/relationships/oleObject" Target="../embeddings/oleObject84.bin"/><Relationship Id="rId17" Type="http://schemas.openxmlformats.org/officeDocument/2006/relationships/image" Target="../media/image62.wmf"/><Relationship Id="rId16" Type="http://schemas.openxmlformats.org/officeDocument/2006/relationships/oleObject" Target="../embeddings/oleObject83.bin"/><Relationship Id="rId15" Type="http://schemas.openxmlformats.org/officeDocument/2006/relationships/image" Target="../media/image61.wmf"/><Relationship Id="rId14" Type="http://schemas.openxmlformats.org/officeDocument/2006/relationships/oleObject" Target="../embeddings/oleObject82.bin"/><Relationship Id="rId13" Type="http://schemas.openxmlformats.org/officeDocument/2006/relationships/image" Target="../media/image60.wmf"/><Relationship Id="rId12" Type="http://schemas.openxmlformats.org/officeDocument/2006/relationships/oleObject" Target="../embeddings/oleObject81.bin"/><Relationship Id="rId11" Type="http://schemas.openxmlformats.org/officeDocument/2006/relationships/image" Target="../media/image59.wmf"/><Relationship Id="rId10" Type="http://schemas.openxmlformats.org/officeDocument/2006/relationships/oleObject" Target="../embeddings/oleObject80.bin"/><Relationship Id="rId1" Type="http://schemas.openxmlformats.org/officeDocument/2006/relationships/oleObject" Target="../embeddings/oleObject76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09.e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8.emf"/><Relationship Id="rId1" Type="http://schemas.openxmlformats.org/officeDocument/2006/relationships/oleObject" Target="../embeddings/Document37.doc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emf"/><Relationship Id="rId8" Type="http://schemas.openxmlformats.org/officeDocument/2006/relationships/oleObject" Target="../embeddings/oleObject102.bin"/><Relationship Id="rId7" Type="http://schemas.openxmlformats.org/officeDocument/2006/relationships/image" Target="../media/image112.emf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1.png"/><Relationship Id="rId4" Type="http://schemas.openxmlformats.org/officeDocument/2006/relationships/image" Target="../media/image111.emf"/><Relationship Id="rId3" Type="http://schemas.openxmlformats.org/officeDocument/2006/relationships/oleObject" Target="../embeddings/Document39.doc"/><Relationship Id="rId25" Type="http://schemas.openxmlformats.org/officeDocument/2006/relationships/vmlDrawing" Target="../drawings/vmlDrawing17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63.wmf"/><Relationship Id="rId22" Type="http://schemas.openxmlformats.org/officeDocument/2006/relationships/oleObject" Target="../embeddings/oleObject109.bin"/><Relationship Id="rId21" Type="http://schemas.openxmlformats.org/officeDocument/2006/relationships/image" Target="../media/image62.wmf"/><Relationship Id="rId20" Type="http://schemas.openxmlformats.org/officeDocument/2006/relationships/oleObject" Target="../embeddings/oleObject108.bin"/><Relationship Id="rId2" Type="http://schemas.openxmlformats.org/officeDocument/2006/relationships/image" Target="../media/image110.emf"/><Relationship Id="rId19" Type="http://schemas.openxmlformats.org/officeDocument/2006/relationships/image" Target="../media/image61.wmf"/><Relationship Id="rId18" Type="http://schemas.openxmlformats.org/officeDocument/2006/relationships/oleObject" Target="../embeddings/oleObject107.bin"/><Relationship Id="rId17" Type="http://schemas.openxmlformats.org/officeDocument/2006/relationships/image" Target="../media/image60.wmf"/><Relationship Id="rId16" Type="http://schemas.openxmlformats.org/officeDocument/2006/relationships/oleObject" Target="../embeddings/oleObject106.bin"/><Relationship Id="rId15" Type="http://schemas.openxmlformats.org/officeDocument/2006/relationships/image" Target="../media/image59.wmf"/><Relationship Id="rId14" Type="http://schemas.openxmlformats.org/officeDocument/2006/relationships/oleObject" Target="../embeddings/oleObject105.bin"/><Relationship Id="rId13" Type="http://schemas.openxmlformats.org/officeDocument/2006/relationships/image" Target="../media/image58.wmf"/><Relationship Id="rId12" Type="http://schemas.openxmlformats.org/officeDocument/2006/relationships/oleObject" Target="../embeddings/oleObject104.bin"/><Relationship Id="rId11" Type="http://schemas.openxmlformats.org/officeDocument/2006/relationships/image" Target="../media/image114.emf"/><Relationship Id="rId10" Type="http://schemas.openxmlformats.org/officeDocument/2006/relationships/oleObject" Target="../embeddings/oleObject103.bin"/><Relationship Id="rId1" Type="http://schemas.openxmlformats.org/officeDocument/2006/relationships/oleObject" Target="../embeddings/Document38.doc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44.doc"/><Relationship Id="rId8" Type="http://schemas.openxmlformats.org/officeDocument/2006/relationships/image" Target="../media/image118.emf"/><Relationship Id="rId7" Type="http://schemas.openxmlformats.org/officeDocument/2006/relationships/oleObject" Target="../embeddings/Document43.doc"/><Relationship Id="rId6" Type="http://schemas.openxmlformats.org/officeDocument/2006/relationships/image" Target="../media/image117.emf"/><Relationship Id="rId5" Type="http://schemas.openxmlformats.org/officeDocument/2006/relationships/oleObject" Target="../embeddings/Document42.doc"/><Relationship Id="rId4" Type="http://schemas.openxmlformats.org/officeDocument/2006/relationships/image" Target="../media/image116.emf"/><Relationship Id="rId3" Type="http://schemas.openxmlformats.org/officeDocument/2006/relationships/oleObject" Target="../embeddings/Document41.doc"/><Relationship Id="rId2" Type="http://schemas.openxmlformats.org/officeDocument/2006/relationships/image" Target="../media/image115.emf"/><Relationship Id="rId15" Type="http://schemas.openxmlformats.org/officeDocument/2006/relationships/notesSlide" Target="../notesSlides/notesSlide3.xml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120.emf"/><Relationship Id="rId11" Type="http://schemas.openxmlformats.org/officeDocument/2006/relationships/oleObject" Target="../embeddings/Document45.doc"/><Relationship Id="rId10" Type="http://schemas.openxmlformats.org/officeDocument/2006/relationships/image" Target="../media/image119.emf"/><Relationship Id="rId1" Type="http://schemas.openxmlformats.org/officeDocument/2006/relationships/oleObject" Target="../embeddings/Document40.doc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emf"/><Relationship Id="rId7" Type="http://schemas.openxmlformats.org/officeDocument/2006/relationships/oleObject" Target="../embeddings/Document2.doc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3" Type="http://schemas.openxmlformats.org/officeDocument/2006/relationships/oleObject" Target="../embeddings/Document1.doc"/><Relationship Id="rId2" Type="http://schemas.openxmlformats.org/officeDocument/2006/relationships/image" Target="../media/image1.e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wmf"/><Relationship Id="rId8" Type="http://schemas.openxmlformats.org/officeDocument/2006/relationships/oleObject" Target="../embeddings/oleObject113.bin"/><Relationship Id="rId7" Type="http://schemas.openxmlformats.org/officeDocument/2006/relationships/image" Target="../media/image123.wmf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11.bin"/><Relationship Id="rId3" Type="http://schemas.openxmlformats.org/officeDocument/2006/relationships/image" Target="../media/image121.wmf"/><Relationship Id="rId2" Type="http://schemas.openxmlformats.org/officeDocument/2006/relationships/oleObject" Target="../embeddings/oleObject110.bin"/><Relationship Id="rId19" Type="http://schemas.openxmlformats.org/officeDocument/2006/relationships/vmlDrawing" Target="../drawings/vmlDrawing19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28.emf"/><Relationship Id="rId16" Type="http://schemas.openxmlformats.org/officeDocument/2006/relationships/oleObject" Target="../embeddings/oleObject117.bin"/><Relationship Id="rId15" Type="http://schemas.openxmlformats.org/officeDocument/2006/relationships/image" Target="../media/image127.emf"/><Relationship Id="rId14" Type="http://schemas.openxmlformats.org/officeDocument/2006/relationships/oleObject" Target="../embeddings/oleObject116.bin"/><Relationship Id="rId13" Type="http://schemas.openxmlformats.org/officeDocument/2006/relationships/image" Target="../media/image126.wmf"/><Relationship Id="rId12" Type="http://schemas.openxmlformats.org/officeDocument/2006/relationships/oleObject" Target="../embeddings/oleObject115.bin"/><Relationship Id="rId11" Type="http://schemas.openxmlformats.org/officeDocument/2006/relationships/image" Target="../media/image125.emf"/><Relationship Id="rId10" Type="http://schemas.openxmlformats.org/officeDocument/2006/relationships/oleObject" Target="../embeddings/oleObject114.bin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0.e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29.emf"/><Relationship Id="rId1" Type="http://schemas.openxmlformats.org/officeDocument/2006/relationships/oleObject" Target="../embeddings/Document46.doc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2.emf"/><Relationship Id="rId3" Type="http://schemas.openxmlformats.org/officeDocument/2006/relationships/oleObject" Target="../embeddings/Document48.doc"/><Relationship Id="rId2" Type="http://schemas.openxmlformats.org/officeDocument/2006/relationships/image" Target="../media/image131.emf"/><Relationship Id="rId1" Type="http://schemas.openxmlformats.org/officeDocument/2006/relationships/oleObject" Target="../embeddings/Document47.doc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6.emf"/><Relationship Id="rId7" Type="http://schemas.openxmlformats.org/officeDocument/2006/relationships/oleObject" Target="../embeddings/Document52.doc"/><Relationship Id="rId6" Type="http://schemas.openxmlformats.org/officeDocument/2006/relationships/image" Target="../media/image135.emf"/><Relationship Id="rId5" Type="http://schemas.openxmlformats.org/officeDocument/2006/relationships/oleObject" Target="../embeddings/Document51.doc"/><Relationship Id="rId4" Type="http://schemas.openxmlformats.org/officeDocument/2006/relationships/image" Target="../media/image134.emf"/><Relationship Id="rId3" Type="http://schemas.openxmlformats.org/officeDocument/2006/relationships/oleObject" Target="../embeddings/Document50.doc"/><Relationship Id="rId2" Type="http://schemas.openxmlformats.org/officeDocument/2006/relationships/image" Target="../media/image133.e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Document49.doc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57.doc"/><Relationship Id="rId8" Type="http://schemas.openxmlformats.org/officeDocument/2006/relationships/image" Target="../media/image140.emf"/><Relationship Id="rId7" Type="http://schemas.openxmlformats.org/officeDocument/2006/relationships/oleObject" Target="../embeddings/Document56.doc"/><Relationship Id="rId6" Type="http://schemas.openxmlformats.org/officeDocument/2006/relationships/image" Target="../media/image139.emf"/><Relationship Id="rId5" Type="http://schemas.openxmlformats.org/officeDocument/2006/relationships/oleObject" Target="../embeddings/Document55.doc"/><Relationship Id="rId4" Type="http://schemas.openxmlformats.org/officeDocument/2006/relationships/image" Target="../media/image138.emf"/><Relationship Id="rId3" Type="http://schemas.openxmlformats.org/officeDocument/2006/relationships/oleObject" Target="../embeddings/Document54.doc"/><Relationship Id="rId2" Type="http://schemas.openxmlformats.org/officeDocument/2006/relationships/image" Target="../media/image137.e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1.emf"/><Relationship Id="rId1" Type="http://schemas.openxmlformats.org/officeDocument/2006/relationships/oleObject" Target="../embeddings/Document53.doc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5.emf"/><Relationship Id="rId7" Type="http://schemas.openxmlformats.org/officeDocument/2006/relationships/oleObject" Target="../embeddings/Document61.doc"/><Relationship Id="rId6" Type="http://schemas.openxmlformats.org/officeDocument/2006/relationships/image" Target="../media/image144.emf"/><Relationship Id="rId5" Type="http://schemas.openxmlformats.org/officeDocument/2006/relationships/oleObject" Target="../embeddings/Document60.doc"/><Relationship Id="rId4" Type="http://schemas.openxmlformats.org/officeDocument/2006/relationships/image" Target="../media/image143.emf"/><Relationship Id="rId3" Type="http://schemas.openxmlformats.org/officeDocument/2006/relationships/oleObject" Target="../embeddings/Document59.doc"/><Relationship Id="rId2" Type="http://schemas.openxmlformats.org/officeDocument/2006/relationships/image" Target="../media/image142.e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Document58.doc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66.doc"/><Relationship Id="rId8" Type="http://schemas.openxmlformats.org/officeDocument/2006/relationships/image" Target="../media/image149.emf"/><Relationship Id="rId7" Type="http://schemas.openxmlformats.org/officeDocument/2006/relationships/oleObject" Target="../embeddings/Document65.doc"/><Relationship Id="rId6" Type="http://schemas.openxmlformats.org/officeDocument/2006/relationships/image" Target="../media/image148.emf"/><Relationship Id="rId5" Type="http://schemas.openxmlformats.org/officeDocument/2006/relationships/oleObject" Target="../embeddings/Document64.doc"/><Relationship Id="rId4" Type="http://schemas.openxmlformats.org/officeDocument/2006/relationships/image" Target="../media/image147.emf"/><Relationship Id="rId3" Type="http://schemas.openxmlformats.org/officeDocument/2006/relationships/oleObject" Target="../embeddings/Document63.doc"/><Relationship Id="rId2" Type="http://schemas.openxmlformats.org/officeDocument/2006/relationships/image" Target="../media/image146.e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0.emf"/><Relationship Id="rId1" Type="http://schemas.openxmlformats.org/officeDocument/2006/relationships/oleObject" Target="../embeddings/Document62.doc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53.emf"/><Relationship Id="rId5" Type="http://schemas.openxmlformats.org/officeDocument/2006/relationships/oleObject" Target="../embeddings/Document68.doc"/><Relationship Id="rId4" Type="http://schemas.openxmlformats.org/officeDocument/2006/relationships/image" Target="../media/image152.emf"/><Relationship Id="rId3" Type="http://schemas.openxmlformats.org/officeDocument/2006/relationships/oleObject" Target="../embeddings/Document67.doc"/><Relationship Id="rId2" Type="http://schemas.openxmlformats.org/officeDocument/2006/relationships/image" Target="../media/image151.wmf"/><Relationship Id="rId16" Type="http://schemas.openxmlformats.org/officeDocument/2006/relationships/vmlDrawing" Target="../drawings/vmlDrawing26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157.emf"/><Relationship Id="rId13" Type="http://schemas.openxmlformats.org/officeDocument/2006/relationships/oleObject" Target="../embeddings/Document70.doc"/><Relationship Id="rId12" Type="http://schemas.openxmlformats.org/officeDocument/2006/relationships/image" Target="../media/image156.emf"/><Relationship Id="rId11" Type="http://schemas.openxmlformats.org/officeDocument/2006/relationships/oleObject" Target="../embeddings/Document69.doc"/><Relationship Id="rId10" Type="http://schemas.openxmlformats.org/officeDocument/2006/relationships/image" Target="../media/image155.wmf"/><Relationship Id="rId1" Type="http://schemas.openxmlformats.org/officeDocument/2006/relationships/oleObject" Target="../embeddings/oleObject11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oleObject" Target="../embeddings/oleObject125.bin"/><Relationship Id="rId7" Type="http://schemas.openxmlformats.org/officeDocument/2006/relationships/image" Target="../media/image160.emf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159.emf"/><Relationship Id="rId4" Type="http://schemas.openxmlformats.org/officeDocument/2006/relationships/oleObject" Target="../embeddings/oleObject123.bin"/><Relationship Id="rId34" Type="http://schemas.openxmlformats.org/officeDocument/2006/relationships/vmlDrawing" Target="../drawings/vmlDrawing27.vml"/><Relationship Id="rId33" Type="http://schemas.openxmlformats.org/officeDocument/2006/relationships/slideLayout" Target="../slideLayouts/slideLayout12.xml"/><Relationship Id="rId32" Type="http://schemas.openxmlformats.org/officeDocument/2006/relationships/image" Target="../media/image169.emf"/><Relationship Id="rId31" Type="http://schemas.openxmlformats.org/officeDocument/2006/relationships/oleObject" Target="../embeddings/oleObject138.bin"/><Relationship Id="rId30" Type="http://schemas.openxmlformats.org/officeDocument/2006/relationships/oleObject" Target="../embeddings/oleObject137.bin"/><Relationship Id="rId3" Type="http://schemas.openxmlformats.org/officeDocument/2006/relationships/image" Target="../media/image158.emf"/><Relationship Id="rId29" Type="http://schemas.openxmlformats.org/officeDocument/2006/relationships/oleObject" Target="../embeddings/oleObject136.bin"/><Relationship Id="rId28" Type="http://schemas.openxmlformats.org/officeDocument/2006/relationships/image" Target="../media/image168.emf"/><Relationship Id="rId27" Type="http://schemas.openxmlformats.org/officeDocument/2006/relationships/oleObject" Target="../embeddings/oleObject135.bin"/><Relationship Id="rId26" Type="http://schemas.openxmlformats.org/officeDocument/2006/relationships/image" Target="../media/image167.emf"/><Relationship Id="rId25" Type="http://schemas.openxmlformats.org/officeDocument/2006/relationships/oleObject" Target="../embeddings/oleObject134.bin"/><Relationship Id="rId24" Type="http://schemas.openxmlformats.org/officeDocument/2006/relationships/image" Target="../media/image166.emf"/><Relationship Id="rId23" Type="http://schemas.openxmlformats.org/officeDocument/2006/relationships/oleObject" Target="../embeddings/oleObject133.bin"/><Relationship Id="rId22" Type="http://schemas.openxmlformats.org/officeDocument/2006/relationships/image" Target="../media/image165.emf"/><Relationship Id="rId21" Type="http://schemas.openxmlformats.org/officeDocument/2006/relationships/oleObject" Target="../embeddings/oleObject132.bin"/><Relationship Id="rId20" Type="http://schemas.openxmlformats.org/officeDocument/2006/relationships/image" Target="../media/image164.emf"/><Relationship Id="rId2" Type="http://schemas.openxmlformats.org/officeDocument/2006/relationships/oleObject" Target="../embeddings/oleObject122.bin"/><Relationship Id="rId19" Type="http://schemas.openxmlformats.org/officeDocument/2006/relationships/oleObject" Target="../embeddings/oleObject131.bin"/><Relationship Id="rId18" Type="http://schemas.openxmlformats.org/officeDocument/2006/relationships/image" Target="../media/image163.emf"/><Relationship Id="rId17" Type="http://schemas.openxmlformats.org/officeDocument/2006/relationships/oleObject" Target="../embeddings/oleObject130.bin"/><Relationship Id="rId16" Type="http://schemas.openxmlformats.org/officeDocument/2006/relationships/image" Target="../media/image162.emf"/><Relationship Id="rId15" Type="http://schemas.openxmlformats.org/officeDocument/2006/relationships/oleObject" Target="../embeddings/oleObject129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128.bin"/><Relationship Id="rId12" Type="http://schemas.openxmlformats.org/officeDocument/2006/relationships/oleObject" Target="../embeddings/oleObject127.bin"/><Relationship Id="rId11" Type="http://schemas.openxmlformats.org/officeDocument/2006/relationships/image" Target="../media/image161.emf"/><Relationship Id="rId10" Type="http://schemas.openxmlformats.org/officeDocument/2006/relationships/oleObject" Target="../embeddings/oleObject126.bin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73.doc"/><Relationship Id="rId8" Type="http://schemas.openxmlformats.org/officeDocument/2006/relationships/image" Target="../media/image173.wmf"/><Relationship Id="rId7" Type="http://schemas.openxmlformats.org/officeDocument/2006/relationships/oleObject" Target="../embeddings/oleObject140.bin"/><Relationship Id="rId6" Type="http://schemas.openxmlformats.org/officeDocument/2006/relationships/image" Target="../media/image172.e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71.emf"/><Relationship Id="rId3" Type="http://schemas.openxmlformats.org/officeDocument/2006/relationships/oleObject" Target="../embeddings/Document72.doc"/><Relationship Id="rId2" Type="http://schemas.openxmlformats.org/officeDocument/2006/relationships/image" Target="../media/image170.emf"/><Relationship Id="rId14" Type="http://schemas.openxmlformats.org/officeDocument/2006/relationships/vmlDrawing" Target="../drawings/vmlDrawing2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75.emf"/><Relationship Id="rId11" Type="http://schemas.openxmlformats.org/officeDocument/2006/relationships/oleObject" Target="../embeddings/Document74.doc"/><Relationship Id="rId10" Type="http://schemas.openxmlformats.org/officeDocument/2006/relationships/image" Target="../media/image174.emf"/><Relationship Id="rId1" Type="http://schemas.openxmlformats.org/officeDocument/2006/relationships/oleObject" Target="../embeddings/Document71.doc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7.doc"/><Relationship Id="rId8" Type="http://schemas.openxmlformats.org/officeDocument/2006/relationships/image" Target="../media/image8.emf"/><Relationship Id="rId7" Type="http://schemas.openxmlformats.org/officeDocument/2006/relationships/oleObject" Target="../embeddings/Document6.doc"/><Relationship Id="rId6" Type="http://schemas.openxmlformats.org/officeDocument/2006/relationships/image" Target="../media/image7.emf"/><Relationship Id="rId5" Type="http://schemas.openxmlformats.org/officeDocument/2006/relationships/oleObject" Target="../embeddings/Document5.doc"/><Relationship Id="rId4" Type="http://schemas.openxmlformats.org/officeDocument/2006/relationships/image" Target="../media/image6.emf"/><Relationship Id="rId3" Type="http://schemas.openxmlformats.org/officeDocument/2006/relationships/oleObject" Target="../embeddings/Document4.doc"/><Relationship Id="rId2" Type="http://schemas.openxmlformats.org/officeDocument/2006/relationships/image" Target="../media/image5.emf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2.wmf"/><Relationship Id="rId14" Type="http://schemas.openxmlformats.org/officeDocument/2006/relationships/oleObject" Target="../embeddings/oleObject4.bin"/><Relationship Id="rId13" Type="http://schemas.openxmlformats.org/officeDocument/2006/relationships/image" Target="../media/image11.png"/><Relationship Id="rId12" Type="http://schemas.openxmlformats.org/officeDocument/2006/relationships/image" Target="../media/image10.emf"/><Relationship Id="rId11" Type="http://schemas.openxmlformats.org/officeDocument/2006/relationships/oleObject" Target="../embeddings/oleObject3.bin"/><Relationship Id="rId10" Type="http://schemas.openxmlformats.org/officeDocument/2006/relationships/image" Target="../media/image9.emf"/><Relationship Id="rId1" Type="http://schemas.openxmlformats.org/officeDocument/2006/relationships/oleObject" Target="../embeddings/Document3.doc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emf"/><Relationship Id="rId8" Type="http://schemas.openxmlformats.org/officeDocument/2006/relationships/oleObject" Target="../embeddings/oleObject144.bin"/><Relationship Id="rId7" Type="http://schemas.openxmlformats.org/officeDocument/2006/relationships/image" Target="../media/image178.emf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77.emf"/><Relationship Id="rId4" Type="http://schemas.openxmlformats.org/officeDocument/2006/relationships/oleObject" Target="../embeddings/oleObject142.bin"/><Relationship Id="rId3" Type="http://schemas.openxmlformats.org/officeDocument/2006/relationships/image" Target="../media/image176.emf"/><Relationship Id="rId27" Type="http://schemas.openxmlformats.org/officeDocument/2006/relationships/vmlDrawing" Target="../drawings/vmlDrawing29.vml"/><Relationship Id="rId26" Type="http://schemas.openxmlformats.org/officeDocument/2006/relationships/slideLayout" Target="../slideLayouts/slideLayout12.xml"/><Relationship Id="rId25" Type="http://schemas.openxmlformats.org/officeDocument/2006/relationships/image" Target="../media/image187.emf"/><Relationship Id="rId24" Type="http://schemas.openxmlformats.org/officeDocument/2006/relationships/oleObject" Target="../embeddings/oleObject152.bin"/><Relationship Id="rId23" Type="http://schemas.openxmlformats.org/officeDocument/2006/relationships/image" Target="../media/image186.emf"/><Relationship Id="rId22" Type="http://schemas.openxmlformats.org/officeDocument/2006/relationships/oleObject" Target="../embeddings/oleObject151.bin"/><Relationship Id="rId21" Type="http://schemas.openxmlformats.org/officeDocument/2006/relationships/image" Target="../media/image185.emf"/><Relationship Id="rId20" Type="http://schemas.openxmlformats.org/officeDocument/2006/relationships/oleObject" Target="../embeddings/oleObject150.bin"/><Relationship Id="rId2" Type="http://schemas.openxmlformats.org/officeDocument/2006/relationships/oleObject" Target="../embeddings/oleObject141.bin"/><Relationship Id="rId19" Type="http://schemas.openxmlformats.org/officeDocument/2006/relationships/image" Target="../media/image184.emf"/><Relationship Id="rId18" Type="http://schemas.openxmlformats.org/officeDocument/2006/relationships/oleObject" Target="../embeddings/oleObject149.bin"/><Relationship Id="rId17" Type="http://schemas.openxmlformats.org/officeDocument/2006/relationships/image" Target="../media/image183.emf"/><Relationship Id="rId16" Type="http://schemas.openxmlformats.org/officeDocument/2006/relationships/oleObject" Target="../embeddings/oleObject148.bin"/><Relationship Id="rId15" Type="http://schemas.openxmlformats.org/officeDocument/2006/relationships/image" Target="../media/image182.emf"/><Relationship Id="rId14" Type="http://schemas.openxmlformats.org/officeDocument/2006/relationships/oleObject" Target="../embeddings/oleObject147.bin"/><Relationship Id="rId13" Type="http://schemas.openxmlformats.org/officeDocument/2006/relationships/image" Target="../media/image181.emf"/><Relationship Id="rId12" Type="http://schemas.openxmlformats.org/officeDocument/2006/relationships/oleObject" Target="../embeddings/oleObject146.bin"/><Relationship Id="rId11" Type="http://schemas.openxmlformats.org/officeDocument/2006/relationships/image" Target="../media/image180.emf"/><Relationship Id="rId10" Type="http://schemas.openxmlformats.org/officeDocument/2006/relationships/oleObject" Target="../embeddings/oleObject145.bin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89.wmf"/><Relationship Id="rId3" Type="http://schemas.openxmlformats.org/officeDocument/2006/relationships/oleObject" Target="../embeddings/oleObject154.bin"/><Relationship Id="rId24" Type="http://schemas.openxmlformats.org/officeDocument/2006/relationships/vmlDrawing" Target="../drawings/vmlDrawing3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97.emf"/><Relationship Id="rId21" Type="http://schemas.openxmlformats.org/officeDocument/2006/relationships/oleObject" Target="../embeddings/Document76.doc"/><Relationship Id="rId20" Type="http://schemas.openxmlformats.org/officeDocument/2006/relationships/image" Target="../media/image196.emf"/><Relationship Id="rId2" Type="http://schemas.openxmlformats.org/officeDocument/2006/relationships/image" Target="../media/image188.wmf"/><Relationship Id="rId19" Type="http://schemas.openxmlformats.org/officeDocument/2006/relationships/oleObject" Target="../embeddings/oleObject162.bin"/><Relationship Id="rId18" Type="http://schemas.openxmlformats.org/officeDocument/2006/relationships/image" Target="../media/image195.wmf"/><Relationship Id="rId17" Type="http://schemas.openxmlformats.org/officeDocument/2006/relationships/oleObject" Target="../embeddings/oleObject161.bin"/><Relationship Id="rId16" Type="http://schemas.openxmlformats.org/officeDocument/2006/relationships/oleObject" Target="../embeddings/oleObject160.bin"/><Relationship Id="rId15" Type="http://schemas.openxmlformats.org/officeDocument/2006/relationships/oleObject" Target="../embeddings/oleObject159.bin"/><Relationship Id="rId14" Type="http://schemas.openxmlformats.org/officeDocument/2006/relationships/image" Target="../media/image194.wmf"/><Relationship Id="rId13" Type="http://schemas.openxmlformats.org/officeDocument/2006/relationships/oleObject" Target="../embeddings/oleObject158.bin"/><Relationship Id="rId12" Type="http://schemas.openxmlformats.org/officeDocument/2006/relationships/image" Target="../media/image193.emf"/><Relationship Id="rId11" Type="http://schemas.openxmlformats.org/officeDocument/2006/relationships/oleObject" Target="../embeddings/Document75.doc"/><Relationship Id="rId10" Type="http://schemas.openxmlformats.org/officeDocument/2006/relationships/image" Target="../media/image192.emf"/><Relationship Id="rId1" Type="http://schemas.openxmlformats.org/officeDocument/2006/relationships/oleObject" Target="../embeddings/oleObject153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201.emf"/><Relationship Id="rId7" Type="http://schemas.openxmlformats.org/officeDocument/2006/relationships/oleObject" Target="../embeddings/Document80.doc"/><Relationship Id="rId6" Type="http://schemas.openxmlformats.org/officeDocument/2006/relationships/image" Target="../media/image200.emf"/><Relationship Id="rId5" Type="http://schemas.openxmlformats.org/officeDocument/2006/relationships/oleObject" Target="../embeddings/Document79.doc"/><Relationship Id="rId4" Type="http://schemas.openxmlformats.org/officeDocument/2006/relationships/image" Target="../media/image199.emf"/><Relationship Id="rId3" Type="http://schemas.openxmlformats.org/officeDocument/2006/relationships/oleObject" Target="../embeddings/Document78.doc"/><Relationship Id="rId2" Type="http://schemas.openxmlformats.org/officeDocument/2006/relationships/image" Target="../media/image198.emf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2.wmf"/><Relationship Id="rId1" Type="http://schemas.openxmlformats.org/officeDocument/2006/relationships/oleObject" Target="../embeddings/Document77.doc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85.doc"/><Relationship Id="rId8" Type="http://schemas.openxmlformats.org/officeDocument/2006/relationships/image" Target="../media/image206.emf"/><Relationship Id="rId7" Type="http://schemas.openxmlformats.org/officeDocument/2006/relationships/oleObject" Target="../embeddings/Document84.doc"/><Relationship Id="rId6" Type="http://schemas.openxmlformats.org/officeDocument/2006/relationships/image" Target="../media/image205.emf"/><Relationship Id="rId5" Type="http://schemas.openxmlformats.org/officeDocument/2006/relationships/oleObject" Target="../embeddings/Document83.doc"/><Relationship Id="rId4" Type="http://schemas.openxmlformats.org/officeDocument/2006/relationships/image" Target="../media/image204.emf"/><Relationship Id="rId3" Type="http://schemas.openxmlformats.org/officeDocument/2006/relationships/oleObject" Target="../embeddings/Document82.doc"/><Relationship Id="rId2" Type="http://schemas.openxmlformats.org/officeDocument/2006/relationships/image" Target="../media/image203.emf"/><Relationship Id="rId12" Type="http://schemas.openxmlformats.org/officeDocument/2006/relationships/vmlDrawing" Target="../drawings/vmlDrawing3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7.emf"/><Relationship Id="rId1" Type="http://schemas.openxmlformats.org/officeDocument/2006/relationships/oleObject" Target="../embeddings/Document81.doc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0.emf"/><Relationship Id="rId5" Type="http://schemas.openxmlformats.org/officeDocument/2006/relationships/oleObject" Target="../embeddings/Document87.doc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208.emf"/><Relationship Id="rId1" Type="http://schemas.openxmlformats.org/officeDocument/2006/relationships/oleObject" Target="../embeddings/Document86.doc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2.emf"/><Relationship Id="rId3" Type="http://schemas.openxmlformats.org/officeDocument/2006/relationships/oleObject" Target="../embeddings/Document89.doc"/><Relationship Id="rId2" Type="http://schemas.openxmlformats.org/officeDocument/2006/relationships/image" Target="../media/image211.emf"/><Relationship Id="rId1" Type="http://schemas.openxmlformats.org/officeDocument/2006/relationships/oleObject" Target="../embeddings/Document88.doc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94.doc"/><Relationship Id="rId8" Type="http://schemas.openxmlformats.org/officeDocument/2006/relationships/image" Target="../media/image216.emf"/><Relationship Id="rId7" Type="http://schemas.openxmlformats.org/officeDocument/2006/relationships/oleObject" Target="../embeddings/Document93.doc"/><Relationship Id="rId6" Type="http://schemas.openxmlformats.org/officeDocument/2006/relationships/image" Target="../media/image215.emf"/><Relationship Id="rId5" Type="http://schemas.openxmlformats.org/officeDocument/2006/relationships/oleObject" Target="../embeddings/Document92.doc"/><Relationship Id="rId4" Type="http://schemas.openxmlformats.org/officeDocument/2006/relationships/image" Target="../media/image214.emf"/><Relationship Id="rId3" Type="http://schemas.openxmlformats.org/officeDocument/2006/relationships/oleObject" Target="../embeddings/Document91.doc"/><Relationship Id="rId20" Type="http://schemas.openxmlformats.org/officeDocument/2006/relationships/vmlDrawing" Target="../drawings/vmlDrawing35.vml"/><Relationship Id="rId2" Type="http://schemas.openxmlformats.org/officeDocument/2006/relationships/image" Target="../media/image213.e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21.emf"/><Relationship Id="rId17" Type="http://schemas.openxmlformats.org/officeDocument/2006/relationships/oleObject" Target="../embeddings/Document96.doc"/><Relationship Id="rId16" Type="http://schemas.openxmlformats.org/officeDocument/2006/relationships/image" Target="../media/image220.emf"/><Relationship Id="rId15" Type="http://schemas.openxmlformats.org/officeDocument/2006/relationships/oleObject" Target="../embeddings/Document95.doc"/><Relationship Id="rId14" Type="http://schemas.openxmlformats.org/officeDocument/2006/relationships/image" Target="../media/image219.wmf"/><Relationship Id="rId13" Type="http://schemas.openxmlformats.org/officeDocument/2006/relationships/oleObject" Target="../embeddings/oleObject166.bin"/><Relationship Id="rId12" Type="http://schemas.openxmlformats.org/officeDocument/2006/relationships/image" Target="../media/image218.w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217.emf"/><Relationship Id="rId1" Type="http://schemas.openxmlformats.org/officeDocument/2006/relationships/oleObject" Target="../embeddings/Document90.doc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5.emf"/><Relationship Id="rId8" Type="http://schemas.openxmlformats.org/officeDocument/2006/relationships/oleObject" Target="../embeddings/oleObject170.bin"/><Relationship Id="rId7" Type="http://schemas.openxmlformats.org/officeDocument/2006/relationships/image" Target="../media/image224.wmf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223.wmf"/><Relationship Id="rId4" Type="http://schemas.openxmlformats.org/officeDocument/2006/relationships/oleObject" Target="../embeddings/oleObject168.bin"/><Relationship Id="rId34" Type="http://schemas.openxmlformats.org/officeDocument/2006/relationships/vmlDrawing" Target="../drawings/vmlDrawing36.vml"/><Relationship Id="rId33" Type="http://schemas.openxmlformats.org/officeDocument/2006/relationships/slideLayout" Target="../slideLayouts/slideLayout2.xml"/><Relationship Id="rId32" Type="http://schemas.openxmlformats.org/officeDocument/2006/relationships/oleObject" Target="../embeddings/oleObject184.bin"/><Relationship Id="rId31" Type="http://schemas.openxmlformats.org/officeDocument/2006/relationships/oleObject" Target="../embeddings/oleObject183.bin"/><Relationship Id="rId30" Type="http://schemas.openxmlformats.org/officeDocument/2006/relationships/oleObject" Target="../embeddings/oleObject182.bin"/><Relationship Id="rId3" Type="http://schemas.openxmlformats.org/officeDocument/2006/relationships/image" Target="../media/image222.emf"/><Relationship Id="rId29" Type="http://schemas.openxmlformats.org/officeDocument/2006/relationships/image" Target="../media/image234.emf"/><Relationship Id="rId28" Type="http://schemas.openxmlformats.org/officeDocument/2006/relationships/oleObject" Target="../embeddings/oleObject181.bin"/><Relationship Id="rId27" Type="http://schemas.openxmlformats.org/officeDocument/2006/relationships/image" Target="../media/image233.emf"/><Relationship Id="rId26" Type="http://schemas.openxmlformats.org/officeDocument/2006/relationships/oleObject" Target="../embeddings/oleObject180.bin"/><Relationship Id="rId25" Type="http://schemas.openxmlformats.org/officeDocument/2006/relationships/oleObject" Target="../embeddings/oleObject179.bin"/><Relationship Id="rId24" Type="http://schemas.openxmlformats.org/officeDocument/2006/relationships/oleObject" Target="../embeddings/oleObject178.bin"/><Relationship Id="rId23" Type="http://schemas.openxmlformats.org/officeDocument/2006/relationships/image" Target="../media/image232.emf"/><Relationship Id="rId22" Type="http://schemas.openxmlformats.org/officeDocument/2006/relationships/oleObject" Target="../embeddings/oleObject177.bin"/><Relationship Id="rId21" Type="http://schemas.openxmlformats.org/officeDocument/2006/relationships/image" Target="../media/image231.emf"/><Relationship Id="rId20" Type="http://schemas.openxmlformats.org/officeDocument/2006/relationships/oleObject" Target="../embeddings/oleObject176.bin"/><Relationship Id="rId2" Type="http://schemas.openxmlformats.org/officeDocument/2006/relationships/oleObject" Target="../embeddings/oleObject167.bin"/><Relationship Id="rId19" Type="http://schemas.openxmlformats.org/officeDocument/2006/relationships/image" Target="../media/image230.emf"/><Relationship Id="rId18" Type="http://schemas.openxmlformats.org/officeDocument/2006/relationships/oleObject" Target="../embeddings/oleObject175.bin"/><Relationship Id="rId17" Type="http://schemas.openxmlformats.org/officeDocument/2006/relationships/image" Target="../media/image229.wmf"/><Relationship Id="rId16" Type="http://schemas.openxmlformats.org/officeDocument/2006/relationships/oleObject" Target="../embeddings/oleObject174.bin"/><Relationship Id="rId15" Type="http://schemas.openxmlformats.org/officeDocument/2006/relationships/image" Target="../media/image228.wmf"/><Relationship Id="rId14" Type="http://schemas.openxmlformats.org/officeDocument/2006/relationships/oleObject" Target="../embeddings/oleObject173.bin"/><Relationship Id="rId13" Type="http://schemas.openxmlformats.org/officeDocument/2006/relationships/image" Target="../media/image227.wmf"/><Relationship Id="rId12" Type="http://schemas.openxmlformats.org/officeDocument/2006/relationships/oleObject" Target="../embeddings/oleObject172.bin"/><Relationship Id="rId11" Type="http://schemas.openxmlformats.org/officeDocument/2006/relationships/image" Target="../media/image226.emf"/><Relationship Id="rId10" Type="http://schemas.openxmlformats.org/officeDocument/2006/relationships/oleObject" Target="../embeddings/oleObject171.bin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6.emf"/><Relationship Id="rId7" Type="http://schemas.openxmlformats.org/officeDocument/2006/relationships/oleObject" Target="../embeddings/Document11.doc"/><Relationship Id="rId6" Type="http://schemas.openxmlformats.org/officeDocument/2006/relationships/image" Target="../media/image15.emf"/><Relationship Id="rId5" Type="http://schemas.openxmlformats.org/officeDocument/2006/relationships/oleObject" Target="../embeddings/Document10.doc"/><Relationship Id="rId4" Type="http://schemas.openxmlformats.org/officeDocument/2006/relationships/image" Target="../media/image14.emf"/><Relationship Id="rId3" Type="http://schemas.openxmlformats.org/officeDocument/2006/relationships/oleObject" Target="../embeddings/Document9.doc"/><Relationship Id="rId2" Type="http://schemas.openxmlformats.org/officeDocument/2006/relationships/image" Target="../media/image13.e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8.emf"/><Relationship Id="rId11" Type="http://schemas.openxmlformats.org/officeDocument/2006/relationships/oleObject" Target="../embeddings/Document12.doc"/><Relationship Id="rId10" Type="http://schemas.openxmlformats.org/officeDocument/2006/relationships/image" Target="../media/image17.emf"/><Relationship Id="rId1" Type="http://schemas.openxmlformats.org/officeDocument/2006/relationships/oleObject" Target="../embeddings/Document8.doc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7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19.wmf"/><Relationship Id="rId19" Type="http://schemas.openxmlformats.org/officeDocument/2006/relationships/slideLayout" Target="../slideLayouts/slideLayout2.xml"/><Relationship Id="rId18" Type="http://schemas.openxmlformats.org/officeDocument/2006/relationships/customXml" Target="../ink/ink3.xml"/><Relationship Id="rId17" Type="http://schemas.openxmlformats.org/officeDocument/2006/relationships/customXml" Target="../ink/ink2.xml"/><Relationship Id="rId16" Type="http://schemas.openxmlformats.org/officeDocument/2006/relationships/image" Target="../media/image26.png"/><Relationship Id="rId15" Type="http://schemas.openxmlformats.org/officeDocument/2006/relationships/customXml" Target="../ink/ink1.xml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8.emf"/><Relationship Id="rId3" Type="http://schemas.openxmlformats.org/officeDocument/2006/relationships/oleObject" Target="../embeddings/Document13.doc"/><Relationship Id="rId2" Type="http://schemas.openxmlformats.org/officeDocument/2006/relationships/image" Target="../media/image27.e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emf"/><Relationship Id="rId8" Type="http://schemas.openxmlformats.org/officeDocument/2006/relationships/oleObject" Target="../embeddings/Document17.doc"/><Relationship Id="rId7" Type="http://schemas.openxmlformats.org/officeDocument/2006/relationships/image" Target="../media/image36.emf"/><Relationship Id="rId6" Type="http://schemas.openxmlformats.org/officeDocument/2006/relationships/oleObject" Target="../embeddings/Document16.doc"/><Relationship Id="rId5" Type="http://schemas.openxmlformats.org/officeDocument/2006/relationships/image" Target="../media/image35.emf"/><Relationship Id="rId4" Type="http://schemas.openxmlformats.org/officeDocument/2006/relationships/oleObject" Target="../embeddings/Document15.doc"/><Relationship Id="rId3" Type="http://schemas.openxmlformats.org/officeDocument/2006/relationships/image" Target="../media/image11.png"/><Relationship Id="rId2" Type="http://schemas.openxmlformats.org/officeDocument/2006/relationships/image" Target="../media/image34.emf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8.emf"/><Relationship Id="rId10" Type="http://schemas.openxmlformats.org/officeDocument/2006/relationships/oleObject" Target="../embeddings/Document18.doc"/><Relationship Id="rId1" Type="http://schemas.openxmlformats.org/officeDocument/2006/relationships/oleObject" Target="../embeddings/Document14.doc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emf"/><Relationship Id="rId2" Type="http://schemas.openxmlformats.org/officeDocument/2006/relationships/oleObject" Target="../embeddings/Document19.doc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1.emf"/><Relationship Id="rId3" Type="http://schemas.openxmlformats.org/officeDocument/2006/relationships/oleObject" Target="../embeddings/Document21.doc"/><Relationship Id="rId2" Type="http://schemas.openxmlformats.org/officeDocument/2006/relationships/image" Target="../media/image40.e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44.emf"/><Relationship Id="rId1" Type="http://schemas.openxmlformats.org/officeDocument/2006/relationships/oleObject" Target="../embeddings/Document20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798456" y="2484582"/>
            <a:ext cx="4560453" cy="709181"/>
          </a:xfrm>
          <a:prstGeom prst="rect">
            <a:avLst/>
          </a:prstGeom>
          <a:noFill/>
          <a:ln w="44450" cmpd="thickThin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 eaLnBrk="1" hangingPunct="1">
              <a:defRPr/>
            </a:pPr>
            <a:r>
              <a:rPr lang="en-US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  Fourier</a:t>
            </a:r>
            <a:r>
              <a:rPr lang="zh-CN" altLang="en-US" sz="4400" b="1" dirty="0">
                <a:solidFill>
                  <a:srgbClr val="FF0000"/>
                </a:solidFill>
                <a:latin typeface="+mn-ea"/>
              </a:rPr>
              <a:t>级数</a:t>
            </a:r>
            <a:endParaRPr lang="zh-CN" altLang="en-US" sz="4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6610" name="Object 2"/>
          <p:cNvGraphicFramePr>
            <a:graphicFrameLocks noChangeAspect="1"/>
          </p:cNvGraphicFramePr>
          <p:nvPr/>
        </p:nvGraphicFramePr>
        <p:xfrm>
          <a:off x="1687513" y="1065213"/>
          <a:ext cx="8474075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Document" r:id="rId1" imgW="4195445" imgH="1210310" progId="Word.Document.8">
                  <p:embed/>
                </p:oleObj>
              </mc:Choice>
              <mc:Fallback>
                <p:oleObj name="Document" r:id="rId1" imgW="4195445" imgH="1210310" progId="Word.Document.8">
                  <p:embed/>
                  <p:pic>
                    <p:nvPicPr>
                      <p:cNvPr id="0" name="图片 9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065213"/>
                        <a:ext cx="8474075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2" name="Object 4"/>
          <p:cNvGraphicFramePr>
            <a:graphicFrameLocks noChangeAspect="1"/>
          </p:cNvGraphicFramePr>
          <p:nvPr/>
        </p:nvGraphicFramePr>
        <p:xfrm>
          <a:off x="1752600" y="3298825"/>
          <a:ext cx="1005046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Document" r:id="rId3" imgW="4875530" imgH="577850" progId="Word.Document.8">
                  <p:embed/>
                </p:oleObj>
              </mc:Choice>
              <mc:Fallback>
                <p:oleObj name="Document" r:id="rId3" imgW="4875530" imgH="577850" progId="Word.Document.8">
                  <p:embed/>
                  <p:pic>
                    <p:nvPicPr>
                      <p:cNvPr id="0" name="图片 9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98825"/>
                        <a:ext cx="10050463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3" name="Object 5"/>
          <p:cNvGraphicFramePr>
            <a:graphicFrameLocks noChangeAspect="1"/>
          </p:cNvGraphicFramePr>
          <p:nvPr/>
        </p:nvGraphicFramePr>
        <p:xfrm>
          <a:off x="1905000" y="4194175"/>
          <a:ext cx="96139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Document" r:id="rId5" imgW="4712335" imgH="318770" progId="Word.Document.8">
                  <p:embed/>
                </p:oleObj>
              </mc:Choice>
              <mc:Fallback>
                <p:oleObj name="Document" r:id="rId5" imgW="4712335" imgH="318770" progId="Word.Document.8">
                  <p:embed/>
                  <p:pic>
                    <p:nvPicPr>
                      <p:cNvPr id="0" name="图片 9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4175"/>
                        <a:ext cx="96139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4" name="Object 6"/>
          <p:cNvGraphicFramePr>
            <a:graphicFrameLocks noChangeAspect="1"/>
          </p:cNvGraphicFramePr>
          <p:nvPr/>
        </p:nvGraphicFramePr>
        <p:xfrm>
          <a:off x="1519959" y="4591050"/>
          <a:ext cx="851217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Document" r:id="rId7" imgW="4465320" imgH="1118870" progId="Word.Document.8">
                  <p:embed/>
                </p:oleObj>
              </mc:Choice>
              <mc:Fallback>
                <p:oleObj name="Document" r:id="rId7" imgW="4465320" imgH="1118870" progId="Word.Document.8">
                  <p:embed/>
                  <p:pic>
                    <p:nvPicPr>
                      <p:cNvPr id="0" name="图片 9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959" y="4591050"/>
                        <a:ext cx="8512175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5" name="Object 7"/>
          <p:cNvGraphicFramePr>
            <a:graphicFrameLocks noChangeAspect="1"/>
          </p:cNvGraphicFramePr>
          <p:nvPr/>
        </p:nvGraphicFramePr>
        <p:xfrm>
          <a:off x="7851775" y="1103313"/>
          <a:ext cx="31686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Document" r:id="rId9" imgW="1507490" imgH="199390" progId="Word.Document.8">
                  <p:embed/>
                </p:oleObj>
              </mc:Choice>
              <mc:Fallback>
                <p:oleObj name="Document" r:id="rId9" imgW="1507490" imgH="199390" progId="Word.Document.8">
                  <p:embed/>
                  <p:pic>
                    <p:nvPicPr>
                      <p:cNvPr id="0" name="图片 9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775" y="1103313"/>
                        <a:ext cx="31686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6" name="Object 8"/>
          <p:cNvGraphicFramePr>
            <a:graphicFrameLocks noChangeAspect="1"/>
          </p:cNvGraphicFramePr>
          <p:nvPr/>
        </p:nvGraphicFramePr>
        <p:xfrm>
          <a:off x="1905000" y="500064"/>
          <a:ext cx="111252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文档" r:id="rId11" imgW="6513830" imgH="281940" progId="Word.Document.8">
                  <p:embed/>
                </p:oleObj>
              </mc:Choice>
              <mc:Fallback>
                <p:oleObj name="文档" r:id="rId11" imgW="6513830" imgH="281940" progId="Word.Document.8">
                  <p:embed/>
                  <p:pic>
                    <p:nvPicPr>
                      <p:cNvPr id="0" name="图片 9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0064"/>
                        <a:ext cx="111252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"/>
          <p:cNvSpPr>
            <a:spLocks noChangeArrowheads="1"/>
          </p:cNvSpPr>
          <p:nvPr/>
        </p:nvSpPr>
        <p:spPr bwMode="auto">
          <a:xfrm>
            <a:off x="1337659" y="2287498"/>
            <a:ext cx="9004663" cy="3098074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24485" y="2568199"/>
            <a:ext cx="8862201" cy="523220"/>
            <a:chOff x="1453897" y="3075706"/>
            <a:chExt cx="8862201" cy="52322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4720849" y="3142012"/>
            <a:ext cx="848554" cy="456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4" name="Equation" r:id="rId2" imgW="368300" imgH="203200" progId="Equation.DSMT4">
                    <p:embed/>
                  </p:oleObj>
                </mc:Choice>
                <mc:Fallback>
                  <p:oleObj name="Equation" r:id="rId2" imgW="368300" imgH="203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849" y="3142012"/>
                          <a:ext cx="848554" cy="4569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1453897" y="3075706"/>
              <a:ext cx="8862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运用狄氏条件判断    </a:t>
              </a:r>
              <a:r>
                <a:rPr lang="zh-CN" altLang="zh-CN" sz="2800" b="1" dirty="0" smtClean="0">
                  <a:latin typeface="宋体" panose="02010600030101010101" pitchFamily="2" charset="-122"/>
                  <a:cs typeface="Times New Roman" panose="02020603050405020304" pitchFamily="18" charset="0"/>
                </a:rPr>
                <a:t>能否</a:t>
              </a:r>
              <a:r>
                <a:rPr lang="zh-CN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展开为傅里叶级数</a:t>
              </a:r>
              <a:r>
                <a:rPr lang="zh-CN" altLang="zh-CN" sz="2800" b="1" dirty="0" smtClean="0">
                  <a:latin typeface="宋体" panose="02010600030101010101" pitchFamily="2" charset="-122"/>
                  <a:cs typeface="Times New Roman" panose="02020603050405020304" pitchFamily="18" charset="0"/>
                </a:rPr>
                <a:t>；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724485" y="4214591"/>
            <a:ext cx="7140226" cy="523220"/>
            <a:chOff x="1298380" y="2605204"/>
            <a:chExt cx="7140226" cy="52322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7495623" y="2643414"/>
            <a:ext cx="829771" cy="446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5" name="Equation" r:id="rId4" imgW="381000" imgH="203200" progId="Equation.DSMT4">
                    <p:embed/>
                  </p:oleObj>
                </mc:Choice>
                <mc:Fallback>
                  <p:oleObj name="Equation" r:id="rId4" imgW="381000" imgH="203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5623" y="2643414"/>
                          <a:ext cx="829771" cy="446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1298380" y="2605204"/>
              <a:ext cx="714022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写出傅里叶级数并注明在何处收敛于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95190" y="1214552"/>
            <a:ext cx="8047698" cy="954107"/>
            <a:chOff x="1238449" y="-619299"/>
            <a:chExt cx="9036054" cy="954107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1744376" y="-396063"/>
            <a:ext cx="898621" cy="490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6" name="Equation" r:id="rId6" imgW="368300" imgH="203200" progId="Equation.DSMT4">
                    <p:embed/>
                  </p:oleObj>
                </mc:Choice>
                <mc:Fallback>
                  <p:oleObj name="Equation" r:id="rId6" imgW="368300" imgH="203200" progId="Equation.DSMT4">
                    <p:embed/>
                    <p:pic>
                      <p:nvPicPr>
                        <p:cNvPr id="0" name="图片 10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376" y="-396063"/>
                          <a:ext cx="898621" cy="49015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3148923" y="-442940"/>
            <a:ext cx="1219927" cy="510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7" name="Equation" r:id="rId7" imgW="494665" imgH="203200" progId="Equation.DSMT4">
                    <p:embed/>
                  </p:oleObj>
                </mc:Choice>
                <mc:Fallback>
                  <p:oleObj name="Equation" r:id="rId7" imgW="494665" imgH="203200" progId="Equation.DSMT4">
                    <p:embed/>
                    <p:pic>
                      <p:nvPicPr>
                        <p:cNvPr id="0" name="图片 10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923" y="-442940"/>
                          <a:ext cx="1219927" cy="51015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238449" y="-619299"/>
              <a:ext cx="9036054" cy="954107"/>
            </a:xfrm>
            <a:prstGeom prst="rect">
              <a:avLst/>
            </a:prstGeom>
            <a:noFill/>
            <a:ln w="60325" cmpd="tri">
              <a:solidFill>
                <a:srgbClr val="C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把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28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在       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上展开为傅里叶级数的步骤为：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724485" y="3391395"/>
            <a:ext cx="7140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求出傅里叶系数；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590800" y="2330450"/>
            <a:ext cx="7213600" cy="2089150"/>
            <a:chOff x="672" y="1468"/>
            <a:chExt cx="4544" cy="1316"/>
          </a:xfrm>
        </p:grpSpPr>
        <p:sp>
          <p:nvSpPr>
            <p:cNvPr id="18464" name="Line 3"/>
            <p:cNvSpPr>
              <a:spLocks noChangeShapeType="1"/>
            </p:cNvSpPr>
            <p:nvPr/>
          </p:nvSpPr>
          <p:spPr bwMode="auto">
            <a:xfrm>
              <a:off x="672" y="2227"/>
              <a:ext cx="3025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4"/>
            <p:cNvSpPr>
              <a:spLocks noChangeShapeType="1"/>
            </p:cNvSpPr>
            <p:nvPr/>
          </p:nvSpPr>
          <p:spPr bwMode="auto">
            <a:xfrm flipV="1">
              <a:off x="2055" y="1531"/>
              <a:ext cx="0" cy="1253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5"/>
            <p:cNvSpPr>
              <a:spLocks noChangeShapeType="1"/>
            </p:cNvSpPr>
            <p:nvPr/>
          </p:nvSpPr>
          <p:spPr bwMode="auto">
            <a:xfrm flipV="1">
              <a:off x="1709" y="1949"/>
              <a:ext cx="691" cy="5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Line 6"/>
            <p:cNvSpPr>
              <a:spLocks noChangeShapeType="1"/>
            </p:cNvSpPr>
            <p:nvPr/>
          </p:nvSpPr>
          <p:spPr bwMode="auto">
            <a:xfrm flipV="1">
              <a:off x="1018" y="1949"/>
              <a:ext cx="691" cy="5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Freeform 7"/>
            <p:cNvSpPr/>
            <p:nvPr/>
          </p:nvSpPr>
          <p:spPr bwMode="auto">
            <a:xfrm>
              <a:off x="2400" y="1955"/>
              <a:ext cx="674" cy="551"/>
            </a:xfrm>
            <a:custGeom>
              <a:avLst/>
              <a:gdLst>
                <a:gd name="T0" fmla="*/ 0 w 779"/>
                <a:gd name="T1" fmla="*/ 186 h 791"/>
                <a:gd name="T2" fmla="*/ 436 w 779"/>
                <a:gd name="T3" fmla="*/ 0 h 791"/>
                <a:gd name="T4" fmla="*/ 0 60000 65536"/>
                <a:gd name="T5" fmla="*/ 0 60000 65536"/>
                <a:gd name="T6" fmla="*/ 0 w 779"/>
                <a:gd name="T7" fmla="*/ 0 h 791"/>
                <a:gd name="T8" fmla="*/ 779 w 779"/>
                <a:gd name="T9" fmla="*/ 791 h 7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9" h="791">
                  <a:moveTo>
                    <a:pt x="0" y="791"/>
                  </a:moveTo>
                  <a:lnTo>
                    <a:pt x="77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Oval 8"/>
            <p:cNvSpPr>
              <a:spLocks noChangeArrowheads="1"/>
            </p:cNvSpPr>
            <p:nvPr/>
          </p:nvSpPr>
          <p:spPr bwMode="auto">
            <a:xfrm>
              <a:off x="1018" y="2474"/>
              <a:ext cx="39" cy="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0" name="Oval 9"/>
            <p:cNvSpPr>
              <a:spLocks noChangeArrowheads="1"/>
            </p:cNvSpPr>
            <p:nvPr/>
          </p:nvSpPr>
          <p:spPr bwMode="auto">
            <a:xfrm>
              <a:off x="1709" y="2474"/>
              <a:ext cx="39" cy="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1" name="Oval 10"/>
            <p:cNvSpPr>
              <a:spLocks noChangeArrowheads="1"/>
            </p:cNvSpPr>
            <p:nvPr/>
          </p:nvSpPr>
          <p:spPr bwMode="auto">
            <a:xfrm>
              <a:off x="2362" y="2506"/>
              <a:ext cx="38" cy="3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2" name="Oval 11"/>
            <p:cNvSpPr>
              <a:spLocks noChangeArrowheads="1"/>
            </p:cNvSpPr>
            <p:nvPr/>
          </p:nvSpPr>
          <p:spPr bwMode="auto">
            <a:xfrm>
              <a:off x="1680" y="1949"/>
              <a:ext cx="39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3" name="Oval 12"/>
            <p:cNvSpPr>
              <a:spLocks noChangeArrowheads="1"/>
            </p:cNvSpPr>
            <p:nvPr/>
          </p:nvSpPr>
          <p:spPr bwMode="auto">
            <a:xfrm>
              <a:off x="2362" y="1949"/>
              <a:ext cx="38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4" name="Oval 13"/>
            <p:cNvSpPr>
              <a:spLocks noChangeArrowheads="1"/>
            </p:cNvSpPr>
            <p:nvPr/>
          </p:nvSpPr>
          <p:spPr bwMode="auto">
            <a:xfrm>
              <a:off x="3053" y="1949"/>
              <a:ext cx="39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8475" name="Object 14"/>
            <p:cNvGraphicFramePr>
              <a:graphicFrameLocks noChangeAspect="1"/>
            </p:cNvGraphicFramePr>
            <p:nvPr/>
          </p:nvGraphicFramePr>
          <p:xfrm>
            <a:off x="3744" y="216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2" name="公式" r:id="rId2" imgW="127000" imgH="139700" progId="Equation.3">
                    <p:embed/>
                  </p:oleObj>
                </mc:Choice>
                <mc:Fallback>
                  <p:oleObj name="公式" r:id="rId2" imgW="127000" imgH="139700" progId="Equation.3">
                    <p:embed/>
                    <p:pic>
                      <p:nvPicPr>
                        <p:cNvPr id="0" name="图片 116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6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6" name="Object 15"/>
            <p:cNvGraphicFramePr>
              <a:graphicFrameLocks noChangeAspect="1"/>
            </p:cNvGraphicFramePr>
            <p:nvPr/>
          </p:nvGraphicFramePr>
          <p:xfrm>
            <a:off x="2100" y="146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3" name="公式" r:id="rId4" imgW="139700" imgH="165100" progId="Equation.3">
                    <p:embed/>
                  </p:oleObj>
                </mc:Choice>
                <mc:Fallback>
                  <p:oleObj name="公式" r:id="rId4" imgW="139700" imgH="165100" progId="Equation.3">
                    <p:embed/>
                    <p:pic>
                      <p:nvPicPr>
                        <p:cNvPr id="0" name="图片 116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46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7" name="Object 16"/>
            <p:cNvGraphicFramePr>
              <a:graphicFrameLocks noChangeAspect="1"/>
            </p:cNvGraphicFramePr>
            <p:nvPr/>
          </p:nvGraphicFramePr>
          <p:xfrm>
            <a:off x="2064" y="2208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4" name="公式" r:id="rId6" imgW="127000" imgH="139700" progId="Equation.3">
                    <p:embed/>
                  </p:oleObj>
                </mc:Choice>
                <mc:Fallback>
                  <p:oleObj name="公式" r:id="rId6" imgW="127000" imgH="139700" progId="Equation.3">
                    <p:embed/>
                    <p:pic>
                      <p:nvPicPr>
                        <p:cNvPr id="0" name="图片 116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208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8" name="Object 17"/>
            <p:cNvGraphicFramePr>
              <a:graphicFrameLocks noChangeAspect="1"/>
            </p:cNvGraphicFramePr>
            <p:nvPr/>
          </p:nvGraphicFramePr>
          <p:xfrm>
            <a:off x="2323" y="2256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5" name="公式" r:id="rId8" imgW="127000" imgH="139700" progId="Equation.3">
                    <p:embed/>
                  </p:oleObj>
                </mc:Choice>
                <mc:Fallback>
                  <p:oleObj name="公式" r:id="rId8" imgW="127000" imgH="139700" progId="Equation.3">
                    <p:embed/>
                    <p:pic>
                      <p:nvPicPr>
                        <p:cNvPr id="0" name="图片 116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" y="2256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9" name="Object 18"/>
            <p:cNvGraphicFramePr>
              <a:graphicFrameLocks noChangeAspect="1"/>
            </p:cNvGraphicFramePr>
            <p:nvPr/>
          </p:nvGraphicFramePr>
          <p:xfrm>
            <a:off x="2640" y="2230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6" name="公式" r:id="rId10" imgW="203200" imgH="177800" progId="Equation.3">
                    <p:embed/>
                  </p:oleObj>
                </mc:Choice>
                <mc:Fallback>
                  <p:oleObj name="公式" r:id="rId10" imgW="203200" imgH="177800" progId="Equation.3">
                    <p:embed/>
                    <p:pic>
                      <p:nvPicPr>
                        <p:cNvPr id="0" name="图片 116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230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0" name="Object 19"/>
            <p:cNvGraphicFramePr>
              <a:graphicFrameLocks noChangeAspect="1"/>
            </p:cNvGraphicFramePr>
            <p:nvPr/>
          </p:nvGraphicFramePr>
          <p:xfrm>
            <a:off x="1568" y="2256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7" name="公式" r:id="rId12" imgW="228600" imgH="139700" progId="Equation.3">
                    <p:embed/>
                  </p:oleObj>
                </mc:Choice>
                <mc:Fallback>
                  <p:oleObj name="公式" r:id="rId12" imgW="228600" imgH="139700" progId="Equation.3">
                    <p:embed/>
                    <p:pic>
                      <p:nvPicPr>
                        <p:cNvPr id="0" name="图片 116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2256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1" name="Object 20"/>
            <p:cNvGraphicFramePr>
              <a:graphicFrameLocks noChangeAspect="1"/>
            </p:cNvGraphicFramePr>
            <p:nvPr/>
          </p:nvGraphicFramePr>
          <p:xfrm>
            <a:off x="1215" y="2208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8" name="公式" r:id="rId14" imgW="304165" imgH="177800" progId="Equation.3">
                    <p:embed/>
                  </p:oleObj>
                </mc:Choice>
                <mc:Fallback>
                  <p:oleObj name="公式" r:id="rId14" imgW="304165" imgH="177800" progId="Equation.3">
                    <p:embed/>
                    <p:pic>
                      <p:nvPicPr>
                        <p:cNvPr id="0" name="图片 116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5" y="2208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2" name="Object 21"/>
            <p:cNvGraphicFramePr>
              <a:graphicFrameLocks noChangeAspect="1"/>
            </p:cNvGraphicFramePr>
            <p:nvPr/>
          </p:nvGraphicFramePr>
          <p:xfrm>
            <a:off x="3024" y="2230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9" name="公式" r:id="rId16" imgW="203200" imgH="177800" progId="Equation.3">
                    <p:embed/>
                  </p:oleObj>
                </mc:Choice>
                <mc:Fallback>
                  <p:oleObj name="公式" r:id="rId16" imgW="203200" imgH="177800" progId="Equation.3">
                    <p:embed/>
                    <p:pic>
                      <p:nvPicPr>
                        <p:cNvPr id="0" name="图片 116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230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3" name="Object 22"/>
            <p:cNvGraphicFramePr>
              <a:graphicFrameLocks noChangeAspect="1"/>
            </p:cNvGraphicFramePr>
            <p:nvPr/>
          </p:nvGraphicFramePr>
          <p:xfrm>
            <a:off x="871" y="2208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0" name="公式" r:id="rId18" imgW="292100" imgH="177800" progId="Equation.3">
                    <p:embed/>
                  </p:oleObj>
                </mc:Choice>
                <mc:Fallback>
                  <p:oleObj name="公式" r:id="rId18" imgW="292100" imgH="177800" progId="Equation.3">
                    <p:embed/>
                    <p:pic>
                      <p:nvPicPr>
                        <p:cNvPr id="0" name="图片 116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" y="2208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4" name="Object 23"/>
            <p:cNvGraphicFramePr>
              <a:graphicFrameLocks noChangeAspect="1"/>
            </p:cNvGraphicFramePr>
            <p:nvPr/>
          </p:nvGraphicFramePr>
          <p:xfrm>
            <a:off x="4145" y="2066"/>
            <a:ext cx="107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1" name="公式" r:id="rId20" imgW="862965" imgH="215900" progId="Equation.3">
                    <p:embed/>
                  </p:oleObj>
                </mc:Choice>
                <mc:Fallback>
                  <p:oleObj name="公式" r:id="rId20" imgW="862965" imgH="215900" progId="Equation.3">
                    <p:embed/>
                    <p:pic>
                      <p:nvPicPr>
                        <p:cNvPr id="0" name="图片 116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2066"/>
                          <a:ext cx="107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/>
          <p:nvPr/>
        </p:nvGrpSpPr>
        <p:grpSpPr bwMode="auto">
          <a:xfrm>
            <a:off x="2566988" y="4508500"/>
            <a:ext cx="5219700" cy="2089150"/>
            <a:chOff x="657" y="2840"/>
            <a:chExt cx="3288" cy="1316"/>
          </a:xfrm>
        </p:grpSpPr>
        <p:sp>
          <p:nvSpPr>
            <p:cNvPr id="18444" name="Line 25"/>
            <p:cNvSpPr>
              <a:spLocks noChangeShapeType="1"/>
            </p:cNvSpPr>
            <p:nvPr/>
          </p:nvSpPr>
          <p:spPr bwMode="auto">
            <a:xfrm>
              <a:off x="657" y="3599"/>
              <a:ext cx="3025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26"/>
            <p:cNvSpPr>
              <a:spLocks noChangeShapeType="1"/>
            </p:cNvSpPr>
            <p:nvPr/>
          </p:nvSpPr>
          <p:spPr bwMode="auto">
            <a:xfrm flipV="1">
              <a:off x="2040" y="2903"/>
              <a:ext cx="0" cy="1253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27"/>
            <p:cNvSpPr>
              <a:spLocks noChangeShapeType="1"/>
            </p:cNvSpPr>
            <p:nvPr/>
          </p:nvSpPr>
          <p:spPr bwMode="auto">
            <a:xfrm flipV="1">
              <a:off x="1694" y="3321"/>
              <a:ext cx="691" cy="5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28"/>
            <p:cNvSpPr>
              <a:spLocks noChangeShapeType="1"/>
            </p:cNvSpPr>
            <p:nvPr/>
          </p:nvSpPr>
          <p:spPr bwMode="auto">
            <a:xfrm flipV="1">
              <a:off x="1003" y="3321"/>
              <a:ext cx="691" cy="5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29"/>
            <p:cNvSpPr/>
            <p:nvPr/>
          </p:nvSpPr>
          <p:spPr bwMode="auto">
            <a:xfrm>
              <a:off x="2385" y="3327"/>
              <a:ext cx="674" cy="551"/>
            </a:xfrm>
            <a:custGeom>
              <a:avLst/>
              <a:gdLst>
                <a:gd name="T0" fmla="*/ 0 w 779"/>
                <a:gd name="T1" fmla="*/ 186 h 791"/>
                <a:gd name="T2" fmla="*/ 436 w 779"/>
                <a:gd name="T3" fmla="*/ 0 h 791"/>
                <a:gd name="T4" fmla="*/ 0 60000 65536"/>
                <a:gd name="T5" fmla="*/ 0 60000 65536"/>
                <a:gd name="T6" fmla="*/ 0 w 779"/>
                <a:gd name="T7" fmla="*/ 0 h 791"/>
                <a:gd name="T8" fmla="*/ 779 w 779"/>
                <a:gd name="T9" fmla="*/ 791 h 7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9" h="791">
                  <a:moveTo>
                    <a:pt x="0" y="791"/>
                  </a:moveTo>
                  <a:lnTo>
                    <a:pt x="77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Oval 30"/>
            <p:cNvSpPr>
              <a:spLocks noChangeArrowheads="1"/>
            </p:cNvSpPr>
            <p:nvPr/>
          </p:nvSpPr>
          <p:spPr bwMode="auto">
            <a:xfrm>
              <a:off x="1003" y="3846"/>
              <a:ext cx="39" cy="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0" name="Oval 31"/>
            <p:cNvSpPr>
              <a:spLocks noChangeArrowheads="1"/>
            </p:cNvSpPr>
            <p:nvPr/>
          </p:nvSpPr>
          <p:spPr bwMode="auto">
            <a:xfrm>
              <a:off x="1694" y="3846"/>
              <a:ext cx="39" cy="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1" name="Oval 32"/>
            <p:cNvSpPr>
              <a:spLocks noChangeArrowheads="1"/>
            </p:cNvSpPr>
            <p:nvPr/>
          </p:nvSpPr>
          <p:spPr bwMode="auto">
            <a:xfrm>
              <a:off x="2347" y="3878"/>
              <a:ext cx="38" cy="3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2" name="Oval 33"/>
            <p:cNvSpPr>
              <a:spLocks noChangeArrowheads="1"/>
            </p:cNvSpPr>
            <p:nvPr/>
          </p:nvSpPr>
          <p:spPr bwMode="auto">
            <a:xfrm>
              <a:off x="1665" y="3309"/>
              <a:ext cx="39" cy="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3" name="Oval 34"/>
            <p:cNvSpPr>
              <a:spLocks noChangeArrowheads="1"/>
            </p:cNvSpPr>
            <p:nvPr/>
          </p:nvSpPr>
          <p:spPr bwMode="auto">
            <a:xfrm>
              <a:off x="2347" y="3309"/>
              <a:ext cx="38" cy="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4" name="Oval 35"/>
            <p:cNvSpPr>
              <a:spLocks noChangeArrowheads="1"/>
            </p:cNvSpPr>
            <p:nvPr/>
          </p:nvSpPr>
          <p:spPr bwMode="auto">
            <a:xfrm>
              <a:off x="3038" y="3309"/>
              <a:ext cx="39" cy="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8455" name="Object 36"/>
            <p:cNvGraphicFramePr>
              <a:graphicFrameLocks noChangeAspect="1"/>
            </p:cNvGraphicFramePr>
            <p:nvPr/>
          </p:nvGraphicFramePr>
          <p:xfrm>
            <a:off x="3729" y="3532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2" name="公式" r:id="rId22" imgW="127000" imgH="139700" progId="Equation.3">
                    <p:embed/>
                  </p:oleObj>
                </mc:Choice>
                <mc:Fallback>
                  <p:oleObj name="公式" r:id="rId22" imgW="127000" imgH="139700" progId="Equation.3">
                    <p:embed/>
                    <p:pic>
                      <p:nvPicPr>
                        <p:cNvPr id="0" name="图片 116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9" y="3532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37"/>
            <p:cNvGraphicFramePr>
              <a:graphicFrameLocks noChangeAspect="1"/>
            </p:cNvGraphicFramePr>
            <p:nvPr/>
          </p:nvGraphicFramePr>
          <p:xfrm>
            <a:off x="2085" y="2840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3" name="公式" r:id="rId23" imgW="139700" imgH="165100" progId="Equation.3">
                    <p:embed/>
                  </p:oleObj>
                </mc:Choice>
                <mc:Fallback>
                  <p:oleObj name="公式" r:id="rId23" imgW="139700" imgH="165100" progId="Equation.3">
                    <p:embed/>
                    <p:pic>
                      <p:nvPicPr>
                        <p:cNvPr id="0" name="图片 116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2840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7" name="Object 38"/>
            <p:cNvGraphicFramePr>
              <a:graphicFrameLocks noChangeAspect="1"/>
            </p:cNvGraphicFramePr>
            <p:nvPr/>
          </p:nvGraphicFramePr>
          <p:xfrm>
            <a:off x="2049" y="358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4" name="公式" r:id="rId24" imgW="127000" imgH="139700" progId="Equation.3">
                    <p:embed/>
                  </p:oleObj>
                </mc:Choice>
                <mc:Fallback>
                  <p:oleObj name="公式" r:id="rId24" imgW="127000" imgH="139700" progId="Equation.3">
                    <p:embed/>
                    <p:pic>
                      <p:nvPicPr>
                        <p:cNvPr id="0" name="图片 116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358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8" name="Object 39"/>
            <p:cNvGraphicFramePr>
              <a:graphicFrameLocks noChangeAspect="1"/>
            </p:cNvGraphicFramePr>
            <p:nvPr/>
          </p:nvGraphicFramePr>
          <p:xfrm>
            <a:off x="2308" y="3628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5" name="公式" r:id="rId25" imgW="127000" imgH="139700" progId="Equation.3">
                    <p:embed/>
                  </p:oleObj>
                </mc:Choice>
                <mc:Fallback>
                  <p:oleObj name="公式" r:id="rId25" imgW="127000" imgH="139700" progId="Equation.3">
                    <p:embed/>
                    <p:pic>
                      <p:nvPicPr>
                        <p:cNvPr id="0" name="图片 116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3628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9" name="Object 40"/>
            <p:cNvGraphicFramePr>
              <a:graphicFrameLocks noChangeAspect="1"/>
            </p:cNvGraphicFramePr>
            <p:nvPr/>
          </p:nvGraphicFramePr>
          <p:xfrm>
            <a:off x="2625" y="3602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6" name="公式" r:id="rId26" imgW="203200" imgH="177800" progId="Equation.3">
                    <p:embed/>
                  </p:oleObj>
                </mc:Choice>
                <mc:Fallback>
                  <p:oleObj name="公式" r:id="rId26" imgW="203200" imgH="177800" progId="Equation.3">
                    <p:embed/>
                    <p:pic>
                      <p:nvPicPr>
                        <p:cNvPr id="0" name="图片 116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3602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0" name="Object 41"/>
            <p:cNvGraphicFramePr>
              <a:graphicFrameLocks noChangeAspect="1"/>
            </p:cNvGraphicFramePr>
            <p:nvPr/>
          </p:nvGraphicFramePr>
          <p:xfrm>
            <a:off x="1553" y="3628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7" name="公式" r:id="rId27" imgW="228600" imgH="139700" progId="Equation.3">
                    <p:embed/>
                  </p:oleObj>
                </mc:Choice>
                <mc:Fallback>
                  <p:oleObj name="公式" r:id="rId27" imgW="228600" imgH="139700" progId="Equation.3">
                    <p:embed/>
                    <p:pic>
                      <p:nvPicPr>
                        <p:cNvPr id="0" name="图片 116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3628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1" name="Object 42"/>
            <p:cNvGraphicFramePr>
              <a:graphicFrameLocks noChangeAspect="1"/>
            </p:cNvGraphicFramePr>
            <p:nvPr/>
          </p:nvGraphicFramePr>
          <p:xfrm>
            <a:off x="1200" y="3580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8" name="公式" r:id="rId28" imgW="304165" imgH="177800" progId="Equation.3">
                    <p:embed/>
                  </p:oleObj>
                </mc:Choice>
                <mc:Fallback>
                  <p:oleObj name="公式" r:id="rId28" imgW="304165" imgH="177800" progId="Equation.3">
                    <p:embed/>
                    <p:pic>
                      <p:nvPicPr>
                        <p:cNvPr id="0" name="图片 116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580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2" name="Object 43"/>
            <p:cNvGraphicFramePr>
              <a:graphicFrameLocks noChangeAspect="1"/>
            </p:cNvGraphicFramePr>
            <p:nvPr/>
          </p:nvGraphicFramePr>
          <p:xfrm>
            <a:off x="3009" y="3602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9" name="公式" r:id="rId29" imgW="203200" imgH="177800" progId="Equation.3">
                    <p:embed/>
                  </p:oleObj>
                </mc:Choice>
                <mc:Fallback>
                  <p:oleObj name="公式" r:id="rId29" imgW="203200" imgH="177800" progId="Equation.3">
                    <p:embed/>
                    <p:pic>
                      <p:nvPicPr>
                        <p:cNvPr id="0" name="图片 116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9" y="3602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3" name="Object 44"/>
            <p:cNvGraphicFramePr>
              <a:graphicFrameLocks noChangeAspect="1"/>
            </p:cNvGraphicFramePr>
            <p:nvPr/>
          </p:nvGraphicFramePr>
          <p:xfrm>
            <a:off x="856" y="3580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" name="公式" r:id="rId30" imgW="292100" imgH="177800" progId="Equation.3">
                    <p:embed/>
                  </p:oleObj>
                </mc:Choice>
                <mc:Fallback>
                  <p:oleObj name="公式" r:id="rId30" imgW="292100" imgH="177800" progId="Equation.3">
                    <p:embed/>
                    <p:pic>
                      <p:nvPicPr>
                        <p:cNvPr id="0" name="图片 116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3580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8701" name="Object 45"/>
          <p:cNvGraphicFramePr>
            <a:graphicFrameLocks noChangeAspect="1"/>
          </p:cNvGraphicFramePr>
          <p:nvPr/>
        </p:nvGraphicFramePr>
        <p:xfrm>
          <a:off x="8081964" y="5410200"/>
          <a:ext cx="18700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" name="公式" r:id="rId31" imgW="850265" imgH="215900" progId="Equation.3">
                  <p:embed/>
                </p:oleObj>
              </mc:Choice>
              <mc:Fallback>
                <p:oleObj name="公式" r:id="rId31" imgW="850265" imgH="215900" progId="Equation.3">
                  <p:embed/>
                  <p:pic>
                    <p:nvPicPr>
                      <p:cNvPr id="0" name="图片 11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964" y="5410200"/>
                        <a:ext cx="18700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6"/>
          <p:cNvGrpSpPr/>
          <p:nvPr/>
        </p:nvGrpSpPr>
        <p:grpSpPr bwMode="auto">
          <a:xfrm>
            <a:off x="3171825" y="5675313"/>
            <a:ext cx="3200400" cy="49212"/>
            <a:chOff x="1041" y="3580"/>
            <a:chExt cx="2016" cy="31"/>
          </a:xfrm>
        </p:grpSpPr>
        <p:sp>
          <p:nvSpPr>
            <p:cNvPr id="18440" name="Oval 47"/>
            <p:cNvSpPr>
              <a:spLocks noChangeArrowheads="1"/>
            </p:cNvSpPr>
            <p:nvPr/>
          </p:nvSpPr>
          <p:spPr bwMode="auto">
            <a:xfrm>
              <a:off x="1665" y="3580"/>
              <a:ext cx="38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1" name="Oval 48"/>
            <p:cNvSpPr>
              <a:spLocks noChangeArrowheads="1"/>
            </p:cNvSpPr>
            <p:nvPr/>
          </p:nvSpPr>
          <p:spPr bwMode="auto">
            <a:xfrm>
              <a:off x="2347" y="3580"/>
              <a:ext cx="38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2" name="Oval 49"/>
            <p:cNvSpPr>
              <a:spLocks noChangeArrowheads="1"/>
            </p:cNvSpPr>
            <p:nvPr/>
          </p:nvSpPr>
          <p:spPr bwMode="auto">
            <a:xfrm>
              <a:off x="3019" y="3580"/>
              <a:ext cx="38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3" name="Oval 50"/>
            <p:cNvSpPr>
              <a:spLocks noChangeArrowheads="1"/>
            </p:cNvSpPr>
            <p:nvPr/>
          </p:nvSpPr>
          <p:spPr bwMode="auto">
            <a:xfrm>
              <a:off x="1041" y="3580"/>
              <a:ext cx="38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838707" name="Object 51"/>
          <p:cNvGraphicFramePr>
            <a:graphicFrameLocks noChangeAspect="1"/>
          </p:cNvGraphicFramePr>
          <p:nvPr/>
        </p:nvGraphicFramePr>
        <p:xfrm>
          <a:off x="1979613" y="244475"/>
          <a:ext cx="980440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" name="Document" r:id="rId33" imgW="4172585" imgH="609600" progId="Word.Document.8">
                  <p:embed/>
                </p:oleObj>
              </mc:Choice>
              <mc:Fallback>
                <p:oleObj name="Document" r:id="rId33" imgW="4172585" imgH="609600" progId="Word.Document.8">
                  <p:embed/>
                  <p:pic>
                    <p:nvPicPr>
                      <p:cNvPr id="0" name="图片 116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4475"/>
                        <a:ext cx="9804400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708" name="Object 52"/>
          <p:cNvGraphicFramePr>
            <a:graphicFrameLocks noChangeAspect="1"/>
          </p:cNvGraphicFramePr>
          <p:nvPr/>
        </p:nvGraphicFramePr>
        <p:xfrm>
          <a:off x="1847850" y="1339850"/>
          <a:ext cx="97250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" name="Document" r:id="rId35" imgW="4419600" imgH="509270" progId="Word.Document.8">
                  <p:embed/>
                </p:oleObj>
              </mc:Choice>
              <mc:Fallback>
                <p:oleObj name="Document" r:id="rId35" imgW="4419600" imgH="509270" progId="Word.Document.8">
                  <p:embed/>
                  <p:pic>
                    <p:nvPicPr>
                      <p:cNvPr id="0" name="图片 116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339850"/>
                        <a:ext cx="97250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903413" y="379413"/>
          <a:ext cx="93472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Document" r:id="rId1" imgW="4367530" imgH="484505" progId="Word.Document.8">
                  <p:embed/>
                </p:oleObj>
              </mc:Choice>
              <mc:Fallback>
                <p:oleObj name="Document" r:id="rId1" imgW="4367530" imgH="484505" progId="Word.Document.8">
                  <p:embed/>
                  <p:pic>
                    <p:nvPicPr>
                      <p:cNvPr id="0" name="图片 12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379413"/>
                        <a:ext cx="934720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516188" y="1508125"/>
          <a:ext cx="78152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Document" r:id="rId3" imgW="3511550" imgH="219710" progId="Word.Document.8">
                  <p:embed/>
                </p:oleObj>
              </mc:Choice>
              <mc:Fallback>
                <p:oleObj name="Document" r:id="rId3" imgW="3511550" imgH="219710" progId="Word.Document.8">
                  <p:embed/>
                  <p:pic>
                    <p:nvPicPr>
                      <p:cNvPr id="0" name="图片 12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1508125"/>
                        <a:ext cx="78152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0" name="Object 4"/>
          <p:cNvGraphicFramePr>
            <a:graphicFrameLocks noChangeAspect="1"/>
          </p:cNvGraphicFramePr>
          <p:nvPr/>
        </p:nvGraphicFramePr>
        <p:xfrm>
          <a:off x="1989138" y="2101850"/>
          <a:ext cx="8399462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Document" r:id="rId5" imgW="3765550" imgH="798830" progId="Word.Document.8">
                  <p:embed/>
                </p:oleObj>
              </mc:Choice>
              <mc:Fallback>
                <p:oleObj name="Document" r:id="rId5" imgW="3765550" imgH="798830" progId="Word.Document.8">
                  <p:embed/>
                  <p:pic>
                    <p:nvPicPr>
                      <p:cNvPr id="0" name="图片 12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2101850"/>
                        <a:ext cx="8399462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1" name="Object 5"/>
          <p:cNvGraphicFramePr>
            <a:graphicFrameLocks noChangeAspect="1"/>
          </p:cNvGraphicFramePr>
          <p:nvPr/>
        </p:nvGraphicFramePr>
        <p:xfrm>
          <a:off x="7002463" y="4084638"/>
          <a:ext cx="26828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Equation" r:id="rId7" imgW="28956000" imgH="5181600" progId="Equation.DSMT4">
                  <p:embed/>
                </p:oleObj>
              </mc:Choice>
              <mc:Fallback>
                <p:oleObj name="Equation" r:id="rId7" imgW="28956000" imgH="5181600" progId="Equation.DSMT4">
                  <p:embed/>
                  <p:pic>
                    <p:nvPicPr>
                      <p:cNvPr id="0" name="图片 12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4084638"/>
                        <a:ext cx="26828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2" name="Object 6"/>
          <p:cNvGraphicFramePr>
            <a:graphicFrameLocks noChangeAspect="1"/>
          </p:cNvGraphicFramePr>
          <p:nvPr/>
        </p:nvGraphicFramePr>
        <p:xfrm>
          <a:off x="2249716" y="4652169"/>
          <a:ext cx="9000897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Document" r:id="rId9" imgW="4389120" imgH="812165" progId="Word.Document.8">
                  <p:embed/>
                </p:oleObj>
              </mc:Choice>
              <mc:Fallback>
                <p:oleObj name="Document" r:id="rId9" imgW="4389120" imgH="812165" progId="Word.Document.8">
                  <p:embed/>
                  <p:pic>
                    <p:nvPicPr>
                      <p:cNvPr id="0" name="图片 12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716" y="4652169"/>
                        <a:ext cx="9000897" cy="177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6" name="Object 10"/>
          <p:cNvGraphicFramePr>
            <a:graphicFrameLocks noChangeAspect="1"/>
          </p:cNvGraphicFramePr>
          <p:nvPr/>
        </p:nvGraphicFramePr>
        <p:xfrm>
          <a:off x="2897188" y="3057525"/>
          <a:ext cx="88995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Document" r:id="rId11" imgW="3982085" imgH="532130" progId="Word.Document.8">
                  <p:embed/>
                </p:oleObj>
              </mc:Choice>
              <mc:Fallback>
                <p:oleObj name="Document" r:id="rId11" imgW="3982085" imgH="532130" progId="Word.Document.8">
                  <p:embed/>
                  <p:pic>
                    <p:nvPicPr>
                      <p:cNvPr id="0" name="图片 12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057525"/>
                        <a:ext cx="88995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" name="墨迹 1"/>
              <p14:cNvContentPartPr/>
              <p14:nvPr/>
            </p14:nvContentPartPr>
            <p14:xfrm>
              <a:off x="5391150" y="2139950"/>
              <a:ext cx="298450" cy="4826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14"/>
            </p:blipFill>
            <p:spPr>
              <a:xfrm>
                <a:off x="5391150" y="2139950"/>
                <a:ext cx="2984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3" name="墨迹 2"/>
              <p14:cNvContentPartPr/>
              <p14:nvPr/>
            </p14:nvContentPartPr>
            <p14:xfrm>
              <a:off x="5448300" y="2165350"/>
              <a:ext cx="374650" cy="3937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16"/>
            </p:blipFill>
            <p:spPr>
              <a:xfrm>
                <a:off x="5448300" y="2165350"/>
                <a:ext cx="3746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4" name="墨迹 3"/>
              <p14:cNvContentPartPr/>
              <p14:nvPr/>
            </p14:nvContentPartPr>
            <p14:xfrm>
              <a:off x="6153150" y="2101850"/>
              <a:ext cx="196850" cy="431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18"/>
            </p:blipFill>
            <p:spPr>
              <a:xfrm>
                <a:off x="6153150" y="2101850"/>
                <a:ext cx="1968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5" name="墨迹 4"/>
              <p14:cNvContentPartPr/>
              <p14:nvPr/>
            </p14:nvContentPartPr>
            <p14:xfrm>
              <a:off x="6642100" y="2190750"/>
              <a:ext cx="6350" cy="273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0"/>
            </p:blipFill>
            <p:spPr>
              <a:xfrm>
                <a:off x="6642100" y="2190750"/>
                <a:ext cx="63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6" name="墨迹 5"/>
              <p14:cNvContentPartPr/>
              <p14:nvPr/>
            </p14:nvContentPartPr>
            <p14:xfrm>
              <a:off x="6800850" y="2235200"/>
              <a:ext cx="215900" cy="508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2"/>
            </p:blipFill>
            <p:spPr>
              <a:xfrm>
                <a:off x="6800850" y="2235200"/>
                <a:ext cx="2159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7" name="墨迹 6"/>
              <p14:cNvContentPartPr/>
              <p14:nvPr/>
            </p14:nvContentPartPr>
            <p14:xfrm>
              <a:off x="7156450" y="2178050"/>
              <a:ext cx="177800" cy="3302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4"/>
            </p:blipFill>
            <p:spPr>
              <a:xfrm>
                <a:off x="7156450" y="2178050"/>
                <a:ext cx="1778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8" name="墨迹 7"/>
              <p14:cNvContentPartPr/>
              <p14:nvPr/>
            </p14:nvContentPartPr>
            <p14:xfrm>
              <a:off x="7391400" y="2273300"/>
              <a:ext cx="133350" cy="127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6"/>
            </p:blipFill>
            <p:spPr>
              <a:xfrm>
                <a:off x="7391400" y="2273300"/>
                <a:ext cx="1333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9" name="墨迹 8"/>
              <p14:cNvContentPartPr/>
              <p14:nvPr/>
            </p14:nvContentPartPr>
            <p14:xfrm>
              <a:off x="7600950" y="2178050"/>
              <a:ext cx="19050" cy="3492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8"/>
            </p:blipFill>
            <p:spPr>
              <a:xfrm>
                <a:off x="7600950" y="2178050"/>
                <a:ext cx="190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0" name="墨迹 9"/>
              <p14:cNvContentPartPr/>
              <p14:nvPr/>
            </p14:nvContentPartPr>
            <p14:xfrm>
              <a:off x="7740650" y="2190750"/>
              <a:ext cx="57150" cy="3556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30"/>
            </p:blipFill>
            <p:spPr>
              <a:xfrm>
                <a:off x="7740650" y="2190750"/>
                <a:ext cx="571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1" name="墨迹 10"/>
              <p14:cNvContentPartPr/>
              <p14:nvPr/>
            </p14:nvContentPartPr>
            <p14:xfrm>
              <a:off x="7931150" y="2101850"/>
              <a:ext cx="38100" cy="1143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2"/>
            </p:blipFill>
            <p:spPr>
              <a:xfrm>
                <a:off x="7931150" y="2101850"/>
                <a:ext cx="381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2" name="墨迹 11"/>
              <p14:cNvContentPartPr/>
              <p14:nvPr/>
            </p14:nvContentPartPr>
            <p14:xfrm>
              <a:off x="8102600" y="2082800"/>
              <a:ext cx="88900" cy="7620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4"/>
            </p:blipFill>
            <p:spPr>
              <a:xfrm>
                <a:off x="8102600" y="2082800"/>
                <a:ext cx="88900" cy="762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3" name="墨迹 12"/>
              <p14:cNvContentPartPr/>
              <p14:nvPr/>
            </p14:nvContentPartPr>
            <p14:xfrm>
              <a:off x="10471150" y="2781300"/>
              <a:ext cx="12700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6"/>
            </p:blipFill>
            <p:spPr>
              <a:xfrm>
                <a:off x="10471150" y="27813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351088" y="836613"/>
            <a:ext cx="7620000" cy="2101850"/>
            <a:chOff x="720" y="1438"/>
            <a:chExt cx="4800" cy="1324"/>
          </a:xfrm>
        </p:grpSpPr>
        <p:sp>
          <p:nvSpPr>
            <p:cNvPr id="20524" name="Freeform 3"/>
            <p:cNvSpPr/>
            <p:nvPr/>
          </p:nvSpPr>
          <p:spPr bwMode="auto">
            <a:xfrm>
              <a:off x="720" y="2208"/>
              <a:ext cx="4534" cy="2"/>
            </a:xfrm>
            <a:custGeom>
              <a:avLst/>
              <a:gdLst>
                <a:gd name="T0" fmla="*/ 0 w 4477"/>
                <a:gd name="T1" fmla="*/ 0 h 4"/>
                <a:gd name="T2" fmla="*/ 4709 w 4477"/>
                <a:gd name="T3" fmla="*/ 1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Line 4"/>
            <p:cNvSpPr>
              <a:spLocks noChangeShapeType="1"/>
            </p:cNvSpPr>
            <p:nvPr/>
          </p:nvSpPr>
          <p:spPr bwMode="auto">
            <a:xfrm flipV="1">
              <a:off x="2545" y="1438"/>
              <a:ext cx="0" cy="129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Oval 5"/>
            <p:cNvSpPr>
              <a:spLocks noChangeArrowheads="1"/>
            </p:cNvSpPr>
            <p:nvPr/>
          </p:nvSpPr>
          <p:spPr bwMode="auto">
            <a:xfrm>
              <a:off x="2544" y="1949"/>
              <a:ext cx="37" cy="3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7" name="Line 6"/>
            <p:cNvSpPr>
              <a:spLocks noChangeShapeType="1"/>
            </p:cNvSpPr>
            <p:nvPr/>
          </p:nvSpPr>
          <p:spPr bwMode="auto">
            <a:xfrm>
              <a:off x="2559" y="1949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Oval 7"/>
            <p:cNvSpPr>
              <a:spLocks noChangeArrowheads="1"/>
            </p:cNvSpPr>
            <p:nvPr/>
          </p:nvSpPr>
          <p:spPr bwMode="auto">
            <a:xfrm>
              <a:off x="2521" y="2399"/>
              <a:ext cx="38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9" name="Line 8"/>
            <p:cNvSpPr>
              <a:spLocks noChangeShapeType="1"/>
            </p:cNvSpPr>
            <p:nvPr/>
          </p:nvSpPr>
          <p:spPr bwMode="auto">
            <a:xfrm>
              <a:off x="2016" y="2433"/>
              <a:ext cx="49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0" name="Oval 9"/>
            <p:cNvSpPr>
              <a:spLocks noChangeArrowheads="1"/>
            </p:cNvSpPr>
            <p:nvPr/>
          </p:nvSpPr>
          <p:spPr bwMode="auto">
            <a:xfrm>
              <a:off x="1997" y="2399"/>
              <a:ext cx="37" cy="34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31" name="Line 10"/>
            <p:cNvSpPr>
              <a:spLocks noChangeShapeType="1"/>
            </p:cNvSpPr>
            <p:nvPr/>
          </p:nvSpPr>
          <p:spPr bwMode="auto">
            <a:xfrm>
              <a:off x="1510" y="1958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Line 11"/>
            <p:cNvSpPr>
              <a:spLocks noChangeShapeType="1"/>
            </p:cNvSpPr>
            <p:nvPr/>
          </p:nvSpPr>
          <p:spPr bwMode="auto">
            <a:xfrm>
              <a:off x="2016" y="1949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Line 12"/>
            <p:cNvSpPr>
              <a:spLocks noChangeShapeType="1"/>
            </p:cNvSpPr>
            <p:nvPr/>
          </p:nvSpPr>
          <p:spPr bwMode="auto">
            <a:xfrm>
              <a:off x="3072" y="1949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Line 13"/>
            <p:cNvSpPr>
              <a:spLocks noChangeShapeType="1"/>
            </p:cNvSpPr>
            <p:nvPr/>
          </p:nvSpPr>
          <p:spPr bwMode="auto">
            <a:xfrm>
              <a:off x="1488" y="1949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Oval 14"/>
            <p:cNvSpPr>
              <a:spLocks noChangeArrowheads="1"/>
            </p:cNvSpPr>
            <p:nvPr/>
          </p:nvSpPr>
          <p:spPr bwMode="auto">
            <a:xfrm>
              <a:off x="1473" y="2399"/>
              <a:ext cx="37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36" name="Line 15"/>
            <p:cNvSpPr>
              <a:spLocks noChangeShapeType="1"/>
            </p:cNvSpPr>
            <p:nvPr/>
          </p:nvSpPr>
          <p:spPr bwMode="auto">
            <a:xfrm>
              <a:off x="1248" y="2433"/>
              <a:ext cx="26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Line 16"/>
            <p:cNvSpPr>
              <a:spLocks noChangeShapeType="1"/>
            </p:cNvSpPr>
            <p:nvPr/>
          </p:nvSpPr>
          <p:spPr bwMode="auto">
            <a:xfrm>
              <a:off x="3586" y="1949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38" name="Object 17"/>
            <p:cNvGraphicFramePr>
              <a:graphicFrameLocks noChangeAspect="1"/>
            </p:cNvGraphicFramePr>
            <p:nvPr/>
          </p:nvGraphicFramePr>
          <p:xfrm>
            <a:off x="5304" y="216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0" name="公式" r:id="rId2" imgW="95250" imgH="114300" progId="Equation.3">
                    <p:embed/>
                  </p:oleObj>
                </mc:Choice>
                <mc:Fallback>
                  <p:oleObj name="公式" r:id="rId2" imgW="95250" imgH="114300" progId="Equation.3">
                    <p:embed/>
                    <p:pic>
                      <p:nvPicPr>
                        <p:cNvPr id="0" name="图片 137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" y="216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9" name="Object 18"/>
            <p:cNvGraphicFramePr>
              <a:graphicFrameLocks noChangeAspect="1"/>
            </p:cNvGraphicFramePr>
            <p:nvPr/>
          </p:nvGraphicFramePr>
          <p:xfrm>
            <a:off x="2580" y="146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1" name="公式" r:id="rId4" imgW="114300" imgH="133350" progId="Equation.3">
                    <p:embed/>
                  </p:oleObj>
                </mc:Choice>
                <mc:Fallback>
                  <p:oleObj name="公式" r:id="rId4" imgW="114300" imgH="133350" progId="Equation.3">
                    <p:embed/>
                    <p:pic>
                      <p:nvPicPr>
                        <p:cNvPr id="0" name="图片 137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146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0" name="Object 19"/>
            <p:cNvGraphicFramePr>
              <a:graphicFrameLocks noChangeAspect="1"/>
            </p:cNvGraphicFramePr>
            <p:nvPr/>
          </p:nvGraphicFramePr>
          <p:xfrm>
            <a:off x="2544" y="2208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2" name="公式" r:id="rId6" imgW="95250" imgH="114300" progId="Equation.3">
                    <p:embed/>
                  </p:oleObj>
                </mc:Choice>
                <mc:Fallback>
                  <p:oleObj name="公式" r:id="rId6" imgW="95250" imgH="114300" progId="Equation.3">
                    <p:embed/>
                    <p:pic>
                      <p:nvPicPr>
                        <p:cNvPr id="0" name="图片 137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208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1" name="Object 20"/>
            <p:cNvGraphicFramePr>
              <a:graphicFrameLocks noChangeAspect="1"/>
            </p:cNvGraphicFramePr>
            <p:nvPr/>
          </p:nvGraphicFramePr>
          <p:xfrm>
            <a:off x="2899" y="2208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3" name="公式" r:id="rId8" imgW="127000" imgH="139700" progId="Equation.3">
                    <p:embed/>
                  </p:oleObj>
                </mc:Choice>
                <mc:Fallback>
                  <p:oleObj name="公式" r:id="rId8" imgW="127000" imgH="139700" progId="Equation.3">
                    <p:embed/>
                    <p:pic>
                      <p:nvPicPr>
                        <p:cNvPr id="0" name="图片 137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9" y="2208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2" name="Object 21"/>
            <p:cNvGraphicFramePr>
              <a:graphicFrameLocks noChangeAspect="1"/>
            </p:cNvGraphicFramePr>
            <p:nvPr/>
          </p:nvGraphicFramePr>
          <p:xfrm>
            <a:off x="3589" y="2208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4" name="公式" r:id="rId10" imgW="203200" imgH="177800" progId="Equation.3">
                    <p:embed/>
                  </p:oleObj>
                </mc:Choice>
                <mc:Fallback>
                  <p:oleObj name="公式" r:id="rId10" imgW="203200" imgH="177800" progId="Equation.3">
                    <p:embed/>
                    <p:pic>
                      <p:nvPicPr>
                        <p:cNvPr id="0" name="图片 137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9" y="2208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3" name="Object 22"/>
            <p:cNvGraphicFramePr>
              <a:graphicFrameLocks noChangeAspect="1"/>
            </p:cNvGraphicFramePr>
            <p:nvPr/>
          </p:nvGraphicFramePr>
          <p:xfrm>
            <a:off x="2048" y="2208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5" name="公式" r:id="rId12" imgW="228600" imgH="139700" progId="Equation.3">
                    <p:embed/>
                  </p:oleObj>
                </mc:Choice>
                <mc:Fallback>
                  <p:oleObj name="公式" r:id="rId12" imgW="228600" imgH="139700" progId="Equation.3">
                    <p:embed/>
                    <p:pic>
                      <p:nvPicPr>
                        <p:cNvPr id="0" name="图片 137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2208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4" name="Object 23"/>
            <p:cNvGraphicFramePr>
              <a:graphicFrameLocks noChangeAspect="1"/>
            </p:cNvGraphicFramePr>
            <p:nvPr/>
          </p:nvGraphicFramePr>
          <p:xfrm>
            <a:off x="1536" y="2214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6" name="公式" r:id="rId14" imgW="304165" imgH="177800" progId="Equation.3">
                    <p:embed/>
                  </p:oleObj>
                </mc:Choice>
                <mc:Fallback>
                  <p:oleObj name="公式" r:id="rId14" imgW="304165" imgH="177800" progId="Equation.3">
                    <p:embed/>
                    <p:pic>
                      <p:nvPicPr>
                        <p:cNvPr id="0" name="图片 137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214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5" name="Object 24"/>
            <p:cNvGraphicFramePr>
              <a:graphicFrameLocks noChangeAspect="1"/>
            </p:cNvGraphicFramePr>
            <p:nvPr/>
          </p:nvGraphicFramePr>
          <p:xfrm>
            <a:off x="4021" y="2230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7" name="公式" r:id="rId16" imgW="203200" imgH="177800" progId="Equation.3">
                    <p:embed/>
                  </p:oleObj>
                </mc:Choice>
                <mc:Fallback>
                  <p:oleObj name="公式" r:id="rId16" imgW="203200" imgH="177800" progId="Equation.3">
                    <p:embed/>
                    <p:pic>
                      <p:nvPicPr>
                        <p:cNvPr id="0" name="图片 137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" y="2230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6" name="Object 25"/>
            <p:cNvGraphicFramePr>
              <a:graphicFrameLocks noChangeAspect="1"/>
            </p:cNvGraphicFramePr>
            <p:nvPr/>
          </p:nvGraphicFramePr>
          <p:xfrm>
            <a:off x="768" y="2208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8" name="公式" r:id="rId18" imgW="292100" imgH="177800" progId="Equation.3">
                    <p:embed/>
                  </p:oleObj>
                </mc:Choice>
                <mc:Fallback>
                  <p:oleObj name="公式" r:id="rId18" imgW="292100" imgH="177800" progId="Equation.3">
                    <p:embed/>
                    <p:pic>
                      <p:nvPicPr>
                        <p:cNvPr id="0" name="图片 137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208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7" name="Object 26"/>
            <p:cNvGraphicFramePr>
              <a:graphicFrameLocks noChangeAspect="1"/>
            </p:cNvGraphicFramePr>
            <p:nvPr/>
          </p:nvGraphicFramePr>
          <p:xfrm>
            <a:off x="4342" y="2469"/>
            <a:ext cx="115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9" name="Equation" r:id="rId20" imgW="20421600" imgH="5181600" progId="Equation.DSMT4">
                    <p:embed/>
                  </p:oleObj>
                </mc:Choice>
                <mc:Fallback>
                  <p:oleObj name="Equation" r:id="rId20" imgW="20421600" imgH="5181600" progId="Equation.DSMT4">
                    <p:embed/>
                    <p:pic>
                      <p:nvPicPr>
                        <p:cNvPr id="0" name="图片 137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2469"/>
                          <a:ext cx="115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8" name="Object 27"/>
            <p:cNvGraphicFramePr>
              <a:graphicFrameLocks noChangeAspect="1"/>
            </p:cNvGraphicFramePr>
            <p:nvPr/>
          </p:nvGraphicFramePr>
          <p:xfrm>
            <a:off x="2378" y="1856"/>
            <a:ext cx="12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0" name="公式" r:id="rId22" imgW="88900" imgH="164465" progId="Equation.3">
                    <p:embed/>
                  </p:oleObj>
                </mc:Choice>
                <mc:Fallback>
                  <p:oleObj name="公式" r:id="rId22" imgW="88900" imgH="164465" progId="Equation.3">
                    <p:embed/>
                    <p:pic>
                      <p:nvPicPr>
                        <p:cNvPr id="0" name="图片 137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1856"/>
                          <a:ext cx="12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9" name="Object 28"/>
            <p:cNvGraphicFramePr>
              <a:graphicFrameLocks noChangeAspect="1"/>
            </p:cNvGraphicFramePr>
            <p:nvPr/>
          </p:nvGraphicFramePr>
          <p:xfrm>
            <a:off x="2304" y="2463"/>
            <a:ext cx="26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1" name="公式" r:id="rId24" imgW="190500" imgH="165100" progId="Equation.3">
                    <p:embed/>
                  </p:oleObj>
                </mc:Choice>
                <mc:Fallback>
                  <p:oleObj name="公式" r:id="rId24" imgW="190500" imgH="165100" progId="Equation.3">
                    <p:embed/>
                    <p:pic>
                      <p:nvPicPr>
                        <p:cNvPr id="0" name="图片 137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463"/>
                          <a:ext cx="26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0" name="Oval 29"/>
            <p:cNvSpPr>
              <a:spLocks noChangeArrowheads="1"/>
            </p:cNvSpPr>
            <p:nvPr/>
          </p:nvSpPr>
          <p:spPr bwMode="auto">
            <a:xfrm>
              <a:off x="1473" y="1949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1" name="Oval 30"/>
            <p:cNvSpPr>
              <a:spLocks noChangeArrowheads="1"/>
            </p:cNvSpPr>
            <p:nvPr/>
          </p:nvSpPr>
          <p:spPr bwMode="auto">
            <a:xfrm>
              <a:off x="1997" y="1949"/>
              <a:ext cx="37" cy="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2" name="Oval 31"/>
            <p:cNvSpPr>
              <a:spLocks noChangeArrowheads="1"/>
            </p:cNvSpPr>
            <p:nvPr/>
          </p:nvSpPr>
          <p:spPr bwMode="auto">
            <a:xfrm>
              <a:off x="3045" y="1949"/>
              <a:ext cx="38" cy="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3" name="Oval 32"/>
            <p:cNvSpPr>
              <a:spLocks noChangeArrowheads="1"/>
            </p:cNvSpPr>
            <p:nvPr/>
          </p:nvSpPr>
          <p:spPr bwMode="auto">
            <a:xfrm>
              <a:off x="3570" y="1949"/>
              <a:ext cx="37" cy="3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4" name="Line 33"/>
            <p:cNvSpPr>
              <a:spLocks noChangeShapeType="1"/>
            </p:cNvSpPr>
            <p:nvPr/>
          </p:nvSpPr>
          <p:spPr bwMode="auto">
            <a:xfrm>
              <a:off x="3604" y="1945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5" name="Oval 34"/>
            <p:cNvSpPr>
              <a:spLocks noChangeArrowheads="1"/>
            </p:cNvSpPr>
            <p:nvPr/>
          </p:nvSpPr>
          <p:spPr bwMode="auto">
            <a:xfrm>
              <a:off x="4091" y="1920"/>
              <a:ext cx="37" cy="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6" name="Oval 35"/>
            <p:cNvSpPr>
              <a:spLocks noChangeArrowheads="1"/>
            </p:cNvSpPr>
            <p:nvPr/>
          </p:nvSpPr>
          <p:spPr bwMode="auto">
            <a:xfrm>
              <a:off x="3570" y="2399"/>
              <a:ext cx="37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7" name="Line 36"/>
            <p:cNvSpPr>
              <a:spLocks noChangeShapeType="1"/>
            </p:cNvSpPr>
            <p:nvPr/>
          </p:nvSpPr>
          <p:spPr bwMode="auto">
            <a:xfrm>
              <a:off x="3083" y="2433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Oval 37"/>
            <p:cNvSpPr>
              <a:spLocks noChangeArrowheads="1"/>
            </p:cNvSpPr>
            <p:nvPr/>
          </p:nvSpPr>
          <p:spPr bwMode="auto">
            <a:xfrm>
              <a:off x="3045" y="2399"/>
              <a:ext cx="38" cy="34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8"/>
          <p:cNvGrpSpPr/>
          <p:nvPr/>
        </p:nvGrpSpPr>
        <p:grpSpPr bwMode="auto">
          <a:xfrm>
            <a:off x="2351088" y="3357564"/>
            <a:ext cx="7620000" cy="2060575"/>
            <a:chOff x="720" y="2804"/>
            <a:chExt cx="4800" cy="1298"/>
          </a:xfrm>
        </p:grpSpPr>
        <p:sp>
          <p:nvSpPr>
            <p:cNvPr id="20484" name="Freeform 39"/>
            <p:cNvSpPr/>
            <p:nvPr/>
          </p:nvSpPr>
          <p:spPr bwMode="auto">
            <a:xfrm>
              <a:off x="720" y="3574"/>
              <a:ext cx="4534" cy="2"/>
            </a:xfrm>
            <a:custGeom>
              <a:avLst/>
              <a:gdLst>
                <a:gd name="T0" fmla="*/ 0 w 4477"/>
                <a:gd name="T1" fmla="*/ 0 h 4"/>
                <a:gd name="T2" fmla="*/ 4709 w 4477"/>
                <a:gd name="T3" fmla="*/ 1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5" name="Line 40"/>
            <p:cNvSpPr>
              <a:spLocks noChangeShapeType="1"/>
            </p:cNvSpPr>
            <p:nvPr/>
          </p:nvSpPr>
          <p:spPr bwMode="auto">
            <a:xfrm flipV="1">
              <a:off x="2545" y="2804"/>
              <a:ext cx="0" cy="129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Oval 41"/>
            <p:cNvSpPr>
              <a:spLocks noChangeArrowheads="1"/>
            </p:cNvSpPr>
            <p:nvPr/>
          </p:nvSpPr>
          <p:spPr bwMode="auto">
            <a:xfrm>
              <a:off x="2544" y="3315"/>
              <a:ext cx="37" cy="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87" name="Line 42"/>
            <p:cNvSpPr>
              <a:spLocks noChangeShapeType="1"/>
            </p:cNvSpPr>
            <p:nvPr/>
          </p:nvSpPr>
          <p:spPr bwMode="auto">
            <a:xfrm>
              <a:off x="2559" y="3315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Oval 43"/>
            <p:cNvSpPr>
              <a:spLocks noChangeArrowheads="1"/>
            </p:cNvSpPr>
            <p:nvPr/>
          </p:nvSpPr>
          <p:spPr bwMode="auto">
            <a:xfrm>
              <a:off x="2521" y="3765"/>
              <a:ext cx="38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89" name="Line 44"/>
            <p:cNvSpPr>
              <a:spLocks noChangeShapeType="1"/>
            </p:cNvSpPr>
            <p:nvPr/>
          </p:nvSpPr>
          <p:spPr bwMode="auto">
            <a:xfrm>
              <a:off x="2016" y="3799"/>
              <a:ext cx="49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Oval 45"/>
            <p:cNvSpPr>
              <a:spLocks noChangeArrowheads="1"/>
            </p:cNvSpPr>
            <p:nvPr/>
          </p:nvSpPr>
          <p:spPr bwMode="auto">
            <a:xfrm>
              <a:off x="1997" y="3765"/>
              <a:ext cx="37" cy="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1" name="Line 46"/>
            <p:cNvSpPr>
              <a:spLocks noChangeShapeType="1"/>
            </p:cNvSpPr>
            <p:nvPr/>
          </p:nvSpPr>
          <p:spPr bwMode="auto">
            <a:xfrm>
              <a:off x="1510" y="3324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47"/>
            <p:cNvSpPr>
              <a:spLocks noChangeShapeType="1"/>
            </p:cNvSpPr>
            <p:nvPr/>
          </p:nvSpPr>
          <p:spPr bwMode="auto">
            <a:xfrm>
              <a:off x="2016" y="3315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48"/>
            <p:cNvSpPr>
              <a:spLocks noChangeShapeType="1"/>
            </p:cNvSpPr>
            <p:nvPr/>
          </p:nvSpPr>
          <p:spPr bwMode="auto">
            <a:xfrm>
              <a:off x="3072" y="3315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49"/>
            <p:cNvSpPr>
              <a:spLocks noChangeShapeType="1"/>
            </p:cNvSpPr>
            <p:nvPr/>
          </p:nvSpPr>
          <p:spPr bwMode="auto">
            <a:xfrm>
              <a:off x="1488" y="3315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Oval 50"/>
            <p:cNvSpPr>
              <a:spLocks noChangeArrowheads="1"/>
            </p:cNvSpPr>
            <p:nvPr/>
          </p:nvSpPr>
          <p:spPr bwMode="auto">
            <a:xfrm>
              <a:off x="1473" y="3765"/>
              <a:ext cx="37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6" name="Line 51"/>
            <p:cNvSpPr>
              <a:spLocks noChangeShapeType="1"/>
            </p:cNvSpPr>
            <p:nvPr/>
          </p:nvSpPr>
          <p:spPr bwMode="auto">
            <a:xfrm>
              <a:off x="1248" y="3799"/>
              <a:ext cx="26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52"/>
            <p:cNvSpPr>
              <a:spLocks noChangeShapeType="1"/>
            </p:cNvSpPr>
            <p:nvPr/>
          </p:nvSpPr>
          <p:spPr bwMode="auto">
            <a:xfrm>
              <a:off x="3586" y="3315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8" name="Object 53"/>
            <p:cNvGraphicFramePr>
              <a:graphicFrameLocks noChangeAspect="1"/>
            </p:cNvGraphicFramePr>
            <p:nvPr/>
          </p:nvGraphicFramePr>
          <p:xfrm>
            <a:off x="5304" y="352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2" name="公式" r:id="rId26" imgW="95250" imgH="114300" progId="Equation.3">
                    <p:embed/>
                  </p:oleObj>
                </mc:Choice>
                <mc:Fallback>
                  <p:oleObj name="公式" r:id="rId26" imgW="95250" imgH="114300" progId="Equation.3">
                    <p:embed/>
                    <p:pic>
                      <p:nvPicPr>
                        <p:cNvPr id="0" name="图片 137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" y="352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54"/>
            <p:cNvGraphicFramePr>
              <a:graphicFrameLocks noChangeAspect="1"/>
            </p:cNvGraphicFramePr>
            <p:nvPr/>
          </p:nvGraphicFramePr>
          <p:xfrm>
            <a:off x="2580" y="2834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3" name="公式" r:id="rId28" imgW="114300" imgH="133350" progId="Equation.3">
                    <p:embed/>
                  </p:oleObj>
                </mc:Choice>
                <mc:Fallback>
                  <p:oleObj name="公式" r:id="rId28" imgW="114300" imgH="133350" progId="Equation.3">
                    <p:embed/>
                    <p:pic>
                      <p:nvPicPr>
                        <p:cNvPr id="0" name="图片 137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2834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55"/>
            <p:cNvGraphicFramePr>
              <a:graphicFrameLocks noChangeAspect="1"/>
            </p:cNvGraphicFramePr>
            <p:nvPr/>
          </p:nvGraphicFramePr>
          <p:xfrm>
            <a:off x="2544" y="3574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4" name="公式" r:id="rId30" imgW="95250" imgH="114300" progId="Equation.3">
                    <p:embed/>
                  </p:oleObj>
                </mc:Choice>
                <mc:Fallback>
                  <p:oleObj name="公式" r:id="rId30" imgW="95250" imgH="114300" progId="Equation.3">
                    <p:embed/>
                    <p:pic>
                      <p:nvPicPr>
                        <p:cNvPr id="0" name="图片 137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574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56"/>
            <p:cNvGraphicFramePr>
              <a:graphicFrameLocks noChangeAspect="1"/>
            </p:cNvGraphicFramePr>
            <p:nvPr/>
          </p:nvGraphicFramePr>
          <p:xfrm>
            <a:off x="2899" y="3600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5" name="公式" r:id="rId32" imgW="127000" imgH="139700" progId="Equation.3">
                    <p:embed/>
                  </p:oleObj>
                </mc:Choice>
                <mc:Fallback>
                  <p:oleObj name="公式" r:id="rId32" imgW="127000" imgH="139700" progId="Equation.3">
                    <p:embed/>
                    <p:pic>
                      <p:nvPicPr>
                        <p:cNvPr id="0" name="图片 137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9" y="3600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57"/>
            <p:cNvGraphicFramePr>
              <a:graphicFrameLocks noChangeAspect="1"/>
            </p:cNvGraphicFramePr>
            <p:nvPr/>
          </p:nvGraphicFramePr>
          <p:xfrm>
            <a:off x="3589" y="3574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6" name="公式" r:id="rId33" imgW="203200" imgH="177800" progId="Equation.3">
                    <p:embed/>
                  </p:oleObj>
                </mc:Choice>
                <mc:Fallback>
                  <p:oleObj name="公式" r:id="rId33" imgW="203200" imgH="177800" progId="Equation.3">
                    <p:embed/>
                    <p:pic>
                      <p:nvPicPr>
                        <p:cNvPr id="0" name="图片 13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9" y="3574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58"/>
            <p:cNvGraphicFramePr>
              <a:graphicFrameLocks noChangeAspect="1"/>
            </p:cNvGraphicFramePr>
            <p:nvPr/>
          </p:nvGraphicFramePr>
          <p:xfrm>
            <a:off x="2048" y="3600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7" name="公式" r:id="rId34" imgW="228600" imgH="139700" progId="Equation.3">
                    <p:embed/>
                  </p:oleObj>
                </mc:Choice>
                <mc:Fallback>
                  <p:oleObj name="公式" r:id="rId34" imgW="228600" imgH="139700" progId="Equation.3">
                    <p:embed/>
                    <p:pic>
                      <p:nvPicPr>
                        <p:cNvPr id="0" name="图片 13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3600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59"/>
            <p:cNvGraphicFramePr>
              <a:graphicFrameLocks noChangeAspect="1"/>
            </p:cNvGraphicFramePr>
            <p:nvPr/>
          </p:nvGraphicFramePr>
          <p:xfrm>
            <a:off x="1536" y="3606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8" name="公式" r:id="rId35" imgW="304165" imgH="177800" progId="Equation.3">
                    <p:embed/>
                  </p:oleObj>
                </mc:Choice>
                <mc:Fallback>
                  <p:oleObj name="公式" r:id="rId35" imgW="304165" imgH="177800" progId="Equation.3">
                    <p:embed/>
                    <p:pic>
                      <p:nvPicPr>
                        <p:cNvPr id="0" name="图片 137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606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60"/>
            <p:cNvGraphicFramePr>
              <a:graphicFrameLocks noChangeAspect="1"/>
            </p:cNvGraphicFramePr>
            <p:nvPr/>
          </p:nvGraphicFramePr>
          <p:xfrm>
            <a:off x="4021" y="3574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9" name="公式" r:id="rId36" imgW="203200" imgH="177800" progId="Equation.3">
                    <p:embed/>
                  </p:oleObj>
                </mc:Choice>
                <mc:Fallback>
                  <p:oleObj name="公式" r:id="rId36" imgW="203200" imgH="177800" progId="Equation.3">
                    <p:embed/>
                    <p:pic>
                      <p:nvPicPr>
                        <p:cNvPr id="0" name="图片 137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" y="3574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61"/>
            <p:cNvGraphicFramePr>
              <a:graphicFrameLocks noChangeAspect="1"/>
            </p:cNvGraphicFramePr>
            <p:nvPr/>
          </p:nvGraphicFramePr>
          <p:xfrm>
            <a:off x="768" y="3606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0" name="公式" r:id="rId37" imgW="292100" imgH="177800" progId="Equation.3">
                    <p:embed/>
                  </p:oleObj>
                </mc:Choice>
                <mc:Fallback>
                  <p:oleObj name="公式" r:id="rId37" imgW="292100" imgH="177800" progId="Equation.3">
                    <p:embed/>
                    <p:pic>
                      <p:nvPicPr>
                        <p:cNvPr id="0" name="图片 137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606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7" name="Object 62"/>
            <p:cNvGraphicFramePr>
              <a:graphicFrameLocks noChangeAspect="1"/>
            </p:cNvGraphicFramePr>
            <p:nvPr/>
          </p:nvGraphicFramePr>
          <p:xfrm>
            <a:off x="4367" y="3744"/>
            <a:ext cx="114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1" name="Equation" r:id="rId38" imgW="20116800" imgH="5181600" progId="Equation.DSMT4">
                    <p:embed/>
                  </p:oleObj>
                </mc:Choice>
                <mc:Fallback>
                  <p:oleObj name="Equation" r:id="rId38" imgW="20116800" imgH="5181600" progId="Equation.DSMT4">
                    <p:embed/>
                    <p:pic>
                      <p:nvPicPr>
                        <p:cNvPr id="0" name="图片 137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7" y="3744"/>
                          <a:ext cx="114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63"/>
            <p:cNvGraphicFramePr>
              <a:graphicFrameLocks noChangeAspect="1"/>
            </p:cNvGraphicFramePr>
            <p:nvPr/>
          </p:nvGraphicFramePr>
          <p:xfrm>
            <a:off x="2378" y="3222"/>
            <a:ext cx="12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2" name="公式" r:id="rId40" imgW="88900" imgH="164465" progId="Equation.3">
                    <p:embed/>
                  </p:oleObj>
                </mc:Choice>
                <mc:Fallback>
                  <p:oleObj name="公式" r:id="rId40" imgW="88900" imgH="164465" progId="Equation.3">
                    <p:embed/>
                    <p:pic>
                      <p:nvPicPr>
                        <p:cNvPr id="0" name="图片 137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3222"/>
                          <a:ext cx="12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9" name="Object 64"/>
            <p:cNvGraphicFramePr>
              <a:graphicFrameLocks noChangeAspect="1"/>
            </p:cNvGraphicFramePr>
            <p:nvPr/>
          </p:nvGraphicFramePr>
          <p:xfrm>
            <a:off x="2304" y="3829"/>
            <a:ext cx="26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3" name="公式" r:id="rId41" imgW="190500" imgH="165100" progId="Equation.3">
                    <p:embed/>
                  </p:oleObj>
                </mc:Choice>
                <mc:Fallback>
                  <p:oleObj name="公式" r:id="rId41" imgW="190500" imgH="165100" progId="Equation.3">
                    <p:embed/>
                    <p:pic>
                      <p:nvPicPr>
                        <p:cNvPr id="0" name="图片 137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829"/>
                          <a:ext cx="26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0" name="Oval 65"/>
            <p:cNvSpPr>
              <a:spLocks noChangeArrowheads="1"/>
            </p:cNvSpPr>
            <p:nvPr/>
          </p:nvSpPr>
          <p:spPr bwMode="auto">
            <a:xfrm>
              <a:off x="1473" y="3315"/>
              <a:ext cx="37" cy="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1" name="Oval 66"/>
            <p:cNvSpPr>
              <a:spLocks noChangeArrowheads="1"/>
            </p:cNvSpPr>
            <p:nvPr/>
          </p:nvSpPr>
          <p:spPr bwMode="auto">
            <a:xfrm>
              <a:off x="1997" y="3315"/>
              <a:ext cx="37" cy="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2" name="Oval 67"/>
            <p:cNvSpPr>
              <a:spLocks noChangeArrowheads="1"/>
            </p:cNvSpPr>
            <p:nvPr/>
          </p:nvSpPr>
          <p:spPr bwMode="auto">
            <a:xfrm>
              <a:off x="3045" y="3315"/>
              <a:ext cx="38" cy="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3" name="Oval 68"/>
            <p:cNvSpPr>
              <a:spLocks noChangeArrowheads="1"/>
            </p:cNvSpPr>
            <p:nvPr/>
          </p:nvSpPr>
          <p:spPr bwMode="auto">
            <a:xfrm>
              <a:off x="3570" y="3315"/>
              <a:ext cx="37" cy="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4" name="Line 69"/>
            <p:cNvSpPr>
              <a:spLocks noChangeShapeType="1"/>
            </p:cNvSpPr>
            <p:nvPr/>
          </p:nvSpPr>
          <p:spPr bwMode="auto">
            <a:xfrm>
              <a:off x="3604" y="3311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Oval 70"/>
            <p:cNvSpPr>
              <a:spLocks noChangeArrowheads="1"/>
            </p:cNvSpPr>
            <p:nvPr/>
          </p:nvSpPr>
          <p:spPr bwMode="auto">
            <a:xfrm>
              <a:off x="4091" y="3286"/>
              <a:ext cx="37" cy="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6" name="Oval 71"/>
            <p:cNvSpPr>
              <a:spLocks noChangeArrowheads="1"/>
            </p:cNvSpPr>
            <p:nvPr/>
          </p:nvSpPr>
          <p:spPr bwMode="auto">
            <a:xfrm>
              <a:off x="3570" y="3765"/>
              <a:ext cx="37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7" name="Line 72"/>
            <p:cNvSpPr>
              <a:spLocks noChangeShapeType="1"/>
            </p:cNvSpPr>
            <p:nvPr/>
          </p:nvSpPr>
          <p:spPr bwMode="auto">
            <a:xfrm>
              <a:off x="3083" y="3799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Oval 73"/>
            <p:cNvSpPr>
              <a:spLocks noChangeArrowheads="1"/>
            </p:cNvSpPr>
            <p:nvPr/>
          </p:nvSpPr>
          <p:spPr bwMode="auto">
            <a:xfrm>
              <a:off x="3045" y="3765"/>
              <a:ext cx="38" cy="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9" name="Oval 74"/>
            <p:cNvSpPr>
              <a:spLocks noChangeArrowheads="1"/>
            </p:cNvSpPr>
            <p:nvPr/>
          </p:nvSpPr>
          <p:spPr bwMode="auto">
            <a:xfrm>
              <a:off x="1473" y="3565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0" name="Oval 75"/>
            <p:cNvSpPr>
              <a:spLocks noChangeArrowheads="1"/>
            </p:cNvSpPr>
            <p:nvPr/>
          </p:nvSpPr>
          <p:spPr bwMode="auto">
            <a:xfrm>
              <a:off x="2004" y="3565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1" name="Oval 76"/>
            <p:cNvSpPr>
              <a:spLocks noChangeArrowheads="1"/>
            </p:cNvSpPr>
            <p:nvPr/>
          </p:nvSpPr>
          <p:spPr bwMode="auto">
            <a:xfrm>
              <a:off x="2516" y="3552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2" name="Oval 77"/>
            <p:cNvSpPr>
              <a:spLocks noChangeArrowheads="1"/>
            </p:cNvSpPr>
            <p:nvPr/>
          </p:nvSpPr>
          <p:spPr bwMode="auto">
            <a:xfrm>
              <a:off x="3046" y="3552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3" name="Oval 78"/>
            <p:cNvSpPr>
              <a:spLocks noChangeArrowheads="1"/>
            </p:cNvSpPr>
            <p:nvPr/>
          </p:nvSpPr>
          <p:spPr bwMode="auto">
            <a:xfrm>
              <a:off x="3570" y="3565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1781175" y="536575"/>
          <a:ext cx="960596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Document" r:id="rId1" imgW="4460875" imgH="631190" progId="Word.Document.8">
                  <p:embed/>
                </p:oleObj>
              </mc:Choice>
              <mc:Fallback>
                <p:oleObj name="Document" r:id="rId1" imgW="4460875" imgH="631190" progId="Word.Document.8">
                  <p:embed/>
                  <p:pic>
                    <p:nvPicPr>
                      <p:cNvPr id="0" name="图片 14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536575"/>
                        <a:ext cx="9605963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1922463" y="1697038"/>
          <a:ext cx="85502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Document" r:id="rId3" imgW="3671570" imgH="219710" progId="Word.Document.8">
                  <p:embed/>
                </p:oleObj>
              </mc:Choice>
              <mc:Fallback>
                <p:oleObj name="Document" r:id="rId3" imgW="3671570" imgH="219710" progId="Word.Document.8">
                  <p:embed/>
                  <p:pic>
                    <p:nvPicPr>
                      <p:cNvPr id="0" name="图片 14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1697038"/>
                        <a:ext cx="85502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5" name="Object 13"/>
          <p:cNvGraphicFramePr>
            <a:graphicFrameLocks noChangeAspect="1"/>
          </p:cNvGraphicFramePr>
          <p:nvPr/>
        </p:nvGraphicFramePr>
        <p:xfrm>
          <a:off x="2362201" y="2468564"/>
          <a:ext cx="6183313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5" imgW="2933700" imgH="838200" progId="Equation.DSMT4">
                  <p:embed/>
                </p:oleObj>
              </mc:Choice>
              <mc:Fallback>
                <p:oleObj name="Equation" r:id="rId5" imgW="2933700" imgH="838200" progId="Equation.DSMT4">
                  <p:embed/>
                  <p:pic>
                    <p:nvPicPr>
                      <p:cNvPr id="0" name="图片 14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2468564"/>
                        <a:ext cx="6183313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6" name="Object 14"/>
          <p:cNvGraphicFramePr>
            <a:graphicFrameLocks noChangeAspect="1"/>
          </p:cNvGraphicFramePr>
          <p:nvPr/>
        </p:nvGraphicFramePr>
        <p:xfrm>
          <a:off x="7135813" y="4183064"/>
          <a:ext cx="26273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7" imgW="1181100" imgH="190500" progId="Equation.DSMT4">
                  <p:embed/>
                </p:oleObj>
              </mc:Choice>
              <mc:Fallback>
                <p:oleObj name="Equation" r:id="rId7" imgW="1181100" imgH="190500" progId="Equation.DSMT4">
                  <p:embed/>
                  <p:pic>
                    <p:nvPicPr>
                      <p:cNvPr id="0" name="图片 14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3" y="4183064"/>
                        <a:ext cx="262731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7" name="Object 15"/>
          <p:cNvGraphicFramePr>
            <a:graphicFrameLocks noChangeAspect="1"/>
          </p:cNvGraphicFramePr>
          <p:nvPr/>
        </p:nvGraphicFramePr>
        <p:xfrm>
          <a:off x="1385311" y="4737533"/>
          <a:ext cx="934720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Document" r:id="rId9" imgW="4346575" imgH="812165" progId="Word.Document.8">
                  <p:embed/>
                </p:oleObj>
              </mc:Choice>
              <mc:Fallback>
                <p:oleObj name="Document" r:id="rId9" imgW="4346575" imgH="812165" progId="Word.Document.8">
                  <p:embed/>
                  <p:pic>
                    <p:nvPicPr>
                      <p:cNvPr id="0" name="图片 14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311" y="4737533"/>
                        <a:ext cx="9347200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566988" y="549275"/>
            <a:ext cx="7170737" cy="2165350"/>
            <a:chOff x="789" y="1248"/>
            <a:chExt cx="4517" cy="1364"/>
          </a:xfrm>
        </p:grpSpPr>
        <p:graphicFrame>
          <p:nvGraphicFramePr>
            <p:cNvPr id="22572" name="Object 3"/>
            <p:cNvGraphicFramePr>
              <a:graphicFrameLocks noChangeAspect="1"/>
            </p:cNvGraphicFramePr>
            <p:nvPr/>
          </p:nvGraphicFramePr>
          <p:xfrm>
            <a:off x="2676" y="124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4" name="公式" r:id="rId1" imgW="114300" imgH="133350" progId="Equation.3">
                    <p:embed/>
                  </p:oleObj>
                </mc:Choice>
                <mc:Fallback>
                  <p:oleObj name="公式" r:id="rId1" imgW="114300" imgH="133350" progId="Equation.3">
                    <p:embed/>
                    <p:pic>
                      <p:nvPicPr>
                        <p:cNvPr id="0" name="图片 157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124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3" name="Freeform 4"/>
            <p:cNvSpPr/>
            <p:nvPr/>
          </p:nvSpPr>
          <p:spPr bwMode="auto">
            <a:xfrm>
              <a:off x="789" y="2000"/>
              <a:ext cx="4081" cy="2"/>
            </a:xfrm>
            <a:custGeom>
              <a:avLst/>
              <a:gdLst>
                <a:gd name="T0" fmla="*/ 0 w 4477"/>
                <a:gd name="T1" fmla="*/ 0 h 4"/>
                <a:gd name="T2" fmla="*/ 3091 w 4477"/>
                <a:gd name="T3" fmla="*/ 1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Line 5"/>
            <p:cNvSpPr>
              <a:spLocks noChangeShapeType="1"/>
            </p:cNvSpPr>
            <p:nvPr/>
          </p:nvSpPr>
          <p:spPr bwMode="auto">
            <a:xfrm flipV="1">
              <a:off x="2588" y="1392"/>
              <a:ext cx="0" cy="122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Oval 6"/>
            <p:cNvSpPr>
              <a:spLocks noChangeArrowheads="1"/>
            </p:cNvSpPr>
            <p:nvPr/>
          </p:nvSpPr>
          <p:spPr bwMode="auto">
            <a:xfrm>
              <a:off x="2576" y="1805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6" name="Freeform 7"/>
            <p:cNvSpPr/>
            <p:nvPr/>
          </p:nvSpPr>
          <p:spPr bwMode="auto">
            <a:xfrm>
              <a:off x="2119" y="2002"/>
              <a:ext cx="472" cy="389"/>
            </a:xfrm>
            <a:custGeom>
              <a:avLst/>
              <a:gdLst>
                <a:gd name="T0" fmla="*/ 0 w 780"/>
                <a:gd name="T1" fmla="*/ 46 h 795"/>
                <a:gd name="T2" fmla="*/ 105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Line 8"/>
            <p:cNvSpPr>
              <a:spLocks noChangeShapeType="1"/>
            </p:cNvSpPr>
            <p:nvPr/>
          </p:nvSpPr>
          <p:spPr bwMode="auto">
            <a:xfrm>
              <a:off x="2600" y="1805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8" name="Oval 9"/>
            <p:cNvSpPr>
              <a:spLocks noChangeArrowheads="1"/>
            </p:cNvSpPr>
            <p:nvPr/>
          </p:nvSpPr>
          <p:spPr bwMode="auto">
            <a:xfrm>
              <a:off x="3049" y="1805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9" name="Oval 10"/>
            <p:cNvSpPr>
              <a:spLocks noChangeArrowheads="1"/>
            </p:cNvSpPr>
            <p:nvPr/>
          </p:nvSpPr>
          <p:spPr bwMode="auto">
            <a:xfrm>
              <a:off x="1609" y="1805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0" name="Line 11"/>
            <p:cNvSpPr>
              <a:spLocks noChangeShapeType="1"/>
            </p:cNvSpPr>
            <p:nvPr/>
          </p:nvSpPr>
          <p:spPr bwMode="auto">
            <a:xfrm>
              <a:off x="1634" y="1805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Freeform 12"/>
            <p:cNvSpPr/>
            <p:nvPr/>
          </p:nvSpPr>
          <p:spPr bwMode="auto">
            <a:xfrm>
              <a:off x="3064" y="2000"/>
              <a:ext cx="471" cy="389"/>
            </a:xfrm>
            <a:custGeom>
              <a:avLst/>
              <a:gdLst>
                <a:gd name="T0" fmla="*/ 0 w 780"/>
                <a:gd name="T1" fmla="*/ 46 h 795"/>
                <a:gd name="T2" fmla="*/ 103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Line 13"/>
            <p:cNvSpPr>
              <a:spLocks noChangeShapeType="1"/>
            </p:cNvSpPr>
            <p:nvPr/>
          </p:nvSpPr>
          <p:spPr bwMode="auto">
            <a:xfrm>
              <a:off x="2117" y="1805"/>
              <a:ext cx="0" cy="58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Line 14"/>
            <p:cNvSpPr>
              <a:spLocks noChangeShapeType="1"/>
            </p:cNvSpPr>
            <p:nvPr/>
          </p:nvSpPr>
          <p:spPr bwMode="auto">
            <a:xfrm>
              <a:off x="3083" y="1805"/>
              <a:ext cx="0" cy="58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Oval 15"/>
            <p:cNvSpPr>
              <a:spLocks noChangeArrowheads="1"/>
            </p:cNvSpPr>
            <p:nvPr/>
          </p:nvSpPr>
          <p:spPr bwMode="auto">
            <a:xfrm>
              <a:off x="2096" y="2383"/>
              <a:ext cx="35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5" name="Oval 16"/>
            <p:cNvSpPr>
              <a:spLocks noChangeArrowheads="1"/>
            </p:cNvSpPr>
            <p:nvPr/>
          </p:nvSpPr>
          <p:spPr bwMode="auto">
            <a:xfrm>
              <a:off x="2575" y="2002"/>
              <a:ext cx="34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6" name="Oval 17"/>
            <p:cNvSpPr>
              <a:spLocks noChangeArrowheads="1"/>
            </p:cNvSpPr>
            <p:nvPr/>
          </p:nvSpPr>
          <p:spPr bwMode="auto">
            <a:xfrm>
              <a:off x="3072" y="2352"/>
              <a:ext cx="35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7" name="Oval 18"/>
            <p:cNvSpPr>
              <a:spLocks noChangeArrowheads="1"/>
            </p:cNvSpPr>
            <p:nvPr/>
          </p:nvSpPr>
          <p:spPr bwMode="auto">
            <a:xfrm>
              <a:off x="3504" y="1994"/>
              <a:ext cx="35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8" name="Oval 19"/>
            <p:cNvSpPr>
              <a:spLocks noChangeArrowheads="1"/>
            </p:cNvSpPr>
            <p:nvPr/>
          </p:nvSpPr>
          <p:spPr bwMode="auto">
            <a:xfrm>
              <a:off x="3504" y="1796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9" name="Line 20"/>
            <p:cNvSpPr>
              <a:spLocks noChangeShapeType="1"/>
            </p:cNvSpPr>
            <p:nvPr/>
          </p:nvSpPr>
          <p:spPr bwMode="auto">
            <a:xfrm>
              <a:off x="3528" y="1802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Oval 21"/>
            <p:cNvSpPr>
              <a:spLocks noChangeArrowheads="1"/>
            </p:cNvSpPr>
            <p:nvPr/>
          </p:nvSpPr>
          <p:spPr bwMode="auto">
            <a:xfrm>
              <a:off x="3977" y="1796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91" name="Freeform 22"/>
            <p:cNvSpPr/>
            <p:nvPr/>
          </p:nvSpPr>
          <p:spPr bwMode="auto">
            <a:xfrm>
              <a:off x="1160" y="1988"/>
              <a:ext cx="472" cy="389"/>
            </a:xfrm>
            <a:custGeom>
              <a:avLst/>
              <a:gdLst>
                <a:gd name="T0" fmla="*/ 0 w 780"/>
                <a:gd name="T1" fmla="*/ 46 h 795"/>
                <a:gd name="T2" fmla="*/ 105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Oval 23"/>
            <p:cNvSpPr>
              <a:spLocks noChangeArrowheads="1"/>
            </p:cNvSpPr>
            <p:nvPr/>
          </p:nvSpPr>
          <p:spPr bwMode="auto">
            <a:xfrm>
              <a:off x="1584" y="1988"/>
              <a:ext cx="34" cy="3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593" name="Object 24"/>
            <p:cNvGraphicFramePr>
              <a:graphicFrameLocks noChangeAspect="1"/>
            </p:cNvGraphicFramePr>
            <p:nvPr/>
          </p:nvGraphicFramePr>
          <p:xfrm>
            <a:off x="4920" y="192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5" name="公式" r:id="rId4" imgW="95250" imgH="114300" progId="Equation.3">
                    <p:embed/>
                  </p:oleObj>
                </mc:Choice>
                <mc:Fallback>
                  <p:oleObj name="公式" r:id="rId4" imgW="95250" imgH="114300" progId="Equation.3">
                    <p:embed/>
                    <p:pic>
                      <p:nvPicPr>
                        <p:cNvPr id="0" name="图片 157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0" y="192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4" name="Object 25"/>
            <p:cNvGraphicFramePr>
              <a:graphicFrameLocks noChangeAspect="1"/>
            </p:cNvGraphicFramePr>
            <p:nvPr/>
          </p:nvGraphicFramePr>
          <p:xfrm>
            <a:off x="2640" y="1988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6" name="公式" r:id="rId6" imgW="95250" imgH="114300" progId="Equation.3">
                    <p:embed/>
                  </p:oleObj>
                </mc:Choice>
                <mc:Fallback>
                  <p:oleObj name="公式" r:id="rId6" imgW="95250" imgH="114300" progId="Equation.3">
                    <p:embed/>
                    <p:pic>
                      <p:nvPicPr>
                        <p:cNvPr id="0" name="图片 157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988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5" name="Object 26"/>
            <p:cNvGraphicFramePr>
              <a:graphicFrameLocks noChangeAspect="1"/>
            </p:cNvGraphicFramePr>
            <p:nvPr/>
          </p:nvGraphicFramePr>
          <p:xfrm>
            <a:off x="3072" y="2016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7" name="公式" r:id="rId8" imgW="127000" imgH="139700" progId="Equation.3">
                    <p:embed/>
                  </p:oleObj>
                </mc:Choice>
                <mc:Fallback>
                  <p:oleObj name="公式" r:id="rId8" imgW="127000" imgH="139700" progId="Equation.3">
                    <p:embed/>
                    <p:pic>
                      <p:nvPicPr>
                        <p:cNvPr id="0" name="图片 157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016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6" name="Object 27"/>
            <p:cNvGraphicFramePr>
              <a:graphicFrameLocks noChangeAspect="1"/>
            </p:cNvGraphicFramePr>
            <p:nvPr/>
          </p:nvGraphicFramePr>
          <p:xfrm>
            <a:off x="3541" y="2016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8" name="公式" r:id="rId10" imgW="203200" imgH="177800" progId="Equation.3">
                    <p:embed/>
                  </p:oleObj>
                </mc:Choice>
                <mc:Fallback>
                  <p:oleObj name="公式" r:id="rId10" imgW="203200" imgH="177800" progId="Equation.3">
                    <p:embed/>
                    <p:pic>
                      <p:nvPicPr>
                        <p:cNvPr id="0" name="图片 157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2016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7" name="Object 28"/>
            <p:cNvGraphicFramePr>
              <a:graphicFrameLocks noChangeAspect="1"/>
            </p:cNvGraphicFramePr>
            <p:nvPr/>
          </p:nvGraphicFramePr>
          <p:xfrm>
            <a:off x="2144" y="1988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9" name="公式" r:id="rId12" imgW="228600" imgH="139700" progId="Equation.3">
                    <p:embed/>
                  </p:oleObj>
                </mc:Choice>
                <mc:Fallback>
                  <p:oleObj name="公式" r:id="rId12" imgW="228600" imgH="139700" progId="Equation.3">
                    <p:embed/>
                    <p:pic>
                      <p:nvPicPr>
                        <p:cNvPr id="0" name="图片 157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" y="1988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8" name="Object 29"/>
            <p:cNvGraphicFramePr>
              <a:graphicFrameLocks noChangeAspect="1"/>
            </p:cNvGraphicFramePr>
            <p:nvPr/>
          </p:nvGraphicFramePr>
          <p:xfrm>
            <a:off x="1584" y="2016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0" name="公式" r:id="rId14" imgW="304165" imgH="177800" progId="Equation.3">
                    <p:embed/>
                  </p:oleObj>
                </mc:Choice>
                <mc:Fallback>
                  <p:oleObj name="公式" r:id="rId14" imgW="304165" imgH="177800" progId="Equation.3">
                    <p:embed/>
                    <p:pic>
                      <p:nvPicPr>
                        <p:cNvPr id="0" name="图片 157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016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9" name="Object 30"/>
            <p:cNvGraphicFramePr>
              <a:graphicFrameLocks noChangeAspect="1"/>
            </p:cNvGraphicFramePr>
            <p:nvPr/>
          </p:nvGraphicFramePr>
          <p:xfrm>
            <a:off x="3973" y="2010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1" name="公式" r:id="rId16" imgW="203200" imgH="177800" progId="Equation.3">
                    <p:embed/>
                  </p:oleObj>
                </mc:Choice>
                <mc:Fallback>
                  <p:oleObj name="公式" r:id="rId16" imgW="203200" imgH="177800" progId="Equation.3">
                    <p:embed/>
                    <p:pic>
                      <p:nvPicPr>
                        <p:cNvPr id="0" name="图片 158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2010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0" name="Object 31"/>
            <p:cNvGraphicFramePr>
              <a:graphicFrameLocks noChangeAspect="1"/>
            </p:cNvGraphicFramePr>
            <p:nvPr/>
          </p:nvGraphicFramePr>
          <p:xfrm>
            <a:off x="989" y="2022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2" name="公式" r:id="rId18" imgW="292100" imgH="177800" progId="Equation.3">
                    <p:embed/>
                  </p:oleObj>
                </mc:Choice>
                <mc:Fallback>
                  <p:oleObj name="公式" r:id="rId18" imgW="292100" imgH="177800" progId="Equation.3">
                    <p:embed/>
                    <p:pic>
                      <p:nvPicPr>
                        <p:cNvPr id="0" name="图片 158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2022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01" name="Oval 32"/>
            <p:cNvSpPr>
              <a:spLocks noChangeArrowheads="1"/>
            </p:cNvSpPr>
            <p:nvPr/>
          </p:nvSpPr>
          <p:spPr bwMode="auto">
            <a:xfrm>
              <a:off x="1165" y="2372"/>
              <a:ext cx="35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602" name="Oval 33"/>
            <p:cNvSpPr>
              <a:spLocks noChangeArrowheads="1"/>
            </p:cNvSpPr>
            <p:nvPr/>
          </p:nvSpPr>
          <p:spPr bwMode="auto">
            <a:xfrm>
              <a:off x="2082" y="1805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603" name="Object 34"/>
            <p:cNvGraphicFramePr>
              <a:graphicFrameLocks noChangeAspect="1"/>
            </p:cNvGraphicFramePr>
            <p:nvPr/>
          </p:nvGraphicFramePr>
          <p:xfrm>
            <a:off x="4151" y="2208"/>
            <a:ext cx="115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3" name="Equation" r:id="rId20" imgW="20421600" imgH="5181600" progId="Equation.DSMT4">
                    <p:embed/>
                  </p:oleObj>
                </mc:Choice>
                <mc:Fallback>
                  <p:oleObj name="Equation" r:id="rId20" imgW="20421600" imgH="5181600" progId="Equation.DSMT4">
                    <p:embed/>
                    <p:pic>
                      <p:nvPicPr>
                        <p:cNvPr id="0" name="图片 158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" y="2208"/>
                          <a:ext cx="115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4" name="Object 35"/>
            <p:cNvGraphicFramePr>
              <a:graphicFrameLocks noChangeAspect="1"/>
            </p:cNvGraphicFramePr>
            <p:nvPr/>
          </p:nvGraphicFramePr>
          <p:xfrm>
            <a:off x="2304" y="2400"/>
            <a:ext cx="31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4" name="公式" r:id="rId22" imgW="228600" imgH="139700" progId="Equation.3">
                    <p:embed/>
                  </p:oleObj>
                </mc:Choice>
                <mc:Fallback>
                  <p:oleObj name="公式" r:id="rId22" imgW="228600" imgH="139700" progId="Equation.3">
                    <p:embed/>
                    <p:pic>
                      <p:nvPicPr>
                        <p:cNvPr id="0" name="图片 158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400"/>
                          <a:ext cx="31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05" name="Line 36"/>
            <p:cNvSpPr>
              <a:spLocks noChangeShapeType="1"/>
            </p:cNvSpPr>
            <p:nvPr/>
          </p:nvSpPr>
          <p:spPr bwMode="auto">
            <a:xfrm>
              <a:off x="2592" y="2448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606" name="Object 37"/>
            <p:cNvGraphicFramePr>
              <a:graphicFrameLocks noChangeAspect="1"/>
            </p:cNvGraphicFramePr>
            <p:nvPr/>
          </p:nvGraphicFramePr>
          <p:xfrm>
            <a:off x="2423" y="1712"/>
            <a:ext cx="12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5" name="公式" r:id="rId23" imgW="88900" imgH="164465" progId="Equation.3">
                    <p:embed/>
                  </p:oleObj>
                </mc:Choice>
                <mc:Fallback>
                  <p:oleObj name="公式" r:id="rId23" imgW="88900" imgH="164465" progId="Equation.3">
                    <p:embed/>
                    <p:pic>
                      <p:nvPicPr>
                        <p:cNvPr id="0" name="图片 158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3" y="1712"/>
                          <a:ext cx="121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8"/>
          <p:cNvGrpSpPr/>
          <p:nvPr/>
        </p:nvGrpSpPr>
        <p:grpSpPr bwMode="auto">
          <a:xfrm>
            <a:off x="2566988" y="3141663"/>
            <a:ext cx="7159624" cy="2165350"/>
            <a:chOff x="789" y="2620"/>
            <a:chExt cx="4510" cy="1364"/>
          </a:xfrm>
        </p:grpSpPr>
        <p:graphicFrame>
          <p:nvGraphicFramePr>
            <p:cNvPr id="22532" name="Object 39"/>
            <p:cNvGraphicFramePr>
              <a:graphicFrameLocks noChangeAspect="1"/>
            </p:cNvGraphicFramePr>
            <p:nvPr/>
          </p:nvGraphicFramePr>
          <p:xfrm>
            <a:off x="2676" y="2620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6" name="公式" r:id="rId25" imgW="114300" imgH="133350" progId="Equation.3">
                    <p:embed/>
                  </p:oleObj>
                </mc:Choice>
                <mc:Fallback>
                  <p:oleObj name="公式" r:id="rId25" imgW="114300" imgH="133350" progId="Equation.3">
                    <p:embed/>
                    <p:pic>
                      <p:nvPicPr>
                        <p:cNvPr id="0" name="图片 158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2620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3" name="Freeform 40"/>
            <p:cNvSpPr/>
            <p:nvPr/>
          </p:nvSpPr>
          <p:spPr bwMode="auto">
            <a:xfrm>
              <a:off x="789" y="3372"/>
              <a:ext cx="4081" cy="2"/>
            </a:xfrm>
            <a:custGeom>
              <a:avLst/>
              <a:gdLst>
                <a:gd name="T0" fmla="*/ 0 w 4477"/>
                <a:gd name="T1" fmla="*/ 0 h 4"/>
                <a:gd name="T2" fmla="*/ 3091 w 4477"/>
                <a:gd name="T3" fmla="*/ 1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" name="Line 41"/>
            <p:cNvSpPr>
              <a:spLocks noChangeShapeType="1"/>
            </p:cNvSpPr>
            <p:nvPr/>
          </p:nvSpPr>
          <p:spPr bwMode="auto">
            <a:xfrm flipV="1">
              <a:off x="2588" y="2764"/>
              <a:ext cx="0" cy="122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Oval 42"/>
            <p:cNvSpPr>
              <a:spLocks noChangeArrowheads="1"/>
            </p:cNvSpPr>
            <p:nvPr/>
          </p:nvSpPr>
          <p:spPr bwMode="auto">
            <a:xfrm>
              <a:off x="2576" y="3177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6" name="Freeform 43"/>
            <p:cNvSpPr/>
            <p:nvPr/>
          </p:nvSpPr>
          <p:spPr bwMode="auto">
            <a:xfrm>
              <a:off x="2119" y="3374"/>
              <a:ext cx="472" cy="389"/>
            </a:xfrm>
            <a:custGeom>
              <a:avLst/>
              <a:gdLst>
                <a:gd name="T0" fmla="*/ 0 w 780"/>
                <a:gd name="T1" fmla="*/ 46 h 795"/>
                <a:gd name="T2" fmla="*/ 105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44"/>
            <p:cNvSpPr>
              <a:spLocks noChangeShapeType="1"/>
            </p:cNvSpPr>
            <p:nvPr/>
          </p:nvSpPr>
          <p:spPr bwMode="auto">
            <a:xfrm>
              <a:off x="2600" y="3177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Oval 45"/>
            <p:cNvSpPr>
              <a:spLocks noChangeArrowheads="1"/>
            </p:cNvSpPr>
            <p:nvPr/>
          </p:nvSpPr>
          <p:spPr bwMode="auto">
            <a:xfrm>
              <a:off x="3049" y="3177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9" name="Oval 46"/>
            <p:cNvSpPr>
              <a:spLocks noChangeArrowheads="1"/>
            </p:cNvSpPr>
            <p:nvPr/>
          </p:nvSpPr>
          <p:spPr bwMode="auto">
            <a:xfrm>
              <a:off x="1609" y="3177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0" name="Line 47"/>
            <p:cNvSpPr>
              <a:spLocks noChangeShapeType="1"/>
            </p:cNvSpPr>
            <p:nvPr/>
          </p:nvSpPr>
          <p:spPr bwMode="auto">
            <a:xfrm>
              <a:off x="1634" y="3177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Freeform 48"/>
            <p:cNvSpPr/>
            <p:nvPr/>
          </p:nvSpPr>
          <p:spPr bwMode="auto">
            <a:xfrm>
              <a:off x="3064" y="3372"/>
              <a:ext cx="471" cy="389"/>
            </a:xfrm>
            <a:custGeom>
              <a:avLst/>
              <a:gdLst>
                <a:gd name="T0" fmla="*/ 0 w 780"/>
                <a:gd name="T1" fmla="*/ 46 h 795"/>
                <a:gd name="T2" fmla="*/ 103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49"/>
            <p:cNvSpPr>
              <a:spLocks noChangeShapeType="1"/>
            </p:cNvSpPr>
            <p:nvPr/>
          </p:nvSpPr>
          <p:spPr bwMode="auto">
            <a:xfrm>
              <a:off x="2117" y="3177"/>
              <a:ext cx="0" cy="58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50"/>
            <p:cNvSpPr>
              <a:spLocks noChangeShapeType="1"/>
            </p:cNvSpPr>
            <p:nvPr/>
          </p:nvSpPr>
          <p:spPr bwMode="auto">
            <a:xfrm>
              <a:off x="3083" y="3177"/>
              <a:ext cx="0" cy="58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Oval 51"/>
            <p:cNvSpPr>
              <a:spLocks noChangeArrowheads="1"/>
            </p:cNvSpPr>
            <p:nvPr/>
          </p:nvSpPr>
          <p:spPr bwMode="auto">
            <a:xfrm>
              <a:off x="2096" y="3744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5" name="Oval 52"/>
            <p:cNvSpPr>
              <a:spLocks noChangeArrowheads="1"/>
            </p:cNvSpPr>
            <p:nvPr/>
          </p:nvSpPr>
          <p:spPr bwMode="auto">
            <a:xfrm>
              <a:off x="3072" y="3724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6" name="Oval 53"/>
            <p:cNvSpPr>
              <a:spLocks noChangeArrowheads="1"/>
            </p:cNvSpPr>
            <p:nvPr/>
          </p:nvSpPr>
          <p:spPr bwMode="auto">
            <a:xfrm>
              <a:off x="3504" y="3360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7" name="Line 54"/>
            <p:cNvSpPr>
              <a:spLocks noChangeShapeType="1"/>
            </p:cNvSpPr>
            <p:nvPr/>
          </p:nvSpPr>
          <p:spPr bwMode="auto">
            <a:xfrm>
              <a:off x="3528" y="3174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Oval 55"/>
            <p:cNvSpPr>
              <a:spLocks noChangeArrowheads="1"/>
            </p:cNvSpPr>
            <p:nvPr/>
          </p:nvSpPr>
          <p:spPr bwMode="auto">
            <a:xfrm>
              <a:off x="3977" y="3168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9" name="Freeform 56"/>
            <p:cNvSpPr/>
            <p:nvPr/>
          </p:nvSpPr>
          <p:spPr bwMode="auto">
            <a:xfrm>
              <a:off x="1160" y="3360"/>
              <a:ext cx="472" cy="389"/>
            </a:xfrm>
            <a:custGeom>
              <a:avLst/>
              <a:gdLst>
                <a:gd name="T0" fmla="*/ 0 w 780"/>
                <a:gd name="T1" fmla="*/ 46 h 795"/>
                <a:gd name="T2" fmla="*/ 105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Oval 57"/>
            <p:cNvSpPr>
              <a:spLocks noChangeArrowheads="1"/>
            </p:cNvSpPr>
            <p:nvPr/>
          </p:nvSpPr>
          <p:spPr bwMode="auto">
            <a:xfrm>
              <a:off x="1584" y="3360"/>
              <a:ext cx="34" cy="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551" name="Object 58"/>
            <p:cNvGraphicFramePr>
              <a:graphicFrameLocks noChangeAspect="1"/>
            </p:cNvGraphicFramePr>
            <p:nvPr/>
          </p:nvGraphicFramePr>
          <p:xfrm>
            <a:off x="4920" y="3292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7" name="公式" r:id="rId27" imgW="95250" imgH="114300" progId="Equation.3">
                    <p:embed/>
                  </p:oleObj>
                </mc:Choice>
                <mc:Fallback>
                  <p:oleObj name="公式" r:id="rId27" imgW="95250" imgH="114300" progId="Equation.3">
                    <p:embed/>
                    <p:pic>
                      <p:nvPicPr>
                        <p:cNvPr id="0" name="图片 158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0" y="3292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2" name="Object 59"/>
            <p:cNvGraphicFramePr>
              <a:graphicFrameLocks noChangeAspect="1"/>
            </p:cNvGraphicFramePr>
            <p:nvPr/>
          </p:nvGraphicFramePr>
          <p:xfrm>
            <a:off x="2640" y="336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8" name="公式" r:id="rId29" imgW="95250" imgH="114300" progId="Equation.3">
                    <p:embed/>
                  </p:oleObj>
                </mc:Choice>
                <mc:Fallback>
                  <p:oleObj name="公式" r:id="rId29" imgW="95250" imgH="114300" progId="Equation.3">
                    <p:embed/>
                    <p:pic>
                      <p:nvPicPr>
                        <p:cNvPr id="0" name="图片 158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36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3" name="Object 60"/>
            <p:cNvGraphicFramePr>
              <a:graphicFrameLocks noChangeAspect="1"/>
            </p:cNvGraphicFramePr>
            <p:nvPr/>
          </p:nvGraphicFramePr>
          <p:xfrm>
            <a:off x="3072" y="3388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9" name="公式" r:id="rId31" imgW="127000" imgH="139700" progId="Equation.3">
                    <p:embed/>
                  </p:oleObj>
                </mc:Choice>
                <mc:Fallback>
                  <p:oleObj name="公式" r:id="rId31" imgW="127000" imgH="139700" progId="Equation.3">
                    <p:embed/>
                    <p:pic>
                      <p:nvPicPr>
                        <p:cNvPr id="0" name="图片 158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388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61"/>
            <p:cNvGraphicFramePr>
              <a:graphicFrameLocks noChangeAspect="1"/>
            </p:cNvGraphicFramePr>
            <p:nvPr/>
          </p:nvGraphicFramePr>
          <p:xfrm>
            <a:off x="3541" y="3388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0" name="公式" r:id="rId32" imgW="203200" imgH="177800" progId="Equation.3">
                    <p:embed/>
                  </p:oleObj>
                </mc:Choice>
                <mc:Fallback>
                  <p:oleObj name="公式" r:id="rId32" imgW="203200" imgH="177800" progId="Equation.3">
                    <p:embed/>
                    <p:pic>
                      <p:nvPicPr>
                        <p:cNvPr id="0" name="图片 158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3388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5" name="Object 62"/>
            <p:cNvGraphicFramePr>
              <a:graphicFrameLocks noChangeAspect="1"/>
            </p:cNvGraphicFramePr>
            <p:nvPr/>
          </p:nvGraphicFramePr>
          <p:xfrm>
            <a:off x="2144" y="3375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1" name="公式" r:id="rId33" imgW="228600" imgH="139700" progId="Equation.3">
                    <p:embed/>
                  </p:oleObj>
                </mc:Choice>
                <mc:Fallback>
                  <p:oleObj name="公式" r:id="rId33" imgW="228600" imgH="139700" progId="Equation.3">
                    <p:embed/>
                    <p:pic>
                      <p:nvPicPr>
                        <p:cNvPr id="0" name="图片 158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" y="3375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6" name="Object 63"/>
            <p:cNvGraphicFramePr>
              <a:graphicFrameLocks noChangeAspect="1"/>
            </p:cNvGraphicFramePr>
            <p:nvPr/>
          </p:nvGraphicFramePr>
          <p:xfrm>
            <a:off x="1584" y="3388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2" name="公式" r:id="rId34" imgW="304165" imgH="177800" progId="Equation.3">
                    <p:embed/>
                  </p:oleObj>
                </mc:Choice>
                <mc:Fallback>
                  <p:oleObj name="公式" r:id="rId34" imgW="304165" imgH="177800" progId="Equation.3">
                    <p:embed/>
                    <p:pic>
                      <p:nvPicPr>
                        <p:cNvPr id="0" name="图片 158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388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7" name="Object 64"/>
            <p:cNvGraphicFramePr>
              <a:graphicFrameLocks noChangeAspect="1"/>
            </p:cNvGraphicFramePr>
            <p:nvPr/>
          </p:nvGraphicFramePr>
          <p:xfrm>
            <a:off x="3973" y="3382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3" name="公式" r:id="rId35" imgW="203200" imgH="177800" progId="Equation.3">
                    <p:embed/>
                  </p:oleObj>
                </mc:Choice>
                <mc:Fallback>
                  <p:oleObj name="公式" r:id="rId35" imgW="203200" imgH="177800" progId="Equation.3">
                    <p:embed/>
                    <p:pic>
                      <p:nvPicPr>
                        <p:cNvPr id="0" name="图片 158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3382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8" name="Object 65"/>
            <p:cNvGraphicFramePr>
              <a:graphicFrameLocks noChangeAspect="1"/>
            </p:cNvGraphicFramePr>
            <p:nvPr/>
          </p:nvGraphicFramePr>
          <p:xfrm>
            <a:off x="989" y="3394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4" name="公式" r:id="rId36" imgW="292100" imgH="177800" progId="Equation.3">
                    <p:embed/>
                  </p:oleObj>
                </mc:Choice>
                <mc:Fallback>
                  <p:oleObj name="公式" r:id="rId36" imgW="292100" imgH="177800" progId="Equation.3">
                    <p:embed/>
                    <p:pic>
                      <p:nvPicPr>
                        <p:cNvPr id="0" name="图片 158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3394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9" name="Oval 66"/>
            <p:cNvSpPr>
              <a:spLocks noChangeArrowheads="1"/>
            </p:cNvSpPr>
            <p:nvPr/>
          </p:nvSpPr>
          <p:spPr bwMode="auto">
            <a:xfrm>
              <a:off x="2082" y="3177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560" name="Object 67"/>
            <p:cNvGraphicFramePr>
              <a:graphicFrameLocks noChangeAspect="1"/>
            </p:cNvGraphicFramePr>
            <p:nvPr/>
          </p:nvGraphicFramePr>
          <p:xfrm>
            <a:off x="4158" y="3580"/>
            <a:ext cx="114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5" name="Equation" r:id="rId37" imgW="20116800" imgH="5181600" progId="Equation.DSMT4">
                    <p:embed/>
                  </p:oleObj>
                </mc:Choice>
                <mc:Fallback>
                  <p:oleObj name="Equation" r:id="rId37" imgW="20116800" imgH="5181600" progId="Equation.DSMT4">
                    <p:embed/>
                    <p:pic>
                      <p:nvPicPr>
                        <p:cNvPr id="0" name="图片 158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8" y="3580"/>
                          <a:ext cx="114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1" name="Object 68"/>
            <p:cNvGraphicFramePr>
              <a:graphicFrameLocks noChangeAspect="1"/>
            </p:cNvGraphicFramePr>
            <p:nvPr/>
          </p:nvGraphicFramePr>
          <p:xfrm>
            <a:off x="2304" y="3772"/>
            <a:ext cx="31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6" name="公式" r:id="rId39" imgW="228600" imgH="139700" progId="Equation.3">
                    <p:embed/>
                  </p:oleObj>
                </mc:Choice>
                <mc:Fallback>
                  <p:oleObj name="公式" r:id="rId39" imgW="228600" imgH="139700" progId="Equation.3">
                    <p:embed/>
                    <p:pic>
                      <p:nvPicPr>
                        <p:cNvPr id="0" name="图片 158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772"/>
                          <a:ext cx="31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2" name="Line 69"/>
            <p:cNvSpPr>
              <a:spLocks noChangeShapeType="1"/>
            </p:cNvSpPr>
            <p:nvPr/>
          </p:nvSpPr>
          <p:spPr bwMode="auto">
            <a:xfrm>
              <a:off x="2592" y="3820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63" name="Object 70"/>
            <p:cNvGraphicFramePr>
              <a:graphicFrameLocks noChangeAspect="1"/>
            </p:cNvGraphicFramePr>
            <p:nvPr/>
          </p:nvGraphicFramePr>
          <p:xfrm>
            <a:off x="2423" y="3084"/>
            <a:ext cx="12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7" name="公式" r:id="rId40" imgW="88900" imgH="164465" progId="Equation.3">
                    <p:embed/>
                  </p:oleObj>
                </mc:Choice>
                <mc:Fallback>
                  <p:oleObj name="公式" r:id="rId40" imgW="88900" imgH="164465" progId="Equation.3">
                    <p:embed/>
                    <p:pic>
                      <p:nvPicPr>
                        <p:cNvPr id="0" name="图片 158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3" y="3084"/>
                          <a:ext cx="121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4" name="Oval 71"/>
            <p:cNvSpPr>
              <a:spLocks noChangeArrowheads="1"/>
            </p:cNvSpPr>
            <p:nvPr/>
          </p:nvSpPr>
          <p:spPr bwMode="auto">
            <a:xfrm>
              <a:off x="1165" y="3724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5" name="Oval 72"/>
            <p:cNvSpPr>
              <a:spLocks noChangeArrowheads="1"/>
            </p:cNvSpPr>
            <p:nvPr/>
          </p:nvSpPr>
          <p:spPr bwMode="auto">
            <a:xfrm>
              <a:off x="2558" y="3264"/>
              <a:ext cx="34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6" name="Oval 73"/>
            <p:cNvSpPr>
              <a:spLocks noChangeArrowheads="1"/>
            </p:cNvSpPr>
            <p:nvPr/>
          </p:nvSpPr>
          <p:spPr bwMode="auto">
            <a:xfrm>
              <a:off x="2096" y="3456"/>
              <a:ext cx="34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7" name="Oval 74"/>
            <p:cNvSpPr>
              <a:spLocks noChangeArrowheads="1"/>
            </p:cNvSpPr>
            <p:nvPr/>
          </p:nvSpPr>
          <p:spPr bwMode="auto">
            <a:xfrm>
              <a:off x="3072" y="3456"/>
              <a:ext cx="34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8" name="Oval 75"/>
            <p:cNvSpPr>
              <a:spLocks noChangeArrowheads="1"/>
            </p:cNvSpPr>
            <p:nvPr/>
          </p:nvSpPr>
          <p:spPr bwMode="auto">
            <a:xfrm>
              <a:off x="1598" y="3264"/>
              <a:ext cx="34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9" name="Oval 76"/>
            <p:cNvSpPr>
              <a:spLocks noChangeArrowheads="1"/>
            </p:cNvSpPr>
            <p:nvPr/>
          </p:nvSpPr>
          <p:spPr bwMode="auto">
            <a:xfrm>
              <a:off x="3504" y="3264"/>
              <a:ext cx="34" cy="3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0" name="Oval 77"/>
            <p:cNvSpPr>
              <a:spLocks noChangeArrowheads="1"/>
            </p:cNvSpPr>
            <p:nvPr/>
          </p:nvSpPr>
          <p:spPr bwMode="auto">
            <a:xfrm>
              <a:off x="2558" y="3388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1" name="Oval 78"/>
            <p:cNvSpPr>
              <a:spLocks noChangeArrowheads="1"/>
            </p:cNvSpPr>
            <p:nvPr/>
          </p:nvSpPr>
          <p:spPr bwMode="auto">
            <a:xfrm>
              <a:off x="3504" y="3163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3778" name="Object 2"/>
          <p:cNvGraphicFramePr>
            <a:graphicFrameLocks noChangeAspect="1"/>
          </p:cNvGraphicFramePr>
          <p:nvPr/>
        </p:nvGraphicFramePr>
        <p:xfrm>
          <a:off x="1828801" y="1284514"/>
          <a:ext cx="9631790" cy="4963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Document" r:id="rId1" imgW="4648200" imgH="2392680" progId="Word.Document.8">
                  <p:embed/>
                </p:oleObj>
              </mc:Choice>
              <mc:Fallback>
                <p:oleObj name="Document" r:id="rId1" imgW="4648200" imgH="2392680" progId="Word.Document.8">
                  <p:embed/>
                  <p:pic>
                    <p:nvPicPr>
                      <p:cNvPr id="0" name="图片 16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284514"/>
                        <a:ext cx="9631790" cy="4963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3783" name="Object 7"/>
          <p:cNvGraphicFramePr>
            <a:graphicFrameLocks noChangeAspect="1"/>
          </p:cNvGraphicFramePr>
          <p:nvPr/>
        </p:nvGraphicFramePr>
        <p:xfrm>
          <a:off x="1901826" y="603250"/>
          <a:ext cx="111172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文档" r:id="rId3" imgW="6513830" imgH="281940" progId="Word.Document.8">
                  <p:embed/>
                </p:oleObj>
              </mc:Choice>
              <mc:Fallback>
                <p:oleObj name="文档" r:id="rId3" imgW="6513830" imgH="281940" progId="Word.Document.8">
                  <p:embed/>
                  <p:pic>
                    <p:nvPicPr>
                      <p:cNvPr id="0" name="图片 16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6" y="603250"/>
                        <a:ext cx="111172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995488" y="563563"/>
          <a:ext cx="94107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8" name="Document" r:id="rId1" imgW="4335780" imgH="286385" progId="Word.Document.8">
                  <p:embed/>
                </p:oleObj>
              </mc:Choice>
              <mc:Fallback>
                <p:oleObj name="Document" r:id="rId1" imgW="4335780" imgH="286385" progId="Word.Document.8">
                  <p:embed/>
                  <p:pic>
                    <p:nvPicPr>
                      <p:cNvPr id="0" name="图片 17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563563"/>
                        <a:ext cx="94107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03" name="Object 3"/>
          <p:cNvGraphicFramePr>
            <a:graphicFrameLocks noChangeAspect="1"/>
          </p:cNvGraphicFramePr>
          <p:nvPr/>
        </p:nvGraphicFramePr>
        <p:xfrm>
          <a:off x="2484438" y="1524000"/>
          <a:ext cx="8626475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9" name="Document" r:id="rId3" imgW="3924300" imgH="861060" progId="Word.Document.8">
                  <p:embed/>
                </p:oleObj>
              </mc:Choice>
              <mc:Fallback>
                <p:oleObj name="Document" r:id="rId3" imgW="3924300" imgH="861060" progId="Word.Document.8">
                  <p:embed/>
                  <p:pic>
                    <p:nvPicPr>
                      <p:cNvPr id="0" name="图片 17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524000"/>
                        <a:ext cx="8626475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2438401" y="2743200"/>
            <a:ext cx="6149975" cy="2514600"/>
            <a:chOff x="806" y="2448"/>
            <a:chExt cx="3874" cy="1584"/>
          </a:xfrm>
        </p:grpSpPr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 flipV="1">
              <a:off x="2638" y="2504"/>
              <a:ext cx="0" cy="152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Freeform 6"/>
            <p:cNvSpPr/>
            <p:nvPr/>
          </p:nvSpPr>
          <p:spPr bwMode="auto">
            <a:xfrm>
              <a:off x="806" y="3539"/>
              <a:ext cx="3678" cy="14"/>
            </a:xfrm>
            <a:custGeom>
              <a:avLst/>
              <a:gdLst>
                <a:gd name="T0" fmla="*/ 0 w 6085"/>
                <a:gd name="T1" fmla="*/ 0 h 22"/>
                <a:gd name="T2" fmla="*/ 812 w 6085"/>
                <a:gd name="T3" fmla="*/ 4 h 22"/>
                <a:gd name="T4" fmla="*/ 0 60000 65536"/>
                <a:gd name="T5" fmla="*/ 0 60000 65536"/>
                <a:gd name="T6" fmla="*/ 0 w 6085"/>
                <a:gd name="T7" fmla="*/ 0 h 22"/>
                <a:gd name="T8" fmla="*/ 6085 w 6085"/>
                <a:gd name="T9" fmla="*/ 22 h 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85" h="22">
                  <a:moveTo>
                    <a:pt x="0" y="0"/>
                  </a:moveTo>
                  <a:lnTo>
                    <a:pt x="6085" y="22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3099" y="2886"/>
              <a:ext cx="35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84" name="Freeform 8"/>
            <p:cNvSpPr/>
            <p:nvPr/>
          </p:nvSpPr>
          <p:spPr bwMode="auto">
            <a:xfrm>
              <a:off x="3107" y="2876"/>
              <a:ext cx="972" cy="676"/>
            </a:xfrm>
            <a:custGeom>
              <a:avLst/>
              <a:gdLst>
                <a:gd name="T0" fmla="*/ 0 w 972"/>
                <a:gd name="T1" fmla="*/ 0 h 676"/>
                <a:gd name="T2" fmla="*/ 513 w 972"/>
                <a:gd name="T3" fmla="*/ 674 h 676"/>
                <a:gd name="T4" fmla="*/ 972 w 972"/>
                <a:gd name="T5" fmla="*/ 11 h 676"/>
                <a:gd name="T6" fmla="*/ 0 60000 65536"/>
                <a:gd name="T7" fmla="*/ 0 60000 65536"/>
                <a:gd name="T8" fmla="*/ 0 60000 65536"/>
                <a:gd name="T9" fmla="*/ 0 w 972"/>
                <a:gd name="T10" fmla="*/ 0 h 676"/>
                <a:gd name="T11" fmla="*/ 972 w 972"/>
                <a:gd name="T12" fmla="*/ 676 h 6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676">
                  <a:moveTo>
                    <a:pt x="0" y="0"/>
                  </a:moveTo>
                  <a:cubicBezTo>
                    <a:pt x="85" y="115"/>
                    <a:pt x="351" y="672"/>
                    <a:pt x="513" y="674"/>
                  </a:cubicBezTo>
                  <a:cubicBezTo>
                    <a:pt x="675" y="676"/>
                    <a:pt x="877" y="150"/>
                    <a:pt x="972" y="11"/>
                  </a:cubicBezTo>
                </a:path>
              </a:pathLst>
            </a:cu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Freeform 9"/>
            <p:cNvSpPr/>
            <p:nvPr/>
          </p:nvSpPr>
          <p:spPr bwMode="auto">
            <a:xfrm>
              <a:off x="1187" y="2878"/>
              <a:ext cx="962" cy="674"/>
            </a:xfrm>
            <a:custGeom>
              <a:avLst/>
              <a:gdLst>
                <a:gd name="T0" fmla="*/ 0 w 1590"/>
                <a:gd name="T1" fmla="*/ 0 h 1101"/>
                <a:gd name="T2" fmla="*/ 111 w 1590"/>
                <a:gd name="T3" fmla="*/ 154 h 1101"/>
                <a:gd name="T4" fmla="*/ 213 w 1590"/>
                <a:gd name="T5" fmla="*/ 2 h 1101"/>
                <a:gd name="T6" fmla="*/ 0 60000 65536"/>
                <a:gd name="T7" fmla="*/ 0 60000 65536"/>
                <a:gd name="T8" fmla="*/ 0 60000 65536"/>
                <a:gd name="T9" fmla="*/ 0 w 1590"/>
                <a:gd name="T10" fmla="*/ 0 h 1101"/>
                <a:gd name="T11" fmla="*/ 1590 w 1590"/>
                <a:gd name="T12" fmla="*/ 1101 h 1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0" h="1101">
                  <a:moveTo>
                    <a:pt x="0" y="0"/>
                  </a:moveTo>
                  <a:cubicBezTo>
                    <a:pt x="138" y="185"/>
                    <a:pt x="566" y="1095"/>
                    <a:pt x="831" y="1098"/>
                  </a:cubicBezTo>
                  <a:cubicBezTo>
                    <a:pt x="1096" y="1101"/>
                    <a:pt x="1432" y="241"/>
                    <a:pt x="1590" y="15"/>
                  </a:cubicBezTo>
                </a:path>
              </a:pathLst>
            </a:cu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2141" y="2888"/>
              <a:ext cx="0" cy="66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1187" y="2886"/>
              <a:ext cx="0" cy="669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3118" y="2888"/>
              <a:ext cx="0" cy="66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4095" y="2888"/>
              <a:ext cx="0" cy="66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0" name="Object 14"/>
            <p:cNvGraphicFramePr>
              <a:graphicFrameLocks noChangeAspect="1"/>
            </p:cNvGraphicFramePr>
            <p:nvPr/>
          </p:nvGraphicFramePr>
          <p:xfrm>
            <a:off x="2676" y="244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0" name="公式" r:id="rId6" imgW="114300" imgH="133350" progId="Equation.3">
                    <p:embed/>
                  </p:oleObj>
                </mc:Choice>
                <mc:Fallback>
                  <p:oleObj name="公式" r:id="rId6" imgW="114300" imgH="133350" progId="Equation.3">
                    <p:embed/>
                    <p:pic>
                      <p:nvPicPr>
                        <p:cNvPr id="0" name="图片 176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244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15"/>
            <p:cNvGraphicFramePr>
              <a:graphicFrameLocks noChangeAspect="1"/>
            </p:cNvGraphicFramePr>
            <p:nvPr/>
          </p:nvGraphicFramePr>
          <p:xfrm>
            <a:off x="4464" y="345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1" name="公式" r:id="rId8" imgW="95250" imgH="114300" progId="Equation.3">
                    <p:embed/>
                  </p:oleObj>
                </mc:Choice>
                <mc:Fallback>
                  <p:oleObj name="公式" r:id="rId8" imgW="95250" imgH="114300" progId="Equation.3">
                    <p:embed/>
                    <p:pic>
                      <p:nvPicPr>
                        <p:cNvPr id="0" name="图片 17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45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16"/>
            <p:cNvGraphicFramePr>
              <a:graphicFrameLocks noChangeAspect="1"/>
            </p:cNvGraphicFramePr>
            <p:nvPr/>
          </p:nvGraphicFramePr>
          <p:xfrm>
            <a:off x="2640" y="354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2" name="公式" r:id="rId10" imgW="95250" imgH="114300" progId="Equation.3">
                    <p:embed/>
                  </p:oleObj>
                </mc:Choice>
                <mc:Fallback>
                  <p:oleObj name="公式" r:id="rId10" imgW="95250" imgH="114300" progId="Equation.3">
                    <p:embed/>
                    <p:pic>
                      <p:nvPicPr>
                        <p:cNvPr id="0" name="图片 17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54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17"/>
            <p:cNvGraphicFramePr>
              <a:graphicFrameLocks noChangeAspect="1"/>
            </p:cNvGraphicFramePr>
            <p:nvPr/>
          </p:nvGraphicFramePr>
          <p:xfrm>
            <a:off x="3072" y="3600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3" name="公式" r:id="rId12" imgW="127000" imgH="139700" progId="Equation.3">
                    <p:embed/>
                  </p:oleObj>
                </mc:Choice>
                <mc:Fallback>
                  <p:oleObj name="公式" r:id="rId12" imgW="127000" imgH="139700" progId="Equation.3">
                    <p:embed/>
                    <p:pic>
                      <p:nvPicPr>
                        <p:cNvPr id="0" name="图片 17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600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18"/>
            <p:cNvGraphicFramePr>
              <a:graphicFrameLocks noChangeAspect="1"/>
            </p:cNvGraphicFramePr>
            <p:nvPr/>
          </p:nvGraphicFramePr>
          <p:xfrm>
            <a:off x="3541" y="3574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4" name="公式" r:id="rId14" imgW="203200" imgH="177800" progId="Equation.3">
                    <p:embed/>
                  </p:oleObj>
                </mc:Choice>
                <mc:Fallback>
                  <p:oleObj name="公式" r:id="rId14" imgW="203200" imgH="177800" progId="Equation.3">
                    <p:embed/>
                    <p:pic>
                      <p:nvPicPr>
                        <p:cNvPr id="0" name="图片 176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3574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19"/>
            <p:cNvGraphicFramePr>
              <a:graphicFrameLocks noChangeAspect="1"/>
            </p:cNvGraphicFramePr>
            <p:nvPr/>
          </p:nvGraphicFramePr>
          <p:xfrm>
            <a:off x="2016" y="3587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5" name="公式" r:id="rId16" imgW="228600" imgH="139700" progId="Equation.3">
                    <p:embed/>
                  </p:oleObj>
                </mc:Choice>
                <mc:Fallback>
                  <p:oleObj name="公式" r:id="rId16" imgW="228600" imgH="139700" progId="Equation.3">
                    <p:embed/>
                    <p:pic>
                      <p:nvPicPr>
                        <p:cNvPr id="0" name="图片 176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587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20"/>
            <p:cNvGraphicFramePr>
              <a:graphicFrameLocks noChangeAspect="1"/>
            </p:cNvGraphicFramePr>
            <p:nvPr/>
          </p:nvGraphicFramePr>
          <p:xfrm>
            <a:off x="1536" y="3574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6" name="公式" r:id="rId18" imgW="304165" imgH="177800" progId="Equation.3">
                    <p:embed/>
                  </p:oleObj>
                </mc:Choice>
                <mc:Fallback>
                  <p:oleObj name="公式" r:id="rId18" imgW="304165" imgH="177800" progId="Equation.3">
                    <p:embed/>
                    <p:pic>
                      <p:nvPicPr>
                        <p:cNvPr id="0" name="图片 176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574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21"/>
            <p:cNvGraphicFramePr>
              <a:graphicFrameLocks noChangeAspect="1"/>
            </p:cNvGraphicFramePr>
            <p:nvPr/>
          </p:nvGraphicFramePr>
          <p:xfrm>
            <a:off x="3973" y="3552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7" name="公式" r:id="rId20" imgW="203200" imgH="177800" progId="Equation.3">
                    <p:embed/>
                  </p:oleObj>
                </mc:Choice>
                <mc:Fallback>
                  <p:oleObj name="公式" r:id="rId20" imgW="203200" imgH="177800" progId="Equation.3">
                    <p:embed/>
                    <p:pic>
                      <p:nvPicPr>
                        <p:cNvPr id="0" name="图片 176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3552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8" name="Object 22"/>
            <p:cNvGraphicFramePr>
              <a:graphicFrameLocks noChangeAspect="1"/>
            </p:cNvGraphicFramePr>
            <p:nvPr/>
          </p:nvGraphicFramePr>
          <p:xfrm>
            <a:off x="989" y="3580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8" name="公式" r:id="rId22" imgW="292100" imgH="177800" progId="Equation.3">
                    <p:embed/>
                  </p:oleObj>
                </mc:Choice>
                <mc:Fallback>
                  <p:oleObj name="公式" r:id="rId22" imgW="292100" imgH="177800" progId="Equation.3">
                    <p:embed/>
                    <p:pic>
                      <p:nvPicPr>
                        <p:cNvPr id="0" name="图片 176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3580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Oval 23"/>
            <p:cNvSpPr>
              <a:spLocks noChangeArrowheads="1"/>
            </p:cNvSpPr>
            <p:nvPr/>
          </p:nvSpPr>
          <p:spPr bwMode="auto">
            <a:xfrm>
              <a:off x="2132" y="2886"/>
              <a:ext cx="35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00" name="Oval 24"/>
            <p:cNvSpPr>
              <a:spLocks noChangeArrowheads="1"/>
            </p:cNvSpPr>
            <p:nvPr/>
          </p:nvSpPr>
          <p:spPr bwMode="auto">
            <a:xfrm>
              <a:off x="3086" y="2894"/>
              <a:ext cx="34" cy="3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2145" y="2883"/>
              <a:ext cx="961" cy="665"/>
            </a:xfrm>
            <a:custGeom>
              <a:avLst/>
              <a:gdLst>
                <a:gd name="T0" fmla="*/ 0 w 961"/>
                <a:gd name="T1" fmla="*/ 0 h 665"/>
                <a:gd name="T2" fmla="*/ 485 w 961"/>
                <a:gd name="T3" fmla="*/ 664 h 665"/>
                <a:gd name="T4" fmla="*/ 961 w 961"/>
                <a:gd name="T5" fmla="*/ 9 h 665"/>
                <a:gd name="T6" fmla="*/ 0 60000 65536"/>
                <a:gd name="T7" fmla="*/ 0 60000 65536"/>
                <a:gd name="T8" fmla="*/ 0 60000 65536"/>
                <a:gd name="T9" fmla="*/ 0 w 961"/>
                <a:gd name="T10" fmla="*/ 0 h 665"/>
                <a:gd name="T11" fmla="*/ 961 w 961"/>
                <a:gd name="T12" fmla="*/ 665 h 6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1" h="665">
                  <a:moveTo>
                    <a:pt x="0" y="0"/>
                  </a:moveTo>
                  <a:cubicBezTo>
                    <a:pt x="81" y="111"/>
                    <a:pt x="325" y="663"/>
                    <a:pt x="485" y="664"/>
                  </a:cubicBezTo>
                  <a:cubicBezTo>
                    <a:pt x="645" y="665"/>
                    <a:pt x="862" y="145"/>
                    <a:pt x="961" y="9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7874" name="Object 2"/>
          <p:cNvGraphicFramePr>
            <a:graphicFrameLocks noChangeAspect="1"/>
          </p:cNvGraphicFramePr>
          <p:nvPr/>
        </p:nvGraphicFramePr>
        <p:xfrm>
          <a:off x="2055813" y="2206625"/>
          <a:ext cx="883285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Document" r:id="rId1" imgW="4012565" imgH="595630" progId="Word.Document.8">
                  <p:embed/>
                </p:oleObj>
              </mc:Choice>
              <mc:Fallback>
                <p:oleObj name="Document" r:id="rId1" imgW="4012565" imgH="595630" progId="Word.Document.8">
                  <p:embed/>
                  <p:pic>
                    <p:nvPicPr>
                      <p:cNvPr id="0" name="图片 18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206625"/>
                        <a:ext cx="8832850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75" name="Object 3"/>
          <p:cNvGraphicFramePr>
            <a:graphicFrameLocks noChangeAspect="1"/>
          </p:cNvGraphicFramePr>
          <p:nvPr/>
        </p:nvGraphicFramePr>
        <p:xfrm>
          <a:off x="3892550" y="3375025"/>
          <a:ext cx="675005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Document" r:id="rId3" imgW="3119755" imgH="618490" progId="Word.Document.8">
                  <p:embed/>
                </p:oleObj>
              </mc:Choice>
              <mc:Fallback>
                <p:oleObj name="Document" r:id="rId3" imgW="3119755" imgH="618490" progId="Word.Document.8">
                  <p:embed/>
                  <p:pic>
                    <p:nvPicPr>
                      <p:cNvPr id="0" name="图片 18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3375025"/>
                        <a:ext cx="675005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76" name="Object 4"/>
          <p:cNvGraphicFramePr>
            <a:graphicFrameLocks noChangeAspect="1"/>
          </p:cNvGraphicFramePr>
          <p:nvPr/>
        </p:nvGraphicFramePr>
        <p:xfrm>
          <a:off x="2055813" y="4373563"/>
          <a:ext cx="9529762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Document" r:id="rId5" imgW="4404360" imgH="618490" progId="Word.Document.8">
                  <p:embed/>
                </p:oleObj>
              </mc:Choice>
              <mc:Fallback>
                <p:oleObj name="Document" r:id="rId5" imgW="4404360" imgH="618490" progId="Word.Document.8">
                  <p:embed/>
                  <p:pic>
                    <p:nvPicPr>
                      <p:cNvPr id="0" name="图片 18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4373563"/>
                        <a:ext cx="9529762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77" name="Object 5"/>
          <p:cNvGraphicFramePr>
            <a:graphicFrameLocks noChangeAspect="1"/>
          </p:cNvGraphicFramePr>
          <p:nvPr/>
        </p:nvGraphicFramePr>
        <p:xfrm>
          <a:off x="1918653" y="5326608"/>
          <a:ext cx="677862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Document" r:id="rId7" imgW="3131820" imgH="618490" progId="Word.Document.8">
                  <p:embed/>
                </p:oleObj>
              </mc:Choice>
              <mc:Fallback>
                <p:oleObj name="Document" r:id="rId7" imgW="3131820" imgH="618490" progId="Word.Document.8">
                  <p:embed/>
                  <p:pic>
                    <p:nvPicPr>
                      <p:cNvPr id="0" name="图片 18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653" y="5326608"/>
                        <a:ext cx="6778625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9"/>
          <p:cNvGraphicFramePr>
            <a:graphicFrameLocks noChangeAspect="1"/>
          </p:cNvGraphicFramePr>
          <p:nvPr/>
        </p:nvGraphicFramePr>
        <p:xfrm>
          <a:off x="1979613" y="377825"/>
          <a:ext cx="88614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Document" r:id="rId9" imgW="4075430" imgH="290830" progId="Word.Document.8">
                  <p:embed/>
                </p:oleObj>
              </mc:Choice>
              <mc:Fallback>
                <p:oleObj name="Document" r:id="rId9" imgW="4075430" imgH="290830" progId="Word.Document.8">
                  <p:embed/>
                  <p:pic>
                    <p:nvPicPr>
                      <p:cNvPr id="0" name="图片 18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7825"/>
                        <a:ext cx="88614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0"/>
          <p:cNvGraphicFramePr>
            <a:graphicFrameLocks noChangeAspect="1"/>
          </p:cNvGraphicFramePr>
          <p:nvPr/>
        </p:nvGraphicFramePr>
        <p:xfrm>
          <a:off x="2470150" y="1347788"/>
          <a:ext cx="8191500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Document" r:id="rId11" imgW="3732530" imgH="885190" progId="Word.Document.8">
                  <p:embed/>
                </p:oleObj>
              </mc:Choice>
              <mc:Fallback>
                <p:oleObj name="Document" r:id="rId11" imgW="3732530" imgH="885190" progId="Word.Document.8">
                  <p:embed/>
                  <p:pic>
                    <p:nvPicPr>
                      <p:cNvPr id="0" name="图片 18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347788"/>
                        <a:ext cx="8191500" cy="194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456" name="Rectangle 64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182564"/>
            <a:ext cx="7772400" cy="80803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600" b="1" dirty="0" smtClean="0">
                <a:solidFill>
                  <a:srgbClr val="FF0000"/>
                </a:solidFill>
              </a:rPr>
              <a:t>一、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级数的概念</a:t>
            </a:r>
            <a:endParaRPr lang="zh-CN" altLang="en-US" sz="36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99466" name="Object 74"/>
          <p:cNvGraphicFramePr>
            <a:graphicFrameLocks noChangeAspect="1"/>
          </p:cNvGraphicFramePr>
          <p:nvPr/>
        </p:nvGraphicFramePr>
        <p:xfrm>
          <a:off x="1847850" y="1219200"/>
          <a:ext cx="110299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文档" r:id="rId1" imgW="6513830" imgH="281940" progId="Word.Document.8">
                  <p:embed/>
                </p:oleObj>
              </mc:Choice>
              <mc:Fallback>
                <p:oleObj name="文档" r:id="rId1" imgW="6513830" imgH="281940" progId="Word.Document.8">
                  <p:embed/>
                  <p:pic>
                    <p:nvPicPr>
                      <p:cNvPr id="0" name="图片 1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219200"/>
                        <a:ext cx="110299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467" name="Object 75"/>
          <p:cNvGraphicFramePr>
            <a:graphicFrameLocks noChangeAspect="1"/>
          </p:cNvGraphicFramePr>
          <p:nvPr/>
        </p:nvGraphicFramePr>
        <p:xfrm>
          <a:off x="1905000" y="2017713"/>
          <a:ext cx="7315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Document" r:id="rId3" imgW="3140710" imgH="199390" progId="Word.Document.8">
                  <p:embed/>
                </p:oleObj>
              </mc:Choice>
              <mc:Fallback>
                <p:oleObj name="Document" r:id="rId3" imgW="3140710" imgH="199390" progId="Word.Document.8">
                  <p:embed/>
                  <p:pic>
                    <p:nvPicPr>
                      <p:cNvPr id="0" name="图片 1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17713"/>
                        <a:ext cx="7315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468" name="Object 76"/>
          <p:cNvGraphicFramePr>
            <a:graphicFrameLocks noChangeAspect="1"/>
          </p:cNvGraphicFramePr>
          <p:nvPr/>
        </p:nvGraphicFramePr>
        <p:xfrm>
          <a:off x="1905001" y="2735264"/>
          <a:ext cx="8475663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文档" r:id="rId5" imgW="3487420" imgH="273685" progId="Word.Document.8">
                  <p:embed/>
                </p:oleObj>
              </mc:Choice>
              <mc:Fallback>
                <p:oleObj name="文档" r:id="rId5" imgW="3487420" imgH="273685" progId="Word.Document.8">
                  <p:embed/>
                  <p:pic>
                    <p:nvPicPr>
                      <p:cNvPr id="0" name="图片 1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735264"/>
                        <a:ext cx="8475663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470" name="Object 78"/>
          <p:cNvGraphicFramePr>
            <a:graphicFrameLocks noChangeAspect="1"/>
          </p:cNvGraphicFramePr>
          <p:nvPr/>
        </p:nvGraphicFramePr>
        <p:xfrm>
          <a:off x="1752600" y="4318000"/>
          <a:ext cx="102108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Document" r:id="rId7" imgW="4651375" imgH="635635" progId="Word.Document.8">
                  <p:embed/>
                </p:oleObj>
              </mc:Choice>
              <mc:Fallback>
                <p:oleObj name="Document" r:id="rId7" imgW="4651375" imgH="635635" progId="Word.Document.8">
                  <p:embed/>
                  <p:pic>
                    <p:nvPicPr>
                      <p:cNvPr id="0" name="图片 1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18000"/>
                        <a:ext cx="10210800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847850" y="3365829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n-ea"/>
              </a:rPr>
              <a:t>三角函数系的正交性</a:t>
            </a:r>
            <a:endParaRPr lang="zh-CN" altLang="zh-CN" sz="2800" kern="100" dirty="0">
              <a:latin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56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919289" y="1549401"/>
            <a:ext cx="1792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例</a:t>
            </a:r>
            <a:r>
              <a:rPr kumimoji="0" lang="en-US" altLang="zh-CN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.</a:t>
            </a:r>
            <a:r>
              <a:rPr kumimoji="0" lang="zh-CN" altLang="en-US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设函数</a:t>
            </a:r>
            <a:endParaRPr kumimoji="0" lang="zh-CN" altLang="en-US" b="1">
              <a:solidFill>
                <a:srgbClr val="000000"/>
              </a:solidFill>
              <a:latin typeface="楷体_GB2312" charset="-122"/>
              <a:ea typeface="楷体_GB2312" charset="-122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719514" y="1298575"/>
          <a:ext cx="62071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Equation" r:id="rId2" imgW="2730500" imgH="469900" progId="Equation.DSMT4">
                  <p:embed/>
                </p:oleObj>
              </mc:Choice>
              <mc:Fallback>
                <p:oleObj name="Equation" r:id="rId2" imgW="2730500" imgH="469900" progId="Equation.DSMT4">
                  <p:embed/>
                  <p:pic>
                    <p:nvPicPr>
                      <p:cNvPr id="0" name="图片 19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1298575"/>
                        <a:ext cx="62071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400301" y="2636838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为周期的傅里叶级数的和函数为</a:t>
            </a:r>
            <a:endParaRPr kumimoji="0" lang="zh-CN" altLang="en-US" b="1">
              <a:solidFill>
                <a:srgbClr val="000000"/>
              </a:solidFill>
              <a:latin typeface="楷体_GB2312" charset="-122"/>
              <a:ea typeface="楷体_GB2312" charset="-122"/>
            </a:endParaRP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7435850" y="2708276"/>
          <a:ext cx="8064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" name="公式" r:id="rId4" imgW="355600" imgH="203200" progId="Equation.3">
                  <p:embed/>
                </p:oleObj>
              </mc:Choice>
              <mc:Fallback>
                <p:oleObj name="公式" r:id="rId4" imgW="355600" imgH="203200" progId="Equation.3">
                  <p:embed/>
                  <p:pic>
                    <p:nvPicPr>
                      <p:cNvPr id="0" name="图片 19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2708276"/>
                        <a:ext cx="8064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112126" y="26939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charset="-122"/>
                <a:ea typeface="楷体_GB2312" charset="-122"/>
              </a:rPr>
              <a:t>，则</a:t>
            </a:r>
            <a:endParaRPr kumimoji="0" lang="zh-CN" altLang="en-US" b="1">
              <a:solidFill>
                <a:srgbClr val="000000"/>
              </a:solidFill>
              <a:latin typeface="楷体_GB2312" charset="-122"/>
              <a:ea typeface="楷体_GB2312" charset="-122"/>
            </a:endParaRP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2479676" y="3716338"/>
          <a:ext cx="11017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公式" r:id="rId6" imgW="457200" imgH="203200" progId="Equation.3">
                  <p:embed/>
                </p:oleObj>
              </mc:Choice>
              <mc:Fallback>
                <p:oleObj name="公式" r:id="rId6" imgW="457200" imgH="203200" progId="Equation.3">
                  <p:embed/>
                  <p:pic>
                    <p:nvPicPr>
                      <p:cNvPr id="0" name="图片 19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6" y="3716338"/>
                        <a:ext cx="11017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4551364" y="3716339"/>
          <a:ext cx="11461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公式" r:id="rId8" imgW="444500" imgH="203200" progId="Equation.3">
                  <p:embed/>
                </p:oleObj>
              </mc:Choice>
              <mc:Fallback>
                <p:oleObj name="公式" r:id="rId8" imgW="444500" imgH="203200" progId="Equation.3">
                  <p:embed/>
                  <p:pic>
                    <p:nvPicPr>
                      <p:cNvPr id="0" name="图片 19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4" y="3716339"/>
                        <a:ext cx="11461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3" name="Object 9"/>
          <p:cNvGraphicFramePr>
            <a:graphicFrameLocks noChangeAspect="1"/>
          </p:cNvGraphicFramePr>
          <p:nvPr/>
        </p:nvGraphicFramePr>
        <p:xfrm>
          <a:off x="3792539" y="3124201"/>
          <a:ext cx="377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Equation" r:id="rId10" imgW="123825" imgH="381000" progId="Equation.DSMT4">
                  <p:embed/>
                </p:oleObj>
              </mc:Choice>
              <mc:Fallback>
                <p:oleObj name="Equation" r:id="rId10" imgW="123825" imgH="381000" progId="Equation.DSMT4">
                  <p:embed/>
                  <p:pic>
                    <p:nvPicPr>
                      <p:cNvPr id="0" name="图片 19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3124201"/>
                        <a:ext cx="3778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6959601" y="3429001"/>
          <a:ext cx="14700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公式" r:id="rId12" imgW="596900" imgH="393700" progId="Equation.3">
                  <p:embed/>
                </p:oleObj>
              </mc:Choice>
              <mc:Fallback>
                <p:oleObj name="公式" r:id="rId12" imgW="596900" imgH="393700" progId="Equation.3">
                  <p:embed/>
                  <p:pic>
                    <p:nvPicPr>
                      <p:cNvPr id="0" name="图片 19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3429001"/>
                        <a:ext cx="14700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03614" y="4076700"/>
            <a:ext cx="865187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664200" y="4076700"/>
            <a:ext cx="865188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8543925" y="4149725"/>
            <a:ext cx="865188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45838" name="Object 14"/>
          <p:cNvGraphicFramePr>
            <a:graphicFrameLocks noChangeAspect="1"/>
          </p:cNvGraphicFramePr>
          <p:nvPr/>
        </p:nvGraphicFramePr>
        <p:xfrm>
          <a:off x="8610600" y="3124200"/>
          <a:ext cx="844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" name="Equation" r:id="rId14" imgW="342900" imgH="381000" progId="Equation.DSMT4">
                  <p:embed/>
                </p:oleObj>
              </mc:Choice>
              <mc:Fallback>
                <p:oleObj name="Equation" r:id="rId14" imgW="342900" imgH="381000" progId="Equation.DSMT4">
                  <p:embed/>
                  <p:pic>
                    <p:nvPicPr>
                      <p:cNvPr id="0" name="图片 19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124200"/>
                        <a:ext cx="8445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9" name="Object 15"/>
          <p:cNvGraphicFramePr>
            <a:graphicFrameLocks noChangeAspect="1"/>
          </p:cNvGraphicFramePr>
          <p:nvPr/>
        </p:nvGraphicFramePr>
        <p:xfrm>
          <a:off x="5957888" y="3505201"/>
          <a:ext cx="3222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" name="公式" r:id="rId16" imgW="57150" imgH="133350" progId="Equation.3">
                  <p:embed/>
                </p:oleObj>
              </mc:Choice>
              <mc:Fallback>
                <p:oleObj name="公式" r:id="rId16" imgW="57150" imgH="133350" progId="Equation.3">
                  <p:embed/>
                  <p:pic>
                    <p:nvPicPr>
                      <p:cNvPr id="0" name="图片 19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3505201"/>
                        <a:ext cx="32226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4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4259" name="Object 3"/>
          <p:cNvGraphicFramePr>
            <a:graphicFrameLocks noChangeAspect="1"/>
          </p:cNvGraphicFramePr>
          <p:nvPr/>
        </p:nvGraphicFramePr>
        <p:xfrm>
          <a:off x="1497013" y="461963"/>
          <a:ext cx="8432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Document" r:id="rId1" imgW="4328160" imgH="233045" progId="Word.Document.8">
                  <p:embed/>
                </p:oleObj>
              </mc:Choice>
              <mc:Fallback>
                <p:oleObj name="Document" r:id="rId1" imgW="4328160" imgH="233045" progId="Word.Document.8">
                  <p:embed/>
                  <p:pic>
                    <p:nvPicPr>
                      <p:cNvPr id="0" name="图片 20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461963"/>
                        <a:ext cx="84328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0" name="Object 4"/>
          <p:cNvGraphicFramePr>
            <a:graphicFrameLocks noChangeAspect="1"/>
          </p:cNvGraphicFramePr>
          <p:nvPr/>
        </p:nvGraphicFramePr>
        <p:xfrm>
          <a:off x="1347643" y="982664"/>
          <a:ext cx="10318750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文档" r:id="rId3" imgW="6287770" imgH="3307715" progId="Word.Document.8">
                  <p:embed/>
                </p:oleObj>
              </mc:Choice>
              <mc:Fallback>
                <p:oleObj name="文档" r:id="rId3" imgW="6287770" imgH="3307715" progId="Word.Document.8">
                  <p:embed/>
                  <p:pic>
                    <p:nvPicPr>
                      <p:cNvPr id="0" name="图片 20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643" y="982664"/>
                        <a:ext cx="10318750" cy="541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5282" name="Object 2"/>
          <p:cNvGraphicFramePr>
            <a:graphicFrameLocks noChangeAspect="1"/>
          </p:cNvGraphicFramePr>
          <p:nvPr/>
        </p:nvGraphicFramePr>
        <p:xfrm>
          <a:off x="1967056" y="619413"/>
          <a:ext cx="9126537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Document" r:id="rId1" imgW="4324985" imgH="1492250" progId="Word.Document.8">
                  <p:embed/>
                </p:oleObj>
              </mc:Choice>
              <mc:Fallback>
                <p:oleObj name="Document" r:id="rId1" imgW="4324985" imgH="1492250" progId="Word.Document.8">
                  <p:embed/>
                  <p:pic>
                    <p:nvPicPr>
                      <p:cNvPr id="0" name="图片 21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056" y="619413"/>
                        <a:ext cx="9126537" cy="314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5283" name="Object 3"/>
          <p:cNvGraphicFramePr>
            <a:graphicFrameLocks noChangeAspect="1"/>
          </p:cNvGraphicFramePr>
          <p:nvPr/>
        </p:nvGraphicFramePr>
        <p:xfrm>
          <a:off x="1967056" y="3362470"/>
          <a:ext cx="9024938" cy="255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Document" r:id="rId3" imgW="4215130" imgH="1195070" progId="Word.Document.8">
                  <p:embed/>
                </p:oleObj>
              </mc:Choice>
              <mc:Fallback>
                <p:oleObj name="Document" r:id="rId3" imgW="4215130" imgH="1195070" progId="Word.Document.8">
                  <p:embed/>
                  <p:pic>
                    <p:nvPicPr>
                      <p:cNvPr id="0" name="图片 21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056" y="3362470"/>
                        <a:ext cx="9024938" cy="255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6306" name="Object 2"/>
          <p:cNvGraphicFramePr>
            <a:graphicFrameLocks noChangeAspect="1"/>
          </p:cNvGraphicFramePr>
          <p:nvPr/>
        </p:nvGraphicFramePr>
        <p:xfrm>
          <a:off x="1754188" y="461963"/>
          <a:ext cx="72421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Document" r:id="rId1" imgW="3195955" imgH="219710" progId="Word.Document.8">
                  <p:embed/>
                </p:oleObj>
              </mc:Choice>
              <mc:Fallback>
                <p:oleObj name="Document" r:id="rId1" imgW="3195955" imgH="219710" progId="Word.Document.8">
                  <p:embed/>
                  <p:pic>
                    <p:nvPicPr>
                      <p:cNvPr id="0" name="图片 22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461963"/>
                        <a:ext cx="72421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07" name="Object 3"/>
          <p:cNvGraphicFramePr>
            <a:graphicFrameLocks noChangeAspect="1"/>
          </p:cNvGraphicFramePr>
          <p:nvPr/>
        </p:nvGraphicFramePr>
        <p:xfrm>
          <a:off x="2012950" y="914400"/>
          <a:ext cx="8904288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Document" r:id="rId3" imgW="4160520" imgH="737870" progId="Word.Document.8">
                  <p:embed/>
                </p:oleObj>
              </mc:Choice>
              <mc:Fallback>
                <p:oleObj name="Document" r:id="rId3" imgW="4160520" imgH="737870" progId="Word.Document.8">
                  <p:embed/>
                  <p:pic>
                    <p:nvPicPr>
                      <p:cNvPr id="0" name="图片 22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914400"/>
                        <a:ext cx="8904288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08" name="Object 4"/>
          <p:cNvGraphicFramePr>
            <a:graphicFrameLocks noChangeAspect="1"/>
          </p:cNvGraphicFramePr>
          <p:nvPr/>
        </p:nvGraphicFramePr>
        <p:xfrm>
          <a:off x="1949161" y="5075237"/>
          <a:ext cx="9282113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Document" r:id="rId5" imgW="4511040" imgH="868680" progId="Word.Document.8">
                  <p:embed/>
                </p:oleObj>
              </mc:Choice>
              <mc:Fallback>
                <p:oleObj name="Document" r:id="rId5" imgW="4511040" imgH="868680" progId="Word.Document.8">
                  <p:embed/>
                  <p:pic>
                    <p:nvPicPr>
                      <p:cNvPr id="0" name="图片 22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161" y="5075237"/>
                        <a:ext cx="9282113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09" name="Object 5"/>
          <p:cNvGraphicFramePr>
            <a:graphicFrameLocks noChangeAspect="1"/>
          </p:cNvGraphicFramePr>
          <p:nvPr/>
        </p:nvGraphicFramePr>
        <p:xfrm>
          <a:off x="1770063" y="2443163"/>
          <a:ext cx="8861425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Document" r:id="rId7" imgW="4251960" imgH="1266190" progId="Word.Document.8">
                  <p:embed/>
                </p:oleObj>
              </mc:Choice>
              <mc:Fallback>
                <p:oleObj name="Document" r:id="rId7" imgW="4251960" imgH="1266190" progId="Word.Document.8">
                  <p:embed/>
                  <p:pic>
                    <p:nvPicPr>
                      <p:cNvPr id="0" name="图片 22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443163"/>
                        <a:ext cx="8861425" cy="263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4500" name="Object 4"/>
          <p:cNvGraphicFramePr>
            <a:graphicFrameLocks noChangeAspect="1"/>
          </p:cNvGraphicFramePr>
          <p:nvPr/>
        </p:nvGraphicFramePr>
        <p:xfrm>
          <a:off x="2058988" y="534988"/>
          <a:ext cx="8378825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Document" r:id="rId1" imgW="4003675" imgH="1086485" progId="Word.Document.8">
                  <p:embed/>
                </p:oleObj>
              </mc:Choice>
              <mc:Fallback>
                <p:oleObj name="Document" r:id="rId1" imgW="4003675" imgH="1086485" progId="Word.Document.8">
                  <p:embed/>
                  <p:pic>
                    <p:nvPicPr>
                      <p:cNvPr id="0" name="图片 23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534988"/>
                        <a:ext cx="8378825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501" name="Object 5"/>
          <p:cNvGraphicFramePr>
            <a:graphicFrameLocks noChangeAspect="1"/>
          </p:cNvGraphicFramePr>
          <p:nvPr/>
        </p:nvGraphicFramePr>
        <p:xfrm>
          <a:off x="2208213" y="3962400"/>
          <a:ext cx="91154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Document" r:id="rId3" imgW="4369435" imgH="425450" progId="Word.Document.8">
                  <p:embed/>
                </p:oleObj>
              </mc:Choice>
              <mc:Fallback>
                <p:oleObj name="Document" r:id="rId3" imgW="4369435" imgH="425450" progId="Word.Document.8">
                  <p:embed/>
                  <p:pic>
                    <p:nvPicPr>
                      <p:cNvPr id="0" name="图片 23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962400"/>
                        <a:ext cx="91154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502" name="Object 6"/>
          <p:cNvGraphicFramePr>
            <a:graphicFrameLocks noChangeAspect="1"/>
          </p:cNvGraphicFramePr>
          <p:nvPr/>
        </p:nvGraphicFramePr>
        <p:xfrm>
          <a:off x="2189163" y="4802188"/>
          <a:ext cx="94202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Document" r:id="rId5" imgW="4511040" imgH="372110" progId="Word.Document.8">
                  <p:embed/>
                </p:oleObj>
              </mc:Choice>
              <mc:Fallback>
                <p:oleObj name="Document" r:id="rId5" imgW="4511040" imgH="372110" progId="Word.Document.8">
                  <p:embed/>
                  <p:pic>
                    <p:nvPicPr>
                      <p:cNvPr id="0" name="图片 23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4802188"/>
                        <a:ext cx="94202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503" name="Object 7"/>
          <p:cNvGraphicFramePr>
            <a:graphicFrameLocks noChangeAspect="1"/>
          </p:cNvGraphicFramePr>
          <p:nvPr/>
        </p:nvGraphicFramePr>
        <p:xfrm>
          <a:off x="2133600" y="5670550"/>
          <a:ext cx="86090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Document" r:id="rId7" imgW="4125595" imgH="486410" progId="Word.Document.8">
                  <p:embed/>
                </p:oleObj>
              </mc:Choice>
              <mc:Fallback>
                <p:oleObj name="Document" r:id="rId7" imgW="4125595" imgH="486410" progId="Word.Document.8">
                  <p:embed/>
                  <p:pic>
                    <p:nvPicPr>
                      <p:cNvPr id="0" name="图片 23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670550"/>
                        <a:ext cx="86090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504" name="Object 8"/>
          <p:cNvGraphicFramePr>
            <a:graphicFrameLocks noChangeAspect="1"/>
          </p:cNvGraphicFramePr>
          <p:nvPr/>
        </p:nvGraphicFramePr>
        <p:xfrm>
          <a:off x="2058988" y="2900363"/>
          <a:ext cx="903446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Document" r:id="rId9" imgW="4344670" imgH="532130" progId="Word.Document.8">
                  <p:embed/>
                </p:oleObj>
              </mc:Choice>
              <mc:Fallback>
                <p:oleObj name="Document" r:id="rId9" imgW="4344670" imgH="532130" progId="Word.Document.8">
                  <p:embed/>
                  <p:pic>
                    <p:nvPicPr>
                      <p:cNvPr id="0" name="图片 23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2900363"/>
                        <a:ext cx="9034462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7330" name="Object 2"/>
          <p:cNvGraphicFramePr>
            <a:graphicFrameLocks noChangeAspect="1"/>
          </p:cNvGraphicFramePr>
          <p:nvPr/>
        </p:nvGraphicFramePr>
        <p:xfrm>
          <a:off x="1874838" y="2513013"/>
          <a:ext cx="924560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Document" r:id="rId1" imgW="4298950" imgH="1037590" progId="Word.Document.8">
                  <p:embed/>
                </p:oleObj>
              </mc:Choice>
              <mc:Fallback>
                <p:oleObj name="Document" r:id="rId1" imgW="4298950" imgH="1037590" progId="Word.Document.8">
                  <p:embed/>
                  <p:pic>
                    <p:nvPicPr>
                      <p:cNvPr id="0" name="图片 24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2513013"/>
                        <a:ext cx="9245600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7331" name="Object 3"/>
          <p:cNvGraphicFramePr>
            <a:graphicFrameLocks noChangeAspect="1"/>
          </p:cNvGraphicFramePr>
          <p:nvPr/>
        </p:nvGraphicFramePr>
        <p:xfrm>
          <a:off x="1828800" y="534988"/>
          <a:ext cx="89503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Document" r:id="rId3" imgW="3883025" imgH="219710" progId="Word.Document.8">
                  <p:embed/>
                </p:oleObj>
              </mc:Choice>
              <mc:Fallback>
                <p:oleObj name="Document" r:id="rId3" imgW="3883025" imgH="219710" progId="Word.Document.8">
                  <p:embed/>
                  <p:pic>
                    <p:nvPicPr>
                      <p:cNvPr id="0" name="图片 24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4988"/>
                        <a:ext cx="89503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7332" name="Object 4"/>
          <p:cNvGraphicFramePr>
            <a:graphicFrameLocks noChangeAspect="1"/>
          </p:cNvGraphicFramePr>
          <p:nvPr/>
        </p:nvGraphicFramePr>
        <p:xfrm>
          <a:off x="2290763" y="1144588"/>
          <a:ext cx="89773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Document" r:id="rId5" imgW="3977640" imgH="484505" progId="Word.Document.8">
                  <p:embed/>
                </p:oleObj>
              </mc:Choice>
              <mc:Fallback>
                <p:oleObj name="Document" r:id="rId5" imgW="3977640" imgH="484505" progId="Word.Document.8">
                  <p:embed/>
                  <p:pic>
                    <p:nvPicPr>
                      <p:cNvPr id="0" name="图片 24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1144588"/>
                        <a:ext cx="8977312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7333" name="Object 5"/>
          <p:cNvGraphicFramePr>
            <a:graphicFrameLocks noChangeAspect="1"/>
          </p:cNvGraphicFramePr>
          <p:nvPr/>
        </p:nvGraphicFramePr>
        <p:xfrm>
          <a:off x="1524000" y="4497388"/>
          <a:ext cx="9577388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Document" r:id="rId7" imgW="4357370" imgH="857885" progId="Word.Document.8">
                  <p:embed/>
                </p:oleObj>
              </mc:Choice>
              <mc:Fallback>
                <p:oleObj name="Document" r:id="rId7" imgW="4357370" imgH="857885" progId="Word.Document.8">
                  <p:embed/>
                  <p:pic>
                    <p:nvPicPr>
                      <p:cNvPr id="0" name="图片 24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7388"/>
                        <a:ext cx="9577388" cy="188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6546" name="Object 2"/>
          <p:cNvGraphicFramePr>
            <a:graphicFrameLocks noChangeAspect="1"/>
          </p:cNvGraphicFramePr>
          <p:nvPr/>
        </p:nvGraphicFramePr>
        <p:xfrm>
          <a:off x="1966913" y="481013"/>
          <a:ext cx="8589962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Document" r:id="rId1" imgW="4099560" imgH="1089660" progId="Word.Document.8">
                  <p:embed/>
                </p:oleObj>
              </mc:Choice>
              <mc:Fallback>
                <p:oleObj name="Document" r:id="rId1" imgW="4099560" imgH="1089660" progId="Word.Document.8">
                  <p:embed/>
                  <p:pic>
                    <p:nvPicPr>
                      <p:cNvPr id="0" name="图片 25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81013"/>
                        <a:ext cx="8589962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47" name="Object 3"/>
          <p:cNvGraphicFramePr>
            <a:graphicFrameLocks noChangeAspect="1"/>
          </p:cNvGraphicFramePr>
          <p:nvPr/>
        </p:nvGraphicFramePr>
        <p:xfrm>
          <a:off x="1985963" y="3962400"/>
          <a:ext cx="80168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Document" r:id="rId3" imgW="3843655" imgH="425450" progId="Word.Document.8">
                  <p:embed/>
                </p:oleObj>
              </mc:Choice>
              <mc:Fallback>
                <p:oleObj name="Document" r:id="rId3" imgW="3843655" imgH="425450" progId="Word.Document.8">
                  <p:embed/>
                  <p:pic>
                    <p:nvPicPr>
                      <p:cNvPr id="0" name="图片 25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3962400"/>
                        <a:ext cx="80168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48" name="Object 4"/>
          <p:cNvGraphicFramePr>
            <a:graphicFrameLocks noChangeAspect="1"/>
          </p:cNvGraphicFramePr>
          <p:nvPr/>
        </p:nvGraphicFramePr>
        <p:xfrm>
          <a:off x="1985963" y="4802188"/>
          <a:ext cx="82296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Document" r:id="rId5" imgW="3940810" imgH="372110" progId="Word.Document.8">
                  <p:embed/>
                </p:oleObj>
              </mc:Choice>
              <mc:Fallback>
                <p:oleObj name="Document" r:id="rId5" imgW="3940810" imgH="372110" progId="Word.Document.8">
                  <p:embed/>
                  <p:pic>
                    <p:nvPicPr>
                      <p:cNvPr id="0" name="图片 25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4802188"/>
                        <a:ext cx="82296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49" name="Object 5"/>
          <p:cNvGraphicFramePr>
            <a:graphicFrameLocks noChangeAspect="1"/>
          </p:cNvGraphicFramePr>
          <p:nvPr/>
        </p:nvGraphicFramePr>
        <p:xfrm>
          <a:off x="1903413" y="5670550"/>
          <a:ext cx="90138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Document" r:id="rId7" imgW="4298950" imgH="487680" progId="Word.Document.8">
                  <p:embed/>
                </p:oleObj>
              </mc:Choice>
              <mc:Fallback>
                <p:oleObj name="Document" r:id="rId7" imgW="4298950" imgH="487680" progId="Word.Document.8">
                  <p:embed/>
                  <p:pic>
                    <p:nvPicPr>
                      <p:cNvPr id="0" name="图片 25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5670550"/>
                        <a:ext cx="90138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0" name="Object 6"/>
          <p:cNvGraphicFramePr>
            <a:graphicFrameLocks noChangeAspect="1"/>
          </p:cNvGraphicFramePr>
          <p:nvPr/>
        </p:nvGraphicFramePr>
        <p:xfrm>
          <a:off x="1903413" y="2743200"/>
          <a:ext cx="91519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Document" r:id="rId9" imgW="4381500" imgH="532130" progId="Word.Document.8">
                  <p:embed/>
                </p:oleObj>
              </mc:Choice>
              <mc:Fallback>
                <p:oleObj name="Document" r:id="rId9" imgW="4381500" imgH="532130" progId="Word.Document.8">
                  <p:embed/>
                  <p:pic>
                    <p:nvPicPr>
                      <p:cNvPr id="0" name="图片 25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2743200"/>
                        <a:ext cx="915193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8354" name="Object 2"/>
          <p:cNvGraphicFramePr>
            <a:graphicFrameLocks noChangeAspect="1"/>
          </p:cNvGraphicFramePr>
          <p:nvPr/>
        </p:nvGraphicFramePr>
        <p:xfrm>
          <a:off x="5664201" y="2639146"/>
          <a:ext cx="35210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2" name="公式" r:id="rId1" imgW="1600200" imgH="393700" progId="Equation.3">
                  <p:embed/>
                </p:oleObj>
              </mc:Choice>
              <mc:Fallback>
                <p:oleObj name="公式" r:id="rId1" imgW="1600200" imgH="393700" progId="Equation.3">
                  <p:embed/>
                  <p:pic>
                    <p:nvPicPr>
                      <p:cNvPr id="0" name="图片 267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2639146"/>
                        <a:ext cx="352107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5" name="Object 3"/>
          <p:cNvGraphicFramePr>
            <a:graphicFrameLocks noChangeAspect="1"/>
          </p:cNvGraphicFramePr>
          <p:nvPr/>
        </p:nvGraphicFramePr>
        <p:xfrm>
          <a:off x="1828800" y="369888"/>
          <a:ext cx="93281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" name="Document" r:id="rId3" imgW="4357370" imgH="615950" progId="Word.Document.8">
                  <p:embed/>
                </p:oleObj>
              </mc:Choice>
              <mc:Fallback>
                <p:oleObj name="Document" r:id="rId3" imgW="4357370" imgH="615950" progId="Word.Document.8">
                  <p:embed/>
                  <p:pic>
                    <p:nvPicPr>
                      <p:cNvPr id="0" name="图片 267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9888"/>
                        <a:ext cx="93281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6" name="Object 4"/>
          <p:cNvGraphicFramePr>
            <a:graphicFrameLocks noChangeAspect="1"/>
          </p:cNvGraphicFramePr>
          <p:nvPr/>
        </p:nvGraphicFramePr>
        <p:xfrm>
          <a:off x="1847850" y="1412875"/>
          <a:ext cx="84693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4" name="Document" r:id="rId5" imgW="3854450" imgH="397510" progId="Word.Document.8">
                  <p:embed/>
                </p:oleObj>
              </mc:Choice>
              <mc:Fallback>
                <p:oleObj name="Document" r:id="rId5" imgW="3854450" imgH="397510" progId="Word.Document.8">
                  <p:embed/>
                  <p:pic>
                    <p:nvPicPr>
                      <p:cNvPr id="0" name="图片 267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412875"/>
                        <a:ext cx="846931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7" name="Object 5"/>
          <p:cNvGraphicFramePr>
            <a:graphicFrameLocks noChangeAspect="1"/>
          </p:cNvGraphicFramePr>
          <p:nvPr/>
        </p:nvGraphicFramePr>
        <p:xfrm>
          <a:off x="2506664" y="2185410"/>
          <a:ext cx="31575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公式" r:id="rId7" imgW="1435100" imgH="228600" progId="Equation.3">
                  <p:embed/>
                </p:oleObj>
              </mc:Choice>
              <mc:Fallback>
                <p:oleObj name="公式" r:id="rId7" imgW="1435100" imgH="228600" progId="Equation.3">
                  <p:embed/>
                  <p:pic>
                    <p:nvPicPr>
                      <p:cNvPr id="0" name="图片 26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4" y="2185410"/>
                        <a:ext cx="31575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8" name="Object 6"/>
          <p:cNvGraphicFramePr>
            <a:graphicFrameLocks noChangeAspect="1"/>
          </p:cNvGraphicFramePr>
          <p:nvPr/>
        </p:nvGraphicFramePr>
        <p:xfrm>
          <a:off x="2365376" y="2630025"/>
          <a:ext cx="329882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name="公式" r:id="rId9" imgW="1497965" imgH="393700" progId="Equation.3">
                  <p:embed/>
                </p:oleObj>
              </mc:Choice>
              <mc:Fallback>
                <p:oleObj name="公式" r:id="rId9" imgW="1497965" imgH="393700" progId="Equation.3">
                  <p:embed/>
                  <p:pic>
                    <p:nvPicPr>
                      <p:cNvPr id="0" name="图片 267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6" y="2630025"/>
                        <a:ext cx="329882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9" name="Object 7"/>
          <p:cNvGraphicFramePr>
            <a:graphicFrameLocks noChangeAspect="1"/>
          </p:cNvGraphicFramePr>
          <p:nvPr/>
        </p:nvGraphicFramePr>
        <p:xfrm>
          <a:off x="1828800" y="3453244"/>
          <a:ext cx="9809163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7" name="Document" r:id="rId11" imgW="4685030" imgH="1249680" progId="Word.Document.8">
                  <p:embed/>
                </p:oleObj>
              </mc:Choice>
              <mc:Fallback>
                <p:oleObj name="Document" r:id="rId11" imgW="4685030" imgH="1249680" progId="Word.Document.8">
                  <p:embed/>
                  <p:pic>
                    <p:nvPicPr>
                      <p:cNvPr id="0" name="图片 267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53244"/>
                        <a:ext cx="9809163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60" name="Object 8"/>
          <p:cNvGraphicFramePr>
            <a:graphicFrameLocks noChangeAspect="1"/>
          </p:cNvGraphicFramePr>
          <p:nvPr/>
        </p:nvGraphicFramePr>
        <p:xfrm>
          <a:off x="2244436" y="5360987"/>
          <a:ext cx="5929313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8" name="Document" r:id="rId13" imgW="2412365" imgH="609600" progId="Word.Document.8">
                  <p:embed/>
                </p:oleObj>
              </mc:Choice>
              <mc:Fallback>
                <p:oleObj name="Document" r:id="rId13" imgW="2412365" imgH="609600" progId="Word.Document.8">
                  <p:embed/>
                  <p:pic>
                    <p:nvPicPr>
                      <p:cNvPr id="0" name="图片 26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436" y="5360987"/>
                        <a:ext cx="5929313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919288" y="1570039"/>
            <a:ext cx="2074862" cy="2903537"/>
            <a:chOff x="240" y="2208"/>
            <a:chExt cx="1307" cy="1829"/>
          </a:xfrm>
        </p:grpSpPr>
        <p:sp>
          <p:nvSpPr>
            <p:cNvPr id="34861" name="Freeform 3"/>
            <p:cNvSpPr/>
            <p:nvPr/>
          </p:nvSpPr>
          <p:spPr bwMode="auto">
            <a:xfrm>
              <a:off x="772" y="2322"/>
              <a:ext cx="341" cy="425"/>
            </a:xfrm>
            <a:custGeom>
              <a:avLst/>
              <a:gdLst>
                <a:gd name="T0" fmla="*/ 0 w 789"/>
                <a:gd name="T1" fmla="*/ 62 h 806"/>
                <a:gd name="T2" fmla="*/ 28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Oval 4"/>
            <p:cNvSpPr>
              <a:spLocks noChangeArrowheads="1"/>
            </p:cNvSpPr>
            <p:nvPr/>
          </p:nvSpPr>
          <p:spPr bwMode="auto">
            <a:xfrm>
              <a:off x="1085" y="2325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63" name="Line 5"/>
            <p:cNvSpPr>
              <a:spLocks noChangeShapeType="1"/>
            </p:cNvSpPr>
            <p:nvPr/>
          </p:nvSpPr>
          <p:spPr bwMode="auto">
            <a:xfrm>
              <a:off x="240" y="2958"/>
              <a:ext cx="1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Line 6"/>
            <p:cNvSpPr>
              <a:spLocks noChangeShapeType="1"/>
            </p:cNvSpPr>
            <p:nvPr/>
          </p:nvSpPr>
          <p:spPr bwMode="auto">
            <a:xfrm flipV="1">
              <a:off x="758" y="2220"/>
              <a:ext cx="0" cy="1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65" name="Object 7"/>
            <p:cNvGraphicFramePr>
              <a:graphicFrameLocks noChangeAspect="1"/>
            </p:cNvGraphicFramePr>
            <p:nvPr/>
          </p:nvGraphicFramePr>
          <p:xfrm>
            <a:off x="480" y="220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9" name="公式" r:id="rId2" imgW="114300" imgH="133350" progId="Equation.3">
                    <p:embed/>
                  </p:oleObj>
                </mc:Choice>
                <mc:Fallback>
                  <p:oleObj name="公式" r:id="rId2" imgW="114300" imgH="133350" progId="Equation.3">
                    <p:embed/>
                    <p:pic>
                      <p:nvPicPr>
                        <p:cNvPr id="0" name="图片 279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20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6" name="Object 8"/>
            <p:cNvGraphicFramePr>
              <a:graphicFrameLocks noChangeAspect="1"/>
            </p:cNvGraphicFramePr>
            <p:nvPr/>
          </p:nvGraphicFramePr>
          <p:xfrm>
            <a:off x="1309" y="2880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0" name="公式" r:id="rId4" imgW="114300" imgH="114300" progId="Equation.3">
                    <p:embed/>
                  </p:oleObj>
                </mc:Choice>
                <mc:Fallback>
                  <p:oleObj name="公式" r:id="rId4" imgW="114300" imgH="114300" progId="Equation.3">
                    <p:embed/>
                    <p:pic>
                      <p:nvPicPr>
                        <p:cNvPr id="0" name="图片 279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2880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7" name="Object 9"/>
            <p:cNvGraphicFramePr>
              <a:graphicFrameLocks noChangeAspect="1"/>
            </p:cNvGraphicFramePr>
            <p:nvPr/>
          </p:nvGraphicFramePr>
          <p:xfrm>
            <a:off x="552" y="297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1" name="公式" r:id="rId6" imgW="95250" imgH="114300" progId="Equation.3">
                    <p:embed/>
                  </p:oleObj>
                </mc:Choice>
                <mc:Fallback>
                  <p:oleObj name="公式" r:id="rId6" imgW="95250" imgH="114300" progId="Equation.3">
                    <p:embed/>
                    <p:pic>
                      <p:nvPicPr>
                        <p:cNvPr id="0" name="图片 279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297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8" name="Object 10"/>
            <p:cNvGraphicFramePr>
              <a:graphicFrameLocks noChangeAspect="1"/>
            </p:cNvGraphicFramePr>
            <p:nvPr/>
          </p:nvGraphicFramePr>
          <p:xfrm>
            <a:off x="979" y="3024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2" name="公式" r:id="rId8" imgW="127000" imgH="139700" progId="Equation.3">
                    <p:embed/>
                  </p:oleObj>
                </mc:Choice>
                <mc:Fallback>
                  <p:oleObj name="公式" r:id="rId8" imgW="127000" imgH="139700" progId="Equation.3">
                    <p:embed/>
                    <p:pic>
                      <p:nvPicPr>
                        <p:cNvPr id="0" name="图片 279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3024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9" name="Line 11"/>
            <p:cNvSpPr>
              <a:spLocks noChangeShapeType="1"/>
            </p:cNvSpPr>
            <p:nvPr/>
          </p:nvSpPr>
          <p:spPr bwMode="auto">
            <a:xfrm flipV="1">
              <a:off x="1104" y="2352"/>
              <a:ext cx="0" cy="6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70" name="Object 12"/>
            <p:cNvGraphicFramePr>
              <a:graphicFrameLocks noChangeAspect="1"/>
            </p:cNvGraphicFramePr>
            <p:nvPr/>
          </p:nvGraphicFramePr>
          <p:xfrm>
            <a:off x="302" y="3744"/>
            <a:ext cx="117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3" name="公式" r:id="rId10" imgW="838200" imgH="190500" progId="Equation.3">
                    <p:embed/>
                  </p:oleObj>
                </mc:Choice>
                <mc:Fallback>
                  <p:oleObj name="公式" r:id="rId10" imgW="838200" imgH="190500" progId="Equation.3">
                    <p:embed/>
                    <p:pic>
                      <p:nvPicPr>
                        <p:cNvPr id="0" name="图片 279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" y="3744"/>
                          <a:ext cx="117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1" name="Oval 13"/>
            <p:cNvSpPr>
              <a:spLocks noChangeArrowheads="1"/>
            </p:cNvSpPr>
            <p:nvPr/>
          </p:nvSpPr>
          <p:spPr bwMode="auto">
            <a:xfrm>
              <a:off x="720" y="2736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4156076" y="1570039"/>
            <a:ext cx="2303463" cy="2903537"/>
            <a:chOff x="1536" y="2208"/>
            <a:chExt cx="1451" cy="1829"/>
          </a:xfrm>
        </p:grpSpPr>
        <p:sp>
          <p:nvSpPr>
            <p:cNvPr id="34844" name="Line 15"/>
            <p:cNvSpPr>
              <a:spLocks noChangeShapeType="1"/>
            </p:cNvSpPr>
            <p:nvPr/>
          </p:nvSpPr>
          <p:spPr bwMode="auto">
            <a:xfrm flipV="1">
              <a:off x="1811" y="2979"/>
              <a:ext cx="0" cy="6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16"/>
            <p:cNvSpPr>
              <a:spLocks noChangeShapeType="1"/>
            </p:cNvSpPr>
            <p:nvPr/>
          </p:nvSpPr>
          <p:spPr bwMode="auto">
            <a:xfrm flipV="1">
              <a:off x="2528" y="2365"/>
              <a:ext cx="0" cy="6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Freeform 17"/>
            <p:cNvSpPr/>
            <p:nvPr/>
          </p:nvSpPr>
          <p:spPr bwMode="auto">
            <a:xfrm>
              <a:off x="2184" y="2362"/>
              <a:ext cx="353" cy="412"/>
            </a:xfrm>
            <a:custGeom>
              <a:avLst/>
              <a:gdLst>
                <a:gd name="T0" fmla="*/ 0 w 789"/>
                <a:gd name="T1" fmla="*/ 55 h 806"/>
                <a:gd name="T2" fmla="*/ 32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Oval 18"/>
            <p:cNvSpPr>
              <a:spLocks noChangeArrowheads="1"/>
            </p:cNvSpPr>
            <p:nvPr/>
          </p:nvSpPr>
          <p:spPr bwMode="auto">
            <a:xfrm>
              <a:off x="2508" y="2365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48" name="Line 19"/>
            <p:cNvSpPr>
              <a:spLocks noChangeShapeType="1"/>
            </p:cNvSpPr>
            <p:nvPr/>
          </p:nvSpPr>
          <p:spPr bwMode="auto">
            <a:xfrm>
              <a:off x="1632" y="2979"/>
              <a:ext cx="1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Freeform 20"/>
            <p:cNvSpPr/>
            <p:nvPr/>
          </p:nvSpPr>
          <p:spPr bwMode="auto">
            <a:xfrm>
              <a:off x="1811" y="3181"/>
              <a:ext cx="354" cy="413"/>
            </a:xfrm>
            <a:custGeom>
              <a:avLst/>
              <a:gdLst>
                <a:gd name="T0" fmla="*/ 0 w 789"/>
                <a:gd name="T1" fmla="*/ 56 h 806"/>
                <a:gd name="T2" fmla="*/ 32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Oval 21"/>
            <p:cNvSpPr>
              <a:spLocks noChangeArrowheads="1"/>
            </p:cNvSpPr>
            <p:nvPr/>
          </p:nvSpPr>
          <p:spPr bwMode="auto">
            <a:xfrm>
              <a:off x="1799" y="3571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51" name="Line 22"/>
            <p:cNvSpPr>
              <a:spLocks noChangeShapeType="1"/>
            </p:cNvSpPr>
            <p:nvPr/>
          </p:nvSpPr>
          <p:spPr bwMode="auto">
            <a:xfrm flipV="1">
              <a:off x="2170" y="2262"/>
              <a:ext cx="0" cy="1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52" name="Object 23"/>
            <p:cNvGraphicFramePr>
              <a:graphicFrameLocks noChangeAspect="1"/>
            </p:cNvGraphicFramePr>
            <p:nvPr/>
          </p:nvGraphicFramePr>
          <p:xfrm>
            <a:off x="2467" y="3024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4" name="公式" r:id="rId12" imgW="127000" imgH="139700" progId="Equation.3">
                    <p:embed/>
                  </p:oleObj>
                </mc:Choice>
                <mc:Fallback>
                  <p:oleObj name="公式" r:id="rId12" imgW="127000" imgH="139700" progId="Equation.3">
                    <p:embed/>
                    <p:pic>
                      <p:nvPicPr>
                        <p:cNvPr id="0" name="图片 279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7" y="3024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3" name="Object 24"/>
            <p:cNvGraphicFramePr>
              <a:graphicFrameLocks noChangeAspect="1"/>
            </p:cNvGraphicFramePr>
            <p:nvPr/>
          </p:nvGraphicFramePr>
          <p:xfrm>
            <a:off x="1536" y="2976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5" name="公式" r:id="rId13" imgW="228600" imgH="139700" progId="Equation.3">
                    <p:embed/>
                  </p:oleObj>
                </mc:Choice>
                <mc:Fallback>
                  <p:oleObj name="公式" r:id="rId13" imgW="228600" imgH="139700" progId="Equation.3">
                    <p:embed/>
                    <p:pic>
                      <p:nvPicPr>
                        <p:cNvPr id="0" name="图片 279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976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4" name="Object 25"/>
            <p:cNvGraphicFramePr>
              <a:graphicFrameLocks noChangeAspect="1"/>
            </p:cNvGraphicFramePr>
            <p:nvPr/>
          </p:nvGraphicFramePr>
          <p:xfrm>
            <a:off x="1920" y="220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6" name="公式" r:id="rId15" imgW="114300" imgH="133350" progId="Equation.3">
                    <p:embed/>
                  </p:oleObj>
                </mc:Choice>
                <mc:Fallback>
                  <p:oleObj name="公式" r:id="rId15" imgW="114300" imgH="133350" progId="Equation.3">
                    <p:embed/>
                    <p:pic>
                      <p:nvPicPr>
                        <p:cNvPr id="0" name="图片 279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20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5" name="Object 26"/>
            <p:cNvGraphicFramePr>
              <a:graphicFrameLocks noChangeAspect="1"/>
            </p:cNvGraphicFramePr>
            <p:nvPr/>
          </p:nvGraphicFramePr>
          <p:xfrm>
            <a:off x="2749" y="2880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7" name="公式" r:id="rId17" imgW="114300" imgH="114300" progId="Equation.3">
                    <p:embed/>
                  </p:oleObj>
                </mc:Choice>
                <mc:Fallback>
                  <p:oleObj name="公式" r:id="rId17" imgW="114300" imgH="114300" progId="Equation.3">
                    <p:embed/>
                    <p:pic>
                      <p:nvPicPr>
                        <p:cNvPr id="0" name="图片 279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" y="2880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6" name="Object 27"/>
            <p:cNvGraphicFramePr>
              <a:graphicFrameLocks noChangeAspect="1"/>
            </p:cNvGraphicFramePr>
            <p:nvPr/>
          </p:nvGraphicFramePr>
          <p:xfrm>
            <a:off x="1992" y="297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8" name="公式" r:id="rId19" imgW="95250" imgH="114300" progId="Equation.3">
                    <p:embed/>
                  </p:oleObj>
                </mc:Choice>
                <mc:Fallback>
                  <p:oleObj name="公式" r:id="rId19" imgW="95250" imgH="114300" progId="Equation.3">
                    <p:embed/>
                    <p:pic>
                      <p:nvPicPr>
                        <p:cNvPr id="0" name="图片 279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297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7" name="Object 28"/>
            <p:cNvGraphicFramePr>
              <a:graphicFrameLocks noChangeAspect="1"/>
            </p:cNvGraphicFramePr>
            <p:nvPr/>
          </p:nvGraphicFramePr>
          <p:xfrm>
            <a:off x="1646" y="3744"/>
            <a:ext cx="117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9" name="公式" r:id="rId21" imgW="838200" imgH="190500" progId="Equation.3">
                    <p:embed/>
                  </p:oleObj>
                </mc:Choice>
                <mc:Fallback>
                  <p:oleObj name="公式" r:id="rId21" imgW="838200" imgH="190500" progId="Equation.3">
                    <p:embed/>
                    <p:pic>
                      <p:nvPicPr>
                        <p:cNvPr id="0" name="图片 279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3744"/>
                          <a:ext cx="117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8" name="Oval 29"/>
            <p:cNvSpPr>
              <a:spLocks noChangeArrowheads="1"/>
            </p:cNvSpPr>
            <p:nvPr/>
          </p:nvSpPr>
          <p:spPr bwMode="auto">
            <a:xfrm>
              <a:off x="2158" y="2774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59" name="Oval 30"/>
            <p:cNvSpPr>
              <a:spLocks noChangeArrowheads="1"/>
            </p:cNvSpPr>
            <p:nvPr/>
          </p:nvSpPr>
          <p:spPr bwMode="auto">
            <a:xfrm>
              <a:off x="2158" y="3155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60" name="Oval 31"/>
            <p:cNvSpPr>
              <a:spLocks noChangeArrowheads="1"/>
            </p:cNvSpPr>
            <p:nvPr/>
          </p:nvSpPr>
          <p:spPr bwMode="auto">
            <a:xfrm>
              <a:off x="2157" y="295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2"/>
          <p:cNvGrpSpPr/>
          <p:nvPr/>
        </p:nvGrpSpPr>
        <p:grpSpPr bwMode="auto">
          <a:xfrm>
            <a:off x="6594476" y="1412875"/>
            <a:ext cx="4056063" cy="3060700"/>
            <a:chOff x="3072" y="2109"/>
            <a:chExt cx="2555" cy="1928"/>
          </a:xfrm>
        </p:grpSpPr>
        <p:sp>
          <p:nvSpPr>
            <p:cNvPr id="34821" name="Freeform 33"/>
            <p:cNvSpPr/>
            <p:nvPr/>
          </p:nvSpPr>
          <p:spPr bwMode="auto">
            <a:xfrm>
              <a:off x="3072" y="2976"/>
              <a:ext cx="2292" cy="2"/>
            </a:xfrm>
            <a:custGeom>
              <a:avLst/>
              <a:gdLst>
                <a:gd name="T0" fmla="*/ 0 w 4477"/>
                <a:gd name="T1" fmla="*/ 0 h 4"/>
                <a:gd name="T2" fmla="*/ 308 w 4477"/>
                <a:gd name="T3" fmla="*/ 1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2" name="Freeform 34"/>
            <p:cNvSpPr/>
            <p:nvPr/>
          </p:nvSpPr>
          <p:spPr bwMode="auto">
            <a:xfrm>
              <a:off x="4106" y="2423"/>
              <a:ext cx="404" cy="365"/>
            </a:xfrm>
            <a:custGeom>
              <a:avLst/>
              <a:gdLst>
                <a:gd name="T0" fmla="*/ 0 w 789"/>
                <a:gd name="T1" fmla="*/ 34 h 806"/>
                <a:gd name="T2" fmla="*/ 54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Oval 35"/>
            <p:cNvSpPr>
              <a:spLocks noChangeArrowheads="1"/>
            </p:cNvSpPr>
            <p:nvPr/>
          </p:nvSpPr>
          <p:spPr bwMode="auto">
            <a:xfrm>
              <a:off x="4080" y="3124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4" name="Oval 36"/>
            <p:cNvSpPr>
              <a:spLocks noChangeArrowheads="1"/>
            </p:cNvSpPr>
            <p:nvPr/>
          </p:nvSpPr>
          <p:spPr bwMode="auto">
            <a:xfrm>
              <a:off x="4476" y="2426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5" name="Oval 37"/>
            <p:cNvSpPr>
              <a:spLocks noChangeArrowheads="1"/>
            </p:cNvSpPr>
            <p:nvPr/>
          </p:nvSpPr>
          <p:spPr bwMode="auto">
            <a:xfrm>
              <a:off x="3639" y="3491"/>
              <a:ext cx="45" cy="4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6" name="Oval 38"/>
            <p:cNvSpPr>
              <a:spLocks noChangeArrowheads="1"/>
            </p:cNvSpPr>
            <p:nvPr/>
          </p:nvSpPr>
          <p:spPr bwMode="auto">
            <a:xfrm>
              <a:off x="3669" y="2969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7" name="Freeform 39"/>
            <p:cNvSpPr/>
            <p:nvPr/>
          </p:nvSpPr>
          <p:spPr bwMode="auto">
            <a:xfrm>
              <a:off x="3680" y="3147"/>
              <a:ext cx="404" cy="365"/>
            </a:xfrm>
            <a:custGeom>
              <a:avLst/>
              <a:gdLst>
                <a:gd name="T0" fmla="*/ 0 w 789"/>
                <a:gd name="T1" fmla="*/ 34 h 806"/>
                <a:gd name="T2" fmla="*/ 54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Freeform 40"/>
            <p:cNvSpPr/>
            <p:nvPr/>
          </p:nvSpPr>
          <p:spPr bwMode="auto">
            <a:xfrm>
              <a:off x="4511" y="3150"/>
              <a:ext cx="404" cy="365"/>
            </a:xfrm>
            <a:custGeom>
              <a:avLst/>
              <a:gdLst>
                <a:gd name="T0" fmla="*/ 0 w 789"/>
                <a:gd name="T1" fmla="*/ 34 h 806"/>
                <a:gd name="T2" fmla="*/ 54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Oval 41"/>
            <p:cNvSpPr>
              <a:spLocks noChangeArrowheads="1"/>
            </p:cNvSpPr>
            <p:nvPr/>
          </p:nvSpPr>
          <p:spPr bwMode="auto">
            <a:xfrm>
              <a:off x="4483" y="3512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30" name="Oval 42"/>
            <p:cNvSpPr>
              <a:spLocks noChangeArrowheads="1"/>
            </p:cNvSpPr>
            <p:nvPr/>
          </p:nvSpPr>
          <p:spPr bwMode="auto">
            <a:xfrm>
              <a:off x="4896" y="3134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31" name="Freeform 43"/>
            <p:cNvSpPr/>
            <p:nvPr/>
          </p:nvSpPr>
          <p:spPr bwMode="auto">
            <a:xfrm>
              <a:off x="3282" y="2426"/>
              <a:ext cx="404" cy="365"/>
            </a:xfrm>
            <a:custGeom>
              <a:avLst/>
              <a:gdLst>
                <a:gd name="T0" fmla="*/ 0 w 789"/>
                <a:gd name="T1" fmla="*/ 34 h 806"/>
                <a:gd name="T2" fmla="*/ 54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Oval 44"/>
            <p:cNvSpPr>
              <a:spLocks noChangeArrowheads="1"/>
            </p:cNvSpPr>
            <p:nvPr/>
          </p:nvSpPr>
          <p:spPr bwMode="auto">
            <a:xfrm>
              <a:off x="3241" y="2784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33" name="Oval 45"/>
            <p:cNvSpPr>
              <a:spLocks noChangeArrowheads="1"/>
            </p:cNvSpPr>
            <p:nvPr/>
          </p:nvSpPr>
          <p:spPr bwMode="auto">
            <a:xfrm>
              <a:off x="3648" y="2400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34" name="Line 46"/>
            <p:cNvSpPr>
              <a:spLocks noChangeShapeType="1"/>
            </p:cNvSpPr>
            <p:nvPr/>
          </p:nvSpPr>
          <p:spPr bwMode="auto">
            <a:xfrm flipV="1">
              <a:off x="4090" y="2109"/>
              <a:ext cx="0" cy="15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35" name="Object 47"/>
            <p:cNvGraphicFramePr>
              <a:graphicFrameLocks noChangeAspect="1"/>
            </p:cNvGraphicFramePr>
            <p:nvPr/>
          </p:nvGraphicFramePr>
          <p:xfrm>
            <a:off x="3840" y="2112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0" name="公式" r:id="rId23" imgW="114300" imgH="133350" progId="Equation.3">
                    <p:embed/>
                  </p:oleObj>
                </mc:Choice>
                <mc:Fallback>
                  <p:oleObj name="公式" r:id="rId23" imgW="114300" imgH="133350" progId="Equation.3">
                    <p:embed/>
                    <p:pic>
                      <p:nvPicPr>
                        <p:cNvPr id="0" name="图片 279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112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6" name="Object 48"/>
            <p:cNvGraphicFramePr>
              <a:graphicFrameLocks noChangeAspect="1"/>
            </p:cNvGraphicFramePr>
            <p:nvPr/>
          </p:nvGraphicFramePr>
          <p:xfrm>
            <a:off x="5389" y="2928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1" name="公式" r:id="rId25" imgW="114300" imgH="114300" progId="Equation.3">
                    <p:embed/>
                  </p:oleObj>
                </mc:Choice>
                <mc:Fallback>
                  <p:oleObj name="公式" r:id="rId25" imgW="114300" imgH="114300" progId="Equation.3">
                    <p:embed/>
                    <p:pic>
                      <p:nvPicPr>
                        <p:cNvPr id="0" name="图片 279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9" y="2928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7" name="Object 49"/>
            <p:cNvGraphicFramePr>
              <a:graphicFrameLocks noChangeAspect="1"/>
            </p:cNvGraphicFramePr>
            <p:nvPr/>
          </p:nvGraphicFramePr>
          <p:xfrm>
            <a:off x="3888" y="297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2" name="公式" r:id="rId27" imgW="95250" imgH="114300" progId="Equation.3">
                    <p:embed/>
                  </p:oleObj>
                </mc:Choice>
                <mc:Fallback>
                  <p:oleObj name="公式" r:id="rId27" imgW="95250" imgH="114300" progId="Equation.3">
                    <p:embed/>
                    <p:pic>
                      <p:nvPicPr>
                        <p:cNvPr id="0" name="图片 279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97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8" name="Object 50"/>
            <p:cNvGraphicFramePr>
              <a:graphicFrameLocks noChangeAspect="1"/>
            </p:cNvGraphicFramePr>
            <p:nvPr/>
          </p:nvGraphicFramePr>
          <p:xfrm>
            <a:off x="3536" y="3072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3" name="公式" r:id="rId29" imgW="228600" imgH="139700" progId="Equation.3">
                    <p:embed/>
                  </p:oleObj>
                </mc:Choice>
                <mc:Fallback>
                  <p:oleObj name="公式" r:id="rId29" imgW="228600" imgH="139700" progId="Equation.3">
                    <p:embed/>
                    <p:pic>
                      <p:nvPicPr>
                        <p:cNvPr id="0" name="图片 279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" y="3072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9" name="Object 51"/>
            <p:cNvGraphicFramePr>
              <a:graphicFrameLocks noChangeAspect="1"/>
            </p:cNvGraphicFramePr>
            <p:nvPr/>
          </p:nvGraphicFramePr>
          <p:xfrm>
            <a:off x="4410" y="3024"/>
            <a:ext cx="14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4" name="公式" r:id="rId30" imgW="127000" imgH="139700" progId="Equation.3">
                    <p:embed/>
                  </p:oleObj>
                </mc:Choice>
                <mc:Fallback>
                  <p:oleObj name="公式" r:id="rId30" imgW="127000" imgH="139700" progId="Equation.3">
                    <p:embed/>
                    <p:pic>
                      <p:nvPicPr>
                        <p:cNvPr id="0" name="图片 279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3024"/>
                          <a:ext cx="14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0" name="Object 52"/>
            <p:cNvGraphicFramePr>
              <a:graphicFrameLocks noChangeAspect="1"/>
            </p:cNvGraphicFramePr>
            <p:nvPr/>
          </p:nvGraphicFramePr>
          <p:xfrm>
            <a:off x="3525" y="3744"/>
            <a:ext cx="115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5" name="公式" r:id="rId31" imgW="819150" imgH="190500" progId="Equation.3">
                    <p:embed/>
                  </p:oleObj>
                </mc:Choice>
                <mc:Fallback>
                  <p:oleObj name="公式" r:id="rId31" imgW="819150" imgH="190500" progId="Equation.3">
                    <p:embed/>
                    <p:pic>
                      <p:nvPicPr>
                        <p:cNvPr id="0" name="图片 279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3744"/>
                          <a:ext cx="115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1" name="Oval 53"/>
            <p:cNvSpPr>
              <a:spLocks noChangeArrowheads="1"/>
            </p:cNvSpPr>
            <p:nvPr/>
          </p:nvSpPr>
          <p:spPr bwMode="auto">
            <a:xfrm>
              <a:off x="4057" y="2969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42" name="Oval 54"/>
            <p:cNvSpPr>
              <a:spLocks noChangeArrowheads="1"/>
            </p:cNvSpPr>
            <p:nvPr/>
          </p:nvSpPr>
          <p:spPr bwMode="auto">
            <a:xfrm>
              <a:off x="4057" y="2788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43" name="Oval 55"/>
            <p:cNvSpPr>
              <a:spLocks noChangeArrowheads="1"/>
            </p:cNvSpPr>
            <p:nvPr/>
          </p:nvSpPr>
          <p:spPr bwMode="auto">
            <a:xfrm>
              <a:off x="4504" y="2969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02" name="Object 2"/>
          <p:cNvGraphicFramePr>
            <a:graphicFrameLocks noChangeAspect="1"/>
          </p:cNvGraphicFramePr>
          <p:nvPr/>
        </p:nvGraphicFramePr>
        <p:xfrm>
          <a:off x="1847850" y="590550"/>
          <a:ext cx="79708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Document" r:id="rId1" imgW="3496310" imgH="365760" progId="Word.Document.8">
                  <p:embed/>
                </p:oleObj>
              </mc:Choice>
              <mc:Fallback>
                <p:oleObj name="Document" r:id="rId1" imgW="3496310" imgH="365760" progId="Word.Document.8">
                  <p:embed/>
                  <p:pic>
                    <p:nvPicPr>
                      <p:cNvPr id="0" name="图片 28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590550"/>
                        <a:ext cx="797083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3" name="Object 3"/>
          <p:cNvGraphicFramePr>
            <a:graphicFrameLocks noChangeAspect="1"/>
          </p:cNvGraphicFramePr>
          <p:nvPr/>
        </p:nvGraphicFramePr>
        <p:xfrm>
          <a:off x="1985963" y="1957388"/>
          <a:ext cx="760095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Document" r:id="rId3" imgW="3453130" imgH="496570" progId="Word.Document.8">
                  <p:embed/>
                </p:oleObj>
              </mc:Choice>
              <mc:Fallback>
                <p:oleObj name="Document" r:id="rId3" imgW="3453130" imgH="496570" progId="Word.Document.8">
                  <p:embed/>
                  <p:pic>
                    <p:nvPicPr>
                      <p:cNvPr id="0" name="图片 28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1957388"/>
                        <a:ext cx="760095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4" name="Object 4"/>
          <p:cNvGraphicFramePr>
            <a:graphicFrameLocks noChangeAspect="1"/>
          </p:cNvGraphicFramePr>
          <p:nvPr/>
        </p:nvGraphicFramePr>
        <p:xfrm>
          <a:off x="2711451" y="2859088"/>
          <a:ext cx="34766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文档" r:id="rId5" imgW="1517015" imgH="476250" progId="Word.Document.8">
                  <p:embed/>
                </p:oleObj>
              </mc:Choice>
              <mc:Fallback>
                <p:oleObj name="文档" r:id="rId5" imgW="1517015" imgH="476250" progId="Word.Document.8">
                  <p:embed/>
                  <p:pic>
                    <p:nvPicPr>
                      <p:cNvPr id="0" name="图片 28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859088"/>
                        <a:ext cx="347662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5" name="Object 5"/>
          <p:cNvGraphicFramePr>
            <a:graphicFrameLocks noChangeAspect="1"/>
          </p:cNvGraphicFramePr>
          <p:nvPr/>
        </p:nvGraphicFramePr>
        <p:xfrm>
          <a:off x="6240463" y="2755900"/>
          <a:ext cx="24495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公式" r:id="rId7" imgW="1078865" imgH="393700" progId="Equation.3">
                  <p:embed/>
                </p:oleObj>
              </mc:Choice>
              <mc:Fallback>
                <p:oleObj name="公式" r:id="rId7" imgW="1078865" imgH="393700" progId="Equation.3">
                  <p:embed/>
                  <p:pic>
                    <p:nvPicPr>
                      <p:cNvPr id="0" name="图片 28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755900"/>
                        <a:ext cx="24495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6" name="Object 6"/>
          <p:cNvGraphicFramePr>
            <a:graphicFrameLocks noChangeAspect="1"/>
          </p:cNvGraphicFramePr>
          <p:nvPr/>
        </p:nvGraphicFramePr>
        <p:xfrm>
          <a:off x="1989138" y="1292225"/>
          <a:ext cx="605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Document" r:id="rId9" imgW="2599690" imgH="394970" progId="Word.Document.8">
                  <p:embed/>
                </p:oleObj>
              </mc:Choice>
              <mc:Fallback>
                <p:oleObj name="Document" r:id="rId9" imgW="2599690" imgH="394970" progId="Word.Document.8">
                  <p:embed/>
                  <p:pic>
                    <p:nvPicPr>
                      <p:cNvPr id="0" name="图片 28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1292225"/>
                        <a:ext cx="60515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7" name="Object 7"/>
          <p:cNvGraphicFramePr>
            <a:graphicFrameLocks noChangeAspect="1"/>
          </p:cNvGraphicFramePr>
          <p:nvPr/>
        </p:nvGraphicFramePr>
        <p:xfrm>
          <a:off x="2027238" y="3884613"/>
          <a:ext cx="9313862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name="Document" r:id="rId11" imgW="4268470" imgH="1249680" progId="Word.Document.8">
                  <p:embed/>
                </p:oleObj>
              </mc:Choice>
              <mc:Fallback>
                <p:oleObj name="Document" r:id="rId11" imgW="4268470" imgH="1249680" progId="Word.Document.8">
                  <p:embed/>
                  <p:pic>
                    <p:nvPicPr>
                      <p:cNvPr id="0" name="图片 28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884613"/>
                        <a:ext cx="9313862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0466" name="Object 2"/>
          <p:cNvGraphicFramePr>
            <a:graphicFrameLocks noChangeAspect="1"/>
          </p:cNvGraphicFramePr>
          <p:nvPr/>
        </p:nvGraphicFramePr>
        <p:xfrm>
          <a:off x="2347913" y="1716088"/>
          <a:ext cx="91059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Document" r:id="rId1" imgW="3817620" imgH="458470" progId="Word.Document.8">
                  <p:embed/>
                </p:oleObj>
              </mc:Choice>
              <mc:Fallback>
                <p:oleObj name="Document" r:id="rId1" imgW="3817620" imgH="458470" progId="Word.Document.8">
                  <p:embed/>
                  <p:pic>
                    <p:nvPicPr>
                      <p:cNvPr id="0" name="图片 2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1716088"/>
                        <a:ext cx="910590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67" name="Object 3"/>
          <p:cNvGraphicFramePr>
            <a:graphicFrameLocks noChangeAspect="1"/>
          </p:cNvGraphicFramePr>
          <p:nvPr/>
        </p:nvGraphicFramePr>
        <p:xfrm>
          <a:off x="2498725" y="2705100"/>
          <a:ext cx="89931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Document" r:id="rId3" imgW="3828415" imgH="358140" progId="Word.Document.8">
                  <p:embed/>
                </p:oleObj>
              </mc:Choice>
              <mc:Fallback>
                <p:oleObj name="Document" r:id="rId3" imgW="3828415" imgH="358140" progId="Word.Document.8">
                  <p:embed/>
                  <p:pic>
                    <p:nvPicPr>
                      <p:cNvPr id="0" name="图片 2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2705100"/>
                        <a:ext cx="899318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68" name="Object 4"/>
          <p:cNvGraphicFramePr>
            <a:graphicFrameLocks noChangeAspect="1"/>
          </p:cNvGraphicFramePr>
          <p:nvPr/>
        </p:nvGraphicFramePr>
        <p:xfrm>
          <a:off x="2640013" y="3629025"/>
          <a:ext cx="87471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Document" r:id="rId5" imgW="3723005" imgH="431165" progId="Word.Document.8">
                  <p:embed/>
                </p:oleObj>
              </mc:Choice>
              <mc:Fallback>
                <p:oleObj name="Document" r:id="rId5" imgW="3723005" imgH="431165" progId="Word.Document.8">
                  <p:embed/>
                  <p:pic>
                    <p:nvPicPr>
                      <p:cNvPr id="0" name="图片 2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629025"/>
                        <a:ext cx="87471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69" name="Object 5"/>
          <p:cNvGraphicFramePr>
            <a:graphicFrameLocks noChangeAspect="1"/>
          </p:cNvGraphicFramePr>
          <p:nvPr/>
        </p:nvGraphicFramePr>
        <p:xfrm>
          <a:off x="2640013" y="4581525"/>
          <a:ext cx="91535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Document" r:id="rId7" imgW="3968750" imgH="431165" progId="Word.Document.8">
                  <p:embed/>
                </p:oleObj>
              </mc:Choice>
              <mc:Fallback>
                <p:oleObj name="Document" r:id="rId7" imgW="3968750" imgH="431165" progId="Word.Document.8">
                  <p:embed/>
                  <p:pic>
                    <p:nvPicPr>
                      <p:cNvPr id="0" name="图片 2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581525"/>
                        <a:ext cx="91535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3" name="Group 7"/>
          <p:cNvGrpSpPr/>
          <p:nvPr/>
        </p:nvGrpSpPr>
        <p:grpSpPr bwMode="auto">
          <a:xfrm>
            <a:off x="1828800" y="381000"/>
            <a:ext cx="9869488" cy="1219200"/>
            <a:chOff x="288" y="240"/>
            <a:chExt cx="6217" cy="768"/>
          </a:xfrm>
        </p:grpSpPr>
        <p:graphicFrame>
          <p:nvGraphicFramePr>
            <p:cNvPr id="9224" name="Object 8"/>
            <p:cNvGraphicFramePr>
              <a:graphicFrameLocks noChangeAspect="1"/>
            </p:cNvGraphicFramePr>
            <p:nvPr/>
          </p:nvGraphicFramePr>
          <p:xfrm>
            <a:off x="431" y="285"/>
            <a:ext cx="607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" name="Document" r:id="rId9" imgW="4140835" imgH="199390" progId="Word.Document.8">
                    <p:embed/>
                  </p:oleObj>
                </mc:Choice>
                <mc:Fallback>
                  <p:oleObj name="Document" r:id="rId9" imgW="4140835" imgH="199390" progId="Word.Document.8">
                    <p:embed/>
                    <p:pic>
                      <p:nvPicPr>
                        <p:cNvPr id="0" name="图片 2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85"/>
                          <a:ext cx="607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9"/>
            <p:cNvGraphicFramePr>
              <a:graphicFrameLocks noChangeAspect="1"/>
            </p:cNvGraphicFramePr>
            <p:nvPr/>
          </p:nvGraphicFramePr>
          <p:xfrm>
            <a:off x="336" y="688"/>
            <a:ext cx="49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4" name="文档" r:id="rId11" imgW="3491865" imgH="191770" progId="Word.Document.8">
                    <p:embed/>
                  </p:oleObj>
                </mc:Choice>
                <mc:Fallback>
                  <p:oleObj name="文档" r:id="rId11" imgW="3491865" imgH="191770" progId="Word.Document.8">
                    <p:embed/>
                    <p:pic>
                      <p:nvPicPr>
                        <p:cNvPr id="0" name="图片 2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688"/>
                          <a:ext cx="49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288" y="240"/>
              <a:ext cx="5184" cy="76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06675" y="5405436"/>
          <a:ext cx="72231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14" imgW="78943200" imgH="7924800" progId="Equation.DSMT4">
                  <p:embed/>
                </p:oleObj>
              </mc:Choice>
              <mc:Fallback>
                <p:oleObj name="Equation" r:id="rId14" imgW="78943200" imgH="792480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5405436"/>
                        <a:ext cx="7223125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1"/>
          <p:cNvSpPr>
            <a:spLocks noChangeArrowheads="1"/>
          </p:cNvSpPr>
          <p:nvPr/>
        </p:nvSpPr>
        <p:spPr bwMode="auto">
          <a:xfrm>
            <a:off x="0" y="333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209801" y="1773238"/>
            <a:ext cx="3217863" cy="2944812"/>
            <a:chOff x="432" y="1440"/>
            <a:chExt cx="2027" cy="1855"/>
          </a:xfrm>
        </p:grpSpPr>
        <p:sp>
          <p:nvSpPr>
            <p:cNvPr id="36884" name="Oval 3"/>
            <p:cNvSpPr>
              <a:spLocks noChangeArrowheads="1"/>
            </p:cNvSpPr>
            <p:nvPr/>
          </p:nvSpPr>
          <p:spPr bwMode="auto">
            <a:xfrm>
              <a:off x="1892" y="168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85" name="Line 4"/>
            <p:cNvSpPr>
              <a:spLocks noChangeShapeType="1"/>
            </p:cNvSpPr>
            <p:nvPr/>
          </p:nvSpPr>
          <p:spPr bwMode="auto">
            <a:xfrm>
              <a:off x="432" y="2544"/>
              <a:ext cx="17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5"/>
            <p:cNvSpPr>
              <a:spLocks noChangeShapeType="1"/>
            </p:cNvSpPr>
            <p:nvPr/>
          </p:nvSpPr>
          <p:spPr bwMode="auto">
            <a:xfrm flipV="1">
              <a:off x="1296" y="1470"/>
              <a:ext cx="0" cy="1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Line 6"/>
            <p:cNvSpPr>
              <a:spLocks noChangeShapeType="1"/>
            </p:cNvSpPr>
            <p:nvPr/>
          </p:nvSpPr>
          <p:spPr bwMode="auto">
            <a:xfrm>
              <a:off x="702" y="1729"/>
              <a:ext cx="0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Line 7"/>
            <p:cNvSpPr>
              <a:spLocks noChangeShapeType="1"/>
            </p:cNvSpPr>
            <p:nvPr/>
          </p:nvSpPr>
          <p:spPr bwMode="auto">
            <a:xfrm>
              <a:off x="1920" y="1725"/>
              <a:ext cx="0" cy="8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89" name="Object 8"/>
            <p:cNvGraphicFramePr>
              <a:graphicFrameLocks noChangeAspect="1"/>
            </p:cNvGraphicFramePr>
            <p:nvPr/>
          </p:nvGraphicFramePr>
          <p:xfrm>
            <a:off x="683" y="2976"/>
            <a:ext cx="127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2" name="公式" r:id="rId2" imgW="838200" imgH="190500" progId="Equation.3">
                    <p:embed/>
                  </p:oleObj>
                </mc:Choice>
                <mc:Fallback>
                  <p:oleObj name="公式" r:id="rId2" imgW="838200" imgH="190500" progId="Equation.3">
                    <p:embed/>
                    <p:pic>
                      <p:nvPicPr>
                        <p:cNvPr id="0" name="图片 299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" y="2976"/>
                          <a:ext cx="127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0" name="Freeform 9"/>
            <p:cNvSpPr/>
            <p:nvPr/>
          </p:nvSpPr>
          <p:spPr bwMode="auto">
            <a:xfrm>
              <a:off x="702" y="1710"/>
              <a:ext cx="594" cy="594"/>
            </a:xfrm>
            <a:custGeom>
              <a:avLst/>
              <a:gdLst>
                <a:gd name="T0" fmla="*/ 0 w 594"/>
                <a:gd name="T1" fmla="*/ 0 h 594"/>
                <a:gd name="T2" fmla="*/ 594 w 594"/>
                <a:gd name="T3" fmla="*/ 594 h 594"/>
                <a:gd name="T4" fmla="*/ 0 60000 65536"/>
                <a:gd name="T5" fmla="*/ 0 60000 65536"/>
                <a:gd name="T6" fmla="*/ 0 w 594"/>
                <a:gd name="T7" fmla="*/ 0 h 594"/>
                <a:gd name="T8" fmla="*/ 594 w 594"/>
                <a:gd name="T9" fmla="*/ 594 h 5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94" h="594">
                  <a:moveTo>
                    <a:pt x="0" y="0"/>
                  </a:moveTo>
                  <a:lnTo>
                    <a:pt x="594" y="59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Oval 10"/>
            <p:cNvSpPr>
              <a:spLocks noChangeArrowheads="1"/>
            </p:cNvSpPr>
            <p:nvPr/>
          </p:nvSpPr>
          <p:spPr bwMode="auto">
            <a:xfrm>
              <a:off x="1262" y="227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92" name="Freeform 11"/>
            <p:cNvSpPr/>
            <p:nvPr/>
          </p:nvSpPr>
          <p:spPr bwMode="auto">
            <a:xfrm>
              <a:off x="1293" y="1674"/>
              <a:ext cx="633" cy="626"/>
            </a:xfrm>
            <a:custGeom>
              <a:avLst/>
              <a:gdLst>
                <a:gd name="T0" fmla="*/ 633 w 633"/>
                <a:gd name="T1" fmla="*/ 0 h 626"/>
                <a:gd name="T2" fmla="*/ 0 w 633"/>
                <a:gd name="T3" fmla="*/ 626 h 626"/>
                <a:gd name="T4" fmla="*/ 0 60000 65536"/>
                <a:gd name="T5" fmla="*/ 0 60000 65536"/>
                <a:gd name="T6" fmla="*/ 0 w 633"/>
                <a:gd name="T7" fmla="*/ 0 h 626"/>
                <a:gd name="T8" fmla="*/ 633 w 633"/>
                <a:gd name="T9" fmla="*/ 626 h 6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3" h="626">
                  <a:moveTo>
                    <a:pt x="633" y="0"/>
                  </a:moveTo>
                  <a:lnTo>
                    <a:pt x="0" y="626"/>
                  </a:lnTo>
                </a:path>
              </a:pathLst>
            </a:cu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93" name="Object 12"/>
            <p:cNvGraphicFramePr>
              <a:graphicFrameLocks noChangeAspect="1"/>
            </p:cNvGraphicFramePr>
            <p:nvPr/>
          </p:nvGraphicFramePr>
          <p:xfrm>
            <a:off x="1795" y="2592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3" name="公式" r:id="rId4" imgW="95250" imgH="114300" progId="Equation.3">
                    <p:embed/>
                  </p:oleObj>
                </mc:Choice>
                <mc:Fallback>
                  <p:oleObj name="公式" r:id="rId4" imgW="95250" imgH="114300" progId="Equation.3">
                    <p:embed/>
                    <p:pic>
                      <p:nvPicPr>
                        <p:cNvPr id="0" name="图片 299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" y="2592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4" name="Object 13"/>
            <p:cNvGraphicFramePr>
              <a:graphicFrameLocks noChangeAspect="1"/>
            </p:cNvGraphicFramePr>
            <p:nvPr/>
          </p:nvGraphicFramePr>
          <p:xfrm>
            <a:off x="528" y="2592"/>
            <a:ext cx="33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4" name="公式" r:id="rId6" imgW="200025" imgH="114300" progId="Equation.3">
                    <p:embed/>
                  </p:oleObj>
                </mc:Choice>
                <mc:Fallback>
                  <p:oleObj name="公式" r:id="rId6" imgW="200025" imgH="114300" progId="Equation.3">
                    <p:embed/>
                    <p:pic>
                      <p:nvPicPr>
                        <p:cNvPr id="0" name="图片 299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592"/>
                          <a:ext cx="33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5" name="Object 14"/>
            <p:cNvGraphicFramePr>
              <a:graphicFrameLocks noChangeAspect="1"/>
            </p:cNvGraphicFramePr>
            <p:nvPr/>
          </p:nvGraphicFramePr>
          <p:xfrm>
            <a:off x="1056" y="1440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5" name="公式" r:id="rId8" imgW="114300" imgH="133350" progId="Equation.3">
                    <p:embed/>
                  </p:oleObj>
                </mc:Choice>
                <mc:Fallback>
                  <p:oleObj name="公式" r:id="rId8" imgW="114300" imgH="133350" progId="Equation.3">
                    <p:embed/>
                    <p:pic>
                      <p:nvPicPr>
                        <p:cNvPr id="0" name="图片 299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440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6" name="Object 15"/>
            <p:cNvGraphicFramePr>
              <a:graphicFrameLocks noChangeAspect="1"/>
            </p:cNvGraphicFramePr>
            <p:nvPr/>
          </p:nvGraphicFramePr>
          <p:xfrm>
            <a:off x="2221" y="2496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6" name="公式" r:id="rId10" imgW="114300" imgH="114300" progId="Equation.3">
                    <p:embed/>
                  </p:oleObj>
                </mc:Choice>
                <mc:Fallback>
                  <p:oleObj name="公式" r:id="rId10" imgW="114300" imgH="114300" progId="Equation.3">
                    <p:embed/>
                    <p:pic>
                      <p:nvPicPr>
                        <p:cNvPr id="0" name="图片 299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496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7" name="Object 16"/>
            <p:cNvGraphicFramePr>
              <a:graphicFrameLocks noChangeAspect="1"/>
            </p:cNvGraphicFramePr>
            <p:nvPr/>
          </p:nvGraphicFramePr>
          <p:xfrm>
            <a:off x="1104" y="2544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7" name="公式" r:id="rId12" imgW="95250" imgH="114300" progId="Equation.3">
                    <p:embed/>
                  </p:oleObj>
                </mc:Choice>
                <mc:Fallback>
                  <p:oleObj name="公式" r:id="rId12" imgW="95250" imgH="114300" progId="Equation.3">
                    <p:embed/>
                    <p:pic>
                      <p:nvPicPr>
                        <p:cNvPr id="0" name="图片 299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44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/>
          <p:nvPr/>
        </p:nvGrpSpPr>
        <p:grpSpPr bwMode="auto">
          <a:xfrm>
            <a:off x="5676901" y="1812926"/>
            <a:ext cx="4627563" cy="2932113"/>
            <a:chOff x="2616" y="1440"/>
            <a:chExt cx="2915" cy="1847"/>
          </a:xfrm>
        </p:grpSpPr>
        <p:sp>
          <p:nvSpPr>
            <p:cNvPr id="36868" name="Freeform 18"/>
            <p:cNvSpPr/>
            <p:nvPr/>
          </p:nvSpPr>
          <p:spPr bwMode="auto">
            <a:xfrm>
              <a:off x="4536" y="1685"/>
              <a:ext cx="636" cy="629"/>
            </a:xfrm>
            <a:custGeom>
              <a:avLst/>
              <a:gdLst>
                <a:gd name="T0" fmla="*/ 0 w 636"/>
                <a:gd name="T1" fmla="*/ 0 h 629"/>
                <a:gd name="T2" fmla="*/ 636 w 636"/>
                <a:gd name="T3" fmla="*/ 629 h 629"/>
                <a:gd name="T4" fmla="*/ 0 60000 65536"/>
                <a:gd name="T5" fmla="*/ 0 60000 65536"/>
                <a:gd name="T6" fmla="*/ 0 w 636"/>
                <a:gd name="T7" fmla="*/ 0 h 629"/>
                <a:gd name="T8" fmla="*/ 636 w 636"/>
                <a:gd name="T9" fmla="*/ 629 h 6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629">
                  <a:moveTo>
                    <a:pt x="0" y="0"/>
                  </a:moveTo>
                  <a:lnTo>
                    <a:pt x="636" y="629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69" name="Line 19"/>
            <p:cNvSpPr>
              <a:spLocks noChangeShapeType="1"/>
            </p:cNvSpPr>
            <p:nvPr/>
          </p:nvSpPr>
          <p:spPr bwMode="auto">
            <a:xfrm>
              <a:off x="3336" y="1733"/>
              <a:ext cx="576" cy="5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0" name="Line 20"/>
            <p:cNvSpPr>
              <a:spLocks noChangeShapeType="1"/>
            </p:cNvSpPr>
            <p:nvPr/>
          </p:nvSpPr>
          <p:spPr bwMode="auto">
            <a:xfrm flipH="1">
              <a:off x="2760" y="1725"/>
              <a:ext cx="576" cy="57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Line 21"/>
            <p:cNvSpPr>
              <a:spLocks noChangeShapeType="1"/>
            </p:cNvSpPr>
            <p:nvPr/>
          </p:nvSpPr>
          <p:spPr bwMode="auto">
            <a:xfrm>
              <a:off x="2616" y="2544"/>
              <a:ext cx="2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Line 22"/>
            <p:cNvSpPr>
              <a:spLocks noChangeShapeType="1"/>
            </p:cNvSpPr>
            <p:nvPr/>
          </p:nvSpPr>
          <p:spPr bwMode="auto">
            <a:xfrm flipV="1">
              <a:off x="3912" y="1470"/>
              <a:ext cx="0" cy="1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Line 23"/>
            <p:cNvSpPr>
              <a:spLocks noChangeShapeType="1"/>
            </p:cNvSpPr>
            <p:nvPr/>
          </p:nvSpPr>
          <p:spPr bwMode="auto">
            <a:xfrm>
              <a:off x="3322" y="1742"/>
              <a:ext cx="0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Line 24"/>
            <p:cNvSpPr>
              <a:spLocks noChangeShapeType="1"/>
            </p:cNvSpPr>
            <p:nvPr/>
          </p:nvSpPr>
          <p:spPr bwMode="auto">
            <a:xfrm>
              <a:off x="4536" y="1725"/>
              <a:ext cx="0" cy="8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75" name="Object 25"/>
            <p:cNvGraphicFramePr>
              <a:graphicFrameLocks noChangeAspect="1"/>
            </p:cNvGraphicFramePr>
            <p:nvPr/>
          </p:nvGraphicFramePr>
          <p:xfrm>
            <a:off x="3306" y="2976"/>
            <a:ext cx="122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8" name="公式" r:id="rId14" imgW="819150" imgH="190500" progId="Equation.3">
                    <p:embed/>
                  </p:oleObj>
                </mc:Choice>
                <mc:Fallback>
                  <p:oleObj name="公式" r:id="rId14" imgW="819150" imgH="190500" progId="Equation.3">
                    <p:embed/>
                    <p:pic>
                      <p:nvPicPr>
                        <p:cNvPr id="0" name="图片 299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6" y="2976"/>
                          <a:ext cx="122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6" name="Freeform 26"/>
            <p:cNvSpPr/>
            <p:nvPr/>
          </p:nvSpPr>
          <p:spPr bwMode="auto">
            <a:xfrm>
              <a:off x="3912" y="1667"/>
              <a:ext cx="630" cy="633"/>
            </a:xfrm>
            <a:custGeom>
              <a:avLst/>
              <a:gdLst>
                <a:gd name="T0" fmla="*/ 630 w 630"/>
                <a:gd name="T1" fmla="*/ 0 h 633"/>
                <a:gd name="T2" fmla="*/ 0 w 630"/>
                <a:gd name="T3" fmla="*/ 633 h 633"/>
                <a:gd name="T4" fmla="*/ 0 60000 65536"/>
                <a:gd name="T5" fmla="*/ 0 60000 65536"/>
                <a:gd name="T6" fmla="*/ 0 w 630"/>
                <a:gd name="T7" fmla="*/ 0 h 633"/>
                <a:gd name="T8" fmla="*/ 630 w 630"/>
                <a:gd name="T9" fmla="*/ 633 h 63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0" h="633">
                  <a:moveTo>
                    <a:pt x="630" y="0"/>
                  </a:moveTo>
                  <a:lnTo>
                    <a:pt x="0" y="633"/>
                  </a:lnTo>
                </a:path>
              </a:pathLst>
            </a:cu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7" name="Object 27"/>
            <p:cNvGraphicFramePr>
              <a:graphicFrameLocks noChangeAspect="1"/>
            </p:cNvGraphicFramePr>
            <p:nvPr/>
          </p:nvGraphicFramePr>
          <p:xfrm>
            <a:off x="4411" y="2592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9" name="公式" r:id="rId16" imgW="95250" imgH="114300" progId="Equation.3">
                    <p:embed/>
                  </p:oleObj>
                </mc:Choice>
                <mc:Fallback>
                  <p:oleObj name="公式" r:id="rId16" imgW="95250" imgH="114300" progId="Equation.3">
                    <p:embed/>
                    <p:pic>
                      <p:nvPicPr>
                        <p:cNvPr id="0" name="图片 299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2592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8" name="Object 28"/>
            <p:cNvGraphicFramePr>
              <a:graphicFrameLocks noChangeAspect="1"/>
            </p:cNvGraphicFramePr>
            <p:nvPr/>
          </p:nvGraphicFramePr>
          <p:xfrm>
            <a:off x="3144" y="2592"/>
            <a:ext cx="3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0" name="公式" r:id="rId18" imgW="200025" imgH="114300" progId="Equation.3">
                    <p:embed/>
                  </p:oleObj>
                </mc:Choice>
                <mc:Fallback>
                  <p:oleObj name="公式" r:id="rId18" imgW="200025" imgH="114300" progId="Equation.3">
                    <p:embed/>
                    <p:pic>
                      <p:nvPicPr>
                        <p:cNvPr id="0" name="图片 299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592"/>
                          <a:ext cx="31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29"/>
            <p:cNvGraphicFramePr>
              <a:graphicFrameLocks noChangeAspect="1"/>
            </p:cNvGraphicFramePr>
            <p:nvPr/>
          </p:nvGraphicFramePr>
          <p:xfrm>
            <a:off x="3672" y="1440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1" name="公式" r:id="rId20" imgW="114300" imgH="133350" progId="Equation.3">
                    <p:embed/>
                  </p:oleObj>
                </mc:Choice>
                <mc:Fallback>
                  <p:oleObj name="公式" r:id="rId20" imgW="114300" imgH="133350" progId="Equation.3">
                    <p:embed/>
                    <p:pic>
                      <p:nvPicPr>
                        <p:cNvPr id="0" name="图片 299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" y="1440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0" name="Object 30"/>
            <p:cNvGraphicFramePr>
              <a:graphicFrameLocks noChangeAspect="1"/>
            </p:cNvGraphicFramePr>
            <p:nvPr/>
          </p:nvGraphicFramePr>
          <p:xfrm>
            <a:off x="5293" y="2448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2" name="公式" r:id="rId22" imgW="114300" imgH="114300" progId="Equation.3">
                    <p:embed/>
                  </p:oleObj>
                </mc:Choice>
                <mc:Fallback>
                  <p:oleObj name="公式" r:id="rId22" imgW="114300" imgH="114300" progId="Equation.3">
                    <p:embed/>
                    <p:pic>
                      <p:nvPicPr>
                        <p:cNvPr id="0" name="图片 299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3" y="2448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1" name="Object 31"/>
            <p:cNvGraphicFramePr>
              <a:graphicFrameLocks noChangeAspect="1"/>
            </p:cNvGraphicFramePr>
            <p:nvPr/>
          </p:nvGraphicFramePr>
          <p:xfrm>
            <a:off x="3720" y="2544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3" name="公式" r:id="rId24" imgW="95250" imgH="114300" progId="Equation.3">
                    <p:embed/>
                  </p:oleObj>
                </mc:Choice>
                <mc:Fallback>
                  <p:oleObj name="公式" r:id="rId24" imgW="95250" imgH="114300" progId="Equation.3">
                    <p:embed/>
                    <p:pic>
                      <p:nvPicPr>
                        <p:cNvPr id="0" name="图片 299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2544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2" name="Oval 32"/>
            <p:cNvSpPr>
              <a:spLocks noChangeArrowheads="1"/>
            </p:cNvSpPr>
            <p:nvPr/>
          </p:nvSpPr>
          <p:spPr bwMode="auto">
            <a:xfrm>
              <a:off x="4526" y="168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83" name="Oval 33"/>
            <p:cNvSpPr>
              <a:spLocks noChangeArrowheads="1"/>
            </p:cNvSpPr>
            <p:nvPr/>
          </p:nvSpPr>
          <p:spPr bwMode="auto">
            <a:xfrm>
              <a:off x="3878" y="227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1981200" y="2078038"/>
          <a:ext cx="1849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8" name="Equation" r:id="rId1" imgW="736600" imgH="203200" progId="Equation.DSMT4">
                  <p:embed/>
                </p:oleObj>
              </mc:Choice>
              <mc:Fallback>
                <p:oleObj name="Equation" r:id="rId1" imgW="736600" imgH="203200" progId="Equation.DSMT4">
                  <p:embed/>
                  <p:pic>
                    <p:nvPicPr>
                      <p:cNvPr id="0" name="图片 309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78038"/>
                        <a:ext cx="18494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5"/>
          <p:cNvGraphicFramePr>
            <a:graphicFrameLocks noChangeAspect="1"/>
          </p:cNvGraphicFramePr>
          <p:nvPr/>
        </p:nvGraphicFramePr>
        <p:xfrm>
          <a:off x="5943601" y="2057400"/>
          <a:ext cx="18780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9" name="Equation" r:id="rId3" imgW="748665" imgH="203200" progId="Equation.DSMT4">
                  <p:embed/>
                </p:oleObj>
              </mc:Choice>
              <mc:Fallback>
                <p:oleObj name="Equation" r:id="rId3" imgW="748665" imgH="203200" progId="Equation.DSMT4">
                  <p:embed/>
                  <p:pic>
                    <p:nvPicPr>
                      <p:cNvPr id="0" name="图片 30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2057400"/>
                        <a:ext cx="18780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6"/>
          <p:cNvGraphicFramePr>
            <a:graphicFrameLocks noChangeAspect="1"/>
          </p:cNvGraphicFramePr>
          <p:nvPr/>
        </p:nvGraphicFramePr>
        <p:xfrm>
          <a:off x="1981200" y="2965450"/>
          <a:ext cx="2330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0" name="Equation" r:id="rId5" imgW="926465" imgH="203200" progId="Equation.DSMT4">
                  <p:embed/>
                </p:oleObj>
              </mc:Choice>
              <mc:Fallback>
                <p:oleObj name="Equation" r:id="rId5" imgW="926465" imgH="203200" progId="Equation.DSMT4">
                  <p:embed/>
                  <p:pic>
                    <p:nvPicPr>
                      <p:cNvPr id="0" name="图片 309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65450"/>
                        <a:ext cx="23304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7"/>
          <p:cNvGraphicFramePr>
            <a:graphicFrameLocks noChangeAspect="1"/>
          </p:cNvGraphicFramePr>
          <p:nvPr/>
        </p:nvGraphicFramePr>
        <p:xfrm>
          <a:off x="5919788" y="2860676"/>
          <a:ext cx="29956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1" name="Equation" r:id="rId7" imgW="1079500" imgH="228600" progId="Equation.DSMT4">
                  <p:embed/>
                </p:oleObj>
              </mc:Choice>
              <mc:Fallback>
                <p:oleObj name="Equation" r:id="rId7" imgW="1079500" imgH="228600" progId="Equation.DSMT4">
                  <p:embed/>
                  <p:pic>
                    <p:nvPicPr>
                      <p:cNvPr id="0" name="图片 309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2860676"/>
                        <a:ext cx="29956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600" name="Object 8"/>
          <p:cNvGraphicFramePr>
            <a:graphicFrameLocks noChangeAspect="1"/>
          </p:cNvGraphicFramePr>
          <p:nvPr/>
        </p:nvGraphicFramePr>
        <p:xfrm>
          <a:off x="4419600" y="1295400"/>
          <a:ext cx="4508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2" name="文档" r:id="rId9" imgW="123825" imgH="266700" progId="Word.Document.8">
                  <p:embed/>
                </p:oleObj>
              </mc:Choice>
              <mc:Fallback>
                <p:oleObj name="文档" r:id="rId9" imgW="123825" imgH="266700" progId="Word.Document.8">
                  <p:embed/>
                  <p:pic>
                    <p:nvPicPr>
                      <p:cNvPr id="0" name="图片 309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95400"/>
                        <a:ext cx="4508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9"/>
          <p:cNvGraphicFramePr>
            <a:graphicFrameLocks noChangeAspect="1"/>
          </p:cNvGraphicFramePr>
          <p:nvPr/>
        </p:nvGraphicFramePr>
        <p:xfrm>
          <a:off x="1459491" y="483394"/>
          <a:ext cx="995680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3" name="Document" r:id="rId11" imgW="3982085" imgH="681355" progId="Word.Document.8">
                  <p:embed/>
                </p:oleObj>
              </mc:Choice>
              <mc:Fallback>
                <p:oleObj name="Document" r:id="rId11" imgW="3982085" imgH="681355" progId="Word.Document.8">
                  <p:embed/>
                  <p:pic>
                    <p:nvPicPr>
                      <p:cNvPr id="0" name="图片 309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491" y="483394"/>
                        <a:ext cx="995680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0"/>
          <p:cNvGraphicFramePr>
            <a:graphicFrameLocks noChangeAspect="1"/>
          </p:cNvGraphicFramePr>
          <p:nvPr/>
        </p:nvGraphicFramePr>
        <p:xfrm>
          <a:off x="2133600" y="5105400"/>
          <a:ext cx="1849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4" name="Equation" r:id="rId13" imgW="736600" imgH="203200" progId="Equation.DSMT4">
                  <p:embed/>
                </p:oleObj>
              </mc:Choice>
              <mc:Fallback>
                <p:oleObj name="Equation" r:id="rId13" imgW="736600" imgH="203200" progId="Equation.DSMT4">
                  <p:embed/>
                  <p:pic>
                    <p:nvPicPr>
                      <p:cNvPr id="0" name="图片 309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05400"/>
                        <a:ext cx="18494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1"/>
          <p:cNvGraphicFramePr>
            <a:graphicFrameLocks noChangeAspect="1"/>
          </p:cNvGraphicFramePr>
          <p:nvPr/>
        </p:nvGraphicFramePr>
        <p:xfrm>
          <a:off x="5867401" y="5029200"/>
          <a:ext cx="18780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5" name="Equation" r:id="rId15" imgW="748665" imgH="203200" progId="Equation.DSMT4">
                  <p:embed/>
                </p:oleObj>
              </mc:Choice>
              <mc:Fallback>
                <p:oleObj name="Equation" r:id="rId15" imgW="748665" imgH="203200" progId="Equation.DSMT4">
                  <p:embed/>
                  <p:pic>
                    <p:nvPicPr>
                      <p:cNvPr id="0" name="图片 30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5029200"/>
                        <a:ext cx="18780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2"/>
          <p:cNvGraphicFramePr>
            <a:graphicFrameLocks noChangeAspect="1"/>
          </p:cNvGraphicFramePr>
          <p:nvPr/>
        </p:nvGraphicFramePr>
        <p:xfrm>
          <a:off x="2012950" y="5943600"/>
          <a:ext cx="2330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6" name="Equation" r:id="rId16" imgW="926465" imgH="203200" progId="Equation.DSMT4">
                  <p:embed/>
                </p:oleObj>
              </mc:Choice>
              <mc:Fallback>
                <p:oleObj name="Equation" r:id="rId16" imgW="926465" imgH="203200" progId="Equation.DSMT4">
                  <p:embed/>
                  <p:pic>
                    <p:nvPicPr>
                      <p:cNvPr id="0" name="图片 309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5943600"/>
                        <a:ext cx="23304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3"/>
          <p:cNvGraphicFramePr>
            <a:graphicFrameLocks noChangeAspect="1"/>
          </p:cNvGraphicFramePr>
          <p:nvPr/>
        </p:nvGraphicFramePr>
        <p:xfrm>
          <a:off x="5943601" y="5791201"/>
          <a:ext cx="26908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7" name="Equation" r:id="rId17" imgW="1079500" imgH="228600" progId="Equation.DSMT4">
                  <p:embed/>
                </p:oleObj>
              </mc:Choice>
              <mc:Fallback>
                <p:oleObj name="Equation" r:id="rId17" imgW="1079500" imgH="228600" progId="Equation.DSMT4">
                  <p:embed/>
                  <p:pic>
                    <p:nvPicPr>
                      <p:cNvPr id="0" name="图片 309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5791201"/>
                        <a:ext cx="26908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606" name="Object 14"/>
          <p:cNvGraphicFramePr>
            <a:graphicFrameLocks noChangeAspect="1"/>
          </p:cNvGraphicFramePr>
          <p:nvPr/>
        </p:nvGraphicFramePr>
        <p:xfrm>
          <a:off x="4340226" y="4314826"/>
          <a:ext cx="8556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8" name="文档" r:id="rId19" imgW="342900" imgH="381000" progId="Word.Document.8">
                  <p:embed/>
                </p:oleObj>
              </mc:Choice>
              <mc:Fallback>
                <p:oleObj name="文档" r:id="rId19" imgW="342900" imgH="381000" progId="Word.Document.8">
                  <p:embed/>
                  <p:pic>
                    <p:nvPicPr>
                      <p:cNvPr id="0" name="图片 309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6" y="4314826"/>
                        <a:ext cx="85566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5"/>
          <p:cNvGraphicFramePr>
            <a:graphicFrameLocks noChangeAspect="1"/>
          </p:cNvGraphicFramePr>
          <p:nvPr/>
        </p:nvGraphicFramePr>
        <p:xfrm>
          <a:off x="1855788" y="3657600"/>
          <a:ext cx="8812212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9" name="Document" r:id="rId21" imgW="4157345" imgH="684530" progId="Word.Document.8">
                  <p:embed/>
                </p:oleObj>
              </mc:Choice>
              <mc:Fallback>
                <p:oleObj name="Document" r:id="rId21" imgW="4157345" imgH="684530" progId="Word.Document.8">
                  <p:embed/>
                  <p:pic>
                    <p:nvPicPr>
                      <p:cNvPr id="0" name="图片 309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3657600"/>
                        <a:ext cx="8812212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8114" name="Object 2"/>
          <p:cNvGraphicFramePr>
            <a:graphicFrameLocks noChangeAspect="1"/>
          </p:cNvGraphicFramePr>
          <p:nvPr/>
        </p:nvGraphicFramePr>
        <p:xfrm>
          <a:off x="1688388" y="1127161"/>
          <a:ext cx="955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Document" r:id="rId1" imgW="4658995" imgH="233045" progId="Word.Document.8">
                  <p:embed/>
                </p:oleObj>
              </mc:Choice>
              <mc:Fallback>
                <p:oleObj name="Document" r:id="rId1" imgW="4658995" imgH="233045" progId="Word.Document.8">
                  <p:embed/>
                  <p:pic>
                    <p:nvPicPr>
                      <p:cNvPr id="0" name="图片 31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388" y="1127161"/>
                        <a:ext cx="9550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6" name="Object 4"/>
          <p:cNvGraphicFramePr>
            <a:graphicFrameLocks noChangeAspect="1"/>
          </p:cNvGraphicFramePr>
          <p:nvPr/>
        </p:nvGraphicFramePr>
        <p:xfrm>
          <a:off x="1499604" y="2891493"/>
          <a:ext cx="9228138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name="Document" r:id="rId3" imgW="3877310" imgH="494030" progId="Word.Document.8">
                  <p:embed/>
                </p:oleObj>
              </mc:Choice>
              <mc:Fallback>
                <p:oleObj name="Document" r:id="rId3" imgW="3877310" imgH="494030" progId="Word.Document.8">
                  <p:embed/>
                  <p:pic>
                    <p:nvPicPr>
                      <p:cNvPr id="0" name="图片 31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604" y="2891493"/>
                        <a:ext cx="9228138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7" name="Object 5"/>
          <p:cNvGraphicFramePr>
            <a:graphicFrameLocks noChangeAspect="1"/>
          </p:cNvGraphicFramePr>
          <p:nvPr/>
        </p:nvGraphicFramePr>
        <p:xfrm>
          <a:off x="1951653" y="3811620"/>
          <a:ext cx="84740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1" name="Document" r:id="rId5" imgW="3688080" imgH="399415" progId="Word.Document.8">
                  <p:embed/>
                </p:oleObj>
              </mc:Choice>
              <mc:Fallback>
                <p:oleObj name="Document" r:id="rId5" imgW="3688080" imgH="399415" progId="Word.Document.8">
                  <p:embed/>
                  <p:pic>
                    <p:nvPicPr>
                      <p:cNvPr id="0" name="图片 31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653" y="3811620"/>
                        <a:ext cx="84740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8" name="Object 6"/>
          <p:cNvGraphicFramePr>
            <a:graphicFrameLocks noChangeAspect="1"/>
          </p:cNvGraphicFramePr>
          <p:nvPr/>
        </p:nvGraphicFramePr>
        <p:xfrm>
          <a:off x="1558213" y="4895849"/>
          <a:ext cx="96805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" name="Document" r:id="rId7" imgW="4309745" imgH="318770" progId="Word.Document.8">
                  <p:embed/>
                </p:oleObj>
              </mc:Choice>
              <mc:Fallback>
                <p:oleObj name="Document" r:id="rId7" imgW="4309745" imgH="318770" progId="Word.Document.8">
                  <p:embed/>
                  <p:pic>
                    <p:nvPicPr>
                      <p:cNvPr id="0" name="图片 318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213" y="4895849"/>
                        <a:ext cx="96805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8"/>
          <p:cNvSpPr>
            <a:spLocks noChangeArrowheads="1"/>
          </p:cNvSpPr>
          <p:nvPr/>
        </p:nvSpPr>
        <p:spPr bwMode="auto">
          <a:xfrm>
            <a:off x="1499604" y="2067516"/>
            <a:ext cx="3169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设周期为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的函数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45615" y="2057124"/>
            <a:ext cx="5522997" cy="533900"/>
            <a:chOff x="4445615" y="2057124"/>
            <a:chExt cx="5522997" cy="533900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4445615" y="2074240"/>
            <a:ext cx="2906908" cy="516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3" name="Equation" r:id="rId9" imgW="1282700" imgH="228600" progId="Equation.DSMT4">
                    <p:embed/>
                  </p:oleObj>
                </mc:Choice>
                <mc:Fallback>
                  <p:oleObj name="Equation" r:id="rId9" imgW="1282700" imgH="2286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615" y="2074240"/>
                          <a:ext cx="2906908" cy="5167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79"/>
            <p:cNvSpPr>
              <a:spLocks noChangeArrowheads="1"/>
            </p:cNvSpPr>
            <p:nvPr/>
          </p:nvSpPr>
          <p:spPr bwMode="auto">
            <a:xfrm>
              <a:off x="7259216" y="2057124"/>
              <a:ext cx="27093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满足狄氏条件，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9138" name="Object 2"/>
          <p:cNvGraphicFramePr>
            <a:graphicFrameLocks noChangeAspect="1"/>
          </p:cNvGraphicFramePr>
          <p:nvPr/>
        </p:nvGraphicFramePr>
        <p:xfrm>
          <a:off x="2139950" y="2894013"/>
          <a:ext cx="73628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0" name="Document" r:id="rId1" imgW="3262630" imgH="494030" progId="Word.Document.8">
                  <p:embed/>
                </p:oleObj>
              </mc:Choice>
              <mc:Fallback>
                <p:oleObj name="Document" r:id="rId1" imgW="3262630" imgH="494030" progId="Word.Document.8">
                  <p:embed/>
                  <p:pic>
                    <p:nvPicPr>
                      <p:cNvPr id="0" name="图片 328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894013"/>
                        <a:ext cx="7362825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39" name="Object 3"/>
          <p:cNvGraphicFramePr>
            <a:graphicFrameLocks noChangeAspect="1"/>
          </p:cNvGraphicFramePr>
          <p:nvPr/>
        </p:nvGraphicFramePr>
        <p:xfrm>
          <a:off x="1989138" y="3940175"/>
          <a:ext cx="788035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1" name="Document" r:id="rId3" imgW="2732405" imgH="532130" progId="Word.Document.8">
                  <p:embed/>
                </p:oleObj>
              </mc:Choice>
              <mc:Fallback>
                <p:oleObj name="Document" r:id="rId3" imgW="2732405" imgH="532130" progId="Word.Document.8">
                  <p:embed/>
                  <p:pic>
                    <p:nvPicPr>
                      <p:cNvPr id="0" name="图片 32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3940175"/>
                        <a:ext cx="788035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0" name="Object 4"/>
          <p:cNvGraphicFramePr>
            <a:graphicFrameLocks noChangeAspect="1"/>
          </p:cNvGraphicFramePr>
          <p:nvPr/>
        </p:nvGraphicFramePr>
        <p:xfrm>
          <a:off x="2159000" y="5137150"/>
          <a:ext cx="747553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Document" r:id="rId5" imgW="3238500" imgH="582295" progId="Word.Document.8">
                  <p:embed/>
                </p:oleObj>
              </mc:Choice>
              <mc:Fallback>
                <p:oleObj name="Document" r:id="rId5" imgW="3238500" imgH="582295" progId="Word.Document.8">
                  <p:embed/>
                  <p:pic>
                    <p:nvPicPr>
                      <p:cNvPr id="0" name="图片 32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137150"/>
                        <a:ext cx="7475538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1" name="Object 5"/>
          <p:cNvGraphicFramePr>
            <a:graphicFrameLocks noChangeAspect="1"/>
          </p:cNvGraphicFramePr>
          <p:nvPr/>
        </p:nvGraphicFramePr>
        <p:xfrm>
          <a:off x="1989138" y="1866900"/>
          <a:ext cx="85407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3" name="Document" r:id="rId7" imgW="3767455" imgH="499745" progId="Word.Document.8">
                  <p:embed/>
                </p:oleObj>
              </mc:Choice>
              <mc:Fallback>
                <p:oleObj name="Document" r:id="rId7" imgW="3767455" imgH="499745" progId="Word.Document.8">
                  <p:embed/>
                  <p:pic>
                    <p:nvPicPr>
                      <p:cNvPr id="0" name="图片 32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1866900"/>
                        <a:ext cx="85407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2" name="Object 6"/>
          <p:cNvGraphicFramePr>
            <a:graphicFrameLocks noChangeAspect="1"/>
          </p:cNvGraphicFramePr>
          <p:nvPr/>
        </p:nvGraphicFramePr>
        <p:xfrm>
          <a:off x="1989138" y="650875"/>
          <a:ext cx="831373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4" name="Document" r:id="rId9" imgW="3448685" imgH="496570" progId="Word.Document.8">
                  <p:embed/>
                </p:oleObj>
              </mc:Choice>
              <mc:Fallback>
                <p:oleObj name="Document" r:id="rId9" imgW="3448685" imgH="496570" progId="Word.Document.8">
                  <p:embed/>
                  <p:pic>
                    <p:nvPicPr>
                      <p:cNvPr id="0" name="图片 328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650875"/>
                        <a:ext cx="8313737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62" name="Object 2"/>
          <p:cNvGraphicFramePr>
            <a:graphicFrameLocks noChangeAspect="1"/>
          </p:cNvGraphicFramePr>
          <p:nvPr/>
        </p:nvGraphicFramePr>
        <p:xfrm>
          <a:off x="1828800" y="452438"/>
          <a:ext cx="95599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Document" r:id="rId1" imgW="4343400" imgH="318770" progId="Word.Document.8">
                  <p:embed/>
                </p:oleObj>
              </mc:Choice>
              <mc:Fallback>
                <p:oleObj name="Document" r:id="rId1" imgW="4343400" imgH="318770" progId="Word.Document.8">
                  <p:embed/>
                  <p:pic>
                    <p:nvPicPr>
                      <p:cNvPr id="0" name="图片 33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2438"/>
                        <a:ext cx="95599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3" name="Object 3"/>
          <p:cNvGraphicFramePr>
            <a:graphicFrameLocks noChangeAspect="1"/>
          </p:cNvGraphicFramePr>
          <p:nvPr/>
        </p:nvGraphicFramePr>
        <p:xfrm>
          <a:off x="1828800" y="969817"/>
          <a:ext cx="7934036" cy="3544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3" imgW="89916000" imgH="40233600" progId="Equation.DSMT4">
                  <p:embed/>
                </p:oleObj>
              </mc:Choice>
              <mc:Fallback>
                <p:oleObj name="Equation" r:id="rId3" imgW="89916000" imgH="40233600" progId="Equation.DSMT4">
                  <p:embed/>
                  <p:pic>
                    <p:nvPicPr>
                      <p:cNvPr id="0" name="图片 33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69817"/>
                        <a:ext cx="7934036" cy="3544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4" name="Object 4"/>
          <p:cNvGraphicFramePr>
            <a:graphicFrameLocks noChangeAspect="1"/>
          </p:cNvGraphicFramePr>
          <p:nvPr/>
        </p:nvGraphicFramePr>
        <p:xfrm>
          <a:off x="2208213" y="4591050"/>
          <a:ext cx="8302625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Document" r:id="rId5" imgW="4035425" imgH="944880" progId="Word.Document.8">
                  <p:embed/>
                </p:oleObj>
              </mc:Choice>
              <mc:Fallback>
                <p:oleObj name="Document" r:id="rId5" imgW="4035425" imgH="944880" progId="Word.Document.8">
                  <p:embed/>
                  <p:pic>
                    <p:nvPicPr>
                      <p:cNvPr id="0" name="图片 33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591050"/>
                        <a:ext cx="8302625" cy="193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1186" name="Object 2"/>
          <p:cNvGraphicFramePr>
            <a:graphicFrameLocks noChangeAspect="1"/>
          </p:cNvGraphicFramePr>
          <p:nvPr/>
        </p:nvGraphicFramePr>
        <p:xfrm>
          <a:off x="1985963" y="379413"/>
          <a:ext cx="8256587" cy="30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Document" r:id="rId1" imgW="3717290" imgH="1390015" progId="Word.Document.8">
                  <p:embed/>
                </p:oleObj>
              </mc:Choice>
              <mc:Fallback>
                <p:oleObj name="Document" r:id="rId1" imgW="3717290" imgH="1390015" progId="Word.Document.8">
                  <p:embed/>
                  <p:pic>
                    <p:nvPicPr>
                      <p:cNvPr id="0" name="图片 34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379413"/>
                        <a:ext cx="8256587" cy="308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87" name="Object 3"/>
          <p:cNvGraphicFramePr>
            <a:graphicFrameLocks noChangeAspect="1"/>
          </p:cNvGraphicFramePr>
          <p:nvPr/>
        </p:nvGraphicFramePr>
        <p:xfrm>
          <a:off x="1920875" y="3362325"/>
          <a:ext cx="8580438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Document" r:id="rId3" imgW="3953510" imgH="1391285" progId="Word.Document.8">
                  <p:embed/>
                </p:oleObj>
              </mc:Choice>
              <mc:Fallback>
                <p:oleObj name="Document" r:id="rId3" imgW="3953510" imgH="1391285" progId="Word.Document.8">
                  <p:embed/>
                  <p:pic>
                    <p:nvPicPr>
                      <p:cNvPr id="0" name="图片 348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3362325"/>
                        <a:ext cx="8580438" cy="301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727201" y="307976"/>
            <a:ext cx="8321675" cy="1327151"/>
            <a:chOff x="139" y="199"/>
            <a:chExt cx="5242" cy="836"/>
          </a:xfrm>
        </p:grpSpPr>
        <p:graphicFrame>
          <p:nvGraphicFramePr>
            <p:cNvPr id="43018" name="Object 3"/>
            <p:cNvGraphicFramePr>
              <a:graphicFrameLocks noChangeAspect="1"/>
            </p:cNvGraphicFramePr>
            <p:nvPr/>
          </p:nvGraphicFramePr>
          <p:xfrm>
            <a:off x="139" y="199"/>
            <a:ext cx="5242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4" name="Document" r:id="rId1" imgW="3797935" imgH="484505" progId="Word.Document.8">
                    <p:embed/>
                  </p:oleObj>
                </mc:Choice>
                <mc:Fallback>
                  <p:oleObj name="Document" r:id="rId1" imgW="3797935" imgH="484505" progId="Word.Document.8">
                    <p:embed/>
                    <p:pic>
                      <p:nvPicPr>
                        <p:cNvPr id="0" name="图片 360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" y="199"/>
                          <a:ext cx="5242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9" name="Object 4"/>
            <p:cNvGraphicFramePr>
              <a:graphicFrameLocks noChangeAspect="1"/>
            </p:cNvGraphicFramePr>
            <p:nvPr/>
          </p:nvGraphicFramePr>
          <p:xfrm>
            <a:off x="430" y="779"/>
            <a:ext cx="215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5" name="Document" r:id="rId3" imgW="1664335" imgH="199390" progId="Word.Document.8">
                    <p:embed/>
                  </p:oleObj>
                </mc:Choice>
                <mc:Fallback>
                  <p:oleObj name="Document" r:id="rId3" imgW="1664335" imgH="199390" progId="Word.Document.8">
                    <p:embed/>
                    <p:pic>
                      <p:nvPicPr>
                        <p:cNvPr id="0" name="图片 360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" y="779"/>
                          <a:ext cx="215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2213" name="Object 5"/>
          <p:cNvGraphicFramePr>
            <a:graphicFrameLocks noChangeAspect="1"/>
          </p:cNvGraphicFramePr>
          <p:nvPr/>
        </p:nvGraphicFramePr>
        <p:xfrm>
          <a:off x="1903413" y="1828800"/>
          <a:ext cx="60309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6" name="Document" r:id="rId5" imgW="2632075" imgH="199390" progId="Word.Document.8">
                  <p:embed/>
                </p:oleObj>
              </mc:Choice>
              <mc:Fallback>
                <p:oleObj name="Document" r:id="rId5" imgW="2632075" imgH="199390" progId="Word.Document.8">
                  <p:embed/>
                  <p:pic>
                    <p:nvPicPr>
                      <p:cNvPr id="0" name="图片 360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828800"/>
                        <a:ext cx="60309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4" name="Object 6"/>
          <p:cNvGraphicFramePr>
            <a:graphicFrameLocks noChangeAspect="1"/>
          </p:cNvGraphicFramePr>
          <p:nvPr/>
        </p:nvGraphicFramePr>
        <p:xfrm>
          <a:off x="1847850" y="2271713"/>
          <a:ext cx="6234113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7" name="Document" r:id="rId7" imgW="2807335" imgH="496570" progId="Word.Document.8">
                  <p:embed/>
                </p:oleObj>
              </mc:Choice>
              <mc:Fallback>
                <p:oleObj name="Document" r:id="rId7" imgW="2807335" imgH="496570" progId="Word.Document.8">
                  <p:embed/>
                  <p:pic>
                    <p:nvPicPr>
                      <p:cNvPr id="0" name="图片 360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271713"/>
                        <a:ext cx="6234113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5" name="Object 7"/>
          <p:cNvGraphicFramePr>
            <a:graphicFrameLocks noChangeAspect="1"/>
          </p:cNvGraphicFramePr>
          <p:nvPr/>
        </p:nvGraphicFramePr>
        <p:xfrm>
          <a:off x="2063750" y="3090862"/>
          <a:ext cx="90249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8" name="Document" r:id="rId9" imgW="4582795" imgH="410210" progId="Word.Document.8">
                  <p:embed/>
                </p:oleObj>
              </mc:Choice>
              <mc:Fallback>
                <p:oleObj name="Document" r:id="rId9" imgW="4582795" imgH="410210" progId="Word.Document.8">
                  <p:embed/>
                  <p:pic>
                    <p:nvPicPr>
                      <p:cNvPr id="0" name="图片 36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090862"/>
                        <a:ext cx="902493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6" name="Object 8"/>
          <p:cNvGraphicFramePr>
            <a:graphicFrameLocks noChangeAspect="1"/>
          </p:cNvGraphicFramePr>
          <p:nvPr/>
        </p:nvGraphicFramePr>
        <p:xfrm>
          <a:off x="2066925" y="3906405"/>
          <a:ext cx="57038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9" name="公式" r:id="rId11" imgW="2717800" imgH="393700" progId="Equation.3">
                  <p:embed/>
                </p:oleObj>
              </mc:Choice>
              <mc:Fallback>
                <p:oleObj name="公式" r:id="rId11" imgW="2717800" imgH="393700" progId="Equation.3">
                  <p:embed/>
                  <p:pic>
                    <p:nvPicPr>
                      <p:cNvPr id="0" name="图片 360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3906405"/>
                        <a:ext cx="57038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7" name="Object 9"/>
          <p:cNvGraphicFramePr>
            <a:graphicFrameLocks noChangeAspect="1"/>
          </p:cNvGraphicFramePr>
          <p:nvPr/>
        </p:nvGraphicFramePr>
        <p:xfrm>
          <a:off x="7770813" y="3916723"/>
          <a:ext cx="21002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0" name="公式" r:id="rId13" imgW="1028065" imgH="393700" progId="Equation.3">
                  <p:embed/>
                </p:oleObj>
              </mc:Choice>
              <mc:Fallback>
                <p:oleObj name="公式" r:id="rId13" imgW="1028065" imgH="393700" progId="Equation.3">
                  <p:embed/>
                  <p:pic>
                    <p:nvPicPr>
                      <p:cNvPr id="0" name="图片 360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813" y="3916723"/>
                        <a:ext cx="2100262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8" name="Object 10"/>
          <p:cNvGraphicFramePr>
            <a:graphicFrameLocks noChangeAspect="1"/>
          </p:cNvGraphicFramePr>
          <p:nvPr/>
        </p:nvGraphicFramePr>
        <p:xfrm>
          <a:off x="1514186" y="4739048"/>
          <a:ext cx="91535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" name="Document" r:id="rId15" imgW="3978910" imgH="545465" progId="Word.Document.8">
                  <p:embed/>
                </p:oleObj>
              </mc:Choice>
              <mc:Fallback>
                <p:oleObj name="Document" r:id="rId15" imgW="3978910" imgH="545465" progId="Word.Document.8">
                  <p:embed/>
                  <p:pic>
                    <p:nvPicPr>
                      <p:cNvPr id="0" name="图片 36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186" y="4739048"/>
                        <a:ext cx="91535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9" name="Object 11"/>
          <p:cNvGraphicFramePr>
            <a:graphicFrameLocks noChangeAspect="1"/>
          </p:cNvGraphicFramePr>
          <p:nvPr/>
        </p:nvGraphicFramePr>
        <p:xfrm>
          <a:off x="1903413" y="5624510"/>
          <a:ext cx="77311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" name="Document" r:id="rId17" imgW="3470275" imgH="494030" progId="Word.Document.8">
                  <p:embed/>
                </p:oleObj>
              </mc:Choice>
              <mc:Fallback>
                <p:oleObj name="Document" r:id="rId17" imgW="3470275" imgH="494030" progId="Word.Document.8">
                  <p:embed/>
                  <p:pic>
                    <p:nvPicPr>
                      <p:cNvPr id="0" name="图片 36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5624510"/>
                        <a:ext cx="77311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133600" y="3573464"/>
            <a:ext cx="8274050" cy="1677987"/>
            <a:chOff x="384" y="3004"/>
            <a:chExt cx="5212" cy="1057"/>
          </a:xfrm>
        </p:grpSpPr>
        <p:sp>
          <p:nvSpPr>
            <p:cNvPr id="44064" name="Oval 3"/>
            <p:cNvSpPr>
              <a:spLocks noChangeArrowheads="1"/>
            </p:cNvSpPr>
            <p:nvPr/>
          </p:nvSpPr>
          <p:spPr bwMode="auto">
            <a:xfrm>
              <a:off x="2791" y="350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5" name="Oval 4"/>
            <p:cNvSpPr>
              <a:spLocks noChangeArrowheads="1"/>
            </p:cNvSpPr>
            <p:nvPr/>
          </p:nvSpPr>
          <p:spPr bwMode="auto">
            <a:xfrm>
              <a:off x="1081" y="350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6" name="Oval 5"/>
            <p:cNvSpPr>
              <a:spLocks noChangeArrowheads="1"/>
            </p:cNvSpPr>
            <p:nvPr/>
          </p:nvSpPr>
          <p:spPr bwMode="auto">
            <a:xfrm>
              <a:off x="1639" y="350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7" name="Oval 6"/>
            <p:cNvSpPr>
              <a:spLocks noChangeArrowheads="1"/>
            </p:cNvSpPr>
            <p:nvPr/>
          </p:nvSpPr>
          <p:spPr bwMode="auto">
            <a:xfrm>
              <a:off x="3411" y="350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4068" name="Group 7"/>
            <p:cNvGrpSpPr/>
            <p:nvPr/>
          </p:nvGrpSpPr>
          <p:grpSpPr bwMode="auto">
            <a:xfrm>
              <a:off x="384" y="3004"/>
              <a:ext cx="5212" cy="1057"/>
              <a:chOff x="384" y="3004"/>
              <a:chExt cx="5212" cy="1057"/>
            </a:xfrm>
          </p:grpSpPr>
          <p:sp>
            <p:nvSpPr>
              <p:cNvPr id="44070" name="Line 8"/>
              <p:cNvSpPr>
                <a:spLocks noChangeShapeType="1"/>
              </p:cNvSpPr>
              <p:nvPr/>
            </p:nvSpPr>
            <p:spPr bwMode="auto">
              <a:xfrm flipV="1">
                <a:off x="2255" y="3366"/>
                <a:ext cx="577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1" name="Freeform 9"/>
              <p:cNvSpPr/>
              <p:nvPr/>
            </p:nvSpPr>
            <p:spPr bwMode="auto">
              <a:xfrm>
                <a:off x="432" y="3688"/>
                <a:ext cx="3854" cy="3"/>
              </a:xfrm>
              <a:custGeom>
                <a:avLst/>
                <a:gdLst>
                  <a:gd name="T0" fmla="*/ 0 w 4477"/>
                  <a:gd name="T1" fmla="*/ 0 h 4"/>
                  <a:gd name="T2" fmla="*/ 2459 w 4477"/>
                  <a:gd name="T3" fmla="*/ 2 h 4"/>
                  <a:gd name="T4" fmla="*/ 0 60000 65536"/>
                  <a:gd name="T5" fmla="*/ 0 60000 65536"/>
                  <a:gd name="T6" fmla="*/ 0 w 4477"/>
                  <a:gd name="T7" fmla="*/ 0 h 4"/>
                  <a:gd name="T8" fmla="*/ 4477 w 4477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77" h="4">
                    <a:moveTo>
                      <a:pt x="0" y="0"/>
                    </a:moveTo>
                    <a:lnTo>
                      <a:pt x="4477" y="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2" name="Oval 10"/>
              <p:cNvSpPr>
                <a:spLocks noChangeArrowheads="1"/>
              </p:cNvSpPr>
              <p:nvPr/>
            </p:nvSpPr>
            <p:spPr bwMode="auto">
              <a:xfrm>
                <a:off x="3408" y="3643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73" name="Oval 11"/>
              <p:cNvSpPr>
                <a:spLocks noChangeArrowheads="1"/>
              </p:cNvSpPr>
              <p:nvPr/>
            </p:nvSpPr>
            <p:spPr bwMode="auto">
              <a:xfrm>
                <a:off x="2791" y="3369"/>
                <a:ext cx="45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74" name="Oval 12"/>
              <p:cNvSpPr>
                <a:spLocks noChangeArrowheads="1"/>
              </p:cNvSpPr>
              <p:nvPr/>
            </p:nvSpPr>
            <p:spPr bwMode="auto">
              <a:xfrm>
                <a:off x="3408" y="3360"/>
                <a:ext cx="45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75" name="Freeform 13"/>
              <p:cNvSpPr/>
              <p:nvPr/>
            </p:nvSpPr>
            <p:spPr bwMode="auto">
              <a:xfrm>
                <a:off x="3408" y="3364"/>
                <a:ext cx="294" cy="5"/>
              </a:xfrm>
              <a:custGeom>
                <a:avLst/>
                <a:gdLst>
                  <a:gd name="T0" fmla="*/ 0 w 409"/>
                  <a:gd name="T1" fmla="*/ 3 h 6"/>
                  <a:gd name="T2" fmla="*/ 109 w 409"/>
                  <a:gd name="T3" fmla="*/ 0 h 6"/>
                  <a:gd name="T4" fmla="*/ 0 60000 65536"/>
                  <a:gd name="T5" fmla="*/ 0 60000 65536"/>
                  <a:gd name="T6" fmla="*/ 0 w 409"/>
                  <a:gd name="T7" fmla="*/ 0 h 6"/>
                  <a:gd name="T8" fmla="*/ 409 w 409"/>
                  <a:gd name="T9" fmla="*/ 6 h 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9" h="6">
                    <a:moveTo>
                      <a:pt x="0" y="6"/>
                    </a:moveTo>
                    <a:lnTo>
                      <a:pt x="409" y="0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6" name="Oval 14"/>
              <p:cNvSpPr>
                <a:spLocks noChangeArrowheads="1"/>
              </p:cNvSpPr>
              <p:nvPr/>
            </p:nvSpPr>
            <p:spPr bwMode="auto">
              <a:xfrm>
                <a:off x="1088" y="3643"/>
                <a:ext cx="41" cy="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77" name="Line 15"/>
              <p:cNvSpPr>
                <a:spLocks noChangeShapeType="1"/>
              </p:cNvSpPr>
              <p:nvPr/>
            </p:nvSpPr>
            <p:spPr bwMode="auto">
              <a:xfrm flipV="1">
                <a:off x="1103" y="3366"/>
                <a:ext cx="576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8" name="Oval 16"/>
              <p:cNvSpPr>
                <a:spLocks noChangeArrowheads="1"/>
              </p:cNvSpPr>
              <p:nvPr/>
            </p:nvSpPr>
            <p:spPr bwMode="auto">
              <a:xfrm>
                <a:off x="1632" y="3369"/>
                <a:ext cx="41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79" name="Line 17"/>
              <p:cNvSpPr>
                <a:spLocks noChangeShapeType="1"/>
              </p:cNvSpPr>
              <p:nvPr/>
            </p:nvSpPr>
            <p:spPr bwMode="auto">
              <a:xfrm flipV="1">
                <a:off x="1679" y="3685"/>
                <a:ext cx="576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0" name="Line 18"/>
              <p:cNvSpPr>
                <a:spLocks noChangeShapeType="1"/>
              </p:cNvSpPr>
              <p:nvPr/>
            </p:nvSpPr>
            <p:spPr bwMode="auto">
              <a:xfrm flipV="1">
                <a:off x="2832" y="3685"/>
                <a:ext cx="576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081" name="Object 19"/>
              <p:cNvGraphicFramePr>
                <a:graphicFrameLocks noChangeAspect="1"/>
              </p:cNvGraphicFramePr>
              <p:nvPr/>
            </p:nvGraphicFramePr>
            <p:xfrm>
              <a:off x="4437" y="3511"/>
              <a:ext cx="1159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2" name="公式" r:id="rId2" imgW="819150" imgH="190500" progId="Equation.3">
                      <p:embed/>
                    </p:oleObj>
                  </mc:Choice>
                  <mc:Fallback>
                    <p:oleObj name="公式" r:id="rId2" imgW="819150" imgH="190500" progId="Equation.3">
                      <p:embed/>
                      <p:pic>
                        <p:nvPicPr>
                          <p:cNvPr id="0" name="图片 371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7" y="3511"/>
                            <a:ext cx="1159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2" name="Object 20"/>
              <p:cNvGraphicFramePr>
                <a:graphicFrameLocks noChangeAspect="1"/>
              </p:cNvGraphicFramePr>
              <p:nvPr/>
            </p:nvGraphicFramePr>
            <p:xfrm>
              <a:off x="2755" y="3703"/>
              <a:ext cx="157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3" name="公式" r:id="rId4" imgW="127000" imgH="165100" progId="Equation.3">
                      <p:embed/>
                    </p:oleObj>
                  </mc:Choice>
                  <mc:Fallback>
                    <p:oleObj name="公式" r:id="rId4" imgW="127000" imgH="165100" progId="Equation.3">
                      <p:embed/>
                      <p:pic>
                        <p:nvPicPr>
                          <p:cNvPr id="0" name="图片 371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5" y="3703"/>
                            <a:ext cx="157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3" name="Object 21"/>
              <p:cNvGraphicFramePr>
                <a:graphicFrameLocks noChangeAspect="1"/>
              </p:cNvGraphicFramePr>
              <p:nvPr/>
            </p:nvGraphicFramePr>
            <p:xfrm>
              <a:off x="1536" y="3751"/>
              <a:ext cx="24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4" name="公式" r:id="rId6" imgW="215900" imgH="165100" progId="Equation.3">
                      <p:embed/>
                    </p:oleObj>
                  </mc:Choice>
                  <mc:Fallback>
                    <p:oleObj name="公式" r:id="rId6" imgW="215900" imgH="165100" progId="Equation.3">
                      <p:embed/>
                      <p:pic>
                        <p:nvPicPr>
                          <p:cNvPr id="0" name="图片 371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751"/>
                            <a:ext cx="24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4" name="Object 22"/>
              <p:cNvGraphicFramePr>
                <a:graphicFrameLocks noChangeAspect="1"/>
              </p:cNvGraphicFramePr>
              <p:nvPr/>
            </p:nvGraphicFramePr>
            <p:xfrm>
              <a:off x="4200" y="3698"/>
              <a:ext cx="2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5" name="公式" r:id="rId8" imgW="95250" imgH="114300" progId="Equation.3">
                      <p:embed/>
                    </p:oleObj>
                  </mc:Choice>
                  <mc:Fallback>
                    <p:oleObj name="公式" r:id="rId8" imgW="95250" imgH="114300" progId="Equation.3">
                      <p:embed/>
                      <p:pic>
                        <p:nvPicPr>
                          <p:cNvPr id="0" name="图片 371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0" y="3698"/>
                            <a:ext cx="2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5" name="Object 23"/>
              <p:cNvGraphicFramePr>
                <a:graphicFrameLocks noChangeAspect="1"/>
              </p:cNvGraphicFramePr>
              <p:nvPr/>
            </p:nvGraphicFramePr>
            <p:xfrm>
              <a:off x="2064" y="3746"/>
              <a:ext cx="2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6" name="公式" r:id="rId10" imgW="95250" imgH="114300" progId="Equation.3">
                      <p:embed/>
                    </p:oleObj>
                  </mc:Choice>
                  <mc:Fallback>
                    <p:oleObj name="公式" r:id="rId10" imgW="95250" imgH="114300" progId="Equation.3">
                      <p:embed/>
                      <p:pic>
                        <p:nvPicPr>
                          <p:cNvPr id="0" name="图片 371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3746"/>
                            <a:ext cx="2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6" name="Object 24"/>
              <p:cNvGraphicFramePr>
                <a:graphicFrameLocks noChangeAspect="1"/>
              </p:cNvGraphicFramePr>
              <p:nvPr/>
            </p:nvGraphicFramePr>
            <p:xfrm>
              <a:off x="3347" y="3703"/>
              <a:ext cx="157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7" name="公式" r:id="rId12" imgW="127000" imgH="165100" progId="Equation.3">
                      <p:embed/>
                    </p:oleObj>
                  </mc:Choice>
                  <mc:Fallback>
                    <p:oleObj name="公式" r:id="rId12" imgW="127000" imgH="165100" progId="Equation.3">
                      <p:embed/>
                      <p:pic>
                        <p:nvPicPr>
                          <p:cNvPr id="0" name="图片 371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7" y="3703"/>
                            <a:ext cx="157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7" name="Object 25"/>
              <p:cNvGraphicFramePr>
                <a:graphicFrameLocks noChangeAspect="1"/>
              </p:cNvGraphicFramePr>
              <p:nvPr/>
            </p:nvGraphicFramePr>
            <p:xfrm>
              <a:off x="1008" y="3751"/>
              <a:ext cx="24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8" name="公式" r:id="rId14" imgW="215900" imgH="165100" progId="Equation.3">
                      <p:embed/>
                    </p:oleObj>
                  </mc:Choice>
                  <mc:Fallback>
                    <p:oleObj name="公式" r:id="rId14" imgW="215900" imgH="165100" progId="Equation.3">
                      <p:embed/>
                      <p:pic>
                        <p:nvPicPr>
                          <p:cNvPr id="0" name="图片 371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3751"/>
                            <a:ext cx="24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88" name="Oval 26"/>
              <p:cNvSpPr>
                <a:spLocks noChangeArrowheads="1"/>
              </p:cNvSpPr>
              <p:nvPr/>
            </p:nvSpPr>
            <p:spPr bwMode="auto">
              <a:xfrm>
                <a:off x="1088" y="3644"/>
                <a:ext cx="45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89" name="Oval 27"/>
              <p:cNvSpPr>
                <a:spLocks noChangeArrowheads="1"/>
              </p:cNvSpPr>
              <p:nvPr/>
            </p:nvSpPr>
            <p:spPr bwMode="auto">
              <a:xfrm>
                <a:off x="499" y="3660"/>
                <a:ext cx="41" cy="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90" name="Line 28"/>
              <p:cNvSpPr>
                <a:spLocks noChangeShapeType="1"/>
              </p:cNvSpPr>
              <p:nvPr/>
            </p:nvSpPr>
            <p:spPr bwMode="auto">
              <a:xfrm flipV="1">
                <a:off x="527" y="3690"/>
                <a:ext cx="576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091" name="Object 29"/>
              <p:cNvGraphicFramePr>
                <a:graphicFrameLocks noChangeAspect="1"/>
              </p:cNvGraphicFramePr>
              <p:nvPr/>
            </p:nvGraphicFramePr>
            <p:xfrm>
              <a:off x="384" y="3749"/>
              <a:ext cx="240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9" name="公式" r:id="rId16" imgW="215900" imgH="177800" progId="Equation.3">
                      <p:embed/>
                    </p:oleObj>
                  </mc:Choice>
                  <mc:Fallback>
                    <p:oleObj name="公式" r:id="rId16" imgW="215900" imgH="177800" progId="Equation.3">
                      <p:embed/>
                      <p:pic>
                        <p:nvPicPr>
                          <p:cNvPr id="0" name="图片 371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3749"/>
                            <a:ext cx="240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92" name="Oval 30"/>
              <p:cNvSpPr>
                <a:spLocks noChangeArrowheads="1"/>
              </p:cNvSpPr>
              <p:nvPr/>
            </p:nvSpPr>
            <p:spPr bwMode="auto">
              <a:xfrm>
                <a:off x="1088" y="3360"/>
                <a:ext cx="47" cy="5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93" name="Line 31"/>
              <p:cNvSpPr>
                <a:spLocks noChangeShapeType="1"/>
              </p:cNvSpPr>
              <p:nvPr/>
            </p:nvSpPr>
            <p:spPr bwMode="auto">
              <a:xfrm flipV="1">
                <a:off x="2256" y="3024"/>
                <a:ext cx="0" cy="10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094" name="Object 32"/>
              <p:cNvGraphicFramePr>
                <a:graphicFrameLocks noChangeAspect="1"/>
              </p:cNvGraphicFramePr>
              <p:nvPr/>
            </p:nvGraphicFramePr>
            <p:xfrm>
              <a:off x="1967" y="3004"/>
              <a:ext cx="241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80" name="公式" r:id="rId18" imgW="114300" imgH="133350" progId="Equation.3">
                      <p:embed/>
                    </p:oleObj>
                  </mc:Choice>
                  <mc:Fallback>
                    <p:oleObj name="公式" r:id="rId18" imgW="114300" imgH="133350" progId="Equation.3">
                      <p:embed/>
                      <p:pic>
                        <p:nvPicPr>
                          <p:cNvPr id="0" name="图片 371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7" y="3004"/>
                            <a:ext cx="241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95" name="Oval 33"/>
              <p:cNvSpPr>
                <a:spLocks noChangeArrowheads="1"/>
              </p:cNvSpPr>
              <p:nvPr/>
            </p:nvSpPr>
            <p:spPr bwMode="auto">
              <a:xfrm>
                <a:off x="2811" y="3648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96" name="Oval 34"/>
              <p:cNvSpPr>
                <a:spLocks noChangeArrowheads="1"/>
              </p:cNvSpPr>
              <p:nvPr/>
            </p:nvSpPr>
            <p:spPr bwMode="auto">
              <a:xfrm>
                <a:off x="2244" y="3369"/>
                <a:ext cx="45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97" name="Oval 35"/>
              <p:cNvSpPr>
                <a:spLocks noChangeArrowheads="1"/>
              </p:cNvSpPr>
              <p:nvPr/>
            </p:nvSpPr>
            <p:spPr bwMode="auto">
              <a:xfrm>
                <a:off x="2244" y="3649"/>
                <a:ext cx="45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98" name="Oval 36"/>
              <p:cNvSpPr>
                <a:spLocks noChangeArrowheads="1"/>
              </p:cNvSpPr>
              <p:nvPr/>
            </p:nvSpPr>
            <p:spPr bwMode="auto">
              <a:xfrm>
                <a:off x="1651" y="3649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4069" name="Oval 37"/>
            <p:cNvSpPr>
              <a:spLocks noChangeArrowheads="1"/>
            </p:cNvSpPr>
            <p:nvPr/>
          </p:nvSpPr>
          <p:spPr bwMode="auto">
            <a:xfrm>
              <a:off x="2232" y="350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8"/>
          <p:cNvGrpSpPr/>
          <p:nvPr/>
        </p:nvGrpSpPr>
        <p:grpSpPr bwMode="auto">
          <a:xfrm>
            <a:off x="1981201" y="1484314"/>
            <a:ext cx="8437563" cy="1690687"/>
            <a:chOff x="288" y="1776"/>
            <a:chExt cx="5315" cy="1065"/>
          </a:xfrm>
        </p:grpSpPr>
        <p:sp>
          <p:nvSpPr>
            <p:cNvPr id="44036" name="Line 39"/>
            <p:cNvSpPr>
              <a:spLocks noChangeShapeType="1"/>
            </p:cNvSpPr>
            <p:nvPr/>
          </p:nvSpPr>
          <p:spPr bwMode="auto">
            <a:xfrm flipV="1">
              <a:off x="2159" y="1804"/>
              <a:ext cx="0" cy="1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037" name="Object 40"/>
            <p:cNvGraphicFramePr>
              <a:graphicFrameLocks noChangeAspect="1"/>
            </p:cNvGraphicFramePr>
            <p:nvPr/>
          </p:nvGraphicFramePr>
          <p:xfrm>
            <a:off x="1872" y="1776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1" name="公式" r:id="rId20" imgW="114300" imgH="133350" progId="Equation.3">
                    <p:embed/>
                  </p:oleObj>
                </mc:Choice>
                <mc:Fallback>
                  <p:oleObj name="公式" r:id="rId20" imgW="114300" imgH="133350" progId="Equation.3">
                    <p:embed/>
                    <p:pic>
                      <p:nvPicPr>
                        <p:cNvPr id="0" name="图片 37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776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8" name="Line 41"/>
            <p:cNvSpPr>
              <a:spLocks noChangeShapeType="1"/>
            </p:cNvSpPr>
            <p:nvPr/>
          </p:nvSpPr>
          <p:spPr bwMode="auto">
            <a:xfrm flipV="1">
              <a:off x="2164" y="2200"/>
              <a:ext cx="577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9" name="Freeform 42"/>
            <p:cNvSpPr/>
            <p:nvPr/>
          </p:nvSpPr>
          <p:spPr bwMode="auto">
            <a:xfrm>
              <a:off x="336" y="2522"/>
              <a:ext cx="3854" cy="3"/>
            </a:xfrm>
            <a:custGeom>
              <a:avLst/>
              <a:gdLst>
                <a:gd name="T0" fmla="*/ 0 w 4477"/>
                <a:gd name="T1" fmla="*/ 0 h 4"/>
                <a:gd name="T2" fmla="*/ 2459 w 4477"/>
                <a:gd name="T3" fmla="*/ 2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0" name="Oval 43"/>
            <p:cNvSpPr>
              <a:spLocks noChangeArrowheads="1"/>
            </p:cNvSpPr>
            <p:nvPr/>
          </p:nvSpPr>
          <p:spPr bwMode="auto">
            <a:xfrm>
              <a:off x="3312" y="2482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1" name="Oval 44"/>
            <p:cNvSpPr>
              <a:spLocks noChangeArrowheads="1"/>
            </p:cNvSpPr>
            <p:nvPr/>
          </p:nvSpPr>
          <p:spPr bwMode="auto">
            <a:xfrm>
              <a:off x="2724" y="249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2" name="Oval 45"/>
            <p:cNvSpPr>
              <a:spLocks noChangeArrowheads="1"/>
            </p:cNvSpPr>
            <p:nvPr/>
          </p:nvSpPr>
          <p:spPr bwMode="auto">
            <a:xfrm>
              <a:off x="2142" y="2203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3" name="Oval 46"/>
            <p:cNvSpPr>
              <a:spLocks noChangeArrowheads="1"/>
            </p:cNvSpPr>
            <p:nvPr/>
          </p:nvSpPr>
          <p:spPr bwMode="auto">
            <a:xfrm>
              <a:off x="2720" y="2187"/>
              <a:ext cx="45" cy="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4" name="Freeform 47"/>
            <p:cNvSpPr/>
            <p:nvPr/>
          </p:nvSpPr>
          <p:spPr bwMode="auto">
            <a:xfrm>
              <a:off x="3312" y="2198"/>
              <a:ext cx="294" cy="5"/>
            </a:xfrm>
            <a:custGeom>
              <a:avLst/>
              <a:gdLst>
                <a:gd name="T0" fmla="*/ 0 w 409"/>
                <a:gd name="T1" fmla="*/ 3 h 6"/>
                <a:gd name="T2" fmla="*/ 109 w 409"/>
                <a:gd name="T3" fmla="*/ 0 h 6"/>
                <a:gd name="T4" fmla="*/ 0 60000 65536"/>
                <a:gd name="T5" fmla="*/ 0 60000 65536"/>
                <a:gd name="T6" fmla="*/ 0 w 409"/>
                <a:gd name="T7" fmla="*/ 0 h 6"/>
                <a:gd name="T8" fmla="*/ 409 w 409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9" h="6">
                  <a:moveTo>
                    <a:pt x="0" y="6"/>
                  </a:moveTo>
                  <a:lnTo>
                    <a:pt x="40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Oval 48"/>
            <p:cNvSpPr>
              <a:spLocks noChangeArrowheads="1"/>
            </p:cNvSpPr>
            <p:nvPr/>
          </p:nvSpPr>
          <p:spPr bwMode="auto">
            <a:xfrm>
              <a:off x="1555" y="2489"/>
              <a:ext cx="41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6" name="Line 49"/>
            <p:cNvSpPr>
              <a:spLocks noChangeShapeType="1"/>
            </p:cNvSpPr>
            <p:nvPr/>
          </p:nvSpPr>
          <p:spPr bwMode="auto">
            <a:xfrm flipV="1">
              <a:off x="1007" y="2200"/>
              <a:ext cx="576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50"/>
            <p:cNvSpPr>
              <a:spLocks noChangeShapeType="1"/>
            </p:cNvSpPr>
            <p:nvPr/>
          </p:nvSpPr>
          <p:spPr bwMode="auto">
            <a:xfrm flipV="1">
              <a:off x="1583" y="2519"/>
              <a:ext cx="576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51"/>
            <p:cNvSpPr>
              <a:spLocks noChangeShapeType="1"/>
            </p:cNvSpPr>
            <p:nvPr/>
          </p:nvSpPr>
          <p:spPr bwMode="auto">
            <a:xfrm flipV="1">
              <a:off x="2736" y="2519"/>
              <a:ext cx="576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049" name="Object 52"/>
            <p:cNvGraphicFramePr>
              <a:graphicFrameLocks noChangeAspect="1"/>
            </p:cNvGraphicFramePr>
            <p:nvPr/>
          </p:nvGraphicFramePr>
          <p:xfrm>
            <a:off x="4430" y="2345"/>
            <a:ext cx="117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2" name="公式" r:id="rId22" imgW="838200" imgH="190500" progId="Equation.3">
                    <p:embed/>
                  </p:oleObj>
                </mc:Choice>
                <mc:Fallback>
                  <p:oleObj name="公式" r:id="rId22" imgW="838200" imgH="190500" progId="Equation.3">
                    <p:embed/>
                    <p:pic>
                      <p:nvPicPr>
                        <p:cNvPr id="0" name="图片 37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0" y="2345"/>
                          <a:ext cx="117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0" name="Object 53"/>
            <p:cNvGraphicFramePr>
              <a:graphicFrameLocks noChangeAspect="1"/>
            </p:cNvGraphicFramePr>
            <p:nvPr/>
          </p:nvGraphicFramePr>
          <p:xfrm>
            <a:off x="2659" y="2537"/>
            <a:ext cx="15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3" name="公式" r:id="rId24" imgW="127000" imgH="165100" progId="Equation.3">
                    <p:embed/>
                  </p:oleObj>
                </mc:Choice>
                <mc:Fallback>
                  <p:oleObj name="公式" r:id="rId24" imgW="127000" imgH="165100" progId="Equation.3">
                    <p:embed/>
                    <p:pic>
                      <p:nvPicPr>
                        <p:cNvPr id="0" name="图片 37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" y="2537"/>
                          <a:ext cx="15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1" name="Object 54"/>
            <p:cNvGraphicFramePr>
              <a:graphicFrameLocks noChangeAspect="1"/>
            </p:cNvGraphicFramePr>
            <p:nvPr/>
          </p:nvGraphicFramePr>
          <p:xfrm>
            <a:off x="1440" y="2585"/>
            <a:ext cx="24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4" name="公式" r:id="rId25" imgW="215900" imgH="165100" progId="Equation.3">
                    <p:embed/>
                  </p:oleObj>
                </mc:Choice>
                <mc:Fallback>
                  <p:oleObj name="公式" r:id="rId25" imgW="215900" imgH="165100" progId="Equation.3">
                    <p:embed/>
                    <p:pic>
                      <p:nvPicPr>
                        <p:cNvPr id="0" name="图片 37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585"/>
                          <a:ext cx="24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2" name="Object 55"/>
            <p:cNvGraphicFramePr>
              <a:graphicFrameLocks noChangeAspect="1"/>
            </p:cNvGraphicFramePr>
            <p:nvPr/>
          </p:nvGraphicFramePr>
          <p:xfrm>
            <a:off x="4104" y="2532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5" name="公式" r:id="rId26" imgW="95250" imgH="114300" progId="Equation.3">
                    <p:embed/>
                  </p:oleObj>
                </mc:Choice>
                <mc:Fallback>
                  <p:oleObj name="公式" r:id="rId26" imgW="95250" imgH="114300" progId="Equation.3">
                    <p:embed/>
                    <p:pic>
                      <p:nvPicPr>
                        <p:cNvPr id="0" name="图片 37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2532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3" name="Object 56"/>
            <p:cNvGraphicFramePr>
              <a:graphicFrameLocks noChangeAspect="1"/>
            </p:cNvGraphicFramePr>
            <p:nvPr/>
          </p:nvGraphicFramePr>
          <p:xfrm>
            <a:off x="1968" y="258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6" name="公式" r:id="rId28" imgW="95250" imgH="114300" progId="Equation.3">
                    <p:embed/>
                  </p:oleObj>
                </mc:Choice>
                <mc:Fallback>
                  <p:oleObj name="公式" r:id="rId28" imgW="95250" imgH="114300" progId="Equation.3">
                    <p:embed/>
                    <p:pic>
                      <p:nvPicPr>
                        <p:cNvPr id="0" name="图片 37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8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4" name="Object 57"/>
            <p:cNvGraphicFramePr>
              <a:graphicFrameLocks noChangeAspect="1"/>
            </p:cNvGraphicFramePr>
            <p:nvPr/>
          </p:nvGraphicFramePr>
          <p:xfrm>
            <a:off x="3251" y="2537"/>
            <a:ext cx="15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7" name="公式" r:id="rId30" imgW="127000" imgH="165100" progId="Equation.3">
                    <p:embed/>
                  </p:oleObj>
                </mc:Choice>
                <mc:Fallback>
                  <p:oleObj name="公式" r:id="rId30" imgW="127000" imgH="165100" progId="Equation.3">
                    <p:embed/>
                    <p:pic>
                      <p:nvPicPr>
                        <p:cNvPr id="0" name="图片 37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" y="2537"/>
                          <a:ext cx="15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5" name="Object 58"/>
            <p:cNvGraphicFramePr>
              <a:graphicFrameLocks noChangeAspect="1"/>
            </p:cNvGraphicFramePr>
            <p:nvPr/>
          </p:nvGraphicFramePr>
          <p:xfrm>
            <a:off x="912" y="2585"/>
            <a:ext cx="24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8" name="公式" r:id="rId31" imgW="215900" imgH="165100" progId="Equation.3">
                    <p:embed/>
                  </p:oleObj>
                </mc:Choice>
                <mc:Fallback>
                  <p:oleObj name="公式" r:id="rId31" imgW="215900" imgH="165100" progId="Equation.3">
                    <p:embed/>
                    <p:pic>
                      <p:nvPicPr>
                        <p:cNvPr id="0" name="图片 37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85"/>
                          <a:ext cx="24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6" name="Oval 59"/>
            <p:cNvSpPr>
              <a:spLocks noChangeArrowheads="1"/>
            </p:cNvSpPr>
            <p:nvPr/>
          </p:nvSpPr>
          <p:spPr bwMode="auto">
            <a:xfrm>
              <a:off x="403" y="2494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57" name="Line 60"/>
            <p:cNvSpPr>
              <a:spLocks noChangeShapeType="1"/>
            </p:cNvSpPr>
            <p:nvPr/>
          </p:nvSpPr>
          <p:spPr bwMode="auto">
            <a:xfrm flipV="1">
              <a:off x="431" y="2524"/>
              <a:ext cx="576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058" name="Object 61"/>
            <p:cNvGraphicFramePr>
              <a:graphicFrameLocks noChangeAspect="1"/>
            </p:cNvGraphicFramePr>
            <p:nvPr/>
          </p:nvGraphicFramePr>
          <p:xfrm>
            <a:off x="288" y="2583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9" name="公式" r:id="rId32" imgW="215900" imgH="177800" progId="Equation.3">
                    <p:embed/>
                  </p:oleObj>
                </mc:Choice>
                <mc:Fallback>
                  <p:oleObj name="公式" r:id="rId32" imgW="215900" imgH="177800" progId="Equation.3">
                    <p:embed/>
                    <p:pic>
                      <p:nvPicPr>
                        <p:cNvPr id="0" name="图片 37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583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9" name="Oval 62"/>
            <p:cNvSpPr>
              <a:spLocks noChangeArrowheads="1"/>
            </p:cNvSpPr>
            <p:nvPr/>
          </p:nvSpPr>
          <p:spPr bwMode="auto">
            <a:xfrm>
              <a:off x="1008" y="2198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0" name="Oval 63"/>
            <p:cNvSpPr>
              <a:spLocks noChangeArrowheads="1"/>
            </p:cNvSpPr>
            <p:nvPr/>
          </p:nvSpPr>
          <p:spPr bwMode="auto">
            <a:xfrm>
              <a:off x="1543" y="2187"/>
              <a:ext cx="45" cy="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1" name="Oval 64"/>
            <p:cNvSpPr>
              <a:spLocks noChangeArrowheads="1"/>
            </p:cNvSpPr>
            <p:nvPr/>
          </p:nvSpPr>
          <p:spPr bwMode="auto">
            <a:xfrm>
              <a:off x="2142" y="2473"/>
              <a:ext cx="45" cy="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2" name="Oval 65"/>
            <p:cNvSpPr>
              <a:spLocks noChangeArrowheads="1"/>
            </p:cNvSpPr>
            <p:nvPr/>
          </p:nvSpPr>
          <p:spPr bwMode="auto">
            <a:xfrm>
              <a:off x="3312" y="219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3" name="Oval 66"/>
            <p:cNvSpPr>
              <a:spLocks noChangeArrowheads="1"/>
            </p:cNvSpPr>
            <p:nvPr/>
          </p:nvSpPr>
          <p:spPr bwMode="auto">
            <a:xfrm>
              <a:off x="1008" y="2498"/>
              <a:ext cx="45" cy="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1490" name="Object 2"/>
          <p:cNvGraphicFramePr>
            <a:graphicFrameLocks noChangeAspect="1"/>
          </p:cNvGraphicFramePr>
          <p:nvPr/>
        </p:nvGraphicFramePr>
        <p:xfrm>
          <a:off x="1989138" y="1790700"/>
          <a:ext cx="9285287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Document" r:id="rId1" imgW="4290060" imgH="615950" progId="Word.Document.8">
                  <p:embed/>
                </p:oleObj>
              </mc:Choice>
              <mc:Fallback>
                <p:oleObj name="Document" r:id="rId1" imgW="4290060" imgH="615950" progId="Word.Document.8">
                  <p:embed/>
                  <p:pic>
                    <p:nvPicPr>
                      <p:cNvPr id="0" name="图片 3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1790700"/>
                        <a:ext cx="9285287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1" name="Object 3"/>
          <p:cNvGraphicFramePr>
            <a:graphicFrameLocks noChangeAspect="1"/>
          </p:cNvGraphicFramePr>
          <p:nvPr/>
        </p:nvGraphicFramePr>
        <p:xfrm>
          <a:off x="2063750" y="3025775"/>
          <a:ext cx="95408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Document" r:id="rId3" imgW="3660775" imgH="354965" progId="Word.Document.8">
                  <p:embed/>
                </p:oleObj>
              </mc:Choice>
              <mc:Fallback>
                <p:oleObj name="Document" r:id="rId3" imgW="3660775" imgH="354965" progId="Word.Document.8">
                  <p:embed/>
                  <p:pic>
                    <p:nvPicPr>
                      <p:cNvPr id="0" name="图片 3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025775"/>
                        <a:ext cx="95408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2" name="Object 4"/>
          <p:cNvGraphicFramePr>
            <a:graphicFrameLocks noChangeAspect="1"/>
          </p:cNvGraphicFramePr>
          <p:nvPr/>
        </p:nvGraphicFramePr>
        <p:xfrm>
          <a:off x="2206625" y="3997325"/>
          <a:ext cx="83423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Document" r:id="rId5" imgW="3277870" imgH="356870" progId="Word.Document.8">
                  <p:embed/>
                </p:oleObj>
              </mc:Choice>
              <mc:Fallback>
                <p:oleObj name="Document" r:id="rId5" imgW="3277870" imgH="356870" progId="Word.Document.8">
                  <p:embed/>
                  <p:pic>
                    <p:nvPicPr>
                      <p:cNvPr id="0" name="图片 3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3997325"/>
                        <a:ext cx="83423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208213" y="452438"/>
          <a:ext cx="7213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Document" r:id="rId7" imgW="3113405" imgH="199390" progId="Word.Document.8">
                  <p:embed/>
                </p:oleObj>
              </mc:Choice>
              <mc:Fallback>
                <p:oleObj name="Document" r:id="rId7" imgW="3113405" imgH="199390" progId="Word.Document.8">
                  <p:embed/>
                  <p:pic>
                    <p:nvPicPr>
                      <p:cNvPr id="0" name="图片 3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52438"/>
                        <a:ext cx="72136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063750" y="996951"/>
          <a:ext cx="81549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文档" r:id="rId9" imgW="3491865" imgH="191770" progId="Word.Document.8">
                  <p:embed/>
                </p:oleObj>
              </mc:Choice>
              <mc:Fallback>
                <p:oleObj name="文档" r:id="rId9" imgW="3491865" imgH="191770" progId="Word.Document.8">
                  <p:embed/>
                  <p:pic>
                    <p:nvPicPr>
                      <p:cNvPr id="0" name="图片 3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996951"/>
                        <a:ext cx="81549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524000" y="15240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1496" name="Object 8"/>
          <p:cNvGraphicFramePr>
            <a:graphicFrameLocks noChangeAspect="1"/>
          </p:cNvGraphicFramePr>
          <p:nvPr/>
        </p:nvGraphicFramePr>
        <p:xfrm>
          <a:off x="2206625" y="5062538"/>
          <a:ext cx="91154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Document" r:id="rId11" imgW="3611880" imgH="356870" progId="Word.Document.8">
                  <p:embed/>
                </p:oleObj>
              </mc:Choice>
              <mc:Fallback>
                <p:oleObj name="Document" r:id="rId11" imgW="3611880" imgH="356870" progId="Word.Document.8">
                  <p:embed/>
                  <p:pic>
                    <p:nvPicPr>
                      <p:cNvPr id="0" name="图片 3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5062538"/>
                        <a:ext cx="91154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772400" cy="65563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二、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zh-CN" altLang="en-US" b="1" dirty="0" smtClean="0">
                <a:solidFill>
                  <a:srgbClr val="FF0000"/>
                </a:solidFill>
              </a:rPr>
              <a:t>级数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38642" y="2653127"/>
          <a:ext cx="6517878" cy="987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Equation" r:id="rId1" imgW="2832100" imgH="431800" progId="Equation.DSMT4">
                  <p:embed/>
                </p:oleObj>
              </mc:Choice>
              <mc:Fallback>
                <p:oleObj name="Equation" r:id="rId1" imgW="28321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642" y="2653127"/>
                        <a:ext cx="6517878" cy="9875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403486" y="2076284"/>
            <a:ext cx="7420267" cy="523220"/>
            <a:chOff x="2411321" y="2291056"/>
            <a:chExt cx="7420267" cy="52322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3317547" y="2404654"/>
            <a:ext cx="470263" cy="372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7" name="Equation" r:id="rId3" imgW="5486400" imgH="4267200" progId="Equation.DSMT4">
                    <p:embed/>
                  </p:oleObj>
                </mc:Choice>
                <mc:Fallback>
                  <p:oleObj name="Equation" r:id="rId3" imgW="5486400" imgH="4267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547" y="2404654"/>
                          <a:ext cx="470263" cy="3722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5974280" y="2376488"/>
            <a:ext cx="79601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8" name="Equation" r:id="rId5" imgW="8839200" imgH="4876800" progId="Equation.DSMT4">
                    <p:embed/>
                  </p:oleObj>
                </mc:Choice>
                <mc:Fallback>
                  <p:oleObj name="Equation" r:id="rId5" imgW="8839200" imgH="4876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4280" y="2376488"/>
                          <a:ext cx="796018" cy="4286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2411321" y="2291056"/>
              <a:ext cx="9060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设以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3788228" y="2291056"/>
              <a:ext cx="23487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为周期的函数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6607629" y="2291056"/>
              <a:ext cx="32239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 charset="-122"/>
                  <a:cs typeface="Times New Roman" panose="02020603050405020304" pitchFamily="18" charset="0"/>
                </a:rPr>
                <a:t>可展开成三角级数</a:t>
              </a: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 charset="-122"/>
                  <a:cs typeface="Times New Roman" panose="02020603050405020304" pitchFamily="18" charset="0"/>
                </a:rPr>
                <a:t>    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34005" y="3782621"/>
            <a:ext cx="7657885" cy="564629"/>
            <a:chOff x="1905000" y="3673941"/>
            <a:chExt cx="7657885" cy="564629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4210361" y="3756759"/>
            <a:ext cx="1265283" cy="440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" name="Equation" r:id="rId7" imgW="13716000" imgH="4876800" progId="Equation.DSMT4">
                    <p:embed/>
                  </p:oleObj>
                </mc:Choice>
                <mc:Fallback>
                  <p:oleObj name="Equation" r:id="rId7" imgW="13716000" imgH="48768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0361" y="3756759"/>
                          <a:ext cx="1265283" cy="44040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1905000" y="3715350"/>
              <a:ext cx="24465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并设级数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在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5372314" y="3673941"/>
              <a:ext cx="41905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上可逐项积分，那么系数</a:t>
              </a: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57855" y="4588684"/>
            <a:ext cx="8782106" cy="570069"/>
            <a:chOff x="1922462" y="4508344"/>
            <a:chExt cx="8782106" cy="570069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1922462" y="4583112"/>
            <a:ext cx="3191940" cy="495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0" name="Equation" r:id="rId9" imgW="35356800" imgH="5486400" progId="Equation.DSMT4">
                    <p:embed/>
                  </p:oleObj>
                </mc:Choice>
                <mc:Fallback>
                  <p:oleObj name="Equation" r:id="rId9" imgW="35356800" imgH="54864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462" y="4583112"/>
                          <a:ext cx="3191940" cy="49530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478227" y="4579433"/>
            <a:ext cx="827348" cy="445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1" name="Equation" r:id="rId11" imgW="368300" imgH="203200" progId="Equation.DSMT4">
                    <p:embed/>
                  </p:oleObj>
                </mc:Choice>
                <mc:Fallback>
                  <p:oleObj name="Equation" r:id="rId11" imgW="368300" imgH="203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8227" y="4579433"/>
                          <a:ext cx="827348" cy="4454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5030041" y="4508344"/>
              <a:ext cx="53214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与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6191794" y="4508344"/>
              <a:ext cx="45127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存在什么关系？如何求出？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34005" y="5331019"/>
            <a:ext cx="9408109" cy="576843"/>
            <a:chOff x="1885774" y="5203629"/>
            <a:chExt cx="9408109" cy="576843"/>
          </a:xfrm>
        </p:grpSpPr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1885774" y="5257252"/>
              <a:ext cx="68595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利用三角函数系的正交性，对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式两边在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8606007" y="5304558"/>
            <a:ext cx="1199844" cy="422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" name="Equation" r:id="rId13" imgW="13716000" imgH="4876800" progId="Equation.DSMT4">
                    <p:embed/>
                  </p:oleObj>
                </mc:Choice>
                <mc:Fallback>
                  <p:oleObj name="Equation" r:id="rId13" imgW="13716000" imgH="48768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6007" y="5304558"/>
                          <a:ext cx="1199844" cy="42229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9666514" y="5203629"/>
              <a:ext cx="1627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上积分：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622545" y="1249520"/>
            <a:ext cx="383630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、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Euler—Fourier</a:t>
            </a:r>
            <a:r>
              <a:rPr lang="zh-CN" altLang="zh-CN" sz="2800" b="1" kern="100" dirty="0">
                <a:solidFill>
                  <a:srgbClr val="FF0000"/>
                </a:solidFill>
                <a:latin typeface="+mn-ea"/>
              </a:rPr>
              <a:t>公式</a:t>
            </a:r>
            <a:endParaRPr lang="zh-CN" altLang="zh-CN" sz="2800" kern="100" dirty="0">
              <a:latin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4" name="墨迹 23"/>
              <p14:cNvContentPartPr/>
              <p14:nvPr/>
            </p14:nvContentPartPr>
            <p14:xfrm>
              <a:off x="6350000" y="6851650"/>
              <a:ext cx="1270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16"/>
            </p:blipFill>
            <p:spPr>
              <a:xfrm>
                <a:off x="6350000" y="6851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5" name="墨迹 24"/>
              <p14:cNvContentPartPr/>
              <p14:nvPr/>
            </p14:nvContentPartPr>
            <p14:xfrm>
              <a:off x="6350000" y="6851650"/>
              <a:ext cx="127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16"/>
            </p:blipFill>
            <p:spPr>
              <a:xfrm>
                <a:off x="6350000" y="6851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6" name="墨迹 25"/>
              <p14:cNvContentPartPr/>
              <p14:nvPr/>
            </p14:nvContentPartPr>
            <p14:xfrm>
              <a:off x="6350000" y="6851650"/>
              <a:ext cx="12700" cy="3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16"/>
            </p:blipFill>
            <p:spPr>
              <a:xfrm>
                <a:off x="6350000" y="68516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541588" y="330200"/>
          <a:ext cx="6350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1" imgW="2800350" imgH="400050" progId="Equation.DSMT4">
                  <p:embed/>
                </p:oleObj>
              </mc:Choice>
              <mc:Fallback>
                <p:oleObj name="Equation" r:id="rId1" imgW="2800350" imgH="400050" progId="Equation.DSMT4">
                  <p:embed/>
                  <p:pic>
                    <p:nvPicPr>
                      <p:cNvPr id="0" name="图片 5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330200"/>
                        <a:ext cx="6350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524000" y="13716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2516" name="Object 4"/>
          <p:cNvGraphicFramePr>
            <a:graphicFrameLocks noChangeAspect="1"/>
          </p:cNvGraphicFramePr>
          <p:nvPr/>
        </p:nvGraphicFramePr>
        <p:xfrm>
          <a:off x="1801813" y="1339850"/>
          <a:ext cx="101219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Document" r:id="rId3" imgW="4578350" imgH="577850" progId="Word.Document.8">
                  <p:embed/>
                </p:oleObj>
              </mc:Choice>
              <mc:Fallback>
                <p:oleObj name="Document" r:id="rId3" imgW="4578350" imgH="577850" progId="Word.Document.8">
                  <p:embed/>
                  <p:pic>
                    <p:nvPicPr>
                      <p:cNvPr id="0" name="图片 5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1339850"/>
                        <a:ext cx="1012190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9" name="Object 7"/>
          <p:cNvGraphicFramePr>
            <a:graphicFrameLocks noChangeAspect="1"/>
          </p:cNvGraphicFramePr>
          <p:nvPr/>
        </p:nvGraphicFramePr>
        <p:xfrm>
          <a:off x="1962151" y="4006850"/>
          <a:ext cx="24034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公式" r:id="rId5" imgW="1104900" imgH="330200" progId="Equation.3">
                  <p:embed/>
                </p:oleObj>
              </mc:Choice>
              <mc:Fallback>
                <p:oleObj name="公式" r:id="rId5" imgW="1104900" imgH="330200" progId="Equation.3">
                  <p:embed/>
                  <p:pic>
                    <p:nvPicPr>
                      <p:cNvPr id="0" name="图片 5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1" y="4006850"/>
                        <a:ext cx="24034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0" name="Object 8"/>
          <p:cNvGraphicFramePr>
            <a:graphicFrameLocks noChangeAspect="1"/>
          </p:cNvGraphicFramePr>
          <p:nvPr/>
        </p:nvGraphicFramePr>
        <p:xfrm>
          <a:off x="1774825" y="4772026"/>
          <a:ext cx="86995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公式" r:id="rId7" imgW="4089400" imgH="431800" progId="Equation.3">
                  <p:embed/>
                </p:oleObj>
              </mc:Choice>
              <mc:Fallback>
                <p:oleObj name="公式" r:id="rId7" imgW="4089400" imgH="431800" progId="Equation.3">
                  <p:embed/>
                  <p:pic>
                    <p:nvPicPr>
                      <p:cNvPr id="0" name="图片 5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772026"/>
                        <a:ext cx="86995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1" name="Object 9"/>
          <p:cNvGraphicFramePr>
            <a:graphicFrameLocks noChangeAspect="1"/>
          </p:cNvGraphicFramePr>
          <p:nvPr/>
        </p:nvGraphicFramePr>
        <p:xfrm>
          <a:off x="1774826" y="5764214"/>
          <a:ext cx="35591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Equation" r:id="rId9" imgW="1524000" imgH="330200" progId="Equation.DSMT4">
                  <p:embed/>
                </p:oleObj>
              </mc:Choice>
              <mc:Fallback>
                <p:oleObj name="Equation" r:id="rId9" imgW="1524000" imgH="330200" progId="Equation.DSMT4">
                  <p:embed/>
                  <p:pic>
                    <p:nvPicPr>
                      <p:cNvPr id="0" name="图片 5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5764214"/>
                        <a:ext cx="355917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781871" y="3444073"/>
            <a:ext cx="5549156" cy="523220"/>
            <a:chOff x="3281742" y="3412991"/>
            <a:chExt cx="5549156" cy="523220"/>
          </a:xfrm>
        </p:grpSpPr>
        <p:sp>
          <p:nvSpPr>
            <p:cNvPr id="2" name="Rectangle 24"/>
            <p:cNvSpPr>
              <a:spLocks noChangeArrowheads="1"/>
            </p:cNvSpPr>
            <p:nvPr/>
          </p:nvSpPr>
          <p:spPr bwMode="auto">
            <a:xfrm>
              <a:off x="3281742" y="3412991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3872915" y="3466567"/>
            <a:ext cx="985421" cy="416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" name="Equation" r:id="rId11" imgW="10363200" imgH="4267200" progId="Equation.DSMT4">
                    <p:embed/>
                  </p:oleObj>
                </mc:Choice>
                <mc:Fallback>
                  <p:oleObj name="Equation" r:id="rId11" imgW="10363200" imgH="42672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915" y="3466567"/>
                          <a:ext cx="985421" cy="4160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25"/>
            <p:cNvSpPr>
              <a:spLocks noChangeArrowheads="1"/>
            </p:cNvSpPr>
            <p:nvPr/>
          </p:nvSpPr>
          <p:spPr bwMode="auto">
            <a:xfrm>
              <a:off x="4858336" y="3412991"/>
              <a:ext cx="397256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乘以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式两边后积分</a:t>
              </a: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：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27702" y="2390841"/>
            <a:ext cx="3888886" cy="951040"/>
            <a:chOff x="1827702" y="2390841"/>
            <a:chExt cx="3888886" cy="951040"/>
          </a:xfrm>
        </p:grpSpPr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1827702" y="2611765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故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2968306" y="2390841"/>
            <a:ext cx="2748282" cy="951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0" name="Equation" r:id="rId13" imgW="28041600" imgH="9753600" progId="Equation.DSMT4">
                    <p:embed/>
                  </p:oleObj>
                </mc:Choice>
                <mc:Fallback>
                  <p:oleObj name="Equation" r:id="rId13" imgW="28041600" imgH="9753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8306" y="2390841"/>
                          <a:ext cx="2748282" cy="951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3538" name="Object 2"/>
          <p:cNvGraphicFramePr>
            <a:graphicFrameLocks noChangeAspect="1"/>
          </p:cNvGraphicFramePr>
          <p:nvPr/>
        </p:nvGraphicFramePr>
        <p:xfrm>
          <a:off x="1995488" y="406400"/>
          <a:ext cx="93091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Document" r:id="rId1" imgW="4268470" imgH="518160" progId="Word.Document.8">
                  <p:embed/>
                </p:oleObj>
              </mc:Choice>
              <mc:Fallback>
                <p:oleObj name="Document" r:id="rId1" imgW="4268470" imgH="518160" progId="Word.Document.8">
                  <p:embed/>
                  <p:pic>
                    <p:nvPicPr>
                      <p:cNvPr id="0" name="图片 6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06400"/>
                        <a:ext cx="93091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3539" name="Rectangle 3"/>
          <p:cNvSpPr>
            <a:spLocks noChangeArrowheads="1"/>
          </p:cNvSpPr>
          <p:nvPr/>
        </p:nvSpPr>
        <p:spPr bwMode="auto">
          <a:xfrm>
            <a:off x="2362201" y="404813"/>
            <a:ext cx="6613525" cy="990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33540" name="Object 4"/>
          <p:cNvGraphicFramePr>
            <a:graphicFrameLocks noChangeAspect="1"/>
          </p:cNvGraphicFramePr>
          <p:nvPr/>
        </p:nvGraphicFramePr>
        <p:xfrm>
          <a:off x="1326862" y="1568450"/>
          <a:ext cx="90963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Document" r:id="rId4" imgW="3976370" imgH="298450" progId="Word.Document.8">
                  <p:embed/>
                </p:oleObj>
              </mc:Choice>
              <mc:Fallback>
                <p:oleObj name="Document" r:id="rId4" imgW="3976370" imgH="298450" progId="Word.Document.8">
                  <p:embed/>
                  <p:pic>
                    <p:nvPicPr>
                      <p:cNvPr id="0" name="图片 6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862" y="1568450"/>
                        <a:ext cx="90963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41" name="Object 5"/>
          <p:cNvGraphicFramePr>
            <a:graphicFrameLocks noChangeAspect="1"/>
          </p:cNvGraphicFramePr>
          <p:nvPr/>
        </p:nvGraphicFramePr>
        <p:xfrm>
          <a:off x="2271713" y="2309813"/>
          <a:ext cx="84375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Document" r:id="rId6" imgW="3656330" imgH="394970" progId="Word.Document.8">
                  <p:embed/>
                </p:oleObj>
              </mc:Choice>
              <mc:Fallback>
                <p:oleObj name="Document" r:id="rId6" imgW="3656330" imgH="394970" progId="Word.Document.8">
                  <p:embed/>
                  <p:pic>
                    <p:nvPicPr>
                      <p:cNvPr id="0" name="图片 6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2309813"/>
                        <a:ext cx="843756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42" name="Object 6"/>
          <p:cNvGraphicFramePr>
            <a:graphicFrameLocks noChangeAspect="1"/>
          </p:cNvGraphicFramePr>
          <p:nvPr/>
        </p:nvGraphicFramePr>
        <p:xfrm>
          <a:off x="1206500" y="3365500"/>
          <a:ext cx="103886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Document" r:id="rId8" imgW="4602480" imgH="1200785" progId="Word.Document.8">
                  <p:embed/>
                </p:oleObj>
              </mc:Choice>
              <mc:Fallback>
                <p:oleObj name="Document" r:id="rId8" imgW="4602480" imgH="1200785" progId="Word.Document.8">
                  <p:embed/>
                  <p:pic>
                    <p:nvPicPr>
                      <p:cNvPr id="0" name="图片 6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365500"/>
                        <a:ext cx="10388600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43" name="Object 7"/>
          <p:cNvGraphicFramePr>
            <a:graphicFrameLocks noChangeAspect="1"/>
          </p:cNvGraphicFramePr>
          <p:nvPr/>
        </p:nvGraphicFramePr>
        <p:xfrm>
          <a:off x="1601788" y="6108700"/>
          <a:ext cx="76263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Document" r:id="rId10" imgW="3275330" imgH="199390" progId="Word.Document.8">
                  <p:embed/>
                </p:oleObj>
              </mc:Choice>
              <mc:Fallback>
                <p:oleObj name="Document" r:id="rId10" imgW="3275330" imgH="199390" progId="Word.Document.8">
                  <p:embed/>
                  <p:pic>
                    <p:nvPicPr>
                      <p:cNvPr id="0" name="图片 6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6108700"/>
                        <a:ext cx="76263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2286001" y="2286000"/>
            <a:ext cx="5897563" cy="990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39" grpId="0" animBg="1"/>
      <p:bldP spid="8335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ChangeArrowheads="1"/>
          </p:cNvSpPr>
          <p:nvPr/>
        </p:nvSpPr>
        <p:spPr bwMode="auto">
          <a:xfrm>
            <a:off x="2362200" y="3921125"/>
            <a:ext cx="5715000" cy="1143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/>
        </p:nvGraphicFramePr>
        <p:xfrm>
          <a:off x="1847706" y="1409051"/>
          <a:ext cx="9632950" cy="531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Document" r:id="rId2" imgW="4416425" imgH="2439670" progId="Word.Document.8">
                  <p:embed/>
                </p:oleObj>
              </mc:Choice>
              <mc:Fallback>
                <p:oleObj name="Document" r:id="rId2" imgW="4416425" imgH="2439670" progId="Word.Document.8">
                  <p:embed/>
                  <p:pic>
                    <p:nvPicPr>
                      <p:cNvPr id="0" name="图片 7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706" y="1409051"/>
                        <a:ext cx="9632950" cy="531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74913" y="482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981200" y="547688"/>
            <a:ext cx="2617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Fourier</a:t>
            </a:r>
            <a:r>
              <a:rPr kumimoji="0"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级数</a:t>
            </a:r>
            <a:endParaRPr kumimoji="0" lang="zh-CN" altLang="en-US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680297" y="487363"/>
          <a:ext cx="9005887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Document" r:id="rId1" imgW="4364990" imgH="719455" progId="Word.Document.8">
                  <p:embed/>
                </p:oleObj>
              </mc:Choice>
              <mc:Fallback>
                <p:oleObj name="Document" r:id="rId1" imgW="4364990" imgH="719455" progId="Word.Document.8">
                  <p:embed/>
                  <p:pic>
                    <p:nvPicPr>
                      <p:cNvPr id="0" name="图片 8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297" y="487363"/>
                        <a:ext cx="9005887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87" name="Object 3"/>
          <p:cNvGraphicFramePr>
            <a:graphicFrameLocks noChangeAspect="1"/>
          </p:cNvGraphicFramePr>
          <p:nvPr/>
        </p:nvGraphicFramePr>
        <p:xfrm>
          <a:off x="1988526" y="5013327"/>
          <a:ext cx="91821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Document" r:id="rId3" imgW="4049395" imgH="554990" progId="Word.Document.8">
                  <p:embed/>
                </p:oleObj>
              </mc:Choice>
              <mc:Fallback>
                <p:oleObj name="Document" r:id="rId3" imgW="4049395" imgH="554990" progId="Word.Document.8">
                  <p:embed/>
                  <p:pic>
                    <p:nvPicPr>
                      <p:cNvPr id="0" name="图片 8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526" y="5013327"/>
                        <a:ext cx="91821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0" name="Object 6"/>
          <p:cNvGraphicFramePr>
            <a:graphicFrameLocks noChangeAspect="1"/>
          </p:cNvGraphicFramePr>
          <p:nvPr/>
        </p:nvGraphicFramePr>
        <p:xfrm>
          <a:off x="5867400" y="1828801"/>
          <a:ext cx="37274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Equation" r:id="rId5" imgW="1612900" imgH="406400" progId="Equation.DSMT4">
                  <p:embed/>
                </p:oleObj>
              </mc:Choice>
              <mc:Fallback>
                <p:oleObj name="Equation" r:id="rId5" imgW="1612900" imgH="406400" progId="Equation.DSMT4">
                  <p:embed/>
                  <p:pic>
                    <p:nvPicPr>
                      <p:cNvPr id="0" name="图片 8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828801"/>
                        <a:ext cx="37274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1" name="Object 7"/>
          <p:cNvGraphicFramePr>
            <a:graphicFrameLocks noChangeAspect="1"/>
          </p:cNvGraphicFramePr>
          <p:nvPr/>
        </p:nvGraphicFramePr>
        <p:xfrm>
          <a:off x="2373314" y="2895600"/>
          <a:ext cx="29606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7" imgW="1383665" imgH="406400" progId="Equation.DSMT4">
                  <p:embed/>
                </p:oleObj>
              </mc:Choice>
              <mc:Fallback>
                <p:oleObj name="Equation" r:id="rId7" imgW="1383665" imgH="406400" progId="Equation.DSMT4">
                  <p:embed/>
                  <p:pic>
                    <p:nvPicPr>
                      <p:cNvPr id="0" name="图片 8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4" y="2895600"/>
                        <a:ext cx="29606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2" name="Object 8"/>
          <p:cNvGraphicFramePr>
            <a:graphicFrameLocks noChangeAspect="1"/>
          </p:cNvGraphicFramePr>
          <p:nvPr/>
        </p:nvGraphicFramePr>
        <p:xfrm>
          <a:off x="1754188" y="2066926"/>
          <a:ext cx="6080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Equation" r:id="rId9" imgW="209550" imgH="171450" progId="Equation.DSMT4">
                  <p:embed/>
                </p:oleObj>
              </mc:Choice>
              <mc:Fallback>
                <p:oleObj name="Equation" r:id="rId9" imgW="209550" imgH="171450" progId="Equation.DSMT4">
                  <p:embed/>
                  <p:pic>
                    <p:nvPicPr>
                      <p:cNvPr id="0" name="图片 8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2066926"/>
                        <a:ext cx="6080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6" name="Object 12"/>
          <p:cNvGraphicFramePr>
            <a:graphicFrameLocks noChangeAspect="1"/>
          </p:cNvGraphicFramePr>
          <p:nvPr/>
        </p:nvGraphicFramePr>
        <p:xfrm>
          <a:off x="2438401" y="1828801"/>
          <a:ext cx="32686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11" imgW="1243965" imgH="406400" progId="Equation.DSMT4">
                  <p:embed/>
                </p:oleObj>
              </mc:Choice>
              <mc:Fallback>
                <p:oleObj name="Equation" r:id="rId11" imgW="1243965" imgH="406400" progId="Equation.DSMT4">
                  <p:embed/>
                  <p:pic>
                    <p:nvPicPr>
                      <p:cNvPr id="0" name="图片 8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828801"/>
                        <a:ext cx="3268663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7" name="Object 13"/>
          <p:cNvGraphicFramePr>
            <a:graphicFrameLocks noChangeAspect="1"/>
          </p:cNvGraphicFramePr>
          <p:nvPr/>
        </p:nvGraphicFramePr>
        <p:xfrm>
          <a:off x="2514601" y="3886201"/>
          <a:ext cx="77628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13" imgW="3213100" imgH="469900" progId="Equation.DSMT4">
                  <p:embed/>
                </p:oleObj>
              </mc:Choice>
              <mc:Fallback>
                <p:oleObj name="Equation" r:id="rId13" imgW="3213100" imgH="469900" progId="Equation.DSMT4">
                  <p:embed/>
                  <p:pic>
                    <p:nvPicPr>
                      <p:cNvPr id="0" name="图片 8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886201"/>
                        <a:ext cx="77628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ODFmM2Y2OGI0ZTgyNDFmYTkzYmQ0MDc0ZjUzMGMxM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WPS 演示</Application>
  <PresentationFormat>宽屏</PresentationFormat>
  <Paragraphs>114</Paragraphs>
  <Slides>37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280</vt:i4>
      </vt:variant>
      <vt:variant>
        <vt:lpstr>幻灯片标题</vt:lpstr>
      </vt:variant>
      <vt:variant>
        <vt:i4>37</vt:i4>
      </vt:variant>
    </vt:vector>
  </HeadingPairs>
  <TitlesOfParts>
    <vt:vector size="331" baseType="lpstr">
      <vt:lpstr>Arial</vt:lpstr>
      <vt:lpstr>宋体</vt:lpstr>
      <vt:lpstr>Wingdings</vt:lpstr>
      <vt:lpstr>Times New Roman</vt:lpstr>
      <vt:lpstr>黑体</vt:lpstr>
      <vt:lpstr>华文中宋</vt:lpstr>
      <vt:lpstr>楷体_GB2312</vt:lpstr>
      <vt:lpstr>新宋体</vt:lpstr>
      <vt:lpstr>楷体_GB2312</vt:lpstr>
      <vt:lpstr>Calibri</vt:lpstr>
      <vt:lpstr>微软雅黑</vt:lpstr>
      <vt:lpstr>Arial Unicode MS</vt:lpstr>
      <vt:lpstr>Calibri Light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Word.Document.8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PowerPoint 演示文稿</vt:lpstr>
      <vt:lpstr>一、Fourier级数的概念</vt:lpstr>
      <vt:lpstr>PowerPoint 演示文稿</vt:lpstr>
      <vt:lpstr>PowerPoint 演示文稿</vt:lpstr>
      <vt:lpstr>二、Fourier级数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郁闷中</cp:lastModifiedBy>
  <cp:revision>35</cp:revision>
  <dcterms:created xsi:type="dcterms:W3CDTF">2020-04-12T00:36:00Z</dcterms:created>
  <dcterms:modified xsi:type="dcterms:W3CDTF">2022-08-22T09:45:10Z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5CF8ACE1CEC643108F7311B2FAA2E392</vt:lpwstr>
  </property>
  <property fmtid="{D5CDD505-2E9C-101B-9397-08002B2CF9AE}" pid="3" name="KSOProductBuildVer">
    <vt:lpwstr>2052-11.1.0.12302</vt:lpwstr>
  </property>
</Properties>
</file>