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35"/>
  </p:handoutMasterIdLst>
  <p:sldIdLst>
    <p:sldId id="261" r:id="rId3"/>
    <p:sldId id="29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9" r:id="rId19"/>
    <p:sldId id="290" r:id="rId20"/>
    <p:sldId id="295" r:id="rId21"/>
    <p:sldId id="296" r:id="rId22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86" r:id="rId33"/>
    <p:sldId id="294" r:id="rId34"/>
  </p:sldIdLst>
  <p:sldSz cx="12192000" cy="6858000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6T12:46:34.366" idx="1">
    <p:pos x="5958" y="1403"/>
    <p:text>二阶导的时候？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3" Type="http://schemas.openxmlformats.org/officeDocument/2006/relationships/image" Target="../media/image85.wmf"/><Relationship Id="rId12" Type="http://schemas.openxmlformats.org/officeDocument/2006/relationships/image" Target="../media/image84.e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emf"/><Relationship Id="rId8" Type="http://schemas.openxmlformats.org/officeDocument/2006/relationships/image" Target="../media/image93.e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9" Type="http://schemas.openxmlformats.org/officeDocument/2006/relationships/image" Target="../media/image104.emf"/><Relationship Id="rId18" Type="http://schemas.openxmlformats.org/officeDocument/2006/relationships/image" Target="../media/image103.emf"/><Relationship Id="rId17" Type="http://schemas.openxmlformats.org/officeDocument/2006/relationships/image" Target="../media/image102.emf"/><Relationship Id="rId16" Type="http://schemas.openxmlformats.org/officeDocument/2006/relationships/image" Target="../media/image101.emf"/><Relationship Id="rId15" Type="http://schemas.openxmlformats.org/officeDocument/2006/relationships/image" Target="../media/image100.emf"/><Relationship Id="rId14" Type="http://schemas.openxmlformats.org/officeDocument/2006/relationships/image" Target="../media/image99.emf"/><Relationship Id="rId13" Type="http://schemas.openxmlformats.org/officeDocument/2006/relationships/image" Target="../media/image98.emf"/><Relationship Id="rId12" Type="http://schemas.openxmlformats.org/officeDocument/2006/relationships/image" Target="../media/image97.emf"/><Relationship Id="rId11" Type="http://schemas.openxmlformats.org/officeDocument/2006/relationships/image" Target="../media/image96.emf"/><Relationship Id="rId10" Type="http://schemas.openxmlformats.org/officeDocument/2006/relationships/image" Target="../media/image95.e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emf"/><Relationship Id="rId8" Type="http://schemas.openxmlformats.org/officeDocument/2006/relationships/image" Target="../media/image112.emf"/><Relationship Id="rId7" Type="http://schemas.openxmlformats.org/officeDocument/2006/relationships/image" Target="../media/image111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6" Type="http://schemas.openxmlformats.org/officeDocument/2006/relationships/image" Target="../media/image120.emf"/><Relationship Id="rId15" Type="http://schemas.openxmlformats.org/officeDocument/2006/relationships/image" Target="../media/image119.emf"/><Relationship Id="rId14" Type="http://schemas.openxmlformats.org/officeDocument/2006/relationships/image" Target="../media/image118.emf"/><Relationship Id="rId13" Type="http://schemas.openxmlformats.org/officeDocument/2006/relationships/image" Target="../media/image117.emf"/><Relationship Id="rId12" Type="http://schemas.openxmlformats.org/officeDocument/2006/relationships/image" Target="../media/image116.emf"/><Relationship Id="rId11" Type="http://schemas.openxmlformats.org/officeDocument/2006/relationships/image" Target="../media/image115.emf"/><Relationship Id="rId10" Type="http://schemas.openxmlformats.org/officeDocument/2006/relationships/image" Target="../media/image114.emf"/><Relationship Id="rId1" Type="http://schemas.openxmlformats.org/officeDocument/2006/relationships/image" Target="../media/image105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3" Type="http://schemas.openxmlformats.org/officeDocument/2006/relationships/image" Target="../media/image123.emf"/><Relationship Id="rId23" Type="http://schemas.openxmlformats.org/officeDocument/2006/relationships/image" Target="../media/image143.wmf"/><Relationship Id="rId22" Type="http://schemas.openxmlformats.org/officeDocument/2006/relationships/image" Target="../media/image142.wmf"/><Relationship Id="rId21" Type="http://schemas.openxmlformats.org/officeDocument/2006/relationships/image" Target="../media/image141.emf"/><Relationship Id="rId20" Type="http://schemas.openxmlformats.org/officeDocument/2006/relationships/image" Target="../media/image140.emf"/><Relationship Id="rId2" Type="http://schemas.openxmlformats.org/officeDocument/2006/relationships/image" Target="../media/image122.emf"/><Relationship Id="rId19" Type="http://schemas.openxmlformats.org/officeDocument/2006/relationships/image" Target="../media/image139.emf"/><Relationship Id="rId18" Type="http://schemas.openxmlformats.org/officeDocument/2006/relationships/image" Target="../media/image138.emf"/><Relationship Id="rId17" Type="http://schemas.openxmlformats.org/officeDocument/2006/relationships/image" Target="../media/image137.emf"/><Relationship Id="rId16" Type="http://schemas.openxmlformats.org/officeDocument/2006/relationships/image" Target="../media/image136.emf"/><Relationship Id="rId15" Type="http://schemas.openxmlformats.org/officeDocument/2006/relationships/image" Target="../media/image135.emf"/><Relationship Id="rId14" Type="http://schemas.openxmlformats.org/officeDocument/2006/relationships/image" Target="../media/image134.emf"/><Relationship Id="rId13" Type="http://schemas.openxmlformats.org/officeDocument/2006/relationships/image" Target="../media/image133.emf"/><Relationship Id="rId12" Type="http://schemas.openxmlformats.org/officeDocument/2006/relationships/image" Target="../media/image132.emf"/><Relationship Id="rId11" Type="http://schemas.openxmlformats.org/officeDocument/2006/relationships/image" Target="../media/image131.emf"/><Relationship Id="rId10" Type="http://schemas.openxmlformats.org/officeDocument/2006/relationships/image" Target="../media/image130.wmf"/><Relationship Id="rId1" Type="http://schemas.openxmlformats.org/officeDocument/2006/relationships/image" Target="../media/image121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emf"/><Relationship Id="rId8" Type="http://schemas.openxmlformats.org/officeDocument/2006/relationships/image" Target="../media/image151.emf"/><Relationship Id="rId7" Type="http://schemas.openxmlformats.org/officeDocument/2006/relationships/image" Target="../media/image150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wmf"/><Relationship Id="rId3" Type="http://schemas.openxmlformats.org/officeDocument/2006/relationships/image" Target="../media/image146.emf"/><Relationship Id="rId21" Type="http://schemas.openxmlformats.org/officeDocument/2006/relationships/image" Target="../media/image164.emf"/><Relationship Id="rId20" Type="http://schemas.openxmlformats.org/officeDocument/2006/relationships/image" Target="../media/image163.emf"/><Relationship Id="rId2" Type="http://schemas.openxmlformats.org/officeDocument/2006/relationships/image" Target="../media/image145.emf"/><Relationship Id="rId19" Type="http://schemas.openxmlformats.org/officeDocument/2006/relationships/image" Target="../media/image162.emf"/><Relationship Id="rId18" Type="http://schemas.openxmlformats.org/officeDocument/2006/relationships/image" Target="../media/image161.emf"/><Relationship Id="rId17" Type="http://schemas.openxmlformats.org/officeDocument/2006/relationships/image" Target="../media/image160.emf"/><Relationship Id="rId16" Type="http://schemas.openxmlformats.org/officeDocument/2006/relationships/image" Target="../media/image159.emf"/><Relationship Id="rId15" Type="http://schemas.openxmlformats.org/officeDocument/2006/relationships/image" Target="../media/image158.emf"/><Relationship Id="rId14" Type="http://schemas.openxmlformats.org/officeDocument/2006/relationships/image" Target="../media/image157.emf"/><Relationship Id="rId13" Type="http://schemas.openxmlformats.org/officeDocument/2006/relationships/image" Target="../media/image156.emf"/><Relationship Id="rId12" Type="http://schemas.openxmlformats.org/officeDocument/2006/relationships/image" Target="../media/image155.emf"/><Relationship Id="rId11" Type="http://schemas.openxmlformats.org/officeDocument/2006/relationships/image" Target="../media/image154.emf"/><Relationship Id="rId10" Type="http://schemas.openxmlformats.org/officeDocument/2006/relationships/image" Target="../media/image153.emf"/><Relationship Id="rId1" Type="http://schemas.openxmlformats.org/officeDocument/2006/relationships/image" Target="../media/image144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emf"/><Relationship Id="rId8" Type="http://schemas.openxmlformats.org/officeDocument/2006/relationships/image" Target="../media/image172.emf"/><Relationship Id="rId7" Type="http://schemas.openxmlformats.org/officeDocument/2006/relationships/image" Target="../media/image171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Relationship Id="rId3" Type="http://schemas.openxmlformats.org/officeDocument/2006/relationships/image" Target="../media/image167.wmf"/><Relationship Id="rId2" Type="http://schemas.openxmlformats.org/officeDocument/2006/relationships/image" Target="../media/image166.emf"/><Relationship Id="rId12" Type="http://schemas.openxmlformats.org/officeDocument/2006/relationships/image" Target="../media/image176.emf"/><Relationship Id="rId11" Type="http://schemas.openxmlformats.org/officeDocument/2006/relationships/image" Target="../media/image175.emf"/><Relationship Id="rId10" Type="http://schemas.openxmlformats.org/officeDocument/2006/relationships/image" Target="../media/image174.emf"/><Relationship Id="rId1" Type="http://schemas.openxmlformats.org/officeDocument/2006/relationships/image" Target="../media/image165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7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wmf"/><Relationship Id="rId8" Type="http://schemas.openxmlformats.org/officeDocument/2006/relationships/image" Target="../media/image207.wmf"/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0" Type="http://schemas.openxmlformats.org/officeDocument/2006/relationships/image" Target="../media/image209.wmf"/><Relationship Id="rId1" Type="http://schemas.openxmlformats.org/officeDocument/2006/relationships/image" Target="../media/image20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image" Target="../media/image217.wmf"/><Relationship Id="rId7" Type="http://schemas.openxmlformats.org/officeDocument/2006/relationships/image" Target="../media/image216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0" Type="http://schemas.openxmlformats.org/officeDocument/2006/relationships/image" Target="../media/image209.wmf"/><Relationship Id="rId1" Type="http://schemas.openxmlformats.org/officeDocument/2006/relationships/image" Target="../media/image21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emf"/><Relationship Id="rId8" Type="http://schemas.openxmlformats.org/officeDocument/2006/relationships/image" Target="../media/image226.emf"/><Relationship Id="rId7" Type="http://schemas.openxmlformats.org/officeDocument/2006/relationships/image" Target="../media/image225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4" Type="http://schemas.openxmlformats.org/officeDocument/2006/relationships/image" Target="../media/image232.emf"/><Relationship Id="rId13" Type="http://schemas.openxmlformats.org/officeDocument/2006/relationships/image" Target="../media/image231.emf"/><Relationship Id="rId12" Type="http://schemas.openxmlformats.org/officeDocument/2006/relationships/image" Target="../media/image230.emf"/><Relationship Id="rId11" Type="http://schemas.openxmlformats.org/officeDocument/2006/relationships/image" Target="../media/image229.emf"/><Relationship Id="rId10" Type="http://schemas.openxmlformats.org/officeDocument/2006/relationships/image" Target="../media/image228.emf"/><Relationship Id="rId1" Type="http://schemas.openxmlformats.org/officeDocument/2006/relationships/image" Target="../media/image219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wmf"/><Relationship Id="rId8" Type="http://schemas.openxmlformats.org/officeDocument/2006/relationships/image" Target="../media/image240.wmf"/><Relationship Id="rId7" Type="http://schemas.openxmlformats.org/officeDocument/2006/relationships/image" Target="../media/image239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emf"/><Relationship Id="rId8" Type="http://schemas.openxmlformats.org/officeDocument/2006/relationships/image" Target="../media/image249.emf"/><Relationship Id="rId7" Type="http://schemas.openxmlformats.org/officeDocument/2006/relationships/image" Target="../media/image248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Relationship Id="rId3" Type="http://schemas.openxmlformats.org/officeDocument/2006/relationships/image" Target="../media/image244.emf"/><Relationship Id="rId2" Type="http://schemas.openxmlformats.org/officeDocument/2006/relationships/image" Target="../media/image243.emf"/><Relationship Id="rId18" Type="http://schemas.openxmlformats.org/officeDocument/2006/relationships/image" Target="../media/image259.emf"/><Relationship Id="rId17" Type="http://schemas.openxmlformats.org/officeDocument/2006/relationships/image" Target="../media/image258.emf"/><Relationship Id="rId16" Type="http://schemas.openxmlformats.org/officeDocument/2006/relationships/image" Target="../media/image257.emf"/><Relationship Id="rId15" Type="http://schemas.openxmlformats.org/officeDocument/2006/relationships/image" Target="../media/image256.emf"/><Relationship Id="rId14" Type="http://schemas.openxmlformats.org/officeDocument/2006/relationships/image" Target="../media/image255.emf"/><Relationship Id="rId13" Type="http://schemas.openxmlformats.org/officeDocument/2006/relationships/image" Target="../media/image254.emf"/><Relationship Id="rId12" Type="http://schemas.openxmlformats.org/officeDocument/2006/relationships/image" Target="../media/image253.emf"/><Relationship Id="rId11" Type="http://schemas.openxmlformats.org/officeDocument/2006/relationships/image" Target="../media/image252.emf"/><Relationship Id="rId10" Type="http://schemas.openxmlformats.org/officeDocument/2006/relationships/image" Target="../media/image251.emf"/><Relationship Id="rId1" Type="http://schemas.openxmlformats.org/officeDocument/2006/relationships/image" Target="../media/image242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emf"/><Relationship Id="rId8" Type="http://schemas.openxmlformats.org/officeDocument/2006/relationships/image" Target="../media/image267.emf"/><Relationship Id="rId7" Type="http://schemas.openxmlformats.org/officeDocument/2006/relationships/image" Target="../media/image266.emf"/><Relationship Id="rId6" Type="http://schemas.openxmlformats.org/officeDocument/2006/relationships/image" Target="../media/image265.w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4" Type="http://schemas.openxmlformats.org/officeDocument/2006/relationships/image" Target="../media/image273.wmf"/><Relationship Id="rId13" Type="http://schemas.openxmlformats.org/officeDocument/2006/relationships/image" Target="../media/image272.emf"/><Relationship Id="rId12" Type="http://schemas.openxmlformats.org/officeDocument/2006/relationships/image" Target="../media/image271.emf"/><Relationship Id="rId11" Type="http://schemas.openxmlformats.org/officeDocument/2006/relationships/image" Target="../media/image270.emf"/><Relationship Id="rId10" Type="http://schemas.openxmlformats.org/officeDocument/2006/relationships/image" Target="../media/image269.emf"/><Relationship Id="rId1" Type="http://schemas.openxmlformats.org/officeDocument/2006/relationships/image" Target="../media/image260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emf"/><Relationship Id="rId8" Type="http://schemas.openxmlformats.org/officeDocument/2006/relationships/image" Target="../media/image281.emf"/><Relationship Id="rId7" Type="http://schemas.openxmlformats.org/officeDocument/2006/relationships/image" Target="../media/image280.emf"/><Relationship Id="rId6" Type="http://schemas.openxmlformats.org/officeDocument/2006/relationships/image" Target="../media/image279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4" Type="http://schemas.openxmlformats.org/officeDocument/2006/relationships/image" Target="../media/image287.emf"/><Relationship Id="rId13" Type="http://schemas.openxmlformats.org/officeDocument/2006/relationships/image" Target="../media/image286.emf"/><Relationship Id="rId12" Type="http://schemas.openxmlformats.org/officeDocument/2006/relationships/image" Target="../media/image285.emf"/><Relationship Id="rId11" Type="http://schemas.openxmlformats.org/officeDocument/2006/relationships/image" Target="../media/image284.emf"/><Relationship Id="rId10" Type="http://schemas.openxmlformats.org/officeDocument/2006/relationships/image" Target="../media/image283.emf"/><Relationship Id="rId1" Type="http://schemas.openxmlformats.org/officeDocument/2006/relationships/image" Target="../media/image274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6.emf"/><Relationship Id="rId8" Type="http://schemas.openxmlformats.org/officeDocument/2006/relationships/image" Target="../media/image295.emf"/><Relationship Id="rId7" Type="http://schemas.openxmlformats.org/officeDocument/2006/relationships/image" Target="../media/image294.e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Relationship Id="rId3" Type="http://schemas.openxmlformats.org/officeDocument/2006/relationships/image" Target="../media/image290.emf"/><Relationship Id="rId2" Type="http://schemas.openxmlformats.org/officeDocument/2006/relationships/image" Target="../media/image289.emf"/><Relationship Id="rId15" Type="http://schemas.openxmlformats.org/officeDocument/2006/relationships/image" Target="../media/image302.emf"/><Relationship Id="rId14" Type="http://schemas.openxmlformats.org/officeDocument/2006/relationships/image" Target="../media/image301.emf"/><Relationship Id="rId13" Type="http://schemas.openxmlformats.org/officeDocument/2006/relationships/image" Target="../media/image300.emf"/><Relationship Id="rId12" Type="http://schemas.openxmlformats.org/officeDocument/2006/relationships/image" Target="../media/image299.emf"/><Relationship Id="rId11" Type="http://schemas.openxmlformats.org/officeDocument/2006/relationships/image" Target="../media/image298.emf"/><Relationship Id="rId10" Type="http://schemas.openxmlformats.org/officeDocument/2006/relationships/image" Target="../media/image297.emf"/><Relationship Id="rId1" Type="http://schemas.openxmlformats.org/officeDocument/2006/relationships/image" Target="../media/image288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1.emf"/><Relationship Id="rId8" Type="http://schemas.openxmlformats.org/officeDocument/2006/relationships/image" Target="../media/image310.emf"/><Relationship Id="rId7" Type="http://schemas.openxmlformats.org/officeDocument/2006/relationships/image" Target="../media/image309.emf"/><Relationship Id="rId6" Type="http://schemas.openxmlformats.org/officeDocument/2006/relationships/image" Target="../media/image308.emf"/><Relationship Id="rId5" Type="http://schemas.openxmlformats.org/officeDocument/2006/relationships/image" Target="../media/image307.emf"/><Relationship Id="rId4" Type="http://schemas.openxmlformats.org/officeDocument/2006/relationships/image" Target="../media/image306.emf"/><Relationship Id="rId3" Type="http://schemas.openxmlformats.org/officeDocument/2006/relationships/image" Target="../media/image305.emf"/><Relationship Id="rId2" Type="http://schemas.openxmlformats.org/officeDocument/2006/relationships/image" Target="../media/image304.emf"/><Relationship Id="rId15" Type="http://schemas.openxmlformats.org/officeDocument/2006/relationships/image" Target="../media/image317.emf"/><Relationship Id="rId14" Type="http://schemas.openxmlformats.org/officeDocument/2006/relationships/image" Target="../media/image316.emf"/><Relationship Id="rId13" Type="http://schemas.openxmlformats.org/officeDocument/2006/relationships/image" Target="../media/image315.emf"/><Relationship Id="rId12" Type="http://schemas.openxmlformats.org/officeDocument/2006/relationships/image" Target="../media/image314.emf"/><Relationship Id="rId11" Type="http://schemas.openxmlformats.org/officeDocument/2006/relationships/image" Target="../media/image313.emf"/><Relationship Id="rId10" Type="http://schemas.openxmlformats.org/officeDocument/2006/relationships/image" Target="../media/image312.emf"/><Relationship Id="rId1" Type="http://schemas.openxmlformats.org/officeDocument/2006/relationships/image" Target="../media/image303.e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4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Relationship Id="rId3" Type="http://schemas.openxmlformats.org/officeDocument/2006/relationships/image" Target="../media/image320.e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image" Target="../media/image332.wmf"/><Relationship Id="rId7" Type="http://schemas.openxmlformats.org/officeDocument/2006/relationships/image" Target="../media/image331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wmf"/><Relationship Id="rId7" Type="http://schemas.openxmlformats.org/officeDocument/2006/relationships/image" Target="../media/image340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Relationship Id="rId3" Type="http://schemas.openxmlformats.org/officeDocument/2006/relationships/image" Target="../media/image336.emf"/><Relationship Id="rId22" Type="http://schemas.openxmlformats.org/officeDocument/2006/relationships/image" Target="../media/image355.emf"/><Relationship Id="rId21" Type="http://schemas.openxmlformats.org/officeDocument/2006/relationships/image" Target="../media/image354.emf"/><Relationship Id="rId20" Type="http://schemas.openxmlformats.org/officeDocument/2006/relationships/image" Target="../media/image353.emf"/><Relationship Id="rId2" Type="http://schemas.openxmlformats.org/officeDocument/2006/relationships/image" Target="../media/image335.emf"/><Relationship Id="rId19" Type="http://schemas.openxmlformats.org/officeDocument/2006/relationships/image" Target="../media/image352.emf"/><Relationship Id="rId18" Type="http://schemas.openxmlformats.org/officeDocument/2006/relationships/image" Target="../media/image351.wmf"/><Relationship Id="rId17" Type="http://schemas.openxmlformats.org/officeDocument/2006/relationships/image" Target="../media/image350.wmf"/><Relationship Id="rId16" Type="http://schemas.openxmlformats.org/officeDocument/2006/relationships/image" Target="../media/image349.emf"/><Relationship Id="rId15" Type="http://schemas.openxmlformats.org/officeDocument/2006/relationships/image" Target="../media/image348.emf"/><Relationship Id="rId14" Type="http://schemas.openxmlformats.org/officeDocument/2006/relationships/image" Target="../media/image347.emf"/><Relationship Id="rId13" Type="http://schemas.openxmlformats.org/officeDocument/2006/relationships/image" Target="../media/image346.emf"/><Relationship Id="rId12" Type="http://schemas.openxmlformats.org/officeDocument/2006/relationships/image" Target="../media/image345.emf"/><Relationship Id="rId11" Type="http://schemas.openxmlformats.org/officeDocument/2006/relationships/image" Target="../media/image344.emf"/><Relationship Id="rId10" Type="http://schemas.openxmlformats.org/officeDocument/2006/relationships/image" Target="../media/image343.emf"/><Relationship Id="rId1" Type="http://schemas.openxmlformats.org/officeDocument/2006/relationships/image" Target="../media/image33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4.wmf"/><Relationship Id="rId8" Type="http://schemas.openxmlformats.org/officeDocument/2006/relationships/image" Target="../media/image363.wmf"/><Relationship Id="rId7" Type="http://schemas.openxmlformats.org/officeDocument/2006/relationships/image" Target="../media/image362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Relationship Id="rId3" Type="http://schemas.openxmlformats.org/officeDocument/2006/relationships/image" Target="../media/image358.wmf"/><Relationship Id="rId2" Type="http://schemas.openxmlformats.org/officeDocument/2006/relationships/image" Target="../media/image357.wmf"/><Relationship Id="rId11" Type="http://schemas.openxmlformats.org/officeDocument/2006/relationships/image" Target="../media/image366.wmf"/><Relationship Id="rId10" Type="http://schemas.openxmlformats.org/officeDocument/2006/relationships/image" Target="../media/image365.wmf"/><Relationship Id="rId1" Type="http://schemas.openxmlformats.org/officeDocument/2006/relationships/image" Target="../media/image356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4" Type="http://schemas.openxmlformats.org/officeDocument/2006/relationships/image" Target="../media/image37.emf"/><Relationship Id="rId13" Type="http://schemas.openxmlformats.org/officeDocument/2006/relationships/image" Target="../media/image36.emf"/><Relationship Id="rId12" Type="http://schemas.openxmlformats.org/officeDocument/2006/relationships/image" Target="../media/image35.emf"/><Relationship Id="rId11" Type="http://schemas.openxmlformats.org/officeDocument/2006/relationships/image" Target="../media/image34.emf"/><Relationship Id="rId10" Type="http://schemas.openxmlformats.org/officeDocument/2006/relationships/image" Target="../media/image33.w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image" Target="../media/image44.e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22.wmf"/><Relationship Id="rId3" Type="http://schemas.openxmlformats.org/officeDocument/2006/relationships/image" Target="../media/image40.wmf"/><Relationship Id="rId2" Type="http://schemas.openxmlformats.org/officeDocument/2006/relationships/image" Target="../media/image19.wmf"/><Relationship Id="rId16" Type="http://schemas.openxmlformats.org/officeDocument/2006/relationships/image" Target="../media/image52.emf"/><Relationship Id="rId15" Type="http://schemas.openxmlformats.org/officeDocument/2006/relationships/image" Target="../media/image51.emf"/><Relationship Id="rId14" Type="http://schemas.openxmlformats.org/officeDocument/2006/relationships/image" Target="../media/image50.emf"/><Relationship Id="rId13" Type="http://schemas.openxmlformats.org/officeDocument/2006/relationships/image" Target="../media/image49.emf"/><Relationship Id="rId12" Type="http://schemas.openxmlformats.org/officeDocument/2006/relationships/image" Target="../media/image48.wmf"/><Relationship Id="rId11" Type="http://schemas.openxmlformats.org/officeDocument/2006/relationships/image" Target="../media/image47.emf"/><Relationship Id="rId10" Type="http://schemas.openxmlformats.org/officeDocument/2006/relationships/image" Target="../media/image46.e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42.wmf"/><Relationship Id="rId15" Type="http://schemas.openxmlformats.org/officeDocument/2006/relationships/image" Target="../media/image72.wmf"/><Relationship Id="rId14" Type="http://schemas.openxmlformats.org/officeDocument/2006/relationships/image" Target="../media/image71.wmf"/><Relationship Id="rId13" Type="http://schemas.openxmlformats.org/officeDocument/2006/relationships/image" Target="../media/image70.emf"/><Relationship Id="rId12" Type="http://schemas.openxmlformats.org/officeDocument/2006/relationships/image" Target="../media/image69.emf"/><Relationship Id="rId11" Type="http://schemas.openxmlformats.org/officeDocument/2006/relationships/image" Target="../media/image68.emf"/><Relationship Id="rId10" Type="http://schemas.openxmlformats.org/officeDocument/2006/relationships/image" Target="../media/image67.emf"/><Relationship Id="rId1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FD942-53FB-4462-BA17-9D78F5637F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2.wmf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2.wmf"/><Relationship Id="rId3" Type="http://schemas.openxmlformats.org/officeDocument/2006/relationships/oleObject" Target="../embeddings/oleObject61.bin"/><Relationship Id="rId29" Type="http://schemas.openxmlformats.org/officeDocument/2006/relationships/oleObject" Target="../embeddings/oleObject74.bin"/><Relationship Id="rId28" Type="http://schemas.openxmlformats.org/officeDocument/2006/relationships/image" Target="../media/image71.wmf"/><Relationship Id="rId27" Type="http://schemas.openxmlformats.org/officeDocument/2006/relationships/oleObject" Target="../embeddings/oleObject73.bin"/><Relationship Id="rId26" Type="http://schemas.openxmlformats.org/officeDocument/2006/relationships/image" Target="../media/image70.emf"/><Relationship Id="rId25" Type="http://schemas.openxmlformats.org/officeDocument/2006/relationships/oleObject" Target="../embeddings/oleObject72.bin"/><Relationship Id="rId24" Type="http://schemas.openxmlformats.org/officeDocument/2006/relationships/image" Target="../media/image69.e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68.e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67.emf"/><Relationship Id="rId2" Type="http://schemas.openxmlformats.org/officeDocument/2006/relationships/image" Target="../media/image60.e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3.emf"/><Relationship Id="rId1" Type="http://schemas.openxmlformats.org/officeDocument/2006/relationships/oleObject" Target="../embeddings/Document3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6.bin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85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84.e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82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0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87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04.emf"/><Relationship Id="rId37" Type="http://schemas.openxmlformats.org/officeDocument/2006/relationships/oleObject" Target="../embeddings/oleObject106.bin"/><Relationship Id="rId36" Type="http://schemas.openxmlformats.org/officeDocument/2006/relationships/image" Target="../media/image103.emf"/><Relationship Id="rId35" Type="http://schemas.openxmlformats.org/officeDocument/2006/relationships/oleObject" Target="../embeddings/oleObject105.bin"/><Relationship Id="rId34" Type="http://schemas.openxmlformats.org/officeDocument/2006/relationships/image" Target="../media/image102.emf"/><Relationship Id="rId33" Type="http://schemas.openxmlformats.org/officeDocument/2006/relationships/oleObject" Target="../embeddings/oleObject104.bin"/><Relationship Id="rId32" Type="http://schemas.openxmlformats.org/officeDocument/2006/relationships/image" Target="../media/image101.emf"/><Relationship Id="rId31" Type="http://schemas.openxmlformats.org/officeDocument/2006/relationships/oleObject" Target="../embeddings/oleObject103.bin"/><Relationship Id="rId30" Type="http://schemas.openxmlformats.org/officeDocument/2006/relationships/image" Target="../media/image100.emf"/><Relationship Id="rId3" Type="http://schemas.openxmlformats.org/officeDocument/2006/relationships/oleObject" Target="../embeddings/oleObject89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99.emf"/><Relationship Id="rId27" Type="http://schemas.openxmlformats.org/officeDocument/2006/relationships/oleObject" Target="../embeddings/oleObject101.bin"/><Relationship Id="rId26" Type="http://schemas.openxmlformats.org/officeDocument/2006/relationships/image" Target="../media/image98.e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97.e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96.e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95.emf"/><Relationship Id="rId2" Type="http://schemas.openxmlformats.org/officeDocument/2006/relationships/image" Target="../media/image86.e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4.e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3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6.emf"/><Relationship Id="rId34" Type="http://schemas.openxmlformats.org/officeDocument/2006/relationships/vmlDrawing" Target="../drawings/vmlDrawing1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20.e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119.e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118.e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117.e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16.e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15.e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14.emf"/><Relationship Id="rId2" Type="http://schemas.openxmlformats.org/officeDocument/2006/relationships/image" Target="../media/image105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3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2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1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25.bin"/><Relationship Id="rId48" Type="http://schemas.openxmlformats.org/officeDocument/2006/relationships/vmlDrawing" Target="../drawings/vmlDrawing13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43.wmf"/><Relationship Id="rId45" Type="http://schemas.openxmlformats.org/officeDocument/2006/relationships/oleObject" Target="../embeddings/oleObject145.bin"/><Relationship Id="rId44" Type="http://schemas.openxmlformats.org/officeDocument/2006/relationships/image" Target="../media/image142.wmf"/><Relationship Id="rId43" Type="http://schemas.openxmlformats.org/officeDocument/2006/relationships/oleObject" Target="../embeddings/oleObject144.bin"/><Relationship Id="rId42" Type="http://schemas.openxmlformats.org/officeDocument/2006/relationships/image" Target="../media/image141.emf"/><Relationship Id="rId41" Type="http://schemas.openxmlformats.org/officeDocument/2006/relationships/oleObject" Target="../embeddings/oleObject143.bin"/><Relationship Id="rId40" Type="http://schemas.openxmlformats.org/officeDocument/2006/relationships/image" Target="../media/image140.emf"/><Relationship Id="rId4" Type="http://schemas.openxmlformats.org/officeDocument/2006/relationships/image" Target="../media/image122.emf"/><Relationship Id="rId39" Type="http://schemas.openxmlformats.org/officeDocument/2006/relationships/oleObject" Target="../embeddings/oleObject142.bin"/><Relationship Id="rId38" Type="http://schemas.openxmlformats.org/officeDocument/2006/relationships/image" Target="../media/image139.emf"/><Relationship Id="rId37" Type="http://schemas.openxmlformats.org/officeDocument/2006/relationships/oleObject" Target="../embeddings/oleObject141.bin"/><Relationship Id="rId36" Type="http://schemas.openxmlformats.org/officeDocument/2006/relationships/image" Target="../media/image138.emf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137.e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136.e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135.e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134.e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133.e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132.e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31.e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30.wmf"/><Relationship Id="rId2" Type="http://schemas.openxmlformats.org/officeDocument/2006/relationships/image" Target="../media/image121.e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6.e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5.emf"/><Relationship Id="rId1" Type="http://schemas.openxmlformats.org/officeDocument/2006/relationships/oleObject" Target="../embeddings/oleObject12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8.bin"/><Relationship Id="rId44" Type="http://schemas.openxmlformats.org/officeDocument/2006/relationships/vmlDrawing" Target="../drawings/vmlDrawing14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64.emf"/><Relationship Id="rId41" Type="http://schemas.openxmlformats.org/officeDocument/2006/relationships/oleObject" Target="../embeddings/oleObject166.bin"/><Relationship Id="rId40" Type="http://schemas.openxmlformats.org/officeDocument/2006/relationships/image" Target="../media/image163.emf"/><Relationship Id="rId4" Type="http://schemas.openxmlformats.org/officeDocument/2006/relationships/image" Target="../media/image145.emf"/><Relationship Id="rId39" Type="http://schemas.openxmlformats.org/officeDocument/2006/relationships/oleObject" Target="../embeddings/oleObject165.bin"/><Relationship Id="rId38" Type="http://schemas.openxmlformats.org/officeDocument/2006/relationships/image" Target="../media/image162.emf"/><Relationship Id="rId37" Type="http://schemas.openxmlformats.org/officeDocument/2006/relationships/oleObject" Target="../embeddings/oleObject164.bin"/><Relationship Id="rId36" Type="http://schemas.openxmlformats.org/officeDocument/2006/relationships/image" Target="../media/image161.emf"/><Relationship Id="rId35" Type="http://schemas.openxmlformats.org/officeDocument/2006/relationships/oleObject" Target="../embeddings/oleObject163.bin"/><Relationship Id="rId34" Type="http://schemas.openxmlformats.org/officeDocument/2006/relationships/image" Target="../media/image160.emf"/><Relationship Id="rId33" Type="http://schemas.openxmlformats.org/officeDocument/2006/relationships/oleObject" Target="../embeddings/oleObject162.bin"/><Relationship Id="rId32" Type="http://schemas.openxmlformats.org/officeDocument/2006/relationships/image" Target="../media/image159.emf"/><Relationship Id="rId31" Type="http://schemas.openxmlformats.org/officeDocument/2006/relationships/oleObject" Target="../embeddings/oleObject161.bin"/><Relationship Id="rId30" Type="http://schemas.openxmlformats.org/officeDocument/2006/relationships/image" Target="../media/image158.emf"/><Relationship Id="rId3" Type="http://schemas.openxmlformats.org/officeDocument/2006/relationships/oleObject" Target="../embeddings/oleObject147.bin"/><Relationship Id="rId29" Type="http://schemas.openxmlformats.org/officeDocument/2006/relationships/oleObject" Target="../embeddings/oleObject160.bin"/><Relationship Id="rId28" Type="http://schemas.openxmlformats.org/officeDocument/2006/relationships/image" Target="../media/image157.emf"/><Relationship Id="rId27" Type="http://schemas.openxmlformats.org/officeDocument/2006/relationships/oleObject" Target="../embeddings/oleObject159.bin"/><Relationship Id="rId26" Type="http://schemas.openxmlformats.org/officeDocument/2006/relationships/image" Target="../media/image156.emf"/><Relationship Id="rId25" Type="http://schemas.openxmlformats.org/officeDocument/2006/relationships/oleObject" Target="../embeddings/oleObject158.bin"/><Relationship Id="rId24" Type="http://schemas.openxmlformats.org/officeDocument/2006/relationships/image" Target="../media/image155.emf"/><Relationship Id="rId23" Type="http://schemas.openxmlformats.org/officeDocument/2006/relationships/oleObject" Target="../embeddings/oleObject157.bin"/><Relationship Id="rId22" Type="http://schemas.openxmlformats.org/officeDocument/2006/relationships/image" Target="../media/image154.emf"/><Relationship Id="rId21" Type="http://schemas.openxmlformats.org/officeDocument/2006/relationships/oleObject" Target="../embeddings/oleObject156.bin"/><Relationship Id="rId20" Type="http://schemas.openxmlformats.org/officeDocument/2006/relationships/image" Target="../media/image153.emf"/><Relationship Id="rId2" Type="http://schemas.openxmlformats.org/officeDocument/2006/relationships/image" Target="../media/image144.e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52.e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50.e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49.e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48.emf"/><Relationship Id="rId1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68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68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76.e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175.emf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174.emf"/><Relationship Id="rId2" Type="http://schemas.openxmlformats.org/officeDocument/2006/relationships/image" Target="../media/image165.e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73.e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72.e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71.e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70.e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69.emf"/><Relationship Id="rId1" Type="http://schemas.openxmlformats.org/officeDocument/2006/relationships/oleObject" Target="../embeddings/oleObject16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0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189.bin"/><Relationship Id="rId20" Type="http://schemas.openxmlformats.org/officeDocument/2006/relationships/image" Target="../media/image186.w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91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201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200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9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98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23" Type="http://schemas.openxmlformats.org/officeDocument/2006/relationships/comments" Target="../comments/comment1.xml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9.wmf"/><Relationship Id="rId2" Type="http://schemas.openxmlformats.org/officeDocument/2006/relationships/image" Target="../media/image200.wmf"/><Relationship Id="rId19" Type="http://schemas.openxmlformats.org/officeDocument/2006/relationships/oleObject" Target="../embeddings/oleObject211.bin"/><Relationship Id="rId18" Type="http://schemas.openxmlformats.org/officeDocument/2006/relationships/image" Target="../media/image208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207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20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slide" Target="slide8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13.bin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9.wmf"/><Relationship Id="rId2" Type="http://schemas.openxmlformats.org/officeDocument/2006/relationships/image" Target="../media/image210.wmf"/><Relationship Id="rId19" Type="http://schemas.openxmlformats.org/officeDocument/2006/relationships/oleObject" Target="../embeddings/oleObject221.bin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220.bin"/><Relationship Id="rId16" Type="http://schemas.openxmlformats.org/officeDocument/2006/relationships/image" Target="../media/image217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16.w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14.wmf"/><Relationship Id="rId1" Type="http://schemas.openxmlformats.org/officeDocument/2006/relationships/oleObject" Target="../embeddings/oleObject21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22.e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21.e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20.e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22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32.emf"/><Relationship Id="rId27" Type="http://schemas.openxmlformats.org/officeDocument/2006/relationships/oleObject" Target="../embeddings/oleObject235.bin"/><Relationship Id="rId26" Type="http://schemas.openxmlformats.org/officeDocument/2006/relationships/image" Target="../media/image231.emf"/><Relationship Id="rId25" Type="http://schemas.openxmlformats.org/officeDocument/2006/relationships/oleObject" Target="../embeddings/oleObject234.bin"/><Relationship Id="rId24" Type="http://schemas.openxmlformats.org/officeDocument/2006/relationships/image" Target="../media/image230.e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229.e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28.emf"/><Relationship Id="rId2" Type="http://schemas.openxmlformats.org/officeDocument/2006/relationships/image" Target="../media/image219.e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27.e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26.e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25.e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24.e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23.emf"/><Relationship Id="rId1" Type="http://schemas.openxmlformats.org/officeDocument/2006/relationships/oleObject" Target="../embeddings/oleObject22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9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38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36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23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1.wmf"/><Relationship Id="rId17" Type="http://schemas.openxmlformats.org/officeDocument/2006/relationships/oleObject" Target="../embeddings/oleObject243.bin"/><Relationship Id="rId16" Type="http://schemas.openxmlformats.org/officeDocument/2006/relationships/image" Target="../media/image240.wmf"/><Relationship Id="rId15" Type="http://schemas.openxmlformats.org/officeDocument/2006/relationships/oleObject" Target="../embeddings/oleObject242.bin"/><Relationship Id="rId14" Type="http://schemas.openxmlformats.org/officeDocument/2006/relationships/image" Target="../media/image239.wmf"/><Relationship Id="rId13" Type="http://schemas.openxmlformats.org/officeDocument/2006/relationships/oleObject" Target="../embeddings/oleObject241.bin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40.bin"/><Relationship Id="rId10" Type="http://schemas.openxmlformats.org/officeDocument/2006/relationships/image" Target="../media/image237.wmf"/><Relationship Id="rId1" Type="http://schemas.openxmlformats.org/officeDocument/2006/relationships/oleObject" Target="../embeddings/Document4.doc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e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44.e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43.emf"/><Relationship Id="rId38" Type="http://schemas.openxmlformats.org/officeDocument/2006/relationships/vmlDrawing" Target="../drawings/vmlDrawing2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59.emf"/><Relationship Id="rId35" Type="http://schemas.openxmlformats.org/officeDocument/2006/relationships/oleObject" Target="../embeddings/oleObject261.bin"/><Relationship Id="rId34" Type="http://schemas.openxmlformats.org/officeDocument/2006/relationships/image" Target="../media/image258.emf"/><Relationship Id="rId33" Type="http://schemas.openxmlformats.org/officeDocument/2006/relationships/oleObject" Target="../embeddings/oleObject260.bin"/><Relationship Id="rId32" Type="http://schemas.openxmlformats.org/officeDocument/2006/relationships/image" Target="../media/image257.emf"/><Relationship Id="rId31" Type="http://schemas.openxmlformats.org/officeDocument/2006/relationships/oleObject" Target="../embeddings/oleObject259.bin"/><Relationship Id="rId30" Type="http://schemas.openxmlformats.org/officeDocument/2006/relationships/image" Target="../media/image256.emf"/><Relationship Id="rId3" Type="http://schemas.openxmlformats.org/officeDocument/2006/relationships/oleObject" Target="../embeddings/oleObject245.bin"/><Relationship Id="rId29" Type="http://schemas.openxmlformats.org/officeDocument/2006/relationships/oleObject" Target="../embeddings/oleObject258.bin"/><Relationship Id="rId28" Type="http://schemas.openxmlformats.org/officeDocument/2006/relationships/image" Target="../media/image255.emf"/><Relationship Id="rId27" Type="http://schemas.openxmlformats.org/officeDocument/2006/relationships/oleObject" Target="../embeddings/oleObject257.bin"/><Relationship Id="rId26" Type="http://schemas.openxmlformats.org/officeDocument/2006/relationships/image" Target="../media/image254.emf"/><Relationship Id="rId25" Type="http://schemas.openxmlformats.org/officeDocument/2006/relationships/oleObject" Target="../embeddings/oleObject256.bin"/><Relationship Id="rId24" Type="http://schemas.openxmlformats.org/officeDocument/2006/relationships/image" Target="../media/image253.emf"/><Relationship Id="rId23" Type="http://schemas.openxmlformats.org/officeDocument/2006/relationships/oleObject" Target="../embeddings/oleObject255.bin"/><Relationship Id="rId22" Type="http://schemas.openxmlformats.org/officeDocument/2006/relationships/image" Target="../media/image252.emf"/><Relationship Id="rId21" Type="http://schemas.openxmlformats.org/officeDocument/2006/relationships/oleObject" Target="../embeddings/oleObject254.bin"/><Relationship Id="rId20" Type="http://schemas.openxmlformats.org/officeDocument/2006/relationships/image" Target="../media/image251.emf"/><Relationship Id="rId2" Type="http://schemas.openxmlformats.org/officeDocument/2006/relationships/image" Target="../media/image242.emf"/><Relationship Id="rId19" Type="http://schemas.openxmlformats.org/officeDocument/2006/relationships/oleObject" Target="../embeddings/oleObject253.bin"/><Relationship Id="rId18" Type="http://schemas.openxmlformats.org/officeDocument/2006/relationships/image" Target="../media/image250.emf"/><Relationship Id="rId17" Type="http://schemas.openxmlformats.org/officeDocument/2006/relationships/oleObject" Target="../embeddings/oleObject252.bin"/><Relationship Id="rId16" Type="http://schemas.openxmlformats.org/officeDocument/2006/relationships/image" Target="../media/image249.e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48.e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47.e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46.emf"/><Relationship Id="rId1" Type="http://schemas.openxmlformats.org/officeDocument/2006/relationships/oleObject" Target="../embeddings/oleObject24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63.e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62.e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61.e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263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73.wmf"/><Relationship Id="rId27" Type="http://schemas.openxmlformats.org/officeDocument/2006/relationships/oleObject" Target="../embeddings/oleObject275.bin"/><Relationship Id="rId26" Type="http://schemas.openxmlformats.org/officeDocument/2006/relationships/image" Target="../media/image272.emf"/><Relationship Id="rId25" Type="http://schemas.openxmlformats.org/officeDocument/2006/relationships/oleObject" Target="../embeddings/oleObject274.bin"/><Relationship Id="rId24" Type="http://schemas.openxmlformats.org/officeDocument/2006/relationships/image" Target="../media/image271.emf"/><Relationship Id="rId23" Type="http://schemas.openxmlformats.org/officeDocument/2006/relationships/oleObject" Target="../embeddings/oleObject273.bin"/><Relationship Id="rId22" Type="http://schemas.openxmlformats.org/officeDocument/2006/relationships/image" Target="../media/image270.emf"/><Relationship Id="rId21" Type="http://schemas.openxmlformats.org/officeDocument/2006/relationships/oleObject" Target="../embeddings/oleObject272.bin"/><Relationship Id="rId20" Type="http://schemas.openxmlformats.org/officeDocument/2006/relationships/image" Target="../media/image269.emf"/><Relationship Id="rId2" Type="http://schemas.openxmlformats.org/officeDocument/2006/relationships/image" Target="../media/image260.emf"/><Relationship Id="rId19" Type="http://schemas.openxmlformats.org/officeDocument/2006/relationships/oleObject" Target="../embeddings/oleObject271.bin"/><Relationship Id="rId18" Type="http://schemas.openxmlformats.org/officeDocument/2006/relationships/image" Target="../media/image268.emf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67.e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66.e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64.emf"/><Relationship Id="rId1" Type="http://schemas.openxmlformats.org/officeDocument/2006/relationships/oleObject" Target="../embeddings/oleObject26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0.bin"/><Relationship Id="rId8" Type="http://schemas.openxmlformats.org/officeDocument/2006/relationships/image" Target="../media/image277.e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76.e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75.emf"/><Relationship Id="rId30" Type="http://schemas.openxmlformats.org/officeDocument/2006/relationships/vmlDrawing" Target="../drawings/vmlDrawing24.vml"/><Relationship Id="rId3" Type="http://schemas.openxmlformats.org/officeDocument/2006/relationships/oleObject" Target="../embeddings/oleObject277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87.emf"/><Relationship Id="rId27" Type="http://schemas.openxmlformats.org/officeDocument/2006/relationships/oleObject" Target="../embeddings/oleObject289.bin"/><Relationship Id="rId26" Type="http://schemas.openxmlformats.org/officeDocument/2006/relationships/image" Target="../media/image286.emf"/><Relationship Id="rId25" Type="http://schemas.openxmlformats.org/officeDocument/2006/relationships/oleObject" Target="../embeddings/oleObject288.bin"/><Relationship Id="rId24" Type="http://schemas.openxmlformats.org/officeDocument/2006/relationships/image" Target="../media/image285.emf"/><Relationship Id="rId23" Type="http://schemas.openxmlformats.org/officeDocument/2006/relationships/oleObject" Target="../embeddings/oleObject287.bin"/><Relationship Id="rId22" Type="http://schemas.openxmlformats.org/officeDocument/2006/relationships/image" Target="../media/image284.emf"/><Relationship Id="rId21" Type="http://schemas.openxmlformats.org/officeDocument/2006/relationships/oleObject" Target="../embeddings/oleObject286.bin"/><Relationship Id="rId20" Type="http://schemas.openxmlformats.org/officeDocument/2006/relationships/image" Target="../media/image283.emf"/><Relationship Id="rId2" Type="http://schemas.openxmlformats.org/officeDocument/2006/relationships/image" Target="../media/image274.emf"/><Relationship Id="rId19" Type="http://schemas.openxmlformats.org/officeDocument/2006/relationships/oleObject" Target="../embeddings/oleObject285.bin"/><Relationship Id="rId18" Type="http://schemas.openxmlformats.org/officeDocument/2006/relationships/image" Target="../media/image282.emf"/><Relationship Id="rId17" Type="http://schemas.openxmlformats.org/officeDocument/2006/relationships/oleObject" Target="../embeddings/oleObject284.bin"/><Relationship Id="rId16" Type="http://schemas.openxmlformats.org/officeDocument/2006/relationships/image" Target="../media/image281.emf"/><Relationship Id="rId15" Type="http://schemas.openxmlformats.org/officeDocument/2006/relationships/oleObject" Target="../embeddings/oleObject283.bin"/><Relationship Id="rId14" Type="http://schemas.openxmlformats.org/officeDocument/2006/relationships/image" Target="../media/image280.emf"/><Relationship Id="rId13" Type="http://schemas.openxmlformats.org/officeDocument/2006/relationships/oleObject" Target="../embeddings/oleObject282.bin"/><Relationship Id="rId12" Type="http://schemas.openxmlformats.org/officeDocument/2006/relationships/image" Target="../media/image279.emf"/><Relationship Id="rId11" Type="http://schemas.openxmlformats.org/officeDocument/2006/relationships/oleObject" Target="../embeddings/oleObject281.bin"/><Relationship Id="rId10" Type="http://schemas.openxmlformats.org/officeDocument/2006/relationships/image" Target="../media/image278.emf"/><Relationship Id="rId1" Type="http://schemas.openxmlformats.org/officeDocument/2006/relationships/oleObject" Target="../embeddings/oleObject27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91.e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90.e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9.emf"/><Relationship Id="rId32" Type="http://schemas.openxmlformats.org/officeDocument/2006/relationships/vmlDrawing" Target="../drawings/vmlDrawing2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02.emf"/><Relationship Id="rId3" Type="http://schemas.openxmlformats.org/officeDocument/2006/relationships/oleObject" Target="../embeddings/oleObject291.bin"/><Relationship Id="rId29" Type="http://schemas.openxmlformats.org/officeDocument/2006/relationships/oleObject" Target="../embeddings/oleObject304.bin"/><Relationship Id="rId28" Type="http://schemas.openxmlformats.org/officeDocument/2006/relationships/image" Target="../media/image301.emf"/><Relationship Id="rId27" Type="http://schemas.openxmlformats.org/officeDocument/2006/relationships/oleObject" Target="../embeddings/oleObject303.bin"/><Relationship Id="rId26" Type="http://schemas.openxmlformats.org/officeDocument/2006/relationships/image" Target="../media/image300.emf"/><Relationship Id="rId25" Type="http://schemas.openxmlformats.org/officeDocument/2006/relationships/oleObject" Target="../embeddings/oleObject302.bin"/><Relationship Id="rId24" Type="http://schemas.openxmlformats.org/officeDocument/2006/relationships/image" Target="../media/image299.emf"/><Relationship Id="rId23" Type="http://schemas.openxmlformats.org/officeDocument/2006/relationships/oleObject" Target="../embeddings/oleObject301.bin"/><Relationship Id="rId22" Type="http://schemas.openxmlformats.org/officeDocument/2006/relationships/image" Target="../media/image298.emf"/><Relationship Id="rId21" Type="http://schemas.openxmlformats.org/officeDocument/2006/relationships/oleObject" Target="../embeddings/oleObject300.bin"/><Relationship Id="rId20" Type="http://schemas.openxmlformats.org/officeDocument/2006/relationships/image" Target="../media/image297.emf"/><Relationship Id="rId2" Type="http://schemas.openxmlformats.org/officeDocument/2006/relationships/image" Target="../media/image288.emf"/><Relationship Id="rId19" Type="http://schemas.openxmlformats.org/officeDocument/2006/relationships/oleObject" Target="../embeddings/oleObject299.bin"/><Relationship Id="rId18" Type="http://schemas.openxmlformats.org/officeDocument/2006/relationships/image" Target="../media/image296.emf"/><Relationship Id="rId17" Type="http://schemas.openxmlformats.org/officeDocument/2006/relationships/oleObject" Target="../embeddings/oleObject298.bin"/><Relationship Id="rId16" Type="http://schemas.openxmlformats.org/officeDocument/2006/relationships/image" Target="../media/image295.emf"/><Relationship Id="rId15" Type="http://schemas.openxmlformats.org/officeDocument/2006/relationships/oleObject" Target="../embeddings/oleObject297.bin"/><Relationship Id="rId14" Type="http://schemas.openxmlformats.org/officeDocument/2006/relationships/image" Target="../media/image294.e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93.e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92.emf"/><Relationship Id="rId1" Type="http://schemas.openxmlformats.org/officeDocument/2006/relationships/oleObject" Target="../embeddings/oleObject29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306.e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305.e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304.emf"/><Relationship Id="rId32" Type="http://schemas.openxmlformats.org/officeDocument/2006/relationships/vmlDrawing" Target="../drawings/vmlDrawing26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317.emf"/><Relationship Id="rId3" Type="http://schemas.openxmlformats.org/officeDocument/2006/relationships/oleObject" Target="../embeddings/oleObject306.bin"/><Relationship Id="rId29" Type="http://schemas.openxmlformats.org/officeDocument/2006/relationships/oleObject" Target="../embeddings/oleObject319.bin"/><Relationship Id="rId28" Type="http://schemas.openxmlformats.org/officeDocument/2006/relationships/image" Target="../media/image316.emf"/><Relationship Id="rId27" Type="http://schemas.openxmlformats.org/officeDocument/2006/relationships/oleObject" Target="../embeddings/oleObject318.bin"/><Relationship Id="rId26" Type="http://schemas.openxmlformats.org/officeDocument/2006/relationships/image" Target="../media/image315.emf"/><Relationship Id="rId25" Type="http://schemas.openxmlformats.org/officeDocument/2006/relationships/oleObject" Target="../embeddings/oleObject317.bin"/><Relationship Id="rId24" Type="http://schemas.openxmlformats.org/officeDocument/2006/relationships/image" Target="../media/image314.emf"/><Relationship Id="rId23" Type="http://schemas.openxmlformats.org/officeDocument/2006/relationships/oleObject" Target="../embeddings/oleObject316.bin"/><Relationship Id="rId22" Type="http://schemas.openxmlformats.org/officeDocument/2006/relationships/image" Target="../media/image313.e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312.emf"/><Relationship Id="rId2" Type="http://schemas.openxmlformats.org/officeDocument/2006/relationships/image" Target="../media/image303.emf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311.e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310.e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309.e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308.e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307.emf"/><Relationship Id="rId1" Type="http://schemas.openxmlformats.org/officeDocument/2006/relationships/oleObject" Target="../embeddings/oleObject30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321.e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320.e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19.e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18.e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24.emf"/><Relationship Id="rId13" Type="http://schemas.openxmlformats.org/officeDocument/2006/relationships/oleObject" Target="../embeddings/oleObject326.bin"/><Relationship Id="rId12" Type="http://schemas.openxmlformats.org/officeDocument/2006/relationships/image" Target="../media/image323.emf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322.emf"/><Relationship Id="rId1" Type="http://schemas.openxmlformats.org/officeDocument/2006/relationships/oleObject" Target="../embeddings/oleObject32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1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30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28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325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33.wmf"/><Relationship Id="rId17" Type="http://schemas.openxmlformats.org/officeDocument/2006/relationships/oleObject" Target="../embeddings/oleObject335.bin"/><Relationship Id="rId16" Type="http://schemas.openxmlformats.org/officeDocument/2006/relationships/image" Target="../media/image332.wmf"/><Relationship Id="rId15" Type="http://schemas.openxmlformats.org/officeDocument/2006/relationships/oleObject" Target="../embeddings/oleObject334.bin"/><Relationship Id="rId14" Type="http://schemas.openxmlformats.org/officeDocument/2006/relationships/image" Target="../media/image331.wmf"/><Relationship Id="rId13" Type="http://schemas.openxmlformats.org/officeDocument/2006/relationships/oleObject" Target="../embeddings/oleObject333.bin"/><Relationship Id="rId12" Type="http://schemas.openxmlformats.org/officeDocument/2006/relationships/image" Target="../media/image330.wmf"/><Relationship Id="rId11" Type="http://schemas.openxmlformats.org/officeDocument/2006/relationships/oleObject" Target="../embeddings/oleObject332.bin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337.e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338.bin"/><Relationship Id="rId46" Type="http://schemas.openxmlformats.org/officeDocument/2006/relationships/vmlDrawing" Target="../drawings/vmlDrawing29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355.emf"/><Relationship Id="rId43" Type="http://schemas.openxmlformats.org/officeDocument/2006/relationships/oleObject" Target="../embeddings/oleObject357.bin"/><Relationship Id="rId42" Type="http://schemas.openxmlformats.org/officeDocument/2006/relationships/image" Target="../media/image354.emf"/><Relationship Id="rId41" Type="http://schemas.openxmlformats.org/officeDocument/2006/relationships/oleObject" Target="../embeddings/oleObject356.bin"/><Relationship Id="rId40" Type="http://schemas.openxmlformats.org/officeDocument/2006/relationships/image" Target="../media/image353.emf"/><Relationship Id="rId4" Type="http://schemas.openxmlformats.org/officeDocument/2006/relationships/image" Target="../media/image335.emf"/><Relationship Id="rId39" Type="http://schemas.openxmlformats.org/officeDocument/2006/relationships/oleObject" Target="../embeddings/oleObject355.bin"/><Relationship Id="rId38" Type="http://schemas.openxmlformats.org/officeDocument/2006/relationships/image" Target="../media/image352.emf"/><Relationship Id="rId37" Type="http://schemas.openxmlformats.org/officeDocument/2006/relationships/oleObject" Target="../embeddings/oleObject354.bin"/><Relationship Id="rId36" Type="http://schemas.openxmlformats.org/officeDocument/2006/relationships/image" Target="../media/image351.wmf"/><Relationship Id="rId35" Type="http://schemas.openxmlformats.org/officeDocument/2006/relationships/oleObject" Target="../embeddings/oleObject353.bin"/><Relationship Id="rId34" Type="http://schemas.openxmlformats.org/officeDocument/2006/relationships/image" Target="../media/image350.wmf"/><Relationship Id="rId33" Type="http://schemas.openxmlformats.org/officeDocument/2006/relationships/oleObject" Target="../embeddings/oleObject352.bin"/><Relationship Id="rId32" Type="http://schemas.openxmlformats.org/officeDocument/2006/relationships/image" Target="../media/image349.emf"/><Relationship Id="rId31" Type="http://schemas.openxmlformats.org/officeDocument/2006/relationships/oleObject" Target="../embeddings/oleObject351.bin"/><Relationship Id="rId30" Type="http://schemas.openxmlformats.org/officeDocument/2006/relationships/image" Target="../media/image348.emf"/><Relationship Id="rId3" Type="http://schemas.openxmlformats.org/officeDocument/2006/relationships/oleObject" Target="../embeddings/oleObject337.bin"/><Relationship Id="rId29" Type="http://schemas.openxmlformats.org/officeDocument/2006/relationships/oleObject" Target="../embeddings/oleObject350.bin"/><Relationship Id="rId28" Type="http://schemas.openxmlformats.org/officeDocument/2006/relationships/image" Target="../media/image347.emf"/><Relationship Id="rId27" Type="http://schemas.openxmlformats.org/officeDocument/2006/relationships/oleObject" Target="../embeddings/oleObject349.bin"/><Relationship Id="rId26" Type="http://schemas.openxmlformats.org/officeDocument/2006/relationships/image" Target="../media/image346.emf"/><Relationship Id="rId25" Type="http://schemas.openxmlformats.org/officeDocument/2006/relationships/oleObject" Target="../embeddings/oleObject348.bin"/><Relationship Id="rId24" Type="http://schemas.openxmlformats.org/officeDocument/2006/relationships/image" Target="../media/image345.emf"/><Relationship Id="rId23" Type="http://schemas.openxmlformats.org/officeDocument/2006/relationships/oleObject" Target="../embeddings/oleObject347.bin"/><Relationship Id="rId22" Type="http://schemas.openxmlformats.org/officeDocument/2006/relationships/image" Target="../media/image344.emf"/><Relationship Id="rId21" Type="http://schemas.openxmlformats.org/officeDocument/2006/relationships/oleObject" Target="../embeddings/oleObject346.bin"/><Relationship Id="rId20" Type="http://schemas.openxmlformats.org/officeDocument/2006/relationships/image" Target="../media/image343.emf"/><Relationship Id="rId2" Type="http://schemas.openxmlformats.org/officeDocument/2006/relationships/image" Target="../media/image334.emf"/><Relationship Id="rId19" Type="http://schemas.openxmlformats.org/officeDocument/2006/relationships/oleObject" Target="../embeddings/oleObject345.bin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44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43.bin"/><Relationship Id="rId14" Type="http://schemas.openxmlformats.org/officeDocument/2006/relationships/image" Target="../media/image340.emf"/><Relationship Id="rId13" Type="http://schemas.openxmlformats.org/officeDocument/2006/relationships/oleObject" Target="../embeddings/oleObject342.bin"/><Relationship Id="rId12" Type="http://schemas.openxmlformats.org/officeDocument/2006/relationships/image" Target="../media/image339.emf"/><Relationship Id="rId11" Type="http://schemas.openxmlformats.org/officeDocument/2006/relationships/oleObject" Target="../embeddings/oleObject341.bin"/><Relationship Id="rId10" Type="http://schemas.openxmlformats.org/officeDocument/2006/relationships/image" Target="../media/image338.emf"/><Relationship Id="rId1" Type="http://schemas.openxmlformats.org/officeDocument/2006/relationships/oleObject" Target="../embeddings/oleObject33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2.bin"/><Relationship Id="rId8" Type="http://schemas.openxmlformats.org/officeDocument/2006/relationships/image" Target="../media/image359.wmf"/><Relationship Id="rId7" Type="http://schemas.openxmlformats.org/officeDocument/2006/relationships/oleObject" Target="../embeddings/oleObject361.bin"/><Relationship Id="rId6" Type="http://schemas.openxmlformats.org/officeDocument/2006/relationships/image" Target="../media/image358.wmf"/><Relationship Id="rId5" Type="http://schemas.openxmlformats.org/officeDocument/2006/relationships/oleObject" Target="../embeddings/oleObject360.bin"/><Relationship Id="rId4" Type="http://schemas.openxmlformats.org/officeDocument/2006/relationships/image" Target="../media/image357.wmf"/><Relationship Id="rId3" Type="http://schemas.openxmlformats.org/officeDocument/2006/relationships/oleObject" Target="../embeddings/oleObject359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66.wmf"/><Relationship Id="rId21" Type="http://schemas.openxmlformats.org/officeDocument/2006/relationships/oleObject" Target="../embeddings/oleObject368.bin"/><Relationship Id="rId20" Type="http://schemas.openxmlformats.org/officeDocument/2006/relationships/image" Target="../media/image365.wmf"/><Relationship Id="rId2" Type="http://schemas.openxmlformats.org/officeDocument/2006/relationships/image" Target="../media/image356.wmf"/><Relationship Id="rId19" Type="http://schemas.openxmlformats.org/officeDocument/2006/relationships/oleObject" Target="../embeddings/oleObject367.bin"/><Relationship Id="rId18" Type="http://schemas.openxmlformats.org/officeDocument/2006/relationships/image" Target="../media/image364.wmf"/><Relationship Id="rId17" Type="http://schemas.openxmlformats.org/officeDocument/2006/relationships/oleObject" Target="../embeddings/oleObject366.bin"/><Relationship Id="rId16" Type="http://schemas.openxmlformats.org/officeDocument/2006/relationships/image" Target="../media/image363.wmf"/><Relationship Id="rId15" Type="http://schemas.openxmlformats.org/officeDocument/2006/relationships/oleObject" Target="../embeddings/oleObject365.bin"/><Relationship Id="rId14" Type="http://schemas.openxmlformats.org/officeDocument/2006/relationships/image" Target="../media/image362.wmf"/><Relationship Id="rId13" Type="http://schemas.openxmlformats.org/officeDocument/2006/relationships/oleObject" Target="../embeddings/oleObject364.bin"/><Relationship Id="rId12" Type="http://schemas.openxmlformats.org/officeDocument/2006/relationships/image" Target="../media/image361.wmf"/><Relationship Id="rId11" Type="http://schemas.openxmlformats.org/officeDocument/2006/relationships/oleObject" Target="../embeddings/oleObject363.bin"/><Relationship Id="rId10" Type="http://schemas.openxmlformats.org/officeDocument/2006/relationships/image" Target="../media/image360.wmf"/><Relationship Id="rId1" Type="http://schemas.openxmlformats.org/officeDocument/2006/relationships/oleObject" Target="../embeddings/oleObject35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30" Type="http://schemas.openxmlformats.org/officeDocument/2006/relationships/vmlDrawing" Target="../drawings/vmlDrawing5.vml"/><Relationship Id="rId3" Type="http://schemas.openxmlformats.org/officeDocument/2006/relationships/oleObject" Target="../embeddings/oleObject2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7.e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6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5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4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3.wmf"/><Relationship Id="rId2" Type="http://schemas.openxmlformats.org/officeDocument/2006/relationships/image" Target="../media/image24.e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Document2.doc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9.w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52.emf"/><Relationship Id="rId31" Type="http://schemas.openxmlformats.org/officeDocument/2006/relationships/oleObject" Target="../embeddings/oleObject53.bin"/><Relationship Id="rId30" Type="http://schemas.openxmlformats.org/officeDocument/2006/relationships/image" Target="../media/image51.emf"/><Relationship Id="rId3" Type="http://schemas.openxmlformats.org/officeDocument/2006/relationships/oleObject" Target="../embeddings/oleObject39.bin"/><Relationship Id="rId29" Type="http://schemas.openxmlformats.org/officeDocument/2006/relationships/oleObject" Target="../embeddings/oleObject52.bin"/><Relationship Id="rId28" Type="http://schemas.openxmlformats.org/officeDocument/2006/relationships/image" Target="../media/image50.emf"/><Relationship Id="rId27" Type="http://schemas.openxmlformats.org/officeDocument/2006/relationships/oleObject" Target="../embeddings/oleObject51.bin"/><Relationship Id="rId26" Type="http://schemas.openxmlformats.org/officeDocument/2006/relationships/image" Target="../media/image49.e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7.e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6.e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5.e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3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585149" y="346952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一、多元复合函数求导的链式法则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585149" y="4395156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二、多元复合函数的全微分形式不变性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2325738" y="2122496"/>
            <a:ext cx="7442150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</a:t>
            </a:r>
            <a:r>
              <a:rPr lang="zh-CN" altLang="en-US" sz="4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复合函数的求导法则 </a:t>
            </a:r>
            <a:endParaRPr lang="zh-CN" altLang="en-US" sz="40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3443" name="AutoShape 1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63975" y="2636838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 autoUpdateAnimBg="0"/>
      <p:bldP spid="24269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490788" y="906462"/>
          <a:ext cx="7004516" cy="170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3" name="Document" r:id="rId1" imgW="6923405" imgH="1687195" progId="Word.Document.8">
                  <p:embed/>
                </p:oleObj>
              </mc:Choice>
              <mc:Fallback>
                <p:oleObj name="Document" r:id="rId1" imgW="6923405" imgH="1687195" progId="Word.Document.8">
                  <p:embed/>
                  <p:pic>
                    <p:nvPicPr>
                      <p:cNvPr id="0" name="图片 9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906462"/>
                        <a:ext cx="7004516" cy="170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50884" name="Group 4"/>
          <p:cNvGrpSpPr/>
          <p:nvPr/>
        </p:nvGrpSpPr>
        <p:grpSpPr bwMode="auto">
          <a:xfrm>
            <a:off x="3355975" y="2743200"/>
            <a:ext cx="3575050" cy="889000"/>
            <a:chOff x="1684" y="2304"/>
            <a:chExt cx="2252" cy="560"/>
          </a:xfrm>
        </p:grpSpPr>
        <p:graphicFrame>
          <p:nvGraphicFramePr>
            <p:cNvPr id="111631" name="Object 5"/>
            <p:cNvGraphicFramePr>
              <a:graphicFrameLocks noChangeAspect="1"/>
            </p:cNvGraphicFramePr>
            <p:nvPr/>
          </p:nvGraphicFramePr>
          <p:xfrm>
            <a:off x="1684" y="2304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" name="公式" r:id="rId3" imgW="761365" imgH="888365" progId="Equation.3">
                    <p:embed/>
                  </p:oleObj>
                </mc:Choice>
                <mc:Fallback>
                  <p:oleObj name="公式" r:id="rId3" imgW="761365" imgH="888365" progId="Equation.3">
                    <p:embed/>
                    <p:pic>
                      <p:nvPicPr>
                        <p:cNvPr id="0" name="图片 9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304"/>
                          <a:ext cx="4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2" name="Object 6"/>
            <p:cNvGraphicFramePr>
              <a:graphicFrameLocks noChangeAspect="1"/>
            </p:cNvGraphicFramePr>
            <p:nvPr/>
          </p:nvGraphicFramePr>
          <p:xfrm>
            <a:off x="2212" y="2304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" name="公式" r:id="rId5" imgW="590550" imgH="876300" progId="Equation.3">
                    <p:embed/>
                  </p:oleObj>
                </mc:Choice>
                <mc:Fallback>
                  <p:oleObj name="公式" r:id="rId5" imgW="590550" imgH="876300" progId="Equation.3">
                    <p:embed/>
                    <p:pic>
                      <p:nvPicPr>
                        <p:cNvPr id="0" name="图片 9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304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3" name="Object 7"/>
            <p:cNvGraphicFramePr>
              <a:graphicFrameLocks noChangeAspect="1"/>
            </p:cNvGraphicFramePr>
            <p:nvPr/>
          </p:nvGraphicFramePr>
          <p:xfrm>
            <a:off x="2644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" name="公式" r:id="rId7" imgW="447675" imgH="876300" progId="Equation.3">
                    <p:embed/>
                  </p:oleObj>
                </mc:Choice>
                <mc:Fallback>
                  <p:oleObj name="公式" r:id="rId7" imgW="447675" imgH="876300" progId="Equation.3">
                    <p:embed/>
                    <p:pic>
                      <p:nvPicPr>
                        <p:cNvPr id="0" name="图片 9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4" name="Object 8"/>
            <p:cNvGraphicFramePr>
              <a:graphicFrameLocks noChangeAspect="1"/>
            </p:cNvGraphicFramePr>
            <p:nvPr/>
          </p:nvGraphicFramePr>
          <p:xfrm>
            <a:off x="3028" y="2304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" name="公式" r:id="rId9" imgW="857250" imgH="876300" progId="Equation.3">
                    <p:embed/>
                  </p:oleObj>
                </mc:Choice>
                <mc:Fallback>
                  <p:oleObj name="公式" r:id="rId9" imgW="857250" imgH="876300" progId="Equation.3">
                    <p:embed/>
                    <p:pic>
                      <p:nvPicPr>
                        <p:cNvPr id="0" name="图片 9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2304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9"/>
            <p:cNvGraphicFramePr>
              <a:graphicFrameLocks noChangeAspect="1"/>
            </p:cNvGraphicFramePr>
            <p:nvPr/>
          </p:nvGraphicFramePr>
          <p:xfrm>
            <a:off x="3648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" name="公式" r:id="rId11" imgW="447675" imgH="876300" progId="Equation.3">
                    <p:embed/>
                  </p:oleObj>
                </mc:Choice>
                <mc:Fallback>
                  <p:oleObj name="公式" r:id="rId11" imgW="447675" imgH="876300" progId="Equation.3">
                    <p:embed/>
                    <p:pic>
                      <p:nvPicPr>
                        <p:cNvPr id="0" name="图片 9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2974975" y="3810001"/>
          <a:ext cx="373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公式" r:id="rId13" imgW="3683000" imgH="495300" progId="Equation.3">
                  <p:embed/>
                </p:oleObj>
              </mc:Choice>
              <mc:Fallback>
                <p:oleObj name="公式" r:id="rId13" imgW="3683000" imgH="495300" progId="Equation.3">
                  <p:embed/>
                  <p:pic>
                    <p:nvPicPr>
                      <p:cNvPr id="0" name="图片 9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810001"/>
                        <a:ext cx="3733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6911975" y="3821113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公式" r:id="rId15" imgW="2908300" imgH="469900" progId="Equation.3">
                  <p:embed/>
                </p:oleObj>
              </mc:Choice>
              <mc:Fallback>
                <p:oleObj name="公式" r:id="rId15" imgW="2908300" imgH="469900" progId="Equation.3">
                  <p:embed/>
                  <p:pic>
                    <p:nvPicPr>
                      <p:cNvPr id="0" name="图片 9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821113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0892" name="Group 12"/>
          <p:cNvGrpSpPr/>
          <p:nvPr/>
        </p:nvGrpSpPr>
        <p:grpSpPr bwMode="auto">
          <a:xfrm>
            <a:off x="3352801" y="4445000"/>
            <a:ext cx="3548063" cy="965200"/>
            <a:chOff x="1260" y="2568"/>
            <a:chExt cx="2235" cy="608"/>
          </a:xfrm>
        </p:grpSpPr>
        <p:graphicFrame>
          <p:nvGraphicFramePr>
            <p:cNvPr id="111626" name="Object 13"/>
            <p:cNvGraphicFramePr>
              <a:graphicFrameLocks noChangeAspect="1"/>
            </p:cNvGraphicFramePr>
            <p:nvPr/>
          </p:nvGraphicFramePr>
          <p:xfrm>
            <a:off x="1260" y="2568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" name="公式" r:id="rId17" imgW="736600" imgH="965200" progId="Equation.3">
                    <p:embed/>
                  </p:oleObj>
                </mc:Choice>
                <mc:Fallback>
                  <p:oleObj name="公式" r:id="rId17" imgW="736600" imgH="965200" progId="Equation.3">
                    <p:embed/>
                    <p:pic>
                      <p:nvPicPr>
                        <p:cNvPr id="0" name="图片 9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568"/>
                          <a:ext cx="46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7" name="Object 14"/>
            <p:cNvGraphicFramePr>
              <a:graphicFrameLocks noChangeAspect="1"/>
            </p:cNvGraphicFramePr>
            <p:nvPr/>
          </p:nvGraphicFramePr>
          <p:xfrm>
            <a:off x="1780" y="2592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" name="公式" r:id="rId19" imgW="590550" imgH="876300" progId="Equation.3">
                    <p:embed/>
                  </p:oleObj>
                </mc:Choice>
                <mc:Fallback>
                  <p:oleObj name="公式" r:id="rId19" imgW="590550" imgH="876300" progId="Equation.3">
                    <p:embed/>
                    <p:pic>
                      <p:nvPicPr>
                        <p:cNvPr id="0" name="图片 9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592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8" name="Object 15"/>
            <p:cNvGraphicFramePr>
              <a:graphicFrameLocks noChangeAspect="1"/>
            </p:cNvGraphicFramePr>
            <p:nvPr/>
          </p:nvGraphicFramePr>
          <p:xfrm>
            <a:off x="2212" y="2568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" name="公式" r:id="rId21" imgW="447675" imgH="952500" progId="Equation.3">
                    <p:embed/>
                  </p:oleObj>
                </mc:Choice>
                <mc:Fallback>
                  <p:oleObj name="公式" r:id="rId21" imgW="447675" imgH="952500" progId="Equation.3">
                    <p:embed/>
                    <p:pic>
                      <p:nvPicPr>
                        <p:cNvPr id="0" name="图片 9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68"/>
                          <a:ext cx="28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9" name="Object 16"/>
            <p:cNvGraphicFramePr>
              <a:graphicFrameLocks noChangeAspect="1"/>
            </p:cNvGraphicFramePr>
            <p:nvPr/>
          </p:nvGraphicFramePr>
          <p:xfrm>
            <a:off x="2596" y="259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" name="公式" r:id="rId23" imgW="857250" imgH="876300" progId="Equation.3">
                    <p:embed/>
                  </p:oleObj>
                </mc:Choice>
                <mc:Fallback>
                  <p:oleObj name="公式" r:id="rId23" imgW="857250" imgH="876300" progId="Equation.3">
                    <p:embed/>
                    <p:pic>
                      <p:nvPicPr>
                        <p:cNvPr id="0" name="图片 9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592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0" name="Object 17"/>
            <p:cNvGraphicFramePr>
              <a:graphicFrameLocks noChangeAspect="1"/>
            </p:cNvGraphicFramePr>
            <p:nvPr/>
          </p:nvGraphicFramePr>
          <p:xfrm>
            <a:off x="3224" y="2568"/>
            <a:ext cx="27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" name="公式" r:id="rId25" imgW="419100" imgH="952500" progId="Equation.3">
                    <p:embed/>
                  </p:oleObj>
                </mc:Choice>
                <mc:Fallback>
                  <p:oleObj name="公式" r:id="rId25" imgW="419100" imgH="952500" progId="Equation.3">
                    <p:embed/>
                    <p:pic>
                      <p:nvPicPr>
                        <p:cNvPr id="0" name="图片 9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568"/>
                          <a:ext cx="27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98" name="Object 18"/>
          <p:cNvGraphicFramePr>
            <a:graphicFrameLocks noChangeAspect="1"/>
          </p:cNvGraphicFramePr>
          <p:nvPr/>
        </p:nvGraphicFramePr>
        <p:xfrm>
          <a:off x="2968625" y="5524501"/>
          <a:ext cx="3748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公式" r:id="rId27" imgW="3695700" imgH="419100" progId="Equation.3">
                  <p:embed/>
                </p:oleObj>
              </mc:Choice>
              <mc:Fallback>
                <p:oleObj name="公式" r:id="rId27" imgW="3695700" imgH="419100" progId="Equation.3">
                  <p:embed/>
                  <p:pic>
                    <p:nvPicPr>
                      <p:cNvPr id="0" name="图片 9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5524501"/>
                        <a:ext cx="37480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9" name="Object 19"/>
          <p:cNvGraphicFramePr>
            <a:graphicFrameLocks noChangeAspect="1"/>
          </p:cNvGraphicFramePr>
          <p:nvPr/>
        </p:nvGraphicFramePr>
        <p:xfrm>
          <a:off x="6905625" y="5561013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公式" r:id="rId29" imgW="2908300" imgH="469900" progId="Equation.3">
                  <p:embed/>
                </p:oleObj>
              </mc:Choice>
              <mc:Fallback>
                <p:oleObj name="公式" r:id="rId29" imgW="2908300" imgH="469900" progId="Equation.3">
                  <p:embed/>
                  <p:pic>
                    <p:nvPicPr>
                      <p:cNvPr id="0" name="图片 9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5561013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743200" y="762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特殊地</a:t>
            </a:r>
            <a:endParaRPr lang="zh-CN" altLang="en-US" sz="2800" b="1"/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4038600" y="858838"/>
          <a:ext cx="2108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公式" r:id="rId1" imgW="2108200" imgH="406400" progId="Equation.3">
                  <p:embed/>
                </p:oleObj>
              </mc:Choice>
              <mc:Fallback>
                <p:oleObj name="公式" r:id="rId1" imgW="2108200" imgH="406400" progId="Equation.3">
                  <p:embed/>
                  <p:pic>
                    <p:nvPicPr>
                      <p:cNvPr id="0" name="图片 10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58838"/>
                        <a:ext cx="2108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7264400" y="8763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公式" r:id="rId3" imgW="1727200" imgH="419100" progId="Equation.3">
                  <p:embed/>
                </p:oleObj>
              </mc:Choice>
              <mc:Fallback>
                <p:oleObj name="公式" r:id="rId3" imgW="1727200" imgH="419100" progId="Equation.3">
                  <p:embed/>
                  <p:pic>
                    <p:nvPicPr>
                      <p:cNvPr id="0" name="图片 10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87630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743200" y="13843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  <a:endParaRPr lang="zh-CN" altLang="en-US" sz="2800" b="1"/>
          </a:p>
        </p:txBody>
      </p:sp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3467100" y="1498601"/>
          <a:ext cx="2857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公式" r:id="rId5" imgW="2857500" imgH="393700" progId="Equation.3">
                  <p:embed/>
                </p:oleObj>
              </mc:Choice>
              <mc:Fallback>
                <p:oleObj name="公式" r:id="rId5" imgW="2857500" imgH="393700" progId="Equation.3">
                  <p:embed/>
                  <p:pic>
                    <p:nvPicPr>
                      <p:cNvPr id="0" name="图片 10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498601"/>
                        <a:ext cx="2857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3060700" y="3111500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公式" r:id="rId7" imgW="2654300" imgH="838200" progId="Equation.3">
                  <p:embed/>
                </p:oleObj>
              </mc:Choice>
              <mc:Fallback>
                <p:oleObj name="公式" r:id="rId7" imgW="2654300" imgH="838200" progId="Equation.3">
                  <p:embed/>
                  <p:pic>
                    <p:nvPicPr>
                      <p:cNvPr id="0" name="图片 10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111500"/>
                        <a:ext cx="265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6397625" y="3124200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公式" r:id="rId9" imgW="2628900" imgH="914400" progId="Equation.3">
                  <p:embed/>
                </p:oleObj>
              </mc:Choice>
              <mc:Fallback>
                <p:oleObj name="公式" r:id="rId9" imgW="2628900" imgH="914400" progId="Equation.3">
                  <p:embed/>
                  <p:pic>
                    <p:nvPicPr>
                      <p:cNvPr id="0" name="图片 10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3124200"/>
                        <a:ext cx="2628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6553200" y="14478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  <a:endParaRPr lang="zh-CN" altLang="en-US" sz="2800" b="1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7061200" y="1581151"/>
          <a:ext cx="8890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公式" r:id="rId11" imgW="888365" imgH="292100" progId="Equation.3">
                  <p:embed/>
                </p:oleObj>
              </mc:Choice>
              <mc:Fallback>
                <p:oleObj name="公式" r:id="rId11" imgW="888365" imgH="292100" progId="Equation.3">
                  <p:embed/>
                  <p:pic>
                    <p:nvPicPr>
                      <p:cNvPr id="0" name="图片 10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581151"/>
                        <a:ext cx="8890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5" name="Object 11"/>
          <p:cNvGraphicFramePr>
            <a:graphicFrameLocks noChangeAspect="1"/>
          </p:cNvGraphicFramePr>
          <p:nvPr/>
        </p:nvGraphicFramePr>
        <p:xfrm>
          <a:off x="8356600" y="1606551"/>
          <a:ext cx="977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公式" r:id="rId13" imgW="977265" imgH="317500" progId="Equation.3">
                  <p:embed/>
                </p:oleObj>
              </mc:Choice>
              <mc:Fallback>
                <p:oleObj name="公式" r:id="rId13" imgW="977265" imgH="317500" progId="Equation.3">
                  <p:embed/>
                  <p:pic>
                    <p:nvPicPr>
                      <p:cNvPr id="0" name="图片 10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1606551"/>
                        <a:ext cx="977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6400800" y="7620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  <a:endParaRPr lang="zh-CN" altLang="en-US" sz="2800" b="1"/>
          </a:p>
        </p:txBody>
      </p:sp>
      <p:graphicFrame>
        <p:nvGraphicFramePr>
          <p:cNvPr id="251917" name="Object 13"/>
          <p:cNvGraphicFramePr>
            <a:graphicFrameLocks noChangeAspect="1"/>
          </p:cNvGraphicFramePr>
          <p:nvPr/>
        </p:nvGraphicFramePr>
        <p:xfrm>
          <a:off x="3327400" y="2000250"/>
          <a:ext cx="109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公式" r:id="rId15" imgW="1091565" imgH="888365" progId="Equation.3">
                  <p:embed/>
                </p:oleObj>
              </mc:Choice>
              <mc:Fallback>
                <p:oleObj name="公式" r:id="rId15" imgW="1091565" imgH="888365" progId="Equation.3">
                  <p:embed/>
                  <p:pic>
                    <p:nvPicPr>
                      <p:cNvPr id="0" name="图片 10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000250"/>
                        <a:ext cx="109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/>
        </p:nvGraphicFramePr>
        <p:xfrm>
          <a:off x="4806950" y="2000250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公式" r:id="rId17" imgW="1180465" imgH="888365" progId="Equation.3">
                  <p:embed/>
                </p:oleObj>
              </mc:Choice>
              <mc:Fallback>
                <p:oleObj name="公式" r:id="rId17" imgW="1180465" imgH="888365" progId="Equation.3">
                  <p:embed/>
                  <p:pic>
                    <p:nvPicPr>
                      <p:cNvPr id="0" name="图片 10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000250"/>
                        <a:ext cx="118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6470650" y="2006600"/>
          <a:ext cx="110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公式" r:id="rId19" imgW="1104900" imgH="965200" progId="Equation.3">
                  <p:embed/>
                </p:oleObj>
              </mc:Choice>
              <mc:Fallback>
                <p:oleObj name="公式" r:id="rId19" imgW="1104900" imgH="965200" progId="Equation.3">
                  <p:embed/>
                  <p:pic>
                    <p:nvPicPr>
                      <p:cNvPr id="0" name="图片 10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006600"/>
                        <a:ext cx="1104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8064500" y="2038350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公式" r:id="rId21" imgW="1104900" imgH="914400" progId="Equation.3">
                  <p:embed/>
                </p:oleObj>
              </mc:Choice>
              <mc:Fallback>
                <p:oleObj name="公式" r:id="rId21" imgW="1104900" imgH="914400" progId="Equation.3">
                  <p:embed/>
                  <p:pic>
                    <p:nvPicPr>
                      <p:cNvPr id="0" name="图片 10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038350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2895600" y="2959100"/>
            <a:ext cx="609600" cy="11430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5149850" y="2959100"/>
            <a:ext cx="56515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3505200" y="4102100"/>
            <a:ext cx="0" cy="609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24" name="Object 20"/>
          <p:cNvGraphicFramePr>
            <a:graphicFrameLocks noChangeAspect="1"/>
          </p:cNvGraphicFramePr>
          <p:nvPr/>
        </p:nvGraphicFramePr>
        <p:xfrm>
          <a:off x="2362200" y="4711700"/>
          <a:ext cx="4826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文档" r:id="rId23" imgW="5712460" imgH="1422400" progId="Word.Document.8">
                  <p:embed/>
                </p:oleObj>
              </mc:Choice>
              <mc:Fallback>
                <p:oleObj name="文档" r:id="rId23" imgW="5712460" imgH="1422400" progId="Word.Document.8">
                  <p:embed/>
                  <p:pic>
                    <p:nvPicPr>
                      <p:cNvPr id="0" name="图片 10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11700"/>
                        <a:ext cx="4826000" cy="1174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5" name="Object 21"/>
          <p:cNvGraphicFramePr>
            <a:graphicFrameLocks noChangeAspect="1"/>
          </p:cNvGraphicFramePr>
          <p:nvPr/>
        </p:nvGraphicFramePr>
        <p:xfrm>
          <a:off x="7239000" y="4210050"/>
          <a:ext cx="2635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文档" r:id="rId25" imgW="2623820" imgH="1783080" progId="Word.Document.8">
                  <p:embed/>
                </p:oleObj>
              </mc:Choice>
              <mc:Fallback>
                <p:oleObj name="文档" r:id="rId25" imgW="2623820" imgH="1783080" progId="Word.Document.8">
                  <p:embed/>
                  <p:pic>
                    <p:nvPicPr>
                      <p:cNvPr id="0" name="图片 10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10050"/>
                        <a:ext cx="2635250" cy="168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1926" name="AutoShape 22"/>
          <p:cNvCxnSpPr>
            <a:cxnSpLocks noChangeShapeType="1"/>
          </p:cNvCxnSpPr>
          <p:nvPr/>
        </p:nvCxnSpPr>
        <p:spPr bwMode="auto">
          <a:xfrm rot="16200000" flipH="1">
            <a:off x="6385719" y="3445669"/>
            <a:ext cx="138112" cy="1479550"/>
          </a:xfrm>
          <a:prstGeom prst="bentConnector2">
            <a:avLst/>
          </a:prstGeom>
          <a:noFill/>
          <a:ln w="38100">
            <a:solidFill>
              <a:schemeClr val="accent2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657600" y="4146551"/>
            <a:ext cx="1981200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两者的区别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grpSp>
        <p:nvGrpSpPr>
          <p:cNvPr id="251928" name="Group 24"/>
          <p:cNvGrpSpPr/>
          <p:nvPr/>
        </p:nvGrpSpPr>
        <p:grpSpPr bwMode="auto">
          <a:xfrm>
            <a:off x="6324600" y="2971800"/>
            <a:ext cx="2743200" cy="1143000"/>
            <a:chOff x="3024" y="1872"/>
            <a:chExt cx="1728" cy="720"/>
          </a:xfrm>
        </p:grpSpPr>
        <p:sp>
          <p:nvSpPr>
            <p:cNvPr id="112666" name="Rectangle 25"/>
            <p:cNvSpPr>
              <a:spLocks noChangeArrowheads="1"/>
            </p:cNvSpPr>
            <p:nvPr/>
          </p:nvSpPr>
          <p:spPr bwMode="auto">
            <a:xfrm>
              <a:off x="3024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67" name="Rectangle 26"/>
            <p:cNvSpPr>
              <a:spLocks noChangeArrowheads="1"/>
            </p:cNvSpPr>
            <p:nvPr/>
          </p:nvSpPr>
          <p:spPr bwMode="auto">
            <a:xfrm>
              <a:off x="4416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9215836" y="2679700"/>
            <a:ext cx="6155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区别类似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utoUpdateAnimBg="0"/>
      <p:bldP spid="251913" grpId="0" autoUpdateAnimBg="0"/>
      <p:bldP spid="251921" grpId="0" animBg="1"/>
      <p:bldP spid="251922" grpId="0" animBg="1"/>
      <p:bldP spid="251923" grpId="0" animBg="1"/>
      <p:bldP spid="251927" grpId="0" animBg="1" autoUpdateAnimBg="0"/>
      <p:bldP spid="2519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8534400" y="2133600"/>
            <a:ext cx="1828800" cy="2133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07913" y="690396"/>
            <a:ext cx="1219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097214" y="601360"/>
          <a:ext cx="5622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1" name="公式" r:id="rId1" imgW="5619750" imgH="590550" progId="Equation.3">
                  <p:embed/>
                </p:oleObj>
              </mc:Choice>
              <mc:Fallback>
                <p:oleObj name="公式" r:id="rId1" imgW="5619750" imgH="590550" progId="Equation.3">
                  <p:embed/>
                  <p:pic>
                    <p:nvPicPr>
                      <p:cNvPr id="0" name="图片 11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601360"/>
                        <a:ext cx="56229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8769350" y="612746"/>
          <a:ext cx="151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" name="公式" r:id="rId3" imgW="1504950" imgH="904875" progId="Equation.3">
                  <p:embed/>
                </p:oleObj>
              </mc:Choice>
              <mc:Fallback>
                <p:oleObj name="公式" r:id="rId3" imgW="1504950" imgH="904875" progId="Equation.3">
                  <p:embed/>
                  <p:pic>
                    <p:nvPicPr>
                      <p:cNvPr id="0" name="图片 11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350" y="612746"/>
                        <a:ext cx="151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168672" y="1526109"/>
            <a:ext cx="80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2924773" y="1377965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" name="公式" r:id="rId5" imgW="457200" imgH="904875" progId="Equation.3">
                  <p:embed/>
                </p:oleObj>
              </mc:Choice>
              <mc:Fallback>
                <p:oleObj name="公式" r:id="rId5" imgW="457200" imgH="904875" progId="Equation.3">
                  <p:embed/>
                  <p:pic>
                    <p:nvPicPr>
                      <p:cNvPr id="0" name="图片 11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773" y="1377965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/>
        </p:nvGraphicFramePr>
        <p:xfrm>
          <a:off x="2718747" y="2263502"/>
          <a:ext cx="2085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4" name="公式" r:id="rId7" imgW="2114550" imgH="590550" progId="Equation.3">
                  <p:embed/>
                </p:oleObj>
              </mc:Choice>
              <mc:Fallback>
                <p:oleObj name="公式" r:id="rId7" imgW="2114550" imgH="590550" progId="Equation.3">
                  <p:embed/>
                  <p:pic>
                    <p:nvPicPr>
                      <p:cNvPr id="0" name="图片 11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47" y="2263502"/>
                        <a:ext cx="2085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7" name="Object 9"/>
          <p:cNvGraphicFramePr>
            <a:graphicFrameLocks noChangeAspect="1"/>
          </p:cNvGraphicFramePr>
          <p:nvPr/>
        </p:nvGraphicFramePr>
        <p:xfrm>
          <a:off x="2718747" y="2858295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5" name="公式" r:id="rId9" imgW="5172075" imgH="590550" progId="Equation.3">
                  <p:embed/>
                </p:oleObj>
              </mc:Choice>
              <mc:Fallback>
                <p:oleObj name="公式" r:id="rId9" imgW="5172075" imgH="590550" progId="Equation.3">
                  <p:embed/>
                  <p:pic>
                    <p:nvPicPr>
                      <p:cNvPr id="0" name="图片 11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47" y="2858295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/>
        </p:nvGraphicFramePr>
        <p:xfrm>
          <a:off x="8720139" y="3035300"/>
          <a:ext cx="12525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6" name="公式" r:id="rId11" imgW="447675" imgH="152400" progId="Equation.3">
                  <p:embed/>
                </p:oleObj>
              </mc:Choice>
              <mc:Fallback>
                <p:oleObj name="公式" r:id="rId11" imgW="447675" imgH="152400" progId="Equation.3">
                  <p:embed/>
                  <p:pic>
                    <p:nvPicPr>
                      <p:cNvPr id="0" name="图片 11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39" y="3035300"/>
                        <a:ext cx="12525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39" name="Group 11"/>
          <p:cNvGrpSpPr/>
          <p:nvPr/>
        </p:nvGrpSpPr>
        <p:grpSpPr bwMode="auto">
          <a:xfrm>
            <a:off x="9525000" y="3394075"/>
            <a:ext cx="609600" cy="381000"/>
            <a:chOff x="4848" y="1344"/>
            <a:chExt cx="384" cy="240"/>
          </a:xfrm>
        </p:grpSpPr>
        <p:sp>
          <p:nvSpPr>
            <p:cNvPr id="113700" name="Line 12"/>
            <p:cNvSpPr>
              <a:spLocks noChangeShapeType="1"/>
            </p:cNvSpPr>
            <p:nvPr/>
          </p:nvSpPr>
          <p:spPr bwMode="auto">
            <a:xfrm flipH="1">
              <a:off x="4848" y="1344"/>
              <a:ext cx="144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1" name="Line 13"/>
            <p:cNvSpPr>
              <a:spLocks noChangeShapeType="1"/>
            </p:cNvSpPr>
            <p:nvPr/>
          </p:nvSpPr>
          <p:spPr bwMode="auto">
            <a:xfrm>
              <a:off x="4992" y="1344"/>
              <a:ext cx="240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2942" name="Object 14"/>
          <p:cNvGraphicFramePr>
            <a:graphicFrameLocks noChangeAspect="1"/>
          </p:cNvGraphicFramePr>
          <p:nvPr/>
        </p:nvGraphicFramePr>
        <p:xfrm>
          <a:off x="9372600" y="38100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7" name="公式" r:id="rId13" imgW="342900" imgH="152400" progId="Equation.3">
                  <p:embed/>
                </p:oleObj>
              </mc:Choice>
              <mc:Fallback>
                <p:oleObj name="公式" r:id="rId13" imgW="342900" imgH="152400" progId="Equation.3">
                  <p:embed/>
                  <p:pic>
                    <p:nvPicPr>
                      <p:cNvPr id="0" name="图片 11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810000"/>
                        <a:ext cx="99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3" name="Object 15"/>
          <p:cNvGraphicFramePr>
            <a:graphicFrameLocks noChangeAspect="1"/>
          </p:cNvGraphicFramePr>
          <p:nvPr/>
        </p:nvGraphicFramePr>
        <p:xfrm>
          <a:off x="9144001" y="2174875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" name="公式" r:id="rId15" imgW="114300" imgH="133350" progId="Equation.3">
                  <p:embed/>
                </p:oleObj>
              </mc:Choice>
              <mc:Fallback>
                <p:oleObj name="公式" r:id="rId15" imgW="114300" imgH="133350" progId="Equation.3">
                  <p:embed/>
                  <p:pic>
                    <p:nvPicPr>
                      <p:cNvPr id="0" name="图片 11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2174875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44" name="Group 16"/>
          <p:cNvGrpSpPr/>
          <p:nvPr/>
        </p:nvGrpSpPr>
        <p:grpSpPr bwMode="auto">
          <a:xfrm>
            <a:off x="8915400" y="2555875"/>
            <a:ext cx="838200" cy="457200"/>
            <a:chOff x="4464" y="864"/>
            <a:chExt cx="528" cy="288"/>
          </a:xfrm>
        </p:grpSpPr>
        <p:sp>
          <p:nvSpPr>
            <p:cNvPr id="113697" name="Line 17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8" name="Line 18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9" name="Line 19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2948" name="Object 20"/>
          <p:cNvGraphicFramePr>
            <a:graphicFrameLocks noChangeAspect="1"/>
          </p:cNvGraphicFramePr>
          <p:nvPr/>
        </p:nvGraphicFramePr>
        <p:xfrm>
          <a:off x="2998788" y="35877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9" name="公式" r:id="rId17" imgW="447675" imgH="904875" progId="Equation.3">
                  <p:embed/>
                </p:oleObj>
              </mc:Choice>
              <mc:Fallback>
                <p:oleObj name="公式" r:id="rId17" imgW="447675" imgH="904875" progId="Equation.3">
                  <p:embed/>
                  <p:pic>
                    <p:nvPicPr>
                      <p:cNvPr id="0" name="图片 11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5877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/>
        </p:nvGraphicFramePr>
        <p:xfrm>
          <a:off x="2743201" y="4610101"/>
          <a:ext cx="2124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0" name="公式" r:id="rId19" imgW="2085975" imgH="590550" progId="Equation.3">
                  <p:embed/>
                </p:oleObj>
              </mc:Choice>
              <mc:Fallback>
                <p:oleObj name="公式" r:id="rId19" imgW="2085975" imgH="590550" progId="Equation.3">
                  <p:embed/>
                  <p:pic>
                    <p:nvPicPr>
                      <p:cNvPr id="0" name="图片 11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610101"/>
                        <a:ext cx="21240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0" name="Object 22"/>
          <p:cNvGraphicFramePr>
            <a:graphicFrameLocks noChangeAspect="1"/>
          </p:cNvGraphicFramePr>
          <p:nvPr/>
        </p:nvGraphicFramePr>
        <p:xfrm>
          <a:off x="2822576" y="5276850"/>
          <a:ext cx="5407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" name="公式" r:id="rId21" imgW="5400675" imgH="590550" progId="Equation.3">
                  <p:embed/>
                </p:oleObj>
              </mc:Choice>
              <mc:Fallback>
                <p:oleObj name="公式" r:id="rId21" imgW="5400675" imgH="590550" progId="Equation.3">
                  <p:embed/>
                  <p:pic>
                    <p:nvPicPr>
                      <p:cNvPr id="0" name="图片 11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6" y="5276850"/>
                        <a:ext cx="54070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1" name="Object 23"/>
          <p:cNvGraphicFramePr>
            <a:graphicFrameLocks noChangeAspect="1"/>
          </p:cNvGraphicFramePr>
          <p:nvPr/>
        </p:nvGraphicFramePr>
        <p:xfrm>
          <a:off x="3427113" y="1349102"/>
          <a:ext cx="80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" name="公式" r:id="rId23" imgW="790575" imgH="904875" progId="Equation.3">
                  <p:embed/>
                </p:oleObj>
              </mc:Choice>
              <mc:Fallback>
                <p:oleObj name="公式" r:id="rId23" imgW="790575" imgH="904875" progId="Equation.3">
                  <p:embed/>
                  <p:pic>
                    <p:nvPicPr>
                      <p:cNvPr id="0" name="图片 11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113" y="1349102"/>
                        <a:ext cx="80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2" name="Object 24"/>
          <p:cNvGraphicFramePr>
            <a:graphicFrameLocks noChangeAspect="1"/>
          </p:cNvGraphicFramePr>
          <p:nvPr/>
        </p:nvGraphicFramePr>
        <p:xfrm>
          <a:off x="4264219" y="1351538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" name="公式" r:id="rId25" imgW="1400175" imgH="904875" progId="Equation.3">
                  <p:embed/>
                </p:oleObj>
              </mc:Choice>
              <mc:Fallback>
                <p:oleObj name="公式" r:id="rId25" imgW="1400175" imgH="904875" progId="Equation.3">
                  <p:embed/>
                  <p:pic>
                    <p:nvPicPr>
                      <p:cNvPr id="0" name="图片 11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219" y="1351538"/>
                        <a:ext cx="140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3" name="Object 25"/>
          <p:cNvGraphicFramePr>
            <a:graphicFrameLocks noChangeAspect="1"/>
          </p:cNvGraphicFramePr>
          <p:nvPr/>
        </p:nvGraphicFramePr>
        <p:xfrm>
          <a:off x="4827393" y="2216150"/>
          <a:ext cx="21224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" name="公式" r:id="rId27" imgW="1971675" imgH="590550" progId="Equation.3">
                  <p:embed/>
                </p:oleObj>
              </mc:Choice>
              <mc:Fallback>
                <p:oleObj name="公式" r:id="rId27" imgW="1971675" imgH="590550" progId="Equation.3">
                  <p:embed/>
                  <p:pic>
                    <p:nvPicPr>
                      <p:cNvPr id="0" name="图片 11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393" y="2216150"/>
                        <a:ext cx="21224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4" name="Object 26"/>
          <p:cNvGraphicFramePr>
            <a:graphicFrameLocks noChangeAspect="1"/>
          </p:cNvGraphicFramePr>
          <p:nvPr/>
        </p:nvGraphicFramePr>
        <p:xfrm>
          <a:off x="3521075" y="3673475"/>
          <a:ext cx="80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" name="公式" r:id="rId29" imgW="790575" imgH="904875" progId="Equation.3">
                  <p:embed/>
                </p:oleObj>
              </mc:Choice>
              <mc:Fallback>
                <p:oleObj name="公式" r:id="rId29" imgW="790575" imgH="904875" progId="Equation.3">
                  <p:embed/>
                  <p:pic>
                    <p:nvPicPr>
                      <p:cNvPr id="0" name="图片 11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673475"/>
                        <a:ext cx="80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5" name="Object 27"/>
          <p:cNvGraphicFramePr>
            <a:graphicFrameLocks noChangeAspect="1"/>
          </p:cNvGraphicFramePr>
          <p:nvPr/>
        </p:nvGraphicFramePr>
        <p:xfrm>
          <a:off x="4318000" y="3622675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" name="公式" r:id="rId31" imgW="1400175" imgH="904875" progId="Equation.3">
                  <p:embed/>
                </p:oleObj>
              </mc:Choice>
              <mc:Fallback>
                <p:oleObj name="公式" r:id="rId31" imgW="1400175" imgH="904875" progId="Equation.3">
                  <p:embed/>
                  <p:pic>
                    <p:nvPicPr>
                      <p:cNvPr id="0" name="图片 11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622675"/>
                        <a:ext cx="140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6" name="Object 28"/>
          <p:cNvGraphicFramePr>
            <a:graphicFrameLocks noChangeAspect="1"/>
          </p:cNvGraphicFramePr>
          <p:nvPr/>
        </p:nvGraphicFramePr>
        <p:xfrm>
          <a:off x="4852988" y="4616450"/>
          <a:ext cx="196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7" name="公式" r:id="rId33" imgW="1962150" imgH="590550" progId="Equation.3">
                  <p:embed/>
                </p:oleObj>
              </mc:Choice>
              <mc:Fallback>
                <p:oleObj name="公式" r:id="rId33" imgW="1962150" imgH="590550" progId="Equation.3">
                  <p:embed/>
                  <p:pic>
                    <p:nvPicPr>
                      <p:cNvPr id="0" name="图片 11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616450"/>
                        <a:ext cx="196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7" name="Object 29"/>
          <p:cNvGraphicFramePr>
            <a:graphicFrameLocks noChangeAspect="1"/>
          </p:cNvGraphicFramePr>
          <p:nvPr/>
        </p:nvGraphicFramePr>
        <p:xfrm>
          <a:off x="6870315" y="239759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8" name="公式" r:id="rId35" imgW="1314450" imgH="381000" progId="Equation.3">
                  <p:embed/>
                </p:oleObj>
              </mc:Choice>
              <mc:Fallback>
                <p:oleObj name="公式" r:id="rId35" imgW="1314450" imgH="381000" progId="Equation.3">
                  <p:embed/>
                  <p:pic>
                    <p:nvPicPr>
                      <p:cNvPr id="0" name="图片 11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315" y="239759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8" name="Object 30"/>
          <p:cNvGraphicFramePr>
            <a:graphicFrameLocks noChangeAspect="1"/>
          </p:cNvGraphicFramePr>
          <p:nvPr/>
        </p:nvGraphicFramePr>
        <p:xfrm>
          <a:off x="6800850" y="4654550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9" name="公式" r:id="rId37" imgW="1295400" imgH="495300" progId="Equation.3">
                  <p:embed/>
                </p:oleObj>
              </mc:Choice>
              <mc:Fallback>
                <p:oleObj name="公式" r:id="rId37" imgW="1295400" imgH="495300" progId="Equation.3">
                  <p:embed/>
                  <p:pic>
                    <p:nvPicPr>
                      <p:cNvPr id="0" name="图片 11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4654550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nimBg="1"/>
      <p:bldP spid="252934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1087" y="667174"/>
            <a:ext cx="2133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3231945" y="718739"/>
          <a:ext cx="2035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" name="公式" r:id="rId1" imgW="2000250" imgH="381000" progId="Equation.3">
                  <p:embed/>
                </p:oleObj>
              </mc:Choice>
              <mc:Fallback>
                <p:oleObj name="公式" r:id="rId1" imgW="2000250" imgH="381000" progId="Equation.3">
                  <p:embed/>
                  <p:pic>
                    <p:nvPicPr>
                      <p:cNvPr id="0" name="图片 1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945" y="718739"/>
                        <a:ext cx="2035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557543" y="491861"/>
          <a:ext cx="5445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Equation" r:id="rId3" imgW="533400" imgH="914400" progId="Equation.3">
                  <p:embed/>
                </p:oleObj>
              </mc:Choice>
              <mc:Fallback>
                <p:oleObj name="Equation" r:id="rId3" imgW="533400" imgH="914400" progId="Equation.3">
                  <p:embed/>
                  <p:pic>
                    <p:nvPicPr>
                      <p:cNvPr id="0" name="图片 12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543" y="491861"/>
                        <a:ext cx="54451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9464675" y="17526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" name="Equation" r:id="rId5" imgW="209550" imgH="209550" progId="Equation.3">
                  <p:embed/>
                </p:oleObj>
              </mc:Choice>
              <mc:Fallback>
                <p:oleObj name="Equation" r:id="rId5" imgW="209550" imgH="209550" progId="Equation.3">
                  <p:embed/>
                  <p:pic>
                    <p:nvPicPr>
                      <p:cNvPr id="0" name="图片 1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17526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58" name="Group 6"/>
          <p:cNvGrpSpPr/>
          <p:nvPr/>
        </p:nvGrpSpPr>
        <p:grpSpPr bwMode="auto">
          <a:xfrm>
            <a:off x="9144000" y="2022475"/>
            <a:ext cx="914400" cy="381000"/>
            <a:chOff x="4464" y="1200"/>
            <a:chExt cx="576" cy="240"/>
          </a:xfrm>
        </p:grpSpPr>
        <p:grpSp>
          <p:nvGrpSpPr>
            <p:cNvPr id="114724" name="Group 7"/>
            <p:cNvGrpSpPr/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114726" name="Line 8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27" name="Line 9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25" name="Line 10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9004300" y="2403475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" name="Equation" r:id="rId7" imgW="1200150" imgH="342900" progId="Equation.3">
                  <p:embed/>
                </p:oleObj>
              </mc:Choice>
              <mc:Fallback>
                <p:oleObj name="Equation" r:id="rId7" imgW="1200150" imgH="342900" progId="Equation.3">
                  <p:embed/>
                  <p:pic>
                    <p:nvPicPr>
                      <p:cNvPr id="0" name="图片 12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2403475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9144000" y="278447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>
            <a:off x="9639300" y="278447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3966" name="Object 14"/>
          <p:cNvGraphicFramePr>
            <a:graphicFrameLocks noChangeAspect="1"/>
          </p:cNvGraphicFramePr>
          <p:nvPr/>
        </p:nvGraphicFramePr>
        <p:xfrm>
          <a:off x="9601200" y="3190875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" name="Equation" r:id="rId9" imgW="142875" imgH="266700" progId="Equation.3">
                  <p:embed/>
                </p:oleObj>
              </mc:Choice>
              <mc:Fallback>
                <p:oleObj name="Equation" r:id="rId9" imgW="142875" imgH="266700" progId="Equation.3">
                  <p:embed/>
                  <p:pic>
                    <p:nvPicPr>
                      <p:cNvPr id="0" name="图片 12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3190875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7" name="Object 15"/>
          <p:cNvGraphicFramePr>
            <a:graphicFrameLocks noChangeAspect="1"/>
          </p:cNvGraphicFramePr>
          <p:nvPr/>
        </p:nvGraphicFramePr>
        <p:xfrm>
          <a:off x="9067800" y="3190875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name="Equation" r:id="rId11" imgW="142875" imgH="266700" progId="Equation.3">
                  <p:embed/>
                </p:oleObj>
              </mc:Choice>
              <mc:Fallback>
                <p:oleObj name="Equation" r:id="rId11" imgW="142875" imgH="266700" progId="Equation.3">
                  <p:embed/>
                  <p:pic>
                    <p:nvPicPr>
                      <p:cNvPr id="0" name="图片 12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190875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/>
        </p:nvGraphicFramePr>
        <p:xfrm>
          <a:off x="3120041" y="1515716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" name="公式" r:id="rId13" imgW="400050" imgH="904875" progId="Equation.3">
                  <p:embed/>
                </p:oleObj>
              </mc:Choice>
              <mc:Fallback>
                <p:oleObj name="公式" r:id="rId13" imgW="400050" imgH="904875" progId="Equation.3">
                  <p:embed/>
                  <p:pic>
                    <p:nvPicPr>
                      <p:cNvPr id="0" name="图片 12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41" y="1515716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9" name="Object 17"/>
          <p:cNvGraphicFramePr>
            <a:graphicFrameLocks noChangeAspect="1"/>
          </p:cNvGraphicFramePr>
          <p:nvPr/>
        </p:nvGraphicFramePr>
        <p:xfrm>
          <a:off x="3614738" y="2308172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公式" r:id="rId15" imgW="838200" imgH="495300" progId="Equation.3">
                  <p:embed/>
                </p:oleObj>
              </mc:Choice>
              <mc:Fallback>
                <p:oleObj name="公式" r:id="rId15" imgW="838200" imgH="495300" progId="Equation.3">
                  <p:embed/>
                  <p:pic>
                    <p:nvPicPr>
                      <p:cNvPr id="0" name="图片 12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308172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0" name="Object 18"/>
          <p:cNvGraphicFramePr>
            <a:graphicFrameLocks noChangeAspect="1"/>
          </p:cNvGraphicFramePr>
          <p:nvPr/>
        </p:nvGraphicFramePr>
        <p:xfrm>
          <a:off x="3614738" y="3043131"/>
          <a:ext cx="342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公式" r:id="rId17" imgW="3419475" imgH="495300" progId="Equation.3">
                  <p:embed/>
                </p:oleObj>
              </mc:Choice>
              <mc:Fallback>
                <p:oleObj name="公式" r:id="rId17" imgW="3419475" imgH="495300" progId="Equation.3">
                  <p:embed/>
                  <p:pic>
                    <p:nvPicPr>
                      <p:cNvPr id="0" name="图片 12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043131"/>
                        <a:ext cx="342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1" name="Object 19"/>
          <p:cNvGraphicFramePr>
            <a:graphicFrameLocks noChangeAspect="1"/>
          </p:cNvGraphicFramePr>
          <p:nvPr/>
        </p:nvGraphicFramePr>
        <p:xfrm>
          <a:off x="3639740" y="1503950"/>
          <a:ext cx="133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公式" r:id="rId19" imgW="1323975" imgH="904875" progId="Equation.3">
                  <p:embed/>
                </p:oleObj>
              </mc:Choice>
              <mc:Fallback>
                <p:oleObj name="公式" r:id="rId19" imgW="1323975" imgH="904875" progId="Equation.3">
                  <p:embed/>
                  <p:pic>
                    <p:nvPicPr>
                      <p:cNvPr id="0" name="图片 12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740" y="1503950"/>
                        <a:ext cx="133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2" name="Object 20"/>
          <p:cNvGraphicFramePr>
            <a:graphicFrameLocks noChangeAspect="1"/>
          </p:cNvGraphicFramePr>
          <p:nvPr/>
        </p:nvGraphicFramePr>
        <p:xfrm>
          <a:off x="5082381" y="1473771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公式" r:id="rId21" imgW="1257300" imgH="904875" progId="Equation.3">
                  <p:embed/>
                </p:oleObj>
              </mc:Choice>
              <mc:Fallback>
                <p:oleObj name="公式" r:id="rId21" imgW="1257300" imgH="904875" progId="Equation.3">
                  <p:embed/>
                  <p:pic>
                    <p:nvPicPr>
                      <p:cNvPr id="0" name="图片 12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81" y="1473771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3" name="Object 21"/>
          <p:cNvGraphicFramePr>
            <a:graphicFrameLocks noChangeAspect="1"/>
          </p:cNvGraphicFramePr>
          <p:nvPr/>
        </p:nvGraphicFramePr>
        <p:xfrm>
          <a:off x="6437245" y="148716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公式" r:id="rId23" imgW="676275" imgH="904875" progId="Equation.3">
                  <p:embed/>
                </p:oleObj>
              </mc:Choice>
              <mc:Fallback>
                <p:oleObj name="公式" r:id="rId23" imgW="676275" imgH="904875" progId="Equation.3">
                  <p:embed/>
                  <p:pic>
                    <p:nvPicPr>
                      <p:cNvPr id="0" name="图片 12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245" y="1487160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Text Box 22"/>
          <p:cNvSpPr txBox="1">
            <a:spLocks noChangeArrowheads="1"/>
          </p:cNvSpPr>
          <p:nvPr/>
        </p:nvSpPr>
        <p:spPr bwMode="auto">
          <a:xfrm>
            <a:off x="8028878" y="65920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求全导数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14707" name="Object 23"/>
          <p:cNvGraphicFramePr>
            <a:graphicFrameLocks noChangeAspect="1"/>
          </p:cNvGraphicFramePr>
          <p:nvPr/>
        </p:nvGraphicFramePr>
        <p:xfrm>
          <a:off x="5400840" y="599774"/>
          <a:ext cx="10302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公式" r:id="rId25" imgW="1009650" imgH="495300" progId="Equation.3">
                  <p:embed/>
                </p:oleObj>
              </mc:Choice>
              <mc:Fallback>
                <p:oleObj name="公式" r:id="rId25" imgW="1009650" imgH="495300" progId="Equation.3">
                  <p:embed/>
                  <p:pic>
                    <p:nvPicPr>
                      <p:cNvPr id="0" name="图片 12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840" y="599774"/>
                        <a:ext cx="10302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4"/>
          <p:cNvGraphicFramePr>
            <a:graphicFrameLocks noChangeAspect="1"/>
          </p:cNvGraphicFramePr>
          <p:nvPr/>
        </p:nvGraphicFramePr>
        <p:xfrm>
          <a:off x="6597650" y="763587"/>
          <a:ext cx="1339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公式" r:id="rId27" imgW="1314450" imgH="342900" progId="Equation.3">
                  <p:embed/>
                </p:oleObj>
              </mc:Choice>
              <mc:Fallback>
                <p:oleObj name="公式" r:id="rId27" imgW="1314450" imgH="342900" progId="Equation.3">
                  <p:embed/>
                  <p:pic>
                    <p:nvPicPr>
                      <p:cNvPr id="0" name="图片 12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763587"/>
                        <a:ext cx="1339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2088464" y="165085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53978" name="Object 26"/>
          <p:cNvGraphicFramePr>
            <a:graphicFrameLocks noChangeAspect="1"/>
          </p:cNvGraphicFramePr>
          <p:nvPr/>
        </p:nvGraphicFramePr>
        <p:xfrm>
          <a:off x="4416426" y="2415435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公式" r:id="rId29" imgW="1123950" imgH="304800" progId="Equation.3">
                  <p:embed/>
                </p:oleObj>
              </mc:Choice>
              <mc:Fallback>
                <p:oleObj name="公式" r:id="rId29" imgW="1123950" imgH="304800" progId="Equation.3">
                  <p:embed/>
                  <p:pic>
                    <p:nvPicPr>
                      <p:cNvPr id="0" name="图片 12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415435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9" name="Object 27"/>
          <p:cNvGraphicFramePr>
            <a:graphicFrameLocks noChangeAspect="1"/>
          </p:cNvGraphicFramePr>
          <p:nvPr/>
        </p:nvGraphicFramePr>
        <p:xfrm>
          <a:off x="5584893" y="2444750"/>
          <a:ext cx="939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公式" r:id="rId31" imgW="933450" imgH="266700" progId="Equation.3">
                  <p:embed/>
                </p:oleObj>
              </mc:Choice>
              <mc:Fallback>
                <p:oleObj name="公式" r:id="rId31" imgW="933450" imgH="266700" progId="Equation.3">
                  <p:embed/>
                  <p:pic>
                    <p:nvPicPr>
                      <p:cNvPr id="0" name="图片 12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93" y="2444750"/>
                        <a:ext cx="939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2178050" y="3886200"/>
            <a:ext cx="8119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注意：</a:t>
            </a:r>
            <a:r>
              <a:rPr lang="zh-CN" altLang="en-US" sz="2800" b="1">
                <a:ea typeface="楷体_GB2312" pitchFamily="49" charset="-122"/>
              </a:rPr>
              <a:t>多元抽象复合函数求导在偏微分方程变形与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8839200" y="1600200"/>
            <a:ext cx="15240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3989" name="Text Box 37"/>
          <p:cNvSpPr txBox="1">
            <a:spLocks noChangeArrowheads="1"/>
          </p:cNvSpPr>
          <p:nvPr/>
        </p:nvSpPr>
        <p:spPr bwMode="auto">
          <a:xfrm>
            <a:off x="1812926" y="4432300"/>
            <a:ext cx="4241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验证解的问题中经常遇到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53990" name="Text Box 38"/>
          <p:cNvSpPr txBox="1">
            <a:spLocks noChangeArrowheads="1"/>
          </p:cNvSpPr>
          <p:nvPr/>
        </p:nvSpPr>
        <p:spPr bwMode="auto">
          <a:xfrm>
            <a:off x="5943601" y="4419600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下列两个例题有助于掌握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53991" name="Text Box 39"/>
          <p:cNvSpPr txBox="1">
            <a:spLocks noChangeArrowheads="1"/>
          </p:cNvSpPr>
          <p:nvPr/>
        </p:nvSpPr>
        <p:spPr bwMode="auto">
          <a:xfrm>
            <a:off x="1828801" y="5029200"/>
            <a:ext cx="6405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这方面问题的求导技巧与常用导数符号</a:t>
            </a:r>
            <a:r>
              <a:rPr lang="en-US" altLang="zh-CN" sz="2800" b="1">
                <a:ea typeface="楷体_GB2312" pitchFamily="49" charset="-122"/>
              </a:rPr>
              <a:t>.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3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4" grpId="0" animBg="1"/>
      <p:bldP spid="253965" grpId="0" animBg="1"/>
      <p:bldP spid="253977" grpId="0" autoUpdateAnimBg="0"/>
      <p:bldP spid="253980" grpId="0" autoUpdateAnimBg="0" build="p"/>
      <p:bldP spid="253981" grpId="0" animBg="1"/>
      <p:bldP spid="253989" grpId="0" autoUpdateAnimBg="0" build="p"/>
      <p:bldP spid="253990" grpId="0" autoUpdateAnimBg="0" build="p"/>
      <p:bldP spid="253991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Line 2"/>
          <p:cNvSpPr>
            <a:spLocks noChangeShapeType="1"/>
          </p:cNvSpPr>
          <p:nvPr/>
        </p:nvSpPr>
        <p:spPr bwMode="auto">
          <a:xfrm>
            <a:off x="2209800" y="5334000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573338" y="56642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为简便起见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引入记号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6230938" y="5359400"/>
          <a:ext cx="3675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Equation" r:id="rId1" imgW="3676650" imgH="1028700" progId="Equation.3">
                  <p:embed/>
                </p:oleObj>
              </mc:Choice>
              <mc:Fallback>
                <p:oleObj name="Equation" r:id="rId1" imgW="3676650" imgH="1028700" progId="Equation.3">
                  <p:embed/>
                  <p:pic>
                    <p:nvPicPr>
                      <p:cNvPr id="0" name="图片 13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5359400"/>
                        <a:ext cx="36750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3683000" y="4064000"/>
          <a:ext cx="297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公式" r:id="rId3" imgW="2962275" imgH="409575" progId="Equation.3">
                  <p:embed/>
                </p:oleObj>
              </mc:Choice>
              <mc:Fallback>
                <p:oleObj name="公式" r:id="rId3" imgW="2962275" imgH="409575" progId="Equation.3">
                  <p:embed/>
                  <p:pic>
                    <p:nvPicPr>
                      <p:cNvPr id="0" name="图片 13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64000"/>
                        <a:ext cx="297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62400" y="4495800"/>
            <a:ext cx="2667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3962400" y="4495800"/>
            <a:ext cx="2667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7772400" y="1156218"/>
            <a:ext cx="2590800" cy="2286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070919" y="358469"/>
            <a:ext cx="19050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629400" y="4572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具有二阶连续偏导数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3327400" y="51435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公式" r:id="rId5" imgW="3276600" imgH="381000" progId="Equation.3">
                  <p:embed/>
                </p:oleObj>
              </mc:Choice>
              <mc:Fallback>
                <p:oleObj name="公式" r:id="rId5" imgW="3276600" imgH="381000" progId="Equation.3">
                  <p:embed/>
                  <p:pic>
                    <p:nvPicPr>
                      <p:cNvPr id="0" name="图片 13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1435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208213" y="119697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2782888" y="981075"/>
          <a:ext cx="165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公式" r:id="rId7" imgW="1638300" imgH="981075" progId="Equation.3">
                  <p:embed/>
                </p:oleObj>
              </mc:Choice>
              <mc:Fallback>
                <p:oleObj name="公式" r:id="rId7" imgW="1638300" imgH="981075" progId="Equation.3">
                  <p:embed/>
                  <p:pic>
                    <p:nvPicPr>
                      <p:cNvPr id="0" name="图片 13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981075"/>
                        <a:ext cx="165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2133600" y="2014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令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4991" name="Object 15"/>
          <p:cNvGraphicFramePr>
            <a:graphicFrameLocks noChangeAspect="1"/>
          </p:cNvGraphicFramePr>
          <p:nvPr/>
        </p:nvGraphicFramePr>
        <p:xfrm>
          <a:off x="3257551" y="2184400"/>
          <a:ext cx="33496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6" name="公式" r:id="rId9" imgW="3343275" imgH="323850" progId="Equation.3">
                  <p:embed/>
                </p:oleObj>
              </mc:Choice>
              <mc:Fallback>
                <p:oleObj name="公式" r:id="rId9" imgW="3343275" imgH="323850" progId="Equation.3">
                  <p:embed/>
                  <p:pic>
                    <p:nvPicPr>
                      <p:cNvPr id="0" name="图片 13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184400"/>
                        <a:ext cx="33496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2" name="Object 16"/>
          <p:cNvGraphicFramePr>
            <a:graphicFrameLocks noChangeAspect="1"/>
          </p:cNvGraphicFramePr>
          <p:nvPr/>
        </p:nvGraphicFramePr>
        <p:xfrm>
          <a:off x="3130550" y="3117850"/>
          <a:ext cx="55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" name="公式" r:id="rId11" imgW="552450" imgH="904875" progId="Equation.3">
                  <p:embed/>
                </p:oleObj>
              </mc:Choice>
              <mc:Fallback>
                <p:oleObj name="公式" r:id="rId11" imgW="552450" imgH="904875" progId="Equation.3">
                  <p:embed/>
                  <p:pic>
                    <p:nvPicPr>
                      <p:cNvPr id="0" name="图片 13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117850"/>
                        <a:ext cx="55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3" name="Object 17"/>
          <p:cNvGraphicFramePr>
            <a:graphicFrameLocks noChangeAspect="1"/>
          </p:cNvGraphicFramePr>
          <p:nvPr/>
        </p:nvGraphicFramePr>
        <p:xfrm>
          <a:off x="8759790" y="1377403"/>
          <a:ext cx="340867" cy="29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" name="Equation" r:id="rId13" imgW="3962400" imgH="3352800" progId="Equation.DSMT4">
                  <p:embed/>
                </p:oleObj>
              </mc:Choice>
              <mc:Fallback>
                <p:oleObj name="Equation" r:id="rId13" imgW="3962400" imgH="3352800" progId="Equation.DSMT4">
                  <p:embed/>
                  <p:pic>
                    <p:nvPicPr>
                      <p:cNvPr id="0" name="图片 13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790" y="1377403"/>
                        <a:ext cx="340867" cy="290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94" name="Group 18"/>
          <p:cNvGrpSpPr/>
          <p:nvPr/>
        </p:nvGrpSpPr>
        <p:grpSpPr bwMode="auto">
          <a:xfrm>
            <a:off x="8686800" y="1676400"/>
            <a:ext cx="609600" cy="381000"/>
            <a:chOff x="4656" y="2688"/>
            <a:chExt cx="384" cy="240"/>
          </a:xfrm>
        </p:grpSpPr>
        <p:sp>
          <p:nvSpPr>
            <p:cNvPr id="115765" name="Line 19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6" name="Line 20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8417720" y="2098640"/>
          <a:ext cx="1169987" cy="39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" name="Equation" r:id="rId15" imgW="12192000" imgH="3962400" progId="Equation.DSMT4">
                  <p:embed/>
                </p:oleObj>
              </mc:Choice>
              <mc:Fallback>
                <p:oleObj name="Equation" r:id="rId15" imgW="12192000" imgH="3962400" progId="Equation.DSMT4">
                  <p:embed/>
                  <p:pic>
                    <p:nvPicPr>
                      <p:cNvPr id="0" name="图片 13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20" y="2098640"/>
                        <a:ext cx="1169987" cy="399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98" name="Group 22"/>
          <p:cNvGrpSpPr/>
          <p:nvPr/>
        </p:nvGrpSpPr>
        <p:grpSpPr bwMode="auto">
          <a:xfrm>
            <a:off x="8077200" y="2438400"/>
            <a:ext cx="838200" cy="457200"/>
            <a:chOff x="4464" y="864"/>
            <a:chExt cx="528" cy="288"/>
          </a:xfrm>
        </p:grpSpPr>
        <p:sp>
          <p:nvSpPr>
            <p:cNvPr id="115762" name="Line 23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3" name="Line 24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4" name="Line 25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5002" name="Group 26"/>
          <p:cNvGrpSpPr/>
          <p:nvPr/>
        </p:nvGrpSpPr>
        <p:grpSpPr bwMode="auto">
          <a:xfrm>
            <a:off x="9144000" y="2438400"/>
            <a:ext cx="838200" cy="457200"/>
            <a:chOff x="4464" y="864"/>
            <a:chExt cx="528" cy="288"/>
          </a:xfrm>
        </p:grpSpPr>
        <p:sp>
          <p:nvSpPr>
            <p:cNvPr id="115759" name="Line 27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0" name="Line 28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1" name="Line 29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5006" name="Object 30"/>
          <p:cNvGraphicFramePr>
            <a:graphicFrameLocks noChangeAspect="1"/>
          </p:cNvGraphicFramePr>
          <p:nvPr/>
        </p:nvGraphicFramePr>
        <p:xfrm>
          <a:off x="7898692" y="2942378"/>
          <a:ext cx="1119016" cy="43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0" name="Equation" r:id="rId17" imgW="10972800" imgH="3962400" progId="Equation.DSMT4">
                  <p:embed/>
                </p:oleObj>
              </mc:Choice>
              <mc:Fallback>
                <p:oleObj name="Equation" r:id="rId17" imgW="10972800" imgH="3962400" progId="Equation.DSMT4">
                  <p:embed/>
                  <p:pic>
                    <p:nvPicPr>
                      <p:cNvPr id="0" name="图片 13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692" y="2942378"/>
                        <a:ext cx="1119016" cy="43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/>
        </p:nvGraphicFramePr>
        <p:xfrm>
          <a:off x="9066402" y="2971800"/>
          <a:ext cx="1073698" cy="40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" name="Equation" r:id="rId19" imgW="10972800" imgH="3962400" progId="Equation.DSMT4">
                  <p:embed/>
                </p:oleObj>
              </mc:Choice>
              <mc:Fallback>
                <p:oleObj name="Equation" r:id="rId19" imgW="10972800" imgH="3962400" progId="Equation.DSMT4">
                  <p:embed/>
                  <p:pic>
                    <p:nvPicPr>
                      <p:cNvPr id="0" name="图片 13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402" y="2971800"/>
                        <a:ext cx="1073698" cy="40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8" name="Object 32"/>
          <p:cNvGraphicFramePr>
            <a:graphicFrameLocks noChangeAspect="1"/>
          </p:cNvGraphicFramePr>
          <p:nvPr/>
        </p:nvGraphicFramePr>
        <p:xfrm>
          <a:off x="3238500" y="259715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" name="公式" r:id="rId21" imgW="1714500" imgH="381000" progId="Equation.3">
                  <p:embed/>
                </p:oleObj>
              </mc:Choice>
              <mc:Fallback>
                <p:oleObj name="公式" r:id="rId21" imgW="1714500" imgH="381000" progId="Equation.3">
                  <p:embed/>
                  <p:pic>
                    <p:nvPicPr>
                      <p:cNvPr id="0" name="图片 13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59715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9" name="Object 33"/>
          <p:cNvGraphicFramePr>
            <a:graphicFrameLocks noChangeAspect="1"/>
          </p:cNvGraphicFramePr>
          <p:nvPr/>
        </p:nvGraphicFramePr>
        <p:xfrm>
          <a:off x="3670300" y="337820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3" name="公式" r:id="rId23" imgW="990600" imgH="409575" progId="Equation.3">
                  <p:embed/>
                </p:oleObj>
              </mc:Choice>
              <mc:Fallback>
                <p:oleObj name="公式" r:id="rId23" imgW="990600" imgH="409575" progId="Equation.3">
                  <p:embed/>
                  <p:pic>
                    <p:nvPicPr>
                      <p:cNvPr id="0" name="图片 13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37820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0" name="Object 34"/>
          <p:cNvGraphicFramePr>
            <a:graphicFrameLocks noChangeAspect="1"/>
          </p:cNvGraphicFramePr>
          <p:nvPr/>
        </p:nvGraphicFramePr>
        <p:xfrm>
          <a:off x="4768850" y="3373438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4" name="公式" r:id="rId25" imgW="1238250" imgH="409575" progId="Equation.3">
                  <p:embed/>
                </p:oleObj>
              </mc:Choice>
              <mc:Fallback>
                <p:oleObj name="公式" r:id="rId25" imgW="1238250" imgH="409575" progId="Equation.3">
                  <p:embed/>
                  <p:pic>
                    <p:nvPicPr>
                      <p:cNvPr id="0" name="图片 13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373438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1" name="Object 35"/>
          <p:cNvGraphicFramePr>
            <a:graphicFrameLocks noChangeAspect="1"/>
          </p:cNvGraphicFramePr>
          <p:nvPr/>
        </p:nvGraphicFramePr>
        <p:xfrm>
          <a:off x="6724650" y="4064000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5" name="公式" r:id="rId27" imgW="3419475" imgH="409575" progId="Equation.3">
                  <p:embed/>
                </p:oleObj>
              </mc:Choice>
              <mc:Fallback>
                <p:oleObj name="公式" r:id="rId27" imgW="3419475" imgH="409575" progId="Equation.3">
                  <p:embed/>
                  <p:pic>
                    <p:nvPicPr>
                      <p:cNvPr id="0" name="图片 13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4064000"/>
                        <a:ext cx="342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6629400" y="1995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2133600" y="5257800"/>
            <a:ext cx="8153400" cy="10668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5014" name="Object 38"/>
          <p:cNvGraphicFramePr>
            <a:graphicFrameLocks noChangeAspect="1"/>
          </p:cNvGraphicFramePr>
          <p:nvPr/>
        </p:nvGraphicFramePr>
        <p:xfrm>
          <a:off x="2554288" y="4508500"/>
          <a:ext cx="825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6" name="公式" r:id="rId29" imgW="819150" imgH="981075" progId="Equation.3">
                  <p:embed/>
                </p:oleObj>
              </mc:Choice>
              <mc:Fallback>
                <p:oleObj name="公式" r:id="rId29" imgW="819150" imgH="981075" progId="Equation.3">
                  <p:embed/>
                  <p:pic>
                    <p:nvPicPr>
                      <p:cNvPr id="0" name="图片 13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508500"/>
                        <a:ext cx="825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5" name="Object 39"/>
          <p:cNvGraphicFramePr>
            <a:graphicFrameLocks noChangeAspect="1"/>
          </p:cNvGraphicFramePr>
          <p:nvPr/>
        </p:nvGraphicFramePr>
        <p:xfrm>
          <a:off x="3430588" y="4826000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7" name="公式" r:id="rId31" imgW="1123950" imgH="409575" progId="Equation.3">
                  <p:embed/>
                </p:oleObj>
              </mc:Choice>
              <mc:Fallback>
                <p:oleObj name="公式" r:id="rId31" imgW="1123950" imgH="409575" progId="Equation.3">
                  <p:embed/>
                  <p:pic>
                    <p:nvPicPr>
                      <p:cNvPr id="0" name="图片 13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4826000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6" name="Object 40"/>
          <p:cNvGraphicFramePr>
            <a:graphicFrameLocks noChangeAspect="1"/>
          </p:cNvGraphicFramePr>
          <p:nvPr/>
        </p:nvGraphicFramePr>
        <p:xfrm>
          <a:off x="3429001" y="5499100"/>
          <a:ext cx="5343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8" name="公式" r:id="rId33" imgW="5334000" imgH="495300" progId="Equation.3">
                  <p:embed/>
                </p:oleObj>
              </mc:Choice>
              <mc:Fallback>
                <p:oleObj name="公式" r:id="rId33" imgW="5334000" imgH="495300" progId="Equation.3">
                  <p:embed/>
                  <p:pic>
                    <p:nvPicPr>
                      <p:cNvPr id="0" name="图片 13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499100"/>
                        <a:ext cx="5343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7" name="Object 41"/>
          <p:cNvGraphicFramePr>
            <a:graphicFrameLocks noChangeAspect="1"/>
          </p:cNvGraphicFramePr>
          <p:nvPr/>
        </p:nvGraphicFramePr>
        <p:xfrm>
          <a:off x="4543425" y="482600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" name="公式" r:id="rId35" imgW="1409700" imgH="409575" progId="Equation.3">
                  <p:embed/>
                </p:oleObj>
              </mc:Choice>
              <mc:Fallback>
                <p:oleObj name="公式" r:id="rId35" imgW="1409700" imgH="409575" progId="Equation.3">
                  <p:embed/>
                  <p:pic>
                    <p:nvPicPr>
                      <p:cNvPr id="0" name="图片 13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82600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8" name="Object 42"/>
          <p:cNvGraphicFramePr>
            <a:graphicFrameLocks noChangeAspect="1"/>
          </p:cNvGraphicFramePr>
          <p:nvPr/>
        </p:nvGraphicFramePr>
        <p:xfrm>
          <a:off x="6059488" y="48514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0" name="公式" r:id="rId37" imgW="904875" imgH="409575" progId="Equation.3">
                  <p:embed/>
                </p:oleObj>
              </mc:Choice>
              <mc:Fallback>
                <p:oleObj name="公式" r:id="rId37" imgW="904875" imgH="409575" progId="Equation.3">
                  <p:embed/>
                  <p:pic>
                    <p:nvPicPr>
                      <p:cNvPr id="0" name="图片 13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8514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9" name="Object 43"/>
          <p:cNvGraphicFramePr>
            <a:graphicFrameLocks noChangeAspect="1"/>
          </p:cNvGraphicFramePr>
          <p:nvPr/>
        </p:nvGraphicFramePr>
        <p:xfrm>
          <a:off x="7073900" y="488315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1" name="公式" r:id="rId39" imgW="3200400" imgH="371475" progId="Equation.3">
                  <p:embed/>
                </p:oleObj>
              </mc:Choice>
              <mc:Fallback>
                <p:oleObj name="公式" r:id="rId39" imgW="3200400" imgH="371475" progId="Equation.3">
                  <p:embed/>
                  <p:pic>
                    <p:nvPicPr>
                      <p:cNvPr id="0" name="图片 14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88315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0" name="Object 44"/>
          <p:cNvGraphicFramePr>
            <a:graphicFrameLocks noChangeAspect="1"/>
          </p:cNvGraphicFramePr>
          <p:nvPr/>
        </p:nvGraphicFramePr>
        <p:xfrm>
          <a:off x="7912100" y="48514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2" name="公式" r:id="rId41" imgW="838200" imgH="409575" progId="Equation.3">
                  <p:embed/>
                </p:oleObj>
              </mc:Choice>
              <mc:Fallback>
                <p:oleObj name="公式" r:id="rId41" imgW="838200" imgH="409575" progId="Equation.3">
                  <p:embed/>
                  <p:pic>
                    <p:nvPicPr>
                      <p:cNvPr id="0" name="图片 14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485140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1" name="Object 45"/>
          <p:cNvGraphicFramePr>
            <a:graphicFrameLocks noChangeAspect="1"/>
          </p:cNvGraphicFramePr>
          <p:nvPr/>
        </p:nvGraphicFramePr>
        <p:xfrm>
          <a:off x="8747392" y="4783939"/>
          <a:ext cx="1504971" cy="54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3" name="Equation" r:id="rId43" imgW="15240000" imgH="5486400" progId="Equation.DSMT4">
                  <p:embed/>
                </p:oleObj>
              </mc:Choice>
              <mc:Fallback>
                <p:oleObj name="Equation" r:id="rId43" imgW="15240000" imgH="5486400" progId="Equation.DSMT4">
                  <p:embed/>
                  <p:pic>
                    <p:nvPicPr>
                      <p:cNvPr id="0" name="图片 14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392" y="4783939"/>
                        <a:ext cx="1504971" cy="546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2" name="Object 46"/>
          <p:cNvGraphicFramePr>
            <a:graphicFrameLocks noChangeAspect="1"/>
          </p:cNvGraphicFramePr>
          <p:nvPr/>
        </p:nvGraphicFramePr>
        <p:xfrm>
          <a:off x="9067800" y="1229721"/>
          <a:ext cx="1106933" cy="50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4" name="Equation" r:id="rId45" imgW="12192000" imgH="5486400" progId="Equation.DSMT4">
                  <p:embed/>
                </p:oleObj>
              </mc:Choice>
              <mc:Fallback>
                <p:oleObj name="Equation" r:id="rId45" imgW="12192000" imgH="5486400" progId="Equation.DSMT4">
                  <p:embed/>
                  <p:pic>
                    <p:nvPicPr>
                      <p:cNvPr id="0" name="图片 14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1229721"/>
                        <a:ext cx="1106933" cy="50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3" name="Line 47"/>
          <p:cNvSpPr>
            <a:spLocks noChangeShapeType="1"/>
          </p:cNvSpPr>
          <p:nvPr/>
        </p:nvSpPr>
        <p:spPr bwMode="auto">
          <a:xfrm>
            <a:off x="7010400" y="4513263"/>
            <a:ext cx="31448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nimBg="1"/>
      <p:bldP spid="254979" grpId="0" autoUpdateAnimBg="0"/>
      <p:bldP spid="254982" grpId="0" animBg="1"/>
      <p:bldP spid="254983" grpId="0" animBg="1"/>
      <p:bldP spid="254984" grpId="0" animBg="1"/>
      <p:bldP spid="254990" grpId="0" autoUpdateAnimBg="0"/>
      <p:bldP spid="255012" grpId="0" autoUpdateAnimBg="0"/>
      <p:bldP spid="255013" grpId="0" animBg="1"/>
      <p:bldP spid="2550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2" name="Group 2"/>
          <p:cNvGrpSpPr/>
          <p:nvPr/>
        </p:nvGrpSpPr>
        <p:grpSpPr bwMode="auto">
          <a:xfrm>
            <a:off x="2209800" y="3886200"/>
            <a:ext cx="6477000" cy="990600"/>
            <a:chOff x="1680" y="1248"/>
            <a:chExt cx="4080" cy="624"/>
          </a:xfrm>
        </p:grpSpPr>
        <p:sp>
          <p:nvSpPr>
            <p:cNvPr id="116786" name="Rectangle 3"/>
            <p:cNvSpPr>
              <a:spLocks noChangeArrowheads="1"/>
            </p:cNvSpPr>
            <p:nvPr/>
          </p:nvSpPr>
          <p:spPr bwMode="auto">
            <a:xfrm>
              <a:off x="1680" y="1248"/>
              <a:ext cx="4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6787" name="Group 4"/>
            <p:cNvGrpSpPr/>
            <p:nvPr/>
          </p:nvGrpSpPr>
          <p:grpSpPr bwMode="auto">
            <a:xfrm>
              <a:off x="1728" y="1248"/>
              <a:ext cx="3936" cy="602"/>
              <a:chOff x="1440" y="1296"/>
              <a:chExt cx="3936" cy="602"/>
            </a:xfrm>
          </p:grpSpPr>
          <p:sp>
            <p:nvSpPr>
              <p:cNvPr id="116788" name="Text Box 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39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(</a:t>
                </a:r>
                <a:r>
                  <a:rPr lang="zh-CN" altLang="en-US" sz="2800" b="1">
                    <a:ea typeface="楷体_GB2312" pitchFamily="49" charset="-122"/>
                  </a:rPr>
                  <a:t>当   在二、三象限时</a:t>
                </a:r>
                <a:r>
                  <a:rPr lang="en-US" altLang="zh-CN" sz="2800" b="1">
                    <a:ea typeface="楷体_GB2312" pitchFamily="49" charset="-122"/>
                  </a:rPr>
                  <a:t>,                            )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graphicFrame>
            <p:nvGraphicFramePr>
              <p:cNvPr id="116789" name="Object 6"/>
              <p:cNvGraphicFramePr>
                <a:graphicFrameLocks noChangeAspect="1"/>
              </p:cNvGraphicFramePr>
              <p:nvPr/>
            </p:nvGraphicFramePr>
            <p:xfrm>
              <a:off x="1776" y="1392"/>
              <a:ext cx="21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5" name="公式" r:id="rId1" imgW="114300" imgH="171450" progId="Equation.3">
                      <p:embed/>
                    </p:oleObj>
                  </mc:Choice>
                  <mc:Fallback>
                    <p:oleObj name="公式" r:id="rId1" imgW="114300" imgH="171450" progId="Equation.3">
                      <p:embed/>
                      <p:pic>
                        <p:nvPicPr>
                          <p:cNvPr id="0" name="图片 14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392"/>
                            <a:ext cx="21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90" name="Object 7"/>
              <p:cNvGraphicFramePr>
                <a:graphicFrameLocks noChangeAspect="1"/>
              </p:cNvGraphicFramePr>
              <p:nvPr/>
            </p:nvGraphicFramePr>
            <p:xfrm>
              <a:off x="3600" y="1296"/>
              <a:ext cx="1578" cy="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6" name="公式" r:id="rId3" imgW="1019175" imgH="381000" progId="Equation.3">
                      <p:embed/>
                    </p:oleObj>
                  </mc:Choice>
                  <mc:Fallback>
                    <p:oleObj name="公式" r:id="rId3" imgW="1019175" imgH="381000" progId="Equation.3">
                      <p:embed/>
                      <p:pic>
                        <p:nvPicPr>
                          <p:cNvPr id="0" name="图片 149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96"/>
                            <a:ext cx="1578" cy="6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2286000" y="3886200"/>
            <a:ext cx="6096000" cy="9144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3657600" y="3975100"/>
            <a:ext cx="5257800" cy="1371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014782" y="336447"/>
            <a:ext cx="1456838" cy="514454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6742" name="Text Box 11"/>
          <p:cNvSpPr txBox="1">
            <a:spLocks noChangeArrowheads="1"/>
          </p:cNvSpPr>
          <p:nvPr/>
        </p:nvSpPr>
        <p:spPr bwMode="auto">
          <a:xfrm>
            <a:off x="5064371" y="323850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二阶偏导数连续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求下列表达式在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6743" name="Object 12"/>
          <p:cNvGraphicFramePr>
            <a:graphicFrameLocks noChangeAspect="1"/>
          </p:cNvGraphicFramePr>
          <p:nvPr/>
        </p:nvGraphicFramePr>
        <p:xfrm>
          <a:off x="3442800" y="42862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公式" r:id="rId5" imgW="1676400" imgH="381000" progId="Equation.3">
                  <p:embed/>
                </p:oleObj>
              </mc:Choice>
              <mc:Fallback>
                <p:oleObj name="公式" r:id="rId5" imgW="1676400" imgH="381000" progId="Equation.3">
                  <p:embed/>
                  <p:pic>
                    <p:nvPicPr>
                      <p:cNvPr id="0" name="图片 14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00" y="42862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13"/>
          <p:cNvGraphicFramePr>
            <a:graphicFrameLocks noChangeAspect="1"/>
          </p:cNvGraphicFramePr>
          <p:nvPr/>
        </p:nvGraphicFramePr>
        <p:xfrm>
          <a:off x="4708526" y="741333"/>
          <a:ext cx="2474912" cy="10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7" imgW="25298400" imgH="10363200" progId="Equation.DSMT4">
                  <p:embed/>
                </p:oleObj>
              </mc:Choice>
              <mc:Fallback>
                <p:oleObj name="Equation" r:id="rId7" imgW="25298400" imgH="10363200" progId="Equation.DSMT4">
                  <p:embed/>
                  <p:pic>
                    <p:nvPicPr>
                      <p:cNvPr id="0" name="图片 14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741333"/>
                        <a:ext cx="2474912" cy="1016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2133600" y="1766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已知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3549651" y="1835150"/>
          <a:ext cx="3186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公式" r:id="rId9" imgW="3181350" imgH="381000" progId="Equation.3">
                  <p:embed/>
                </p:oleObj>
              </mc:Choice>
              <mc:Fallback>
                <p:oleObj name="公式" r:id="rId9" imgW="3181350" imgH="381000" progId="Equation.3">
                  <p:embed/>
                  <p:pic>
                    <p:nvPicPr>
                      <p:cNvPr id="0" name="图片 14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1" y="1835150"/>
                        <a:ext cx="3186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8915400" y="2286000"/>
            <a:ext cx="14478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17" name="Group 17"/>
          <p:cNvGrpSpPr/>
          <p:nvPr/>
        </p:nvGrpSpPr>
        <p:grpSpPr bwMode="auto">
          <a:xfrm>
            <a:off x="9296400" y="2362200"/>
            <a:ext cx="698500" cy="914400"/>
            <a:chOff x="4648" y="1536"/>
            <a:chExt cx="440" cy="576"/>
          </a:xfrm>
        </p:grpSpPr>
        <p:graphicFrame>
          <p:nvGraphicFramePr>
            <p:cNvPr id="116782" name="Object 18"/>
            <p:cNvGraphicFramePr>
              <a:graphicFrameLocks noChangeAspect="1"/>
            </p:cNvGraphicFramePr>
            <p:nvPr/>
          </p:nvGraphicFramePr>
          <p:xfrm>
            <a:off x="4796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0" name="Equation" r:id="rId11" imgW="219075" imgH="228600" progId="Equation.3">
                    <p:embed/>
                  </p:oleObj>
                </mc:Choice>
                <mc:Fallback>
                  <p:oleObj name="Equation" r:id="rId11" imgW="219075" imgH="228600" progId="Equation.3">
                    <p:embed/>
                    <p:pic>
                      <p:nvPicPr>
                        <p:cNvPr id="0" name="图片 149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3" name="Object 19"/>
            <p:cNvGraphicFramePr>
              <a:graphicFrameLocks noChangeAspect="1"/>
            </p:cNvGraphicFramePr>
            <p:nvPr/>
          </p:nvGraphicFramePr>
          <p:xfrm>
            <a:off x="4648" y="1864"/>
            <a:ext cx="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1" name="Equation" r:id="rId13" imgW="685800" imgH="381000" progId="Equation.3">
                    <p:embed/>
                  </p:oleObj>
                </mc:Choice>
                <mc:Fallback>
                  <p:oleObj name="Equation" r:id="rId13" imgW="685800" imgH="381000" progId="Equation.3">
                    <p:embed/>
                    <p:pic>
                      <p:nvPicPr>
                        <p:cNvPr id="0" name="图片 14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864"/>
                          <a:ext cx="4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4" name="Line 20"/>
            <p:cNvSpPr>
              <a:spLocks noChangeShapeType="1"/>
            </p:cNvSpPr>
            <p:nvPr/>
          </p:nvSpPr>
          <p:spPr bwMode="auto">
            <a:xfrm flipH="1">
              <a:off x="4704" y="1728"/>
              <a:ext cx="1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5" name="Line 21"/>
            <p:cNvSpPr>
              <a:spLocks noChangeShapeType="1"/>
            </p:cNvSpPr>
            <p:nvPr/>
          </p:nvSpPr>
          <p:spPr bwMode="auto">
            <a:xfrm>
              <a:off x="484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22" name="Group 22"/>
          <p:cNvGrpSpPr/>
          <p:nvPr/>
        </p:nvGrpSpPr>
        <p:grpSpPr bwMode="auto">
          <a:xfrm>
            <a:off x="8978900" y="3276600"/>
            <a:ext cx="622300" cy="685800"/>
            <a:chOff x="4408" y="2112"/>
            <a:chExt cx="392" cy="432"/>
          </a:xfrm>
        </p:grpSpPr>
        <p:graphicFrame>
          <p:nvGraphicFramePr>
            <p:cNvPr id="116778" name="Object 23"/>
            <p:cNvGraphicFramePr>
              <a:graphicFrameLocks noChangeAspect="1"/>
            </p:cNvGraphicFramePr>
            <p:nvPr/>
          </p:nvGraphicFramePr>
          <p:xfrm>
            <a:off x="4408" y="2344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2" name="Equation" r:id="rId15" imgW="609600" imgH="304800" progId="Equation.3">
                    <p:embed/>
                  </p:oleObj>
                </mc:Choice>
                <mc:Fallback>
                  <p:oleObj name="Equation" r:id="rId15" imgW="609600" imgH="304800" progId="Equation.3">
                    <p:embed/>
                    <p:pic>
                      <p:nvPicPr>
                        <p:cNvPr id="0" name="图片 14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2344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79" name="Group 24"/>
            <p:cNvGrpSpPr/>
            <p:nvPr/>
          </p:nvGrpSpPr>
          <p:grpSpPr bwMode="auto">
            <a:xfrm>
              <a:off x="4512" y="2112"/>
              <a:ext cx="192" cy="192"/>
              <a:chOff x="4272" y="1488"/>
              <a:chExt cx="192" cy="192"/>
            </a:xfrm>
          </p:grpSpPr>
          <p:sp>
            <p:nvSpPr>
              <p:cNvPr id="116780" name="Line 25"/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81" name="Line 26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027" name="Group 27"/>
          <p:cNvGrpSpPr/>
          <p:nvPr/>
        </p:nvGrpSpPr>
        <p:grpSpPr bwMode="auto">
          <a:xfrm>
            <a:off x="9664700" y="3276600"/>
            <a:ext cx="622300" cy="685800"/>
            <a:chOff x="4944" y="2112"/>
            <a:chExt cx="392" cy="432"/>
          </a:xfrm>
        </p:grpSpPr>
        <p:graphicFrame>
          <p:nvGraphicFramePr>
            <p:cNvPr id="116774" name="Object 28"/>
            <p:cNvGraphicFramePr>
              <a:graphicFrameLocks noChangeAspect="1"/>
            </p:cNvGraphicFramePr>
            <p:nvPr/>
          </p:nvGraphicFramePr>
          <p:xfrm>
            <a:off x="4944" y="2344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3" name="Equation" r:id="rId17" imgW="609600" imgH="304800" progId="Equation.3">
                    <p:embed/>
                  </p:oleObj>
                </mc:Choice>
                <mc:Fallback>
                  <p:oleObj name="Equation" r:id="rId17" imgW="609600" imgH="304800" progId="Equation.3">
                    <p:embed/>
                    <p:pic>
                      <p:nvPicPr>
                        <p:cNvPr id="0" name="图片 14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44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75" name="Group 29"/>
            <p:cNvGrpSpPr/>
            <p:nvPr/>
          </p:nvGrpSpPr>
          <p:grpSpPr bwMode="auto">
            <a:xfrm>
              <a:off x="5040" y="2112"/>
              <a:ext cx="192" cy="192"/>
              <a:chOff x="4272" y="1488"/>
              <a:chExt cx="192" cy="192"/>
            </a:xfrm>
          </p:grpSpPr>
          <p:sp>
            <p:nvSpPr>
              <p:cNvPr id="116776" name="Line 30"/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7" name="Line 31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51" name="Text Box 32"/>
          <p:cNvSpPr txBox="1">
            <a:spLocks noChangeArrowheads="1"/>
          </p:cNvSpPr>
          <p:nvPr/>
        </p:nvSpPr>
        <p:spPr bwMode="auto">
          <a:xfrm>
            <a:off x="1828800" y="1004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极坐标</a:t>
            </a:r>
            <a:r>
              <a:rPr lang="zh-CN" altLang="en-US" sz="2800" b="1">
                <a:ea typeface="楷体_GB2312" pitchFamily="49" charset="-122"/>
              </a:rPr>
              <a:t>系下的形式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56033" name="Object 33"/>
          <p:cNvGraphicFramePr>
            <a:graphicFrameLocks noChangeAspect="1"/>
          </p:cNvGraphicFramePr>
          <p:nvPr/>
        </p:nvGraphicFramePr>
        <p:xfrm>
          <a:off x="3467100" y="2965450"/>
          <a:ext cx="120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" name="公式" r:id="rId19" imgW="1200150" imgH="904875" progId="Equation.3">
                  <p:embed/>
                </p:oleObj>
              </mc:Choice>
              <mc:Fallback>
                <p:oleObj name="公式" r:id="rId19" imgW="1200150" imgH="904875" progId="Equation.3">
                  <p:embed/>
                  <p:pic>
                    <p:nvPicPr>
                      <p:cNvPr id="0" name="图片 14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965450"/>
                        <a:ext cx="120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4" name="Object 34"/>
          <p:cNvGraphicFramePr>
            <a:graphicFrameLocks noChangeAspect="1"/>
          </p:cNvGraphicFramePr>
          <p:nvPr/>
        </p:nvGraphicFramePr>
        <p:xfrm>
          <a:off x="2952750" y="2954338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5" name="公式" r:id="rId21" imgW="457200" imgH="904875" progId="Equation.3">
                  <p:embed/>
                </p:oleObj>
              </mc:Choice>
              <mc:Fallback>
                <p:oleObj name="公式" r:id="rId21" imgW="457200" imgH="904875" progId="Equation.3">
                  <p:embed/>
                  <p:pic>
                    <p:nvPicPr>
                      <p:cNvPr id="0" name="图片 14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954338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6" name="Text Box 36"/>
          <p:cNvSpPr txBox="1">
            <a:spLocks noChangeArrowheads="1"/>
          </p:cNvSpPr>
          <p:nvPr/>
        </p:nvSpPr>
        <p:spPr bwMode="auto">
          <a:xfrm>
            <a:off x="6705600" y="1752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则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56037" name="Object 37"/>
          <p:cNvGraphicFramePr>
            <a:graphicFrameLocks noChangeAspect="1"/>
          </p:cNvGraphicFramePr>
          <p:nvPr/>
        </p:nvGraphicFramePr>
        <p:xfrm>
          <a:off x="3240088" y="2216150"/>
          <a:ext cx="3998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6" name="公式" r:id="rId23" imgW="3990975" imgH="828675" progId="Equation.3">
                  <p:embed/>
                </p:oleObj>
              </mc:Choice>
              <mc:Fallback>
                <p:oleObj name="公式" r:id="rId23" imgW="3990975" imgH="828675" progId="Equation.3">
                  <p:embed/>
                  <p:pic>
                    <p:nvPicPr>
                      <p:cNvPr id="0" name="图片 14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216150"/>
                        <a:ext cx="39989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8" name="Object 38"/>
          <p:cNvGraphicFramePr>
            <a:graphicFrameLocks noChangeAspect="1"/>
          </p:cNvGraphicFramePr>
          <p:nvPr/>
        </p:nvGraphicFramePr>
        <p:xfrm>
          <a:off x="3486150" y="5492751"/>
          <a:ext cx="1016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公式" r:id="rId25" imgW="1019175" imgH="904875" progId="Equation.3">
                  <p:embed/>
                </p:oleObj>
              </mc:Choice>
              <mc:Fallback>
                <p:oleObj name="公式" r:id="rId25" imgW="1019175" imgH="904875" progId="Equation.3">
                  <p:embed/>
                  <p:pic>
                    <p:nvPicPr>
                      <p:cNvPr id="0" name="图片 14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5492751"/>
                        <a:ext cx="1016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9" name="Object 39"/>
          <p:cNvGraphicFramePr>
            <a:graphicFrameLocks noChangeAspect="1"/>
          </p:cNvGraphicFramePr>
          <p:nvPr/>
        </p:nvGraphicFramePr>
        <p:xfrm>
          <a:off x="3740150" y="4273550"/>
          <a:ext cx="124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8" name="公式" r:id="rId27" imgW="1238250" imgH="904875" progId="Equation.3">
                  <p:embed/>
                </p:oleObj>
              </mc:Choice>
              <mc:Fallback>
                <p:oleObj name="公式" r:id="rId27" imgW="1238250" imgH="904875" progId="Equation.3">
                  <p:embed/>
                  <p:pic>
                    <p:nvPicPr>
                      <p:cNvPr id="0" name="图片 14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273550"/>
                        <a:ext cx="1244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0" name="Object 40"/>
          <p:cNvGraphicFramePr>
            <a:graphicFrameLocks noChangeAspect="1"/>
          </p:cNvGraphicFramePr>
          <p:nvPr/>
        </p:nvGraphicFramePr>
        <p:xfrm>
          <a:off x="5207000" y="4273551"/>
          <a:ext cx="2133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9" name="公式" r:id="rId29" imgW="2114550" imgH="904875" progId="Equation.3">
                  <p:embed/>
                </p:oleObj>
              </mc:Choice>
              <mc:Fallback>
                <p:oleObj name="公式" r:id="rId29" imgW="2114550" imgH="904875" progId="Equation.3">
                  <p:embed/>
                  <p:pic>
                    <p:nvPicPr>
                      <p:cNvPr id="0" name="图片 14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273551"/>
                        <a:ext cx="2133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1" name="Object 41"/>
          <p:cNvGraphicFramePr>
            <a:graphicFrameLocks noChangeAspect="1"/>
          </p:cNvGraphicFramePr>
          <p:nvPr/>
        </p:nvGraphicFramePr>
        <p:xfrm>
          <a:off x="6470650" y="3968750"/>
          <a:ext cx="38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0" name="公式" r:id="rId31" imgW="371475" imgH="666750" progId="Equation.3">
                  <p:embed/>
                </p:oleObj>
              </mc:Choice>
              <mc:Fallback>
                <p:oleObj name="公式" r:id="rId31" imgW="371475" imgH="666750" progId="Equation.3">
                  <p:embed/>
                  <p:pic>
                    <p:nvPicPr>
                      <p:cNvPr id="0" name="图片 14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3968750"/>
                        <a:ext cx="38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2" name="Object 42"/>
          <p:cNvGraphicFramePr>
            <a:graphicFrameLocks noChangeAspect="1"/>
          </p:cNvGraphicFramePr>
          <p:nvPr/>
        </p:nvGraphicFramePr>
        <p:xfrm>
          <a:off x="6089650" y="47117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1" name="公式" r:id="rId33" imgW="1133475" imgH="561975" progId="Equation.3">
                  <p:embed/>
                </p:oleObj>
              </mc:Choice>
              <mc:Fallback>
                <p:oleObj name="公式" r:id="rId33" imgW="1133475" imgH="561975" progId="Equation.3">
                  <p:embed/>
                  <p:pic>
                    <p:nvPicPr>
                      <p:cNvPr id="0" name="图片 14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4711700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3" name="Object 43"/>
          <p:cNvGraphicFramePr>
            <a:graphicFrameLocks noChangeAspect="1"/>
          </p:cNvGraphicFramePr>
          <p:nvPr/>
        </p:nvGraphicFramePr>
        <p:xfrm>
          <a:off x="7404100" y="4298950"/>
          <a:ext cx="146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2" name="公式" r:id="rId35" imgW="1447800" imgH="933450" progId="Equation.3">
                  <p:embed/>
                </p:oleObj>
              </mc:Choice>
              <mc:Fallback>
                <p:oleObj name="公式" r:id="rId35" imgW="1447800" imgH="933450" progId="Equation.3">
                  <p:embed/>
                  <p:pic>
                    <p:nvPicPr>
                      <p:cNvPr id="0" name="图片 14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298950"/>
                        <a:ext cx="146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1" name="Object 51"/>
          <p:cNvGraphicFramePr>
            <a:graphicFrameLocks noChangeAspect="1"/>
          </p:cNvGraphicFramePr>
          <p:nvPr/>
        </p:nvGraphicFramePr>
        <p:xfrm>
          <a:off x="4708526" y="2954339"/>
          <a:ext cx="1241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3" name="公式" r:id="rId37" imgW="1219200" imgH="904875" progId="Equation.3">
                  <p:embed/>
                </p:oleObj>
              </mc:Choice>
              <mc:Fallback>
                <p:oleObj name="公式" r:id="rId37" imgW="1219200" imgH="904875" progId="Equation.3">
                  <p:embed/>
                  <p:pic>
                    <p:nvPicPr>
                      <p:cNvPr id="0" name="图片 14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2954339"/>
                        <a:ext cx="1241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2" name="Object 52"/>
          <p:cNvGraphicFramePr>
            <a:graphicFrameLocks noChangeAspect="1"/>
          </p:cNvGraphicFramePr>
          <p:nvPr/>
        </p:nvGraphicFramePr>
        <p:xfrm>
          <a:off x="4597400" y="5492750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4" name="公式" r:id="rId39" imgW="1095375" imgH="904875" progId="Equation.3">
                  <p:embed/>
                </p:oleObj>
              </mc:Choice>
              <mc:Fallback>
                <p:oleObj name="公式" r:id="rId39" imgW="1095375" imgH="904875" progId="Equation.3">
                  <p:embed/>
                  <p:pic>
                    <p:nvPicPr>
                      <p:cNvPr id="0" name="图片 14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492750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3" name="Object 53"/>
          <p:cNvGraphicFramePr>
            <a:graphicFrameLocks noChangeAspect="1"/>
          </p:cNvGraphicFramePr>
          <p:nvPr/>
        </p:nvGraphicFramePr>
        <p:xfrm>
          <a:off x="5840413" y="5492750"/>
          <a:ext cx="288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5" name="公式" r:id="rId41" imgW="2876550" imgH="904875" progId="Equation.3">
                  <p:embed/>
                </p:oleObj>
              </mc:Choice>
              <mc:Fallback>
                <p:oleObj name="公式" r:id="rId41" imgW="2876550" imgH="904875" progId="Equation.3">
                  <p:embed/>
                  <p:pic>
                    <p:nvPicPr>
                      <p:cNvPr id="0" name="图片 14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5492750"/>
                        <a:ext cx="288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4" name="Line 54"/>
          <p:cNvSpPr>
            <a:spLocks noChangeShapeType="1"/>
          </p:cNvSpPr>
          <p:nvPr/>
        </p:nvSpPr>
        <p:spPr bwMode="auto">
          <a:xfrm>
            <a:off x="3581400" y="3733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8" grpId="0" animBg="1"/>
      <p:bldP spid="256009" grpId="0" animBg="1"/>
      <p:bldP spid="256014" grpId="0" autoUpdateAnimBg="0" build="p"/>
      <p:bldP spid="256016" grpId="0" animBg="1"/>
      <p:bldP spid="256036" grpId="0" autoUpdateAnimBg="0" build="p"/>
      <p:bldP spid="2560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627313" y="6921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公式" r:id="rId1" imgW="447675" imgH="904875" progId="Equation.3">
                  <p:embed/>
                </p:oleObj>
              </mc:Choice>
              <mc:Fallback>
                <p:oleObj name="公式" r:id="rId1" imgW="447675" imgH="904875" progId="Equation.3">
                  <p:embed/>
                  <p:pic>
                    <p:nvPicPr>
                      <p:cNvPr id="0" name="图片 15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921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3135313" y="69215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公式" r:id="rId3" imgW="1181100" imgH="904875" progId="Equation.3">
                  <p:embed/>
                </p:oleObj>
              </mc:Choice>
              <mc:Fallback>
                <p:oleObj name="公式" r:id="rId3" imgW="1181100" imgH="904875" progId="Equation.3">
                  <p:embed/>
                  <p:pic>
                    <p:nvPicPr>
                      <p:cNvPr id="0" name="图片 15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692150"/>
                        <a:ext cx="119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3387725" y="1814513"/>
          <a:ext cx="57023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5" imgW="56388000" imgH="10668000" progId="Equation.DSMT4">
                  <p:embed/>
                </p:oleObj>
              </mc:Choice>
              <mc:Fallback>
                <p:oleObj name="Equation" r:id="rId5" imgW="56388000" imgH="10668000" progId="Equation.DSMT4">
                  <p:embed/>
                  <p:pic>
                    <p:nvPicPr>
                      <p:cNvPr id="0" name="图片 15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1814513"/>
                        <a:ext cx="5702300" cy="11318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9" name="Object 5"/>
          <p:cNvGraphicFramePr>
            <a:graphicFrameLocks noChangeAspect="1"/>
          </p:cNvGraphicFramePr>
          <p:nvPr/>
        </p:nvGraphicFramePr>
        <p:xfrm>
          <a:off x="3214688" y="4197350"/>
          <a:ext cx="290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公式" r:id="rId7" imgW="2895600" imgH="904875" progId="Equation.3">
                  <p:embed/>
                </p:oleObj>
              </mc:Choice>
              <mc:Fallback>
                <p:oleObj name="公式" r:id="rId7" imgW="2895600" imgH="904875" progId="Equation.3">
                  <p:embed/>
                  <p:pic>
                    <p:nvPicPr>
                      <p:cNvPr id="0" name="图片 15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197350"/>
                        <a:ext cx="2906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4381500" y="69215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公式" r:id="rId9" imgW="1171575" imgH="904875" progId="Equation.3">
                  <p:embed/>
                </p:oleObj>
              </mc:Choice>
              <mc:Fallback>
                <p:oleObj name="公式" r:id="rId9" imgW="1171575" imgH="904875" progId="Equation.3">
                  <p:embed/>
                  <p:pic>
                    <p:nvPicPr>
                      <p:cNvPr id="0" name="图片 15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692150"/>
                        <a:ext cx="118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2533651" y="5251450"/>
          <a:ext cx="5675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公式" r:id="rId11" imgW="5667375" imgH="904875" progId="Equation.3">
                  <p:embed/>
                </p:oleObj>
              </mc:Choice>
              <mc:Fallback>
                <p:oleObj name="公式" r:id="rId11" imgW="5667375" imgH="904875" progId="Equation.3">
                  <p:embed/>
                  <p:pic>
                    <p:nvPicPr>
                      <p:cNvPr id="0" name="图片 15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1" y="5251450"/>
                        <a:ext cx="5675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9" name="Line 15"/>
          <p:cNvSpPr>
            <a:spLocks noChangeShapeType="1"/>
          </p:cNvSpPr>
          <p:nvPr/>
        </p:nvSpPr>
        <p:spPr bwMode="auto">
          <a:xfrm>
            <a:off x="32766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3181350" y="3206750"/>
          <a:ext cx="101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13" imgW="1009650" imgH="904875" progId="Equation.3">
                  <p:embed/>
                </p:oleObj>
              </mc:Choice>
              <mc:Fallback>
                <p:oleObj name="公式" r:id="rId13" imgW="1009650" imgH="904875" progId="Equation.3">
                  <p:embed/>
                  <p:pic>
                    <p:nvPicPr>
                      <p:cNvPr id="0" name="图片 15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206750"/>
                        <a:ext cx="101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1" name="Object 17"/>
          <p:cNvGraphicFramePr>
            <a:graphicFrameLocks noChangeAspect="1"/>
          </p:cNvGraphicFramePr>
          <p:nvPr/>
        </p:nvGraphicFramePr>
        <p:xfrm>
          <a:off x="4286250" y="3206750"/>
          <a:ext cx="111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公式" r:id="rId15" imgW="1104900" imgH="904875" progId="Equation.3">
                  <p:embed/>
                </p:oleObj>
              </mc:Choice>
              <mc:Fallback>
                <p:oleObj name="公式" r:id="rId15" imgW="1104900" imgH="904875" progId="Equation.3">
                  <p:embed/>
                  <p:pic>
                    <p:nvPicPr>
                      <p:cNvPr id="0" name="图片 15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06750"/>
                        <a:ext cx="111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8" name="Group 18"/>
          <p:cNvGrpSpPr/>
          <p:nvPr/>
        </p:nvGrpSpPr>
        <p:grpSpPr bwMode="auto">
          <a:xfrm>
            <a:off x="8915400" y="3276600"/>
            <a:ext cx="1447800" cy="1752600"/>
            <a:chOff x="4656" y="1440"/>
            <a:chExt cx="912" cy="1104"/>
          </a:xfrm>
        </p:grpSpPr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4656" y="1440"/>
              <a:ext cx="912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7780" name="Group 20"/>
            <p:cNvGrpSpPr/>
            <p:nvPr/>
          </p:nvGrpSpPr>
          <p:grpSpPr bwMode="auto">
            <a:xfrm>
              <a:off x="4936" y="1488"/>
              <a:ext cx="440" cy="576"/>
              <a:chOff x="4648" y="1536"/>
              <a:chExt cx="440" cy="576"/>
            </a:xfrm>
          </p:grpSpPr>
          <p:graphicFrame>
            <p:nvGraphicFramePr>
              <p:cNvPr id="117791" name="Object 21"/>
              <p:cNvGraphicFramePr>
                <a:graphicFrameLocks noChangeAspect="1"/>
              </p:cNvGraphicFramePr>
              <p:nvPr/>
            </p:nvGraphicFramePr>
            <p:xfrm>
              <a:off x="4796" y="15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2" name="Equation" r:id="rId17" imgW="219075" imgH="228600" progId="Equation.3">
                      <p:embed/>
                    </p:oleObj>
                  </mc:Choice>
                  <mc:Fallback>
                    <p:oleObj name="Equation" r:id="rId17" imgW="219075" imgH="228600" progId="Equation.3">
                      <p:embed/>
                      <p:pic>
                        <p:nvPicPr>
                          <p:cNvPr id="0" name="图片 156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6" y="15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92" name="Object 22"/>
              <p:cNvGraphicFramePr>
                <a:graphicFrameLocks noChangeAspect="1"/>
              </p:cNvGraphicFramePr>
              <p:nvPr/>
            </p:nvGraphicFramePr>
            <p:xfrm>
              <a:off x="4648" y="1864"/>
              <a:ext cx="44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3" name="Equation" r:id="rId19" imgW="685800" imgH="381000" progId="Equation.3">
                      <p:embed/>
                    </p:oleObj>
                  </mc:Choice>
                  <mc:Fallback>
                    <p:oleObj name="Equation" r:id="rId19" imgW="685800" imgH="381000" progId="Equation.3">
                      <p:embed/>
                      <p:pic>
                        <p:nvPicPr>
                          <p:cNvPr id="0" name="图片 156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" y="1864"/>
                            <a:ext cx="440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3" name="Line 23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150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4" name="Line 24"/>
              <p:cNvSpPr>
                <a:spLocks noChangeShapeType="1"/>
              </p:cNvSpPr>
              <p:nvPr/>
            </p:nvSpPr>
            <p:spPr bwMode="auto">
              <a:xfrm>
                <a:off x="4848" y="172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81" name="Group 25"/>
            <p:cNvGrpSpPr/>
            <p:nvPr/>
          </p:nvGrpSpPr>
          <p:grpSpPr bwMode="auto">
            <a:xfrm>
              <a:off x="4696" y="2064"/>
              <a:ext cx="392" cy="432"/>
              <a:chOff x="4408" y="2112"/>
              <a:chExt cx="392" cy="432"/>
            </a:xfrm>
          </p:grpSpPr>
          <p:graphicFrame>
            <p:nvGraphicFramePr>
              <p:cNvPr id="117787" name="Object 26"/>
              <p:cNvGraphicFramePr>
                <a:graphicFrameLocks noChangeAspect="1"/>
              </p:cNvGraphicFramePr>
              <p:nvPr/>
            </p:nvGraphicFramePr>
            <p:xfrm>
              <a:off x="4408" y="2344"/>
              <a:ext cx="3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4" name="Equation" r:id="rId21" imgW="609600" imgH="304800" progId="Equation.3">
                      <p:embed/>
                    </p:oleObj>
                  </mc:Choice>
                  <mc:Fallback>
                    <p:oleObj name="Equation" r:id="rId21" imgW="609600" imgH="304800" progId="Equation.3">
                      <p:embed/>
                      <p:pic>
                        <p:nvPicPr>
                          <p:cNvPr id="0" name="图片 156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2344"/>
                            <a:ext cx="3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788" name="Group 27"/>
              <p:cNvGrpSpPr/>
              <p:nvPr/>
            </p:nvGrpSpPr>
            <p:grpSpPr bwMode="auto">
              <a:xfrm>
                <a:off x="4512" y="2112"/>
                <a:ext cx="192" cy="192"/>
                <a:chOff x="4272" y="1488"/>
                <a:chExt cx="192" cy="192"/>
              </a:xfrm>
            </p:grpSpPr>
            <p:sp>
              <p:nvSpPr>
                <p:cNvPr id="11778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272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90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7782" name="Group 30"/>
            <p:cNvGrpSpPr/>
            <p:nvPr/>
          </p:nvGrpSpPr>
          <p:grpSpPr bwMode="auto">
            <a:xfrm>
              <a:off x="5128" y="2064"/>
              <a:ext cx="392" cy="432"/>
              <a:chOff x="4944" y="2112"/>
              <a:chExt cx="392" cy="432"/>
            </a:xfrm>
          </p:grpSpPr>
          <p:graphicFrame>
            <p:nvGraphicFramePr>
              <p:cNvPr id="117783" name="Object 31"/>
              <p:cNvGraphicFramePr>
                <a:graphicFrameLocks noChangeAspect="1"/>
              </p:cNvGraphicFramePr>
              <p:nvPr/>
            </p:nvGraphicFramePr>
            <p:xfrm>
              <a:off x="4944" y="2344"/>
              <a:ext cx="3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5" name="Equation" r:id="rId23" imgW="609600" imgH="304800" progId="Equation.3">
                      <p:embed/>
                    </p:oleObj>
                  </mc:Choice>
                  <mc:Fallback>
                    <p:oleObj name="Equation" r:id="rId23" imgW="609600" imgH="304800" progId="Equation.3">
                      <p:embed/>
                      <p:pic>
                        <p:nvPicPr>
                          <p:cNvPr id="0" name="图片 156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44"/>
                            <a:ext cx="3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784" name="Group 32"/>
              <p:cNvGrpSpPr/>
              <p:nvPr/>
            </p:nvGrpSpPr>
            <p:grpSpPr bwMode="auto">
              <a:xfrm>
                <a:off x="5040" y="2112"/>
                <a:ext cx="192" cy="192"/>
                <a:chOff x="4272" y="1488"/>
                <a:chExt cx="192" cy="192"/>
              </a:xfrm>
            </p:grpSpPr>
            <p:sp>
              <p:nvSpPr>
                <p:cNvPr id="11778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272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6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385" y="3079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11403" y="320333"/>
          <a:ext cx="4177325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Equation" r:id="rId1" imgW="42062400" imgH="5181600" progId="Equation.DSMT4">
                  <p:embed/>
                </p:oleObj>
              </mc:Choice>
              <mc:Fallback>
                <p:oleObj name="Equation" r:id="rId1" imgW="42062400" imgH="5181600" progId="Equation.DSMT4">
                  <p:embed/>
                  <p:pic>
                    <p:nvPicPr>
                      <p:cNvPr id="0" name="图片 288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1403" y="320333"/>
                        <a:ext cx="4177325" cy="51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88728" y="358524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假设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/>
              <a:t>对其中变量有直到二阶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78186" y="100759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的连续偏导数，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12203" y="793876"/>
          <a:ext cx="2237647" cy="101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3" imgW="23469600" imgH="10668000" progId="Equation.DSMT4">
                  <p:embed/>
                </p:oleObj>
              </mc:Choice>
              <mc:Fallback>
                <p:oleObj name="Equation" r:id="rId3" imgW="23469600" imgH="10668000" progId="Equation.DSMT4">
                  <p:embed/>
                  <p:pic>
                    <p:nvPicPr>
                      <p:cNvPr id="0" name="图片 288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2203" y="793876"/>
                        <a:ext cx="2237647" cy="101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41633" y="99750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上海交大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8059" y="17291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52613" y="1733550"/>
          <a:ext cx="52593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5" imgW="51816000" imgH="5181600" progId="Equation.DSMT4">
                  <p:embed/>
                </p:oleObj>
              </mc:Choice>
              <mc:Fallback>
                <p:oleObj name="Equation" r:id="rId5" imgW="51816000" imgH="5181600" progId="Equation.DSMT4">
                  <p:embed/>
                  <p:pic>
                    <p:nvPicPr>
                      <p:cNvPr id="0" name="图片 288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613" y="1733550"/>
                        <a:ext cx="525938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109581" y="17250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57521" y="2255860"/>
          <a:ext cx="4012996" cy="87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7" imgW="44805600" imgH="9753600" progId="Equation.DSMT4">
                  <p:embed/>
                </p:oleObj>
              </mc:Choice>
              <mc:Fallback>
                <p:oleObj name="Equation" r:id="rId7" imgW="44805600" imgH="9753600" progId="Equation.DSMT4">
                  <p:embed/>
                  <p:pic>
                    <p:nvPicPr>
                      <p:cNvPr id="0" name="图片 288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521" y="2255860"/>
                        <a:ext cx="4012996" cy="87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18325" y="2282268"/>
          <a:ext cx="1513274" cy="82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9" imgW="17983200" imgH="9753600" progId="Equation.DSMT4">
                  <p:embed/>
                </p:oleObj>
              </mc:Choice>
              <mc:Fallback>
                <p:oleObj name="Equation" r:id="rId9" imgW="17983200" imgH="9753600" progId="Equation.DSMT4">
                  <p:embed/>
                  <p:pic>
                    <p:nvPicPr>
                      <p:cNvPr id="0" name="图片 288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8325" y="2282268"/>
                        <a:ext cx="1513274" cy="82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57521" y="3111620"/>
          <a:ext cx="59785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11" imgW="66751200" imgH="10668000" progId="Equation.DSMT4">
                  <p:embed/>
                </p:oleObj>
              </mc:Choice>
              <mc:Fallback>
                <p:oleObj name="Equation" r:id="rId11" imgW="66751200" imgH="10668000" progId="Equation.DSMT4">
                  <p:embed/>
                  <p:pic>
                    <p:nvPicPr>
                      <p:cNvPr id="0" name="图片 288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7521" y="3111620"/>
                        <a:ext cx="59785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336046" y="3109925"/>
          <a:ext cx="3079665" cy="86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3" imgW="35661600" imgH="10058400" progId="Equation.DSMT4">
                  <p:embed/>
                </p:oleObj>
              </mc:Choice>
              <mc:Fallback>
                <p:oleObj name="Equation" r:id="rId13" imgW="35661600" imgH="10058400" progId="Equation.DSMT4">
                  <p:embed/>
                  <p:pic>
                    <p:nvPicPr>
                      <p:cNvPr id="0" name="图片 288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36046" y="3109925"/>
                        <a:ext cx="3079665" cy="868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315528" y="4012190"/>
          <a:ext cx="39862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5" imgW="44500800" imgH="10363200" progId="Equation.DSMT4">
                  <p:embed/>
                </p:oleObj>
              </mc:Choice>
              <mc:Fallback>
                <p:oleObj name="Equation" r:id="rId15" imgW="44500800" imgH="10363200" progId="Equation.DSMT4">
                  <p:embed/>
                  <p:pic>
                    <p:nvPicPr>
                      <p:cNvPr id="0" name="图片 2886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5528" y="4012190"/>
                        <a:ext cx="3986213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44984" y="4011486"/>
          <a:ext cx="14874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17" imgW="17678400" imgH="9753600" progId="Equation.DSMT4">
                  <p:embed/>
                </p:oleObj>
              </mc:Choice>
              <mc:Fallback>
                <p:oleObj name="Equation" r:id="rId17" imgW="17678400" imgH="9753600" progId="Equation.DSMT4">
                  <p:embed/>
                  <p:pic>
                    <p:nvPicPr>
                      <p:cNvPr id="0" name="图片 288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4984" y="4011486"/>
                        <a:ext cx="1487488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301930" y="4853370"/>
          <a:ext cx="85455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19" imgW="95402400" imgH="10668000" progId="Equation.DSMT4">
                  <p:embed/>
                </p:oleObj>
              </mc:Choice>
              <mc:Fallback>
                <p:oleObj name="Equation" r:id="rId19" imgW="95402400" imgH="10668000" progId="Equation.DSMT4">
                  <p:embed/>
                  <p:pic>
                    <p:nvPicPr>
                      <p:cNvPr id="0" name="图片 288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01930" y="4853370"/>
                        <a:ext cx="8545512" cy="95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16956" y="5786293"/>
          <a:ext cx="4009152" cy="88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21" imgW="45720000" imgH="10058400" progId="Equation.DSMT4">
                  <p:embed/>
                </p:oleObj>
              </mc:Choice>
              <mc:Fallback>
                <p:oleObj name="Equation" r:id="rId21" imgW="45720000" imgH="10058400" progId="Equation.DSMT4">
                  <p:embed/>
                  <p:pic>
                    <p:nvPicPr>
                      <p:cNvPr id="0" name="图片 2887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16956" y="5786293"/>
                        <a:ext cx="4009152" cy="882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385" y="3079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13660" y="340416"/>
          <a:ext cx="6022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1" imgW="60655200" imgH="5181600" progId="Equation.DSMT4">
                  <p:embed/>
                </p:oleObj>
              </mc:Choice>
              <mc:Fallback>
                <p:oleObj name="Equation" r:id="rId1" imgW="60655200" imgH="5181600" progId="Equation.DSMT4">
                  <p:embed/>
                  <p:pic>
                    <p:nvPicPr>
                      <p:cNvPr id="0" name="图片 299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3660" y="340416"/>
                        <a:ext cx="602297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3722" y="634123"/>
          <a:ext cx="42148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3" imgW="44196000" imgH="10668000" progId="Equation.DSMT4">
                  <p:embed/>
                </p:oleObj>
              </mc:Choice>
              <mc:Fallback>
                <p:oleObj name="Equation" r:id="rId3" imgW="44196000" imgH="10668000" progId="Equation.DSMT4">
                  <p:embed/>
                  <p:pic>
                    <p:nvPicPr>
                      <p:cNvPr id="0" name="图片 299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3722" y="634123"/>
                        <a:ext cx="4214812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15711" y="91208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中科院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639" y="17002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13660" y="1537296"/>
          <a:ext cx="54578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Equation" r:id="rId5" imgW="60960000" imgH="9753600" progId="Equation.DSMT4">
                  <p:embed/>
                </p:oleObj>
              </mc:Choice>
              <mc:Fallback>
                <p:oleObj name="Equation" r:id="rId5" imgW="60960000" imgH="9753600" progId="Equation.DSMT4">
                  <p:embed/>
                  <p:pic>
                    <p:nvPicPr>
                      <p:cNvPr id="0" name="图片 299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3660" y="1537296"/>
                        <a:ext cx="54578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30639" y="853560"/>
          <a:ext cx="4895906" cy="52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7" imgW="48768000" imgH="5181600" progId="Equation.DSMT4">
                  <p:embed/>
                </p:oleObj>
              </mc:Choice>
              <mc:Fallback>
                <p:oleObj name="Equation" r:id="rId7" imgW="48768000" imgH="5181600" progId="Equation.DSMT4">
                  <p:embed/>
                  <p:pic>
                    <p:nvPicPr>
                      <p:cNvPr id="0" name="图片 299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0639" y="853560"/>
                        <a:ext cx="4895906" cy="52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834207" y="2358314"/>
          <a:ext cx="71770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9" imgW="80162400" imgH="10058400" progId="Equation.DSMT4">
                  <p:embed/>
                </p:oleObj>
              </mc:Choice>
              <mc:Fallback>
                <p:oleObj name="Equation" r:id="rId9" imgW="80162400" imgH="10058400" progId="Equation.DSMT4">
                  <p:embed/>
                  <p:pic>
                    <p:nvPicPr>
                      <p:cNvPr id="0" name="图片 299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4207" y="2358314"/>
                        <a:ext cx="7177087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23592" y="3195333"/>
          <a:ext cx="5211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11" imgW="58216800" imgH="4876800" progId="Equation.DSMT4">
                  <p:embed/>
                </p:oleObj>
              </mc:Choice>
              <mc:Fallback>
                <p:oleObj name="Equation" r:id="rId11" imgW="58216800" imgH="4876800" progId="Equation.DSMT4">
                  <p:embed/>
                  <p:pic>
                    <p:nvPicPr>
                      <p:cNvPr id="0" name="图片 299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3592" y="3195333"/>
                        <a:ext cx="5211763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818867" y="3487191"/>
          <a:ext cx="74501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13" imgW="83210400" imgH="10668000" progId="Equation.DSMT4">
                  <p:embed/>
                </p:oleObj>
              </mc:Choice>
              <mc:Fallback>
                <p:oleObj name="Equation" r:id="rId13" imgW="83210400" imgH="10668000" progId="Equation.DSMT4">
                  <p:embed/>
                  <p:pic>
                    <p:nvPicPr>
                      <p:cNvPr id="0" name="图片 299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18867" y="3487191"/>
                        <a:ext cx="745013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611030" y="4285048"/>
          <a:ext cx="6657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15" imgW="74371200" imgH="4876800" progId="Equation.DSMT4">
                  <p:embed/>
                </p:oleObj>
              </mc:Choice>
              <mc:Fallback>
                <p:oleObj name="Equation" r:id="rId15" imgW="74371200" imgH="4876800" progId="Equation.DSMT4">
                  <p:embed/>
                  <p:pic>
                    <p:nvPicPr>
                      <p:cNvPr id="0" name="图片 299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11030" y="4285048"/>
                        <a:ext cx="6657975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381692" y="4616861"/>
          <a:ext cx="5838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17" imgW="65227200" imgH="10668000" progId="Equation.DSMT4">
                  <p:embed/>
                </p:oleObj>
              </mc:Choice>
              <mc:Fallback>
                <p:oleObj name="Equation" r:id="rId17" imgW="65227200" imgH="10668000" progId="Equation.DSMT4">
                  <p:embed/>
                  <p:pic>
                    <p:nvPicPr>
                      <p:cNvPr id="0" name="图片 299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81692" y="4616861"/>
                        <a:ext cx="58388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161708" y="48322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同理，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161708" y="5451583"/>
          <a:ext cx="45640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19" imgW="47853600" imgH="10668000" progId="Equation.DSMT4">
                  <p:embed/>
                </p:oleObj>
              </mc:Choice>
              <mc:Fallback>
                <p:oleObj name="Equation" r:id="rId19" imgW="47853600" imgH="10668000" progId="Equation.DSMT4">
                  <p:embed/>
                  <p:pic>
                    <p:nvPicPr>
                      <p:cNvPr id="0" name="图片 299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61708" y="5451583"/>
                        <a:ext cx="4564062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056440" y="1615807"/>
          <a:ext cx="12541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21" imgW="14020800" imgH="17373600" progId="Equation.DSMT4">
                  <p:embed/>
                </p:oleObj>
              </mc:Choice>
              <mc:Fallback>
                <p:oleObj name="Equation" r:id="rId21" imgW="14020800" imgH="17373600" progId="Equation.DSMT4">
                  <p:embed/>
                  <p:pic>
                    <p:nvPicPr>
                      <p:cNvPr id="0" name="图片 299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56440" y="1615807"/>
                        <a:ext cx="1254125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9984432" y="3241922"/>
          <a:ext cx="201771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23" imgW="22555200" imgH="16154400" progId="Equation.DSMT4">
                  <p:embed/>
                </p:oleObj>
              </mc:Choice>
              <mc:Fallback>
                <p:oleObj name="Equation" r:id="rId23" imgW="22555200" imgH="16154400" progId="Equation.DSMT4">
                  <p:embed/>
                  <p:pic>
                    <p:nvPicPr>
                      <p:cNvPr id="0" name="图片 299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84432" y="3241922"/>
                        <a:ext cx="2017712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605970" y="813043"/>
          <a:ext cx="2359988" cy="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1" imgW="977900" imgH="228600" progId="Equation.DSMT4">
                  <p:embed/>
                </p:oleObj>
              </mc:Choice>
              <mc:Fallback>
                <p:oleObj name="Equation" r:id="rId1" imgW="977900" imgH="228600" progId="Equation.DSMT4">
                  <p:embed/>
                  <p:pic>
                    <p:nvPicPr>
                      <p:cNvPr id="0" name="图片 33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970" y="813043"/>
                        <a:ext cx="2359988" cy="54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86424" y="2834848"/>
          <a:ext cx="2298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3" imgW="23469600" imgH="5486400" progId="Equation.DSMT4">
                  <p:embed/>
                </p:oleObj>
              </mc:Choice>
              <mc:Fallback>
                <p:oleObj name="Equation" r:id="rId3" imgW="23469600" imgH="5486400" progId="Equation.DSMT4">
                  <p:embed/>
                  <p:pic>
                    <p:nvPicPr>
                      <p:cNvPr id="0" name="图片 33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424" y="2834848"/>
                        <a:ext cx="22987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38561" y="2848711"/>
          <a:ext cx="3330618" cy="5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5" imgW="34747200" imgH="5486400" progId="Equation.DSMT4">
                  <p:embed/>
                </p:oleObj>
              </mc:Choice>
              <mc:Fallback>
                <p:oleObj name="Equation" r:id="rId5" imgW="34747200" imgH="5486400" progId="Equation.DSMT4">
                  <p:embed/>
                  <p:pic>
                    <p:nvPicPr>
                      <p:cNvPr id="0" name="图片 33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561" y="2848711"/>
                        <a:ext cx="3330618" cy="525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97912" y="3391111"/>
          <a:ext cx="8661148" cy="94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7" imgW="92049600" imgH="10058400" progId="Equation.DSMT4">
                  <p:embed/>
                </p:oleObj>
              </mc:Choice>
              <mc:Fallback>
                <p:oleObj name="Equation" r:id="rId7" imgW="92049600" imgH="10058400" progId="Equation.DSMT4">
                  <p:embed/>
                  <p:pic>
                    <p:nvPicPr>
                      <p:cNvPr id="0" name="图片 33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12" y="3391111"/>
                        <a:ext cx="8661148" cy="946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97912" y="4332881"/>
          <a:ext cx="82534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9" imgW="89916000" imgH="10668000" progId="Equation.DSMT4">
                  <p:embed/>
                </p:oleObj>
              </mc:Choice>
              <mc:Fallback>
                <p:oleObj name="Equation" r:id="rId9" imgW="89916000" imgH="10668000" progId="Equation.DSMT4">
                  <p:embed/>
                  <p:pic>
                    <p:nvPicPr>
                      <p:cNvPr id="0" name="图片 33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12" y="4332881"/>
                        <a:ext cx="8253413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27009" y="5263995"/>
          <a:ext cx="5572872" cy="99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1" imgW="60045600" imgH="10668000" progId="Equation.DSMT4">
                  <p:embed/>
                </p:oleObj>
              </mc:Choice>
              <mc:Fallback>
                <p:oleObj name="Equation" r:id="rId11" imgW="60045600" imgH="10668000" progId="Equation.DSMT4">
                  <p:embed/>
                  <p:pic>
                    <p:nvPicPr>
                      <p:cNvPr id="0" name="图片 33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09" y="5263995"/>
                        <a:ext cx="5572872" cy="996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472206" y="853628"/>
            <a:ext cx="5435060" cy="528293"/>
            <a:chOff x="975458" y="403562"/>
            <a:chExt cx="5435060" cy="52829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135471" y="448263"/>
            <a:ext cx="818606" cy="464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0" name="Equation" r:id="rId13" imgW="355600" imgH="203200" progId="Equation.DSMT4">
                    <p:embed/>
                  </p:oleObj>
                </mc:Choice>
                <mc:Fallback>
                  <p:oleObj name="Equation" r:id="rId13" imgW="355600" imgH="203200" progId="Equation.DSMT4">
                    <p:embed/>
                    <p:pic>
                      <p:nvPicPr>
                        <p:cNvPr id="0" name="图片 33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471" y="448263"/>
                          <a:ext cx="818606" cy="4646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75458" y="403562"/>
              <a:ext cx="14456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48711" y="408635"/>
              <a:ext cx="35618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具有二阶连续导数，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1383" y="1300080"/>
            <a:ext cx="5114574" cy="977900"/>
            <a:chOff x="1331383" y="950188"/>
            <a:chExt cx="5114574" cy="9779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232732" y="950188"/>
            <a:ext cx="4213225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Equation" r:id="rId15" imgW="46329600" imgH="10668000" progId="Equation.DSMT4">
                    <p:embed/>
                  </p:oleObj>
                </mc:Choice>
                <mc:Fallback>
                  <p:oleObj name="Equation" r:id="rId15" imgW="46329600" imgH="10668000" progId="Equation.DSMT4">
                    <p:embed/>
                    <p:pic>
                      <p:nvPicPr>
                        <p:cNvPr id="0" name="图片 33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732" y="950188"/>
                          <a:ext cx="4213225" cy="977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31383" y="1165320"/>
              <a:ext cx="11408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满足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03275" y="1548728"/>
            <a:ext cx="3202395" cy="526041"/>
            <a:chOff x="2064930" y="1628197"/>
            <a:chExt cx="3202395" cy="526041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503488" y="1711325"/>
            <a:ext cx="2763837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Equation" r:id="rId17" imgW="29870400" imgH="4876800" progId="Equation.DSMT4">
                    <p:embed/>
                  </p:oleObj>
                </mc:Choice>
                <mc:Fallback>
                  <p:oleObj name="Equation" r:id="rId17" imgW="29870400" imgH="4876800" progId="Equation.DSMT4">
                    <p:embed/>
                    <p:pic>
                      <p:nvPicPr>
                        <p:cNvPr id="0" name="图片 33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488" y="1711325"/>
                          <a:ext cx="2763837" cy="4429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64930" y="1628197"/>
              <a:ext cx="670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31383" y="2250866"/>
            <a:ext cx="3339702" cy="523220"/>
            <a:chOff x="4281304" y="1357296"/>
            <a:chExt cx="3339702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699315" y="1436544"/>
            <a:ext cx="782235" cy="443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19" imgW="355600" imgH="203200" progId="Equation.DSMT4">
                    <p:embed/>
                  </p:oleObj>
                </mc:Choice>
                <mc:Fallback>
                  <p:oleObj name="Equation" r:id="rId19" imgW="355600" imgH="203200" progId="Equation.DSMT4">
                    <p:embed/>
                    <p:pic>
                      <p:nvPicPr>
                        <p:cNvPr id="0" name="图片 33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315" y="1436544"/>
                          <a:ext cx="782235" cy="4439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81304" y="1357296"/>
              <a:ext cx="8360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求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78787" y="1357296"/>
              <a:ext cx="21422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的表达式．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85124" y="2857180"/>
            <a:ext cx="996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30998" y="28302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97912" y="86902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24109" y="2228086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53342" y="181925"/>
            <a:ext cx="4032448" cy="628699"/>
            <a:chOff x="3436416" y="333614"/>
            <a:chExt cx="4032448" cy="628699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1" name="前凸带形 30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416175" y="156420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一元复合函数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4799856" y="1687935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1" imgW="2886075" imgH="381000" progId="Equation.3">
                  <p:embed/>
                </p:oleObj>
              </mc:Choice>
              <mc:Fallback>
                <p:oleObj name="公式" r:id="rId1" imgW="2886075" imgH="381000" progId="Equation.3">
                  <p:embed/>
                  <p:pic>
                    <p:nvPicPr>
                      <p:cNvPr id="0" name="图片 30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1687935"/>
                        <a:ext cx="289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16175" y="265356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求导法则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4362555" y="2485606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3" imgW="2038350" imgH="904875" progId="Equation.3">
                  <p:embed/>
                </p:oleObj>
              </mc:Choice>
              <mc:Fallback>
                <p:oleObj name="公式" r:id="rId3" imgW="2038350" imgH="904875" progId="Equation.3">
                  <p:embed/>
                  <p:pic>
                    <p:nvPicPr>
                      <p:cNvPr id="0" name="图片 30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55" y="2485606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7" name="Object 9"/>
          <p:cNvGraphicFramePr>
            <a:graphicFrameLocks noChangeAspect="1"/>
          </p:cNvGraphicFramePr>
          <p:nvPr/>
        </p:nvGraphicFramePr>
        <p:xfrm>
          <a:off x="4133955" y="3973761"/>
          <a:ext cx="454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公式" r:id="rId5" imgW="4533900" imgH="400050" progId="Equation.3">
                  <p:embed/>
                </p:oleObj>
              </mc:Choice>
              <mc:Fallback>
                <p:oleObj name="公式" r:id="rId5" imgW="4533900" imgH="400050" progId="Equation.3">
                  <p:embed/>
                  <p:pic>
                    <p:nvPicPr>
                      <p:cNvPr id="0" name="图片 30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955" y="3973761"/>
                        <a:ext cx="454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2471737" y="3861048"/>
            <a:ext cx="177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微分法则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03443" name="AutoShape 1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63975" y="2636838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3" grpId="0" autoUpdateAnimBg="0"/>
      <p:bldP spid="24269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68539" y="779513"/>
          <a:ext cx="407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1" imgW="45110400" imgH="10668000" progId="Equation.DSMT4">
                  <p:embed/>
                </p:oleObj>
              </mc:Choice>
              <mc:Fallback>
                <p:oleObj name="Equation" r:id="rId1" imgW="45110400" imgH="10668000" progId="Equation.DSMT4">
                  <p:embed/>
                  <p:pic>
                    <p:nvPicPr>
                      <p:cNvPr id="0" name="图片 34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39" y="779513"/>
                        <a:ext cx="4076700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13395" y="1746238"/>
          <a:ext cx="2742445" cy="45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3" imgW="29260800" imgH="4876800" progId="Equation.DSMT4">
                  <p:embed/>
                </p:oleObj>
              </mc:Choice>
              <mc:Fallback>
                <p:oleObj name="Equation" r:id="rId3" imgW="29260800" imgH="4876800" progId="Equation.DSMT4">
                  <p:embed/>
                  <p:pic>
                    <p:nvPicPr>
                      <p:cNvPr id="0" name="图片 34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395" y="1746238"/>
                        <a:ext cx="2742445" cy="450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56911" y="2759387"/>
          <a:ext cx="3265031" cy="55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5" imgW="34137600" imgH="5791200" progId="Equation.DSMT4">
                  <p:embed/>
                </p:oleObj>
              </mc:Choice>
              <mc:Fallback>
                <p:oleObj name="Equation" r:id="rId5" imgW="34137600" imgH="5791200" progId="Equation.DSMT4">
                  <p:embed/>
                  <p:pic>
                    <p:nvPicPr>
                      <p:cNvPr id="0" name="图片 34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911" y="2759387"/>
                        <a:ext cx="3265031" cy="55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86261" y="2793015"/>
          <a:ext cx="3862932" cy="55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7" imgW="38709600" imgH="5486400" progId="Equation.DSMT4">
                  <p:embed/>
                </p:oleObj>
              </mc:Choice>
              <mc:Fallback>
                <p:oleObj name="Equation" r:id="rId7" imgW="38709600" imgH="5486400" progId="Equation.DSMT4">
                  <p:embed/>
                  <p:pic>
                    <p:nvPicPr>
                      <p:cNvPr id="0" name="图片 34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261" y="2793015"/>
                        <a:ext cx="3862932" cy="555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30875" y="3240088"/>
          <a:ext cx="13049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9" imgW="14630400" imgH="9753600" progId="Equation.DSMT4">
                  <p:embed/>
                </p:oleObj>
              </mc:Choice>
              <mc:Fallback>
                <p:oleObj name="Equation" r:id="rId9" imgW="14630400" imgH="9753600" progId="Equation.DSMT4">
                  <p:embed/>
                  <p:pic>
                    <p:nvPicPr>
                      <p:cNvPr id="0" name="图片 34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240088"/>
                        <a:ext cx="1304925" cy="87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50447" y="3960364"/>
          <a:ext cx="3865780" cy="89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11" imgW="42367200" imgH="9753600" progId="Equation.DSMT4">
                  <p:embed/>
                </p:oleObj>
              </mc:Choice>
              <mc:Fallback>
                <p:oleObj name="Equation" r:id="rId11" imgW="42367200" imgH="9753600" progId="Equation.DSMT4">
                  <p:embed/>
                  <p:pic>
                    <p:nvPicPr>
                      <p:cNvPr id="0" name="图片 34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447" y="3960364"/>
                        <a:ext cx="3865780" cy="89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53255" y="4665396"/>
          <a:ext cx="2562090" cy="88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13" imgW="28651200" imgH="9753600" progId="Equation.DSMT4">
                  <p:embed/>
                </p:oleObj>
              </mc:Choice>
              <mc:Fallback>
                <p:oleObj name="Equation" r:id="rId13" imgW="28651200" imgH="9753600" progId="Equation.DSMT4">
                  <p:embed/>
                  <p:pic>
                    <p:nvPicPr>
                      <p:cNvPr id="0" name="图片 34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255" y="4665396"/>
                        <a:ext cx="2562090" cy="881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429909" y="5304602"/>
          <a:ext cx="4230659" cy="94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15" imgW="43891200" imgH="9753600" progId="Equation.DSMT4">
                  <p:embed/>
                </p:oleObj>
              </mc:Choice>
              <mc:Fallback>
                <p:oleObj name="Equation" r:id="rId15" imgW="43891200" imgH="9753600" progId="Equation.DSMT4">
                  <p:embed/>
                  <p:pic>
                    <p:nvPicPr>
                      <p:cNvPr id="0" name="图片 34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909" y="5304602"/>
                        <a:ext cx="4230659" cy="945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1843" y="1014551"/>
            <a:ext cx="1535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由条件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6315" y="1664873"/>
            <a:ext cx="1180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可知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7339" y="2268192"/>
            <a:ext cx="671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这是一个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二阶常用系数线性非齐次方程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41022" y="3410781"/>
            <a:ext cx="5077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对应非齐次方程特解可求得为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538" y="4185823"/>
            <a:ext cx="3788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故非齐次方程通解为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37339" y="4867769"/>
            <a:ext cx="6801188" cy="524768"/>
            <a:chOff x="0" y="2721832"/>
            <a:chExt cx="6801188" cy="52476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1816962" y="2772266"/>
            <a:ext cx="2835385" cy="474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Equation" r:id="rId17" imgW="28651200" imgH="4876800" progId="Equation.DSMT4">
                    <p:embed/>
                  </p:oleObj>
                </mc:Choice>
                <mc:Fallback>
                  <p:oleObj name="Equation" r:id="rId17" imgW="28651200" imgH="4876800" progId="Equation.DSMT4">
                    <p:embed/>
                    <p:pic>
                      <p:nvPicPr>
                        <p:cNvPr id="0" name="图片 34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962" y="2772266"/>
                          <a:ext cx="2835385" cy="4743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2723380"/>
              <a:ext cx="20029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将初始条件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649218" y="2721832"/>
              <a:ext cx="21519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代入，可得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1843" y="5546755"/>
            <a:ext cx="3649167" cy="523220"/>
            <a:chOff x="447946" y="4237207"/>
            <a:chExt cx="3649167" cy="523220"/>
          </a:xfrm>
          <a:solidFill>
            <a:schemeClr val="bg1"/>
          </a:solidFill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7946" y="4237207"/>
              <a:ext cx="10515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04604" y="4237207"/>
              <a:ext cx="2092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的表达式为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272829" y="4258995"/>
            <a:ext cx="845086" cy="479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19" imgW="355600" imgH="203200" progId="Equation.DSMT4">
                    <p:embed/>
                  </p:oleObj>
                </mc:Choice>
                <mc:Fallback>
                  <p:oleObj name="Equation" r:id="rId19" imgW="355600" imgH="203200" progId="Equation.DSMT4">
                    <p:embed/>
                    <p:pic>
                      <p:nvPicPr>
                        <p:cNvPr id="0" name="图片 34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829" y="4258995"/>
                          <a:ext cx="845086" cy="479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156767" y="2239936"/>
            <a:ext cx="43940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对应齐次方程的通解为：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6" grpId="0"/>
      <p:bldP spid="17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4545" y="138113"/>
            <a:ext cx="7707313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二、多元复合函数的全微分的形式不变性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133600" y="700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设函数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3340100" y="815976"/>
          <a:ext cx="5321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公式" r:id="rId1" imgW="5238750" imgH="381000" progId="Equation.3">
                  <p:embed/>
                </p:oleObj>
              </mc:Choice>
              <mc:Fallback>
                <p:oleObj name="公式" r:id="rId1" imgW="5238750" imgH="381000" progId="Equation.3">
                  <p:embed/>
                  <p:pic>
                    <p:nvPicPr>
                      <p:cNvPr id="0" name="图片 18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815976"/>
                        <a:ext cx="5321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7464425" y="12684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的全微分为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2524920" y="1812926"/>
          <a:ext cx="2735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公式" r:id="rId3" imgW="2809875" imgH="904875" progId="Equation.3">
                  <p:embed/>
                </p:oleObj>
              </mc:Choice>
              <mc:Fallback>
                <p:oleObj name="公式" r:id="rId3" imgW="2809875" imgH="904875" progId="Equation.3">
                  <p:embed/>
                  <p:pic>
                    <p:nvPicPr>
                      <p:cNvPr id="0" name="图片 18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0" y="1812926"/>
                        <a:ext cx="27352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7" name="Object 7"/>
          <p:cNvGraphicFramePr>
            <a:graphicFrameLocks noChangeAspect="1"/>
          </p:cNvGraphicFramePr>
          <p:nvPr/>
        </p:nvGraphicFramePr>
        <p:xfrm>
          <a:off x="3074988" y="2689226"/>
          <a:ext cx="3289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0" name="公式" r:id="rId5" imgW="3381375" imgH="904875" progId="Equation.3">
                  <p:embed/>
                </p:oleObj>
              </mc:Choice>
              <mc:Fallback>
                <p:oleObj name="公式" r:id="rId5" imgW="3381375" imgH="904875" progId="Equation.3">
                  <p:embed/>
                  <p:pic>
                    <p:nvPicPr>
                      <p:cNvPr id="0" name="图片 18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689226"/>
                        <a:ext cx="3289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6318251" y="2662239"/>
          <a:ext cx="33131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1" name="公式" r:id="rId7" imgW="3409950" imgH="904875" progId="Equation.3">
                  <p:embed/>
                </p:oleObj>
              </mc:Choice>
              <mc:Fallback>
                <p:oleObj name="公式" r:id="rId7" imgW="3409950" imgH="904875" progId="Equation.3">
                  <p:embed/>
                  <p:pic>
                    <p:nvPicPr>
                      <p:cNvPr id="0" name="图片 18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1" y="2662239"/>
                        <a:ext cx="33131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119439" y="3571876"/>
          <a:ext cx="712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2" name="公式" r:id="rId9" imgW="723900" imgH="904875" progId="Equation.3">
                  <p:embed/>
                </p:oleObj>
              </mc:Choice>
              <mc:Fallback>
                <p:oleObj name="公式" r:id="rId9" imgW="723900" imgH="904875" progId="Equation.3">
                  <p:embed/>
                  <p:pic>
                    <p:nvPicPr>
                      <p:cNvPr id="0" name="图片 18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9" y="3571876"/>
                        <a:ext cx="7127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6324601" y="3587751"/>
          <a:ext cx="6778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公式" r:id="rId11" imgW="685800" imgH="904875" progId="Equation.3">
                  <p:embed/>
                </p:oleObj>
              </mc:Choice>
              <mc:Fallback>
                <p:oleObj name="公式" r:id="rId11" imgW="685800" imgH="904875" progId="Equation.3">
                  <p:embed/>
                  <p:pic>
                    <p:nvPicPr>
                      <p:cNvPr id="0" name="图片 18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587751"/>
                        <a:ext cx="6778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117851" y="4502151"/>
          <a:ext cx="727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公式" r:id="rId13" imgW="742950" imgH="904875" progId="Equation.3">
                  <p:embed/>
                </p:oleObj>
              </mc:Choice>
              <mc:Fallback>
                <p:oleObj name="公式" r:id="rId13" imgW="742950" imgH="904875" progId="Equation.3">
                  <p:embed/>
                  <p:pic>
                    <p:nvPicPr>
                      <p:cNvPr id="0" name="图片 18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4502151"/>
                        <a:ext cx="727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2209800" y="53340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可见无论</a:t>
            </a:r>
            <a:r>
              <a:rPr lang="zh-CN" altLang="en-US" sz="2800" b="1" i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 , v </a:t>
            </a:r>
            <a:r>
              <a:rPr lang="zh-CN" altLang="en-US" sz="2800" b="1">
                <a:ea typeface="楷体_GB2312" pitchFamily="49" charset="-122"/>
              </a:rPr>
              <a:t>是自变量还是中间变量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en-US" altLang="zh-CN" sz="2800" b="1">
                <a:ea typeface="仿宋_GB2312" pitchFamily="49" charset="-122"/>
              </a:rPr>
              <a:t> </a:t>
            </a:r>
            <a:endParaRPr lang="en-US" altLang="zh-CN" sz="2800" b="1">
              <a:ea typeface="仿宋_GB2312" pitchFamily="49" charset="-122"/>
            </a:endParaRP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3892551" y="3587751"/>
          <a:ext cx="2339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公式" r:id="rId15" imgW="2400300" imgH="904875" progId="Equation.3">
                  <p:embed/>
                </p:oleObj>
              </mc:Choice>
              <mc:Fallback>
                <p:oleObj name="公式" r:id="rId15" imgW="2400300" imgH="904875" progId="Equation.3">
                  <p:embed/>
                  <p:pic>
                    <p:nvPicPr>
                      <p:cNvPr id="0" name="图片 18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1" y="3587751"/>
                        <a:ext cx="2339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7062789" y="3587751"/>
          <a:ext cx="2339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公式" r:id="rId17" imgW="2400300" imgH="904875" progId="Equation.3">
                  <p:embed/>
                </p:oleObj>
              </mc:Choice>
              <mc:Fallback>
                <p:oleObj name="公式" r:id="rId17" imgW="2400300" imgH="904875" progId="Equation.3">
                  <p:embed/>
                  <p:pic>
                    <p:nvPicPr>
                      <p:cNvPr id="0" name="图片 18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9" y="3587751"/>
                        <a:ext cx="2339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92313" y="119697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则复合函数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1136" name="Object 16"/>
          <p:cNvGraphicFramePr>
            <a:graphicFrameLocks noChangeAspect="1"/>
          </p:cNvGraphicFramePr>
          <p:nvPr/>
        </p:nvGraphicFramePr>
        <p:xfrm>
          <a:off x="4079875" y="1341438"/>
          <a:ext cx="3365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公式" r:id="rId19" imgW="3352800" imgH="381000" progId="Equation.3">
                  <p:embed/>
                </p:oleObj>
              </mc:Choice>
              <mc:Fallback>
                <p:oleObj name="公式" r:id="rId19" imgW="3352800" imgH="381000" progId="Equation.3">
                  <p:embed/>
                  <p:pic>
                    <p:nvPicPr>
                      <p:cNvPr id="0" name="图片 18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341438"/>
                        <a:ext cx="3365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7" name="Object 17"/>
          <p:cNvGraphicFramePr>
            <a:graphicFrameLocks noChangeAspect="1"/>
          </p:cNvGraphicFramePr>
          <p:nvPr/>
        </p:nvGraphicFramePr>
        <p:xfrm>
          <a:off x="4943872" y="1341922"/>
          <a:ext cx="2387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公式" r:id="rId21" imgW="2381250" imgH="381000" progId="Equation.3">
                  <p:embed/>
                </p:oleObj>
              </mc:Choice>
              <mc:Fallback>
                <p:oleObj name="公式" r:id="rId21" imgW="2381250" imgH="381000" progId="Equation.3">
                  <p:embed/>
                  <p:pic>
                    <p:nvPicPr>
                      <p:cNvPr id="0" name="图片 18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1341922"/>
                        <a:ext cx="2387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8" name="Object 18"/>
          <p:cNvGraphicFramePr>
            <a:graphicFrameLocks noChangeAspect="1"/>
          </p:cNvGraphicFramePr>
          <p:nvPr/>
        </p:nvGraphicFramePr>
        <p:xfrm>
          <a:off x="3938588" y="47371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公式" r:id="rId23" imgW="409575" imgH="371475" progId="Equation.3">
                  <p:embed/>
                </p:oleObj>
              </mc:Choice>
              <mc:Fallback>
                <p:oleObj name="公式" r:id="rId23" imgW="409575" imgH="371475" progId="Equation.3">
                  <p:embed/>
                  <p:pic>
                    <p:nvPicPr>
                      <p:cNvPr id="0" name="图片 18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7371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4421188" y="4518026"/>
          <a:ext cx="690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公式" r:id="rId25" imgW="704850" imgH="904875" progId="Equation.3">
                  <p:embed/>
                </p:oleObj>
              </mc:Choice>
              <mc:Fallback>
                <p:oleObj name="公式" r:id="rId25" imgW="704850" imgH="904875" progId="Equation.3">
                  <p:embed/>
                  <p:pic>
                    <p:nvPicPr>
                      <p:cNvPr id="0" name="图片 18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4518026"/>
                        <a:ext cx="690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20"/>
          <p:cNvGraphicFramePr>
            <a:graphicFrameLocks noChangeAspect="1"/>
          </p:cNvGraphicFramePr>
          <p:nvPr/>
        </p:nvGraphicFramePr>
        <p:xfrm>
          <a:off x="5157788" y="47371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公式" r:id="rId27" imgW="381000" imgH="371475" progId="Equation.3">
                  <p:embed/>
                </p:oleObj>
              </mc:Choice>
              <mc:Fallback>
                <p:oleObj name="公式" r:id="rId27" imgW="381000" imgH="371475" progId="Equation.3">
                  <p:embed/>
                  <p:pic>
                    <p:nvPicPr>
                      <p:cNvPr id="0" name="图片 18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37100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8610600" y="7366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都可微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8153400" y="5370513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其全微分表达 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2135189" y="5876925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形式都一样</a:t>
            </a:r>
            <a:r>
              <a:rPr lang="en-US" altLang="zh-CN" sz="2800" b="1">
                <a:ea typeface="仿宋_GB2312" pitchFamily="49" charset="-122"/>
              </a:rPr>
              <a:t>, </a:t>
            </a:r>
            <a:endParaRPr lang="en-US" altLang="zh-CN" sz="28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4151313" y="5876925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这性质叫做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全微分形式不变性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5" grpId="0" autoUpdateAnimBg="0" build="p"/>
      <p:bldP spid="261132" grpId="0" autoUpdateAnimBg="0"/>
      <p:bldP spid="261135" grpId="0" autoUpdateAnimBg="0" build="p"/>
      <p:bldP spid="261141" grpId="0" autoUpdateAnimBg="0"/>
      <p:bldP spid="261142" grpId="0" autoUpdateAnimBg="0" build="p"/>
      <p:bldP spid="261143" grpId="0" advAuto="0" autoUpdateAnimBg="0" build="p"/>
      <p:bldP spid="261144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2512426" y="748853"/>
          <a:ext cx="7749761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Document" r:id="rId1" imgW="7376160" imgH="1059180" progId="Word.Document.8">
                  <p:embed/>
                </p:oleObj>
              </mc:Choice>
              <mc:Fallback>
                <p:oleObj name="Document" r:id="rId1" imgW="7376160" imgH="1059180" progId="Word.Document.8">
                  <p:embed/>
                  <p:pic>
                    <p:nvPicPr>
                      <p:cNvPr id="0" name="图片 19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426" y="748853"/>
                        <a:ext cx="7749761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24113" y="183515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3403600" y="1887538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公式" r:id="rId3" imgW="3327400" imgH="469900" progId="Equation.3">
                  <p:embed/>
                </p:oleObj>
              </mc:Choice>
              <mc:Fallback>
                <p:oleObj name="公式" r:id="rId3" imgW="3327400" imgH="469900" progId="Equation.3">
                  <p:embed/>
                  <p:pic>
                    <p:nvPicPr>
                      <p:cNvPr id="0" name="图片 19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887538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3365500" y="2560638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公式" r:id="rId5" imgW="4368800" imgH="469900" progId="Equation.3">
                  <p:embed/>
                </p:oleObj>
              </mc:Choice>
              <mc:Fallback>
                <p:oleObj name="公式" r:id="rId5" imgW="4368800" imgH="469900" progId="Equation.3">
                  <p:embed/>
                  <p:pic>
                    <p:nvPicPr>
                      <p:cNvPr id="0" name="图片 19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60638"/>
                        <a:ext cx="436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429000" y="3248026"/>
          <a:ext cx="435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公式" r:id="rId7" imgW="4356100" imgH="495300" progId="Equation.3">
                  <p:embed/>
                </p:oleObj>
              </mc:Choice>
              <mc:Fallback>
                <p:oleObj name="公式" r:id="rId7" imgW="4356100" imgH="495300" progId="Equation.3">
                  <p:embed/>
                  <p:pic>
                    <p:nvPicPr>
                      <p:cNvPr id="0" name="图片 19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48026"/>
                        <a:ext cx="4356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3327400" y="3857626"/>
          <a:ext cx="4292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公式" r:id="rId9" imgW="4292600" imgH="1003300" progId="Equation.3">
                  <p:embed/>
                </p:oleObj>
              </mc:Choice>
              <mc:Fallback>
                <p:oleObj name="公式" r:id="rId9" imgW="4292600" imgH="1003300" progId="Equation.3">
                  <p:embed/>
                  <p:pic>
                    <p:nvPicPr>
                      <p:cNvPr id="0" name="图片 19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857626"/>
                        <a:ext cx="4292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3352800" y="49784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公式" r:id="rId11" imgW="457200" imgH="889000" progId="Equation.3">
                  <p:embed/>
                </p:oleObj>
              </mc:Choice>
              <mc:Fallback>
                <p:oleObj name="公式" r:id="rId11" imgW="457200" imgH="889000" progId="Equation.3">
                  <p:embed/>
                  <p:pic>
                    <p:nvPicPr>
                      <p:cNvPr id="0" name="图片 19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784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3860800" y="4964113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公式" r:id="rId13" imgW="1295400" imgH="876300" progId="Equation.3">
                  <p:embed/>
                </p:oleObj>
              </mc:Choice>
              <mc:Fallback>
                <p:oleObj name="公式" r:id="rId13" imgW="1295400" imgH="876300" progId="Equation.3">
                  <p:embed/>
                  <p:pic>
                    <p:nvPicPr>
                      <p:cNvPr id="0" name="图片 19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964113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4" name="Object 10"/>
          <p:cNvGraphicFramePr>
            <a:graphicFrameLocks noChangeAspect="1"/>
          </p:cNvGraphicFramePr>
          <p:nvPr/>
        </p:nvGraphicFramePr>
        <p:xfrm>
          <a:off x="6172201" y="49784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公式" r:id="rId15" imgW="431800" imgH="965200" progId="Equation.3">
                  <p:embed/>
                </p:oleObj>
              </mc:Choice>
              <mc:Fallback>
                <p:oleObj name="公式" r:id="rId15" imgW="431800" imgH="965200" progId="Equation.3">
                  <p:embed/>
                  <p:pic>
                    <p:nvPicPr>
                      <p:cNvPr id="0" name="图片 19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9784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6686550" y="4991100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公式" r:id="rId17" imgW="1282700" imgH="876300" progId="Equation.3">
                  <p:embed/>
                </p:oleObj>
              </mc:Choice>
              <mc:Fallback>
                <p:oleObj name="公式" r:id="rId17" imgW="1282700" imgH="876300" progId="Equation.3">
                  <p:embed/>
                  <p:pic>
                    <p:nvPicPr>
                      <p:cNvPr id="0" name="图片 19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991100"/>
                        <a:ext cx="128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2773363" y="3328091"/>
          <a:ext cx="751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" name="公式" r:id="rId1" imgW="7505700" imgH="495300" progId="Equation.3">
                  <p:embed/>
                </p:oleObj>
              </mc:Choice>
              <mc:Fallback>
                <p:oleObj name="公式" r:id="rId1" imgW="7505700" imgH="495300" progId="Equation.3">
                  <p:embed/>
                  <p:pic>
                    <p:nvPicPr>
                      <p:cNvPr id="0" name="图片 2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328091"/>
                        <a:ext cx="7513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2133600" y="5334000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84" name="Group 4"/>
          <p:cNvGrpSpPr/>
          <p:nvPr/>
        </p:nvGrpSpPr>
        <p:grpSpPr bwMode="auto">
          <a:xfrm>
            <a:off x="2133601" y="5410200"/>
            <a:ext cx="7032625" cy="903288"/>
            <a:chOff x="384" y="3319"/>
            <a:chExt cx="4430" cy="569"/>
          </a:xfrm>
        </p:grpSpPr>
        <p:sp>
          <p:nvSpPr>
            <p:cNvPr id="122912" name="Text Box 5"/>
            <p:cNvSpPr txBox="1">
              <a:spLocks noChangeArrowheads="1"/>
            </p:cNvSpPr>
            <p:nvPr/>
          </p:nvSpPr>
          <p:spPr bwMode="auto">
            <a:xfrm>
              <a:off x="384" y="336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1 .</a:t>
              </a:r>
              <a:endParaRPr lang="en-US" altLang="zh-CN" sz="28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22913" name="Object 6"/>
            <p:cNvGraphicFramePr>
              <a:graphicFrameLocks noChangeAspect="1"/>
            </p:cNvGraphicFramePr>
            <p:nvPr/>
          </p:nvGraphicFramePr>
          <p:xfrm>
            <a:off x="960" y="3360"/>
            <a:ext cx="28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6" name="Equation" r:id="rId3" imgW="4495800" imgH="523875" progId="Equation.3">
                    <p:embed/>
                  </p:oleObj>
                </mc:Choice>
                <mc:Fallback>
                  <p:oleObj name="Equation" r:id="rId3" imgW="4495800" imgH="523875" progId="Equation.3">
                    <p:embed/>
                    <p:pic>
                      <p:nvPicPr>
                        <p:cNvPr id="0" name="图片 21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60"/>
                          <a:ext cx="28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4" name="Object 7"/>
            <p:cNvGraphicFramePr>
              <a:graphicFrameLocks noChangeAspect="1"/>
            </p:cNvGraphicFramePr>
            <p:nvPr/>
          </p:nvGraphicFramePr>
          <p:xfrm>
            <a:off x="3840" y="3319"/>
            <a:ext cx="97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7" name="Equation" r:id="rId5" imgW="1562100" imgH="914400" progId="Equation.3">
                    <p:embed/>
                  </p:oleObj>
                </mc:Choice>
                <mc:Fallback>
                  <p:oleObj name="Equation" r:id="rId5" imgW="1562100" imgH="914400" progId="Equation.3">
                    <p:embed/>
                    <p:pic>
                      <p:nvPicPr>
                        <p:cNvPr id="0" name="图片 21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319"/>
                          <a:ext cx="974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0" y="347817"/>
            <a:ext cx="11430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6" name="Text Box 9"/>
          <p:cNvSpPr txBox="1">
            <a:spLocks noChangeArrowheads="1"/>
          </p:cNvSpPr>
          <p:nvPr/>
        </p:nvSpPr>
        <p:spPr bwMode="auto">
          <a:xfrm>
            <a:off x="3444174" y="39544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利用全微分形式不变性再解例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endParaRPr lang="en-US" altLang="zh-CN" sz="28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301877" y="154289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3179" name="Object 11"/>
          <p:cNvGraphicFramePr>
            <a:graphicFrameLocks noChangeAspect="1"/>
          </p:cNvGraphicFramePr>
          <p:nvPr/>
        </p:nvGraphicFramePr>
        <p:xfrm>
          <a:off x="3068637" y="1645443"/>
          <a:ext cx="2384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" name="公式" r:id="rId7" imgW="2314575" imgH="381000" progId="Equation.3">
                  <p:embed/>
                </p:oleObj>
              </mc:Choice>
              <mc:Fallback>
                <p:oleObj name="公式" r:id="rId7" imgW="2314575" imgH="381000" progId="Equation.3">
                  <p:embed/>
                  <p:pic>
                    <p:nvPicPr>
                      <p:cNvPr id="0" name="图片 2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7" y="1645443"/>
                        <a:ext cx="2384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0" name="Object 12"/>
          <p:cNvGraphicFramePr>
            <a:graphicFrameLocks noChangeAspect="1"/>
          </p:cNvGraphicFramePr>
          <p:nvPr/>
        </p:nvGraphicFramePr>
        <p:xfrm>
          <a:off x="2768600" y="223904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9" name="公式" r:id="rId9" imgW="1752600" imgH="495300" progId="Equation.3">
                  <p:embed/>
                </p:oleObj>
              </mc:Choice>
              <mc:Fallback>
                <p:oleObj name="公式" r:id="rId9" imgW="1752600" imgH="495300" progId="Equation.3">
                  <p:embed/>
                  <p:pic>
                    <p:nvPicPr>
                      <p:cNvPr id="0" name="图片 21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23904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2791335" y="3872041"/>
          <a:ext cx="453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" name="公式" r:id="rId11" imgW="4524375" imgH="495300" progId="Equation.3">
                  <p:embed/>
                </p:oleObj>
              </mc:Choice>
              <mc:Fallback>
                <p:oleObj name="公式" r:id="rId11" imgW="4524375" imgH="495300" progId="Equation.3">
                  <p:embed/>
                  <p:pic>
                    <p:nvPicPr>
                      <p:cNvPr id="0" name="图片 21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335" y="3872041"/>
                        <a:ext cx="4530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2019300" y="4973638"/>
            <a:ext cx="8382000" cy="12954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3346451" y="4783137"/>
          <a:ext cx="524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" name="公式" r:id="rId13" imgW="5238750" imgH="904875" progId="Equation.3">
                  <p:embed/>
                </p:oleObj>
              </mc:Choice>
              <mc:Fallback>
                <p:oleObj name="公式" r:id="rId13" imgW="5238750" imgH="904875" progId="Equation.3">
                  <p:embed/>
                  <p:pic>
                    <p:nvPicPr>
                      <p:cNvPr id="0" name="图片 2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4783137"/>
                        <a:ext cx="524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4" name="Object 16"/>
          <p:cNvGraphicFramePr>
            <a:graphicFrameLocks noChangeAspect="1"/>
          </p:cNvGraphicFramePr>
          <p:nvPr/>
        </p:nvGraphicFramePr>
        <p:xfrm>
          <a:off x="3346451" y="5605463"/>
          <a:ext cx="5253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" name="公式" r:id="rId15" imgW="5248275" imgH="904875" progId="Equation.3">
                  <p:embed/>
                </p:oleObj>
              </mc:Choice>
              <mc:Fallback>
                <p:oleObj name="公式" r:id="rId15" imgW="5248275" imgH="904875" progId="Equation.3">
                  <p:embed/>
                  <p:pic>
                    <p:nvPicPr>
                      <p:cNvPr id="0" name="图片 21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5605463"/>
                        <a:ext cx="5253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2111377" y="496490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所以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3186" name="Object 18"/>
          <p:cNvGraphicFramePr>
            <a:graphicFrameLocks noChangeAspect="1"/>
          </p:cNvGraphicFramePr>
          <p:nvPr/>
        </p:nvGraphicFramePr>
        <p:xfrm>
          <a:off x="4199987" y="1568733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" name="公式" r:id="rId17" imgW="1123950" imgH="495300" progId="Equation.3">
                  <p:embed/>
                </p:oleObj>
              </mc:Choice>
              <mc:Fallback>
                <p:oleObj name="公式" r:id="rId17" imgW="1123950" imgH="495300" progId="Equation.3">
                  <p:embed/>
                  <p:pic>
                    <p:nvPicPr>
                      <p:cNvPr id="0" name="图片 21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987" y="1568733"/>
                        <a:ext cx="113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7" name="Object 19"/>
          <p:cNvGraphicFramePr>
            <a:graphicFrameLocks noChangeAspect="1"/>
          </p:cNvGraphicFramePr>
          <p:nvPr/>
        </p:nvGraphicFramePr>
        <p:xfrm>
          <a:off x="4613276" y="2249166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" name="公式" r:id="rId19" imgW="1752600" imgH="495300" progId="Equation.3">
                  <p:embed/>
                </p:oleObj>
              </mc:Choice>
              <mc:Fallback>
                <p:oleObj name="公式" r:id="rId19" imgW="1752600" imgH="495300" progId="Equation.3">
                  <p:embed/>
                  <p:pic>
                    <p:nvPicPr>
                      <p:cNvPr id="0" name="图片 21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6" y="2249166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8" name="Object 20"/>
          <p:cNvGraphicFramePr>
            <a:graphicFrameLocks noChangeAspect="1"/>
          </p:cNvGraphicFramePr>
          <p:nvPr/>
        </p:nvGraphicFramePr>
        <p:xfrm>
          <a:off x="2746680" y="2767703"/>
          <a:ext cx="6524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" name="公式" r:id="rId21" imgW="6515100" imgH="495300" progId="Equation.3">
                  <p:embed/>
                </p:oleObj>
              </mc:Choice>
              <mc:Fallback>
                <p:oleObj name="公式" r:id="rId21" imgW="6515100" imgH="495300" progId="Equation.3">
                  <p:embed/>
                  <p:pic>
                    <p:nvPicPr>
                      <p:cNvPr id="0" name="图片 21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680" y="2767703"/>
                        <a:ext cx="6524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9" name="Object 21"/>
          <p:cNvGraphicFramePr>
            <a:graphicFrameLocks noChangeAspect="1"/>
          </p:cNvGraphicFramePr>
          <p:nvPr/>
        </p:nvGraphicFramePr>
        <p:xfrm>
          <a:off x="5158674" y="2886831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name="公式" r:id="rId23" imgW="904875" imgH="381000" progId="Equation.3">
                  <p:embed/>
                </p:oleObj>
              </mc:Choice>
              <mc:Fallback>
                <p:oleObj name="公式" r:id="rId23" imgW="904875" imgH="381000" progId="Equation.3">
                  <p:embed/>
                  <p:pic>
                    <p:nvPicPr>
                      <p:cNvPr id="0" name="图片 21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674" y="2886831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0" name="Object 22"/>
          <p:cNvGraphicFramePr>
            <a:graphicFrameLocks noChangeAspect="1"/>
          </p:cNvGraphicFramePr>
          <p:nvPr/>
        </p:nvGraphicFramePr>
        <p:xfrm>
          <a:off x="7855720" y="292486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name="公式" r:id="rId25" imgW="1333500" imgH="381000" progId="Equation.3">
                  <p:embed/>
                </p:oleObj>
              </mc:Choice>
              <mc:Fallback>
                <p:oleObj name="公式" r:id="rId25" imgW="1333500" imgH="381000" progId="Equation.3">
                  <p:embed/>
                  <p:pic>
                    <p:nvPicPr>
                      <p:cNvPr id="0" name="图片 21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720" y="292486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1" name="Object 23"/>
          <p:cNvGraphicFramePr>
            <a:graphicFrameLocks noChangeAspect="1"/>
          </p:cNvGraphicFramePr>
          <p:nvPr/>
        </p:nvGraphicFramePr>
        <p:xfrm>
          <a:off x="4155920" y="4360862"/>
          <a:ext cx="4518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name="公式" r:id="rId27" imgW="4514850" imgH="495300" progId="Equation.3">
                  <p:embed/>
                </p:oleObj>
              </mc:Choice>
              <mc:Fallback>
                <p:oleObj name="公式" r:id="rId27" imgW="4514850" imgH="495300" progId="Equation.3">
                  <p:embed/>
                  <p:pic>
                    <p:nvPicPr>
                      <p:cNvPr id="0" name="图片 21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920" y="4360862"/>
                        <a:ext cx="4518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2" name="Object 24"/>
          <p:cNvGraphicFramePr>
            <a:graphicFrameLocks noChangeAspect="1"/>
          </p:cNvGraphicFramePr>
          <p:nvPr/>
        </p:nvGraphicFramePr>
        <p:xfrm>
          <a:off x="8701974" y="3451122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name="公式" r:id="rId29" imgW="1466850" imgH="381000" progId="Equation.3">
                  <p:embed/>
                </p:oleObj>
              </mc:Choice>
              <mc:Fallback>
                <p:oleObj name="公式" r:id="rId29" imgW="1466850" imgH="381000" progId="Equation.3">
                  <p:embed/>
                  <p:pic>
                    <p:nvPicPr>
                      <p:cNvPr id="0" name="图片 21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974" y="3451122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3" name="Object 25"/>
          <p:cNvGraphicFramePr>
            <a:graphicFrameLocks noChangeAspect="1"/>
          </p:cNvGraphicFramePr>
          <p:nvPr/>
        </p:nvGraphicFramePr>
        <p:xfrm>
          <a:off x="7302501" y="4020344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公式" r:id="rId31" imgW="485775" imgH="371475" progId="Equation.3">
                  <p:embed/>
                </p:oleObj>
              </mc:Choice>
              <mc:Fallback>
                <p:oleObj name="公式" r:id="rId31" imgW="485775" imgH="371475" progId="Equation.3">
                  <p:embed/>
                  <p:pic>
                    <p:nvPicPr>
                      <p:cNvPr id="0" name="图片 21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1" y="4020344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4" name="Object 26"/>
          <p:cNvGraphicFramePr>
            <a:graphicFrameLocks noChangeAspect="1"/>
          </p:cNvGraphicFramePr>
          <p:nvPr/>
        </p:nvGraphicFramePr>
        <p:xfrm>
          <a:off x="8673945" y="4497388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name="公式" r:id="rId33" imgW="419100" imgH="371475" progId="Equation.3">
                  <p:embed/>
                </p:oleObj>
              </mc:Choice>
              <mc:Fallback>
                <p:oleObj name="公式" r:id="rId33" imgW="419100" imgH="371475" progId="Equation.3">
                  <p:embed/>
                  <p:pic>
                    <p:nvPicPr>
                      <p:cNvPr id="0" name="图片 21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945" y="4497388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5" name="Object 27"/>
          <p:cNvGraphicFramePr>
            <a:graphicFrameLocks noChangeAspect="1"/>
          </p:cNvGraphicFramePr>
          <p:nvPr/>
        </p:nvGraphicFramePr>
        <p:xfrm>
          <a:off x="5118100" y="3430818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公式" r:id="rId35" imgW="1857375" imgH="381000" progId="Equation.3">
                  <p:embed/>
                </p:oleObj>
              </mc:Choice>
              <mc:Fallback>
                <p:oleObj name="公式" r:id="rId35" imgW="1857375" imgH="381000" progId="Equation.3">
                  <p:embed/>
                  <p:pic>
                    <p:nvPicPr>
                      <p:cNvPr id="0" name="图片 21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430818"/>
                        <a:ext cx="18669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8" grpId="0" autoUpdateAnimBg="0"/>
      <p:bldP spid="263182" grpId="0" animBg="1"/>
      <p:bldP spid="2631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0269"/>
            <a:ext cx="2810272" cy="609600"/>
          </a:xfrm>
          <a:noFill/>
          <a:ln w="25400">
            <a:solidFill>
              <a:srgbClr val="FF0000"/>
            </a:solidFill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三、内容小结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209800" y="12954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复合函数求导的链式法则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590800" y="1843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“</a:t>
            </a:r>
            <a:r>
              <a:rPr lang="zh-CN" altLang="en-US" sz="2800" b="1">
                <a:ea typeface="楷体_GB2312" pitchFamily="49" charset="-122"/>
              </a:rPr>
              <a:t>分段用乘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44196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分叉用加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单路全导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7772400" y="1843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叉路偏导”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571750" y="23622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3690938" y="2478088"/>
          <a:ext cx="3871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公式" r:id="rId1" imgW="3867150" imgH="381000" progId="Equation.3">
                  <p:embed/>
                </p:oleObj>
              </mc:Choice>
              <mc:Fallback>
                <p:oleObj name="公式" r:id="rId1" imgW="3867150" imgH="381000" progId="Equation.3">
                  <p:embed/>
                  <p:pic>
                    <p:nvPicPr>
                      <p:cNvPr id="0" name="图片 21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478088"/>
                        <a:ext cx="3871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2" name="Object 10"/>
          <p:cNvGraphicFramePr>
            <a:graphicFrameLocks noChangeAspect="1"/>
          </p:cNvGraphicFramePr>
          <p:nvPr/>
        </p:nvGraphicFramePr>
        <p:xfrm>
          <a:off x="9296400" y="2578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name="Equation" r:id="rId3" imgW="219075" imgH="228600" progId="Equation.3">
                  <p:embed/>
                </p:oleObj>
              </mc:Choice>
              <mc:Fallback>
                <p:oleObj name="Equation" r:id="rId3" imgW="219075" imgH="228600" progId="Equation.3">
                  <p:embed/>
                  <p:pic>
                    <p:nvPicPr>
                      <p:cNvPr id="0" name="图片 21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5781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03" name="Group 11"/>
          <p:cNvGrpSpPr/>
          <p:nvPr/>
        </p:nvGrpSpPr>
        <p:grpSpPr bwMode="auto">
          <a:xfrm>
            <a:off x="8915400" y="2819400"/>
            <a:ext cx="914400" cy="306388"/>
            <a:chOff x="4752" y="1440"/>
            <a:chExt cx="576" cy="193"/>
          </a:xfrm>
        </p:grpSpPr>
        <p:sp>
          <p:nvSpPr>
            <p:cNvPr id="123942" name="Line 12"/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3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4" name="Line 14"/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07" name="Object 15"/>
          <p:cNvGraphicFramePr>
            <a:graphicFrameLocks noChangeAspect="1"/>
          </p:cNvGraphicFramePr>
          <p:nvPr/>
        </p:nvGraphicFramePr>
        <p:xfrm>
          <a:off x="8759825" y="318770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Equation" r:id="rId5" imgW="1171575" imgH="304800" progId="Equation.3">
                  <p:embed/>
                </p:oleObj>
              </mc:Choice>
              <mc:Fallback>
                <p:oleObj name="Equation" r:id="rId5" imgW="1171575" imgH="304800" progId="Equation.3">
                  <p:embed/>
                  <p:pic>
                    <p:nvPicPr>
                      <p:cNvPr id="0" name="图片 21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3187700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08" name="Group 16"/>
          <p:cNvGrpSpPr/>
          <p:nvPr/>
        </p:nvGrpSpPr>
        <p:grpSpPr bwMode="auto">
          <a:xfrm>
            <a:off x="9601200" y="3505200"/>
            <a:ext cx="609600" cy="381000"/>
            <a:chOff x="5184" y="1872"/>
            <a:chExt cx="384" cy="240"/>
          </a:xfrm>
        </p:grpSpPr>
        <p:sp>
          <p:nvSpPr>
            <p:cNvPr id="123940" name="Line 17"/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1" name="Line 18"/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11" name="Object 19"/>
          <p:cNvGraphicFramePr>
            <a:graphicFrameLocks noChangeAspect="1"/>
          </p:cNvGraphicFramePr>
          <p:nvPr/>
        </p:nvGraphicFramePr>
        <p:xfrm>
          <a:off x="9563100" y="39497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name="Equation" r:id="rId7" imgW="714375" imgH="304800" progId="Equation.3">
                  <p:embed/>
                </p:oleObj>
              </mc:Choice>
              <mc:Fallback>
                <p:oleObj name="Equation" r:id="rId7" imgW="714375" imgH="304800" progId="Equation.3">
                  <p:embed/>
                  <p:pic>
                    <p:nvPicPr>
                      <p:cNvPr id="0" name="图片 21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3100" y="39497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3140075" y="2978150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name="公式" r:id="rId9" imgW="714375" imgH="828675" progId="Equation.3">
                  <p:embed/>
                </p:oleObj>
              </mc:Choice>
              <mc:Fallback>
                <p:oleObj name="公式" r:id="rId9" imgW="714375" imgH="828675" progId="Equation.3">
                  <p:embed/>
                  <p:pic>
                    <p:nvPicPr>
                      <p:cNvPr id="0" name="图片 21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978150"/>
                        <a:ext cx="72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3" name="Object 21"/>
          <p:cNvGraphicFramePr>
            <a:graphicFrameLocks noChangeAspect="1"/>
          </p:cNvGraphicFramePr>
          <p:nvPr/>
        </p:nvGraphicFramePr>
        <p:xfrm>
          <a:off x="3880116" y="3114675"/>
          <a:ext cx="4994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Equation" r:id="rId11" imgW="4876800" imgH="5486400" progId="Equation.DSMT4">
                  <p:embed/>
                </p:oleObj>
              </mc:Choice>
              <mc:Fallback>
                <p:oleObj name="Equation" r:id="rId11" imgW="4876800" imgH="5486400" progId="Equation.DSMT4">
                  <p:embed/>
                  <p:pic>
                    <p:nvPicPr>
                      <p:cNvPr id="0" name="图片 21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16" y="3114675"/>
                        <a:ext cx="4994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22"/>
          <p:cNvGraphicFramePr>
            <a:graphicFrameLocks noChangeAspect="1"/>
          </p:cNvGraphicFramePr>
          <p:nvPr/>
        </p:nvGraphicFramePr>
        <p:xfrm>
          <a:off x="4294188" y="3170238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公式" r:id="rId13" imgW="800100" imgH="419100" progId="Equation.3">
                  <p:embed/>
                </p:oleObj>
              </mc:Choice>
              <mc:Fallback>
                <p:oleObj name="公式" r:id="rId13" imgW="800100" imgH="419100" progId="Equation.3">
                  <p:embed/>
                  <p:pic>
                    <p:nvPicPr>
                      <p:cNvPr id="0" name="图片 21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170238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23"/>
          <p:cNvGraphicFramePr>
            <a:graphicFrameLocks noChangeAspect="1"/>
          </p:cNvGraphicFramePr>
          <p:nvPr/>
        </p:nvGraphicFramePr>
        <p:xfrm>
          <a:off x="5210659" y="3146425"/>
          <a:ext cx="555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" name="公式" r:id="rId15" imgW="552450" imgH="409575" progId="Equation.3">
                  <p:embed/>
                </p:oleObj>
              </mc:Choice>
              <mc:Fallback>
                <p:oleObj name="公式" r:id="rId15" imgW="552450" imgH="409575" progId="Equation.3">
                  <p:embed/>
                  <p:pic>
                    <p:nvPicPr>
                      <p:cNvPr id="0" name="图片 21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659" y="3146425"/>
                        <a:ext cx="555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24"/>
          <p:cNvGraphicFramePr>
            <a:graphicFrameLocks noChangeAspect="1"/>
          </p:cNvGraphicFramePr>
          <p:nvPr/>
        </p:nvGraphicFramePr>
        <p:xfrm>
          <a:off x="6010275" y="3022600"/>
          <a:ext cx="72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公式" r:id="rId17" imgW="714375" imgH="904875" progId="Equation.3">
                  <p:embed/>
                </p:oleObj>
              </mc:Choice>
              <mc:Fallback>
                <p:oleObj name="公式" r:id="rId17" imgW="714375" imgH="904875" progId="Equation.3">
                  <p:embed/>
                  <p:pic>
                    <p:nvPicPr>
                      <p:cNvPr id="0" name="图片 21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022600"/>
                        <a:ext cx="72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6777038" y="318928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公式" r:id="rId19" imgW="381000" imgH="409575" progId="Equation.3">
                  <p:embed/>
                </p:oleObj>
              </mc:Choice>
              <mc:Fallback>
                <p:oleObj name="公式" r:id="rId19" imgW="381000" imgH="409575" progId="Equation.3">
                  <p:embed/>
                  <p:pic>
                    <p:nvPicPr>
                      <p:cNvPr id="0" name="图片 21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318928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8" name="Object 26"/>
          <p:cNvGraphicFramePr>
            <a:graphicFrameLocks noChangeAspect="1"/>
          </p:cNvGraphicFramePr>
          <p:nvPr/>
        </p:nvGraphicFramePr>
        <p:xfrm>
          <a:off x="7200900" y="321945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公式" r:id="rId21" imgW="800100" imgH="419100" progId="Equation.3">
                  <p:embed/>
                </p:oleObj>
              </mc:Choice>
              <mc:Fallback>
                <p:oleObj name="公式" r:id="rId21" imgW="800100" imgH="419100" progId="Equation.3">
                  <p:embed/>
                  <p:pic>
                    <p:nvPicPr>
                      <p:cNvPr id="0" name="图片 21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219450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9" name="Object 27"/>
          <p:cNvGraphicFramePr>
            <a:graphicFrameLocks noChangeAspect="1"/>
          </p:cNvGraphicFramePr>
          <p:nvPr/>
        </p:nvGraphicFramePr>
        <p:xfrm>
          <a:off x="8037513" y="32131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公式" r:id="rId23" imgW="381000" imgH="409575" progId="Equation.3">
                  <p:embed/>
                </p:oleObj>
              </mc:Choice>
              <mc:Fallback>
                <p:oleObj name="公式" r:id="rId23" imgW="381000" imgH="409575" progId="Equation.3">
                  <p:embed/>
                  <p:pic>
                    <p:nvPicPr>
                      <p:cNvPr id="0" name="图片 21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3" y="32131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0" name="Text Box 28"/>
          <p:cNvSpPr txBox="1">
            <a:spLocks noChangeArrowheads="1"/>
          </p:cNvSpPr>
          <p:nvPr/>
        </p:nvSpPr>
        <p:spPr bwMode="auto">
          <a:xfrm>
            <a:off x="2133600" y="4052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全微分形式不变性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64221" name="Object 29"/>
          <p:cNvGraphicFramePr>
            <a:graphicFrameLocks noChangeAspect="1"/>
          </p:cNvGraphicFramePr>
          <p:nvPr/>
        </p:nvGraphicFramePr>
        <p:xfrm>
          <a:off x="2603500" y="46355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6" name="公式" r:id="rId25" imgW="2162175" imgH="419100" progId="Equation.3">
                  <p:embed/>
                </p:oleObj>
              </mc:Choice>
              <mc:Fallback>
                <p:oleObj name="公式" r:id="rId25" imgW="2162175" imgH="419100" progId="Equation.3">
                  <p:embed/>
                  <p:pic>
                    <p:nvPicPr>
                      <p:cNvPr id="0" name="图片 21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6355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2" name="Text Box 30"/>
          <p:cNvSpPr txBox="1">
            <a:spLocks noChangeArrowheads="1"/>
          </p:cNvSpPr>
          <p:nvPr/>
        </p:nvSpPr>
        <p:spPr bwMode="auto">
          <a:xfrm>
            <a:off x="47244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不论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v </a:t>
            </a:r>
            <a:r>
              <a:rPr lang="zh-CN" altLang="en-US" sz="2800" b="1">
                <a:ea typeface="楷体_GB2312" pitchFamily="49" charset="-122"/>
              </a:rPr>
              <a:t>是自变量还是因变量</a:t>
            </a:r>
            <a:r>
              <a:rPr lang="en-US" altLang="zh-CN" sz="2800" b="1">
                <a:ea typeface="楷体_GB2312" pitchFamily="49" charset="-122"/>
              </a:rPr>
              <a:t>,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3124200" y="5181600"/>
            <a:ext cx="48768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4224" name="Object 32"/>
          <p:cNvGraphicFramePr>
            <a:graphicFrameLocks noChangeAspect="1"/>
          </p:cNvGraphicFramePr>
          <p:nvPr/>
        </p:nvGraphicFramePr>
        <p:xfrm>
          <a:off x="3364335" y="5252049"/>
          <a:ext cx="4408065" cy="55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7" name="Equation" r:id="rId27" imgW="44500800" imgH="5486400" progId="Equation.DSMT4">
                  <p:embed/>
                </p:oleObj>
              </mc:Choice>
              <mc:Fallback>
                <p:oleObj name="Equation" r:id="rId27" imgW="44500800" imgH="5486400" progId="Equation.DSMT4">
                  <p:embed/>
                  <p:pic>
                    <p:nvPicPr>
                      <p:cNvPr id="0" name="图片 21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335" y="5252049"/>
                        <a:ext cx="4408065" cy="55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686800" y="2438400"/>
            <a:ext cx="16764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utoUpdateAnimBg="0"/>
      <p:bldP spid="264200" grpId="0" autoUpdateAnimBg="0"/>
      <p:bldP spid="264220" grpId="0" autoUpdateAnimBg="0"/>
      <p:bldP spid="264222" grpId="0" autoUpdateAnimBg="0"/>
      <p:bldP spid="264223" grpId="0" animBg="1"/>
      <p:bldP spid="2642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73024"/>
            <a:ext cx="1060450" cy="609600"/>
          </a:xfrm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2209800" y="1843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题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800" b="1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251200" y="2673350"/>
          <a:ext cx="71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公式" r:id="rId1" imgW="704850" imgH="904875" progId="Equation.3">
                  <p:embed/>
                </p:oleObj>
              </mc:Choice>
              <mc:Fallback>
                <p:oleObj name="公式" r:id="rId1" imgW="704850" imgH="904875" progId="Equation.3">
                  <p:embed/>
                  <p:pic>
                    <p:nvPicPr>
                      <p:cNvPr id="0" name="图片 22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673350"/>
                        <a:ext cx="71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3754438" y="3722688"/>
          <a:ext cx="14335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公式" r:id="rId3" imgW="1428750" imgH="1047750" progId="Equation.3">
                  <p:embed/>
                </p:oleObj>
              </mc:Choice>
              <mc:Fallback>
                <p:oleObj name="公式" r:id="rId3" imgW="1428750" imgH="1047750" progId="Equation.3">
                  <p:embed/>
                  <p:pic>
                    <p:nvPicPr>
                      <p:cNvPr id="0" name="图片 22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722688"/>
                        <a:ext cx="14335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5737225" y="39528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Equation" r:id="rId5" imgW="266700" imgH="295275" progId="Equation.3">
                  <p:embed/>
                </p:oleObj>
              </mc:Choice>
              <mc:Fallback>
                <p:oleObj name="Equation" r:id="rId5" imgW="266700" imgH="295275" progId="Equation.3">
                  <p:embed/>
                  <p:pic>
                    <p:nvPicPr>
                      <p:cNvPr id="0" name="图片 22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9528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4557713" y="2684463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公式" r:id="rId7" imgW="457200" imgH="904875" progId="Equation.3">
                  <p:embed/>
                </p:oleObj>
              </mc:Choice>
              <mc:Fallback>
                <p:oleObj name="公式" r:id="rId7" imgW="457200" imgH="904875" progId="Equation.3">
                  <p:embed/>
                  <p:pic>
                    <p:nvPicPr>
                      <p:cNvPr id="0" name="图片 22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684463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/>
          <p:cNvGraphicFramePr>
            <a:graphicFrameLocks noChangeAspect="1"/>
          </p:cNvGraphicFramePr>
          <p:nvPr/>
        </p:nvGraphicFramePr>
        <p:xfrm>
          <a:off x="4025900" y="2684463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公式" r:id="rId9" imgW="457200" imgH="904875" progId="Equation.3">
                  <p:embed/>
                </p:oleObj>
              </mc:Choice>
              <mc:Fallback>
                <p:oleObj name="公式" r:id="rId9" imgW="457200" imgH="904875" progId="Equation.3">
                  <p:embed/>
                  <p:pic>
                    <p:nvPicPr>
                      <p:cNvPr id="0" name="图片 22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684463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5051425" y="267335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公式" r:id="rId11" imgW="723900" imgH="904875" progId="Equation.3">
                  <p:embed/>
                </p:oleObj>
              </mc:Choice>
              <mc:Fallback>
                <p:oleObj name="公式" r:id="rId11" imgW="723900" imgH="904875" progId="Equation.3">
                  <p:embed/>
                  <p:pic>
                    <p:nvPicPr>
                      <p:cNvPr id="0" name="图片 22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267335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/>
          <p:cNvGraphicFramePr>
            <a:graphicFrameLocks noChangeAspect="1"/>
          </p:cNvGraphicFramePr>
          <p:nvPr/>
        </p:nvGraphicFramePr>
        <p:xfrm>
          <a:off x="5875338" y="26860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公式" r:id="rId13" imgW="447675" imgH="904875" progId="Equation.3">
                  <p:embed/>
                </p:oleObj>
              </mc:Choice>
              <mc:Fallback>
                <p:oleObj name="公式" r:id="rId13" imgW="447675" imgH="904875" progId="Equation.3">
                  <p:embed/>
                  <p:pic>
                    <p:nvPicPr>
                      <p:cNvPr id="0" name="图片 22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6860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7" name="Object 11"/>
          <p:cNvGraphicFramePr>
            <a:graphicFrameLocks noChangeAspect="1"/>
          </p:cNvGraphicFramePr>
          <p:nvPr/>
        </p:nvGraphicFramePr>
        <p:xfrm>
          <a:off x="7696200" y="3705225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公式" r:id="rId15" imgW="1057275" imgH="933450" progId="Equation.3">
                  <p:embed/>
                </p:oleObj>
              </mc:Choice>
              <mc:Fallback>
                <p:oleObj name="公式" r:id="rId15" imgW="1057275" imgH="933450" progId="Equation.3">
                  <p:embed/>
                  <p:pic>
                    <p:nvPicPr>
                      <p:cNvPr id="0" name="图片 22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05225"/>
                        <a:ext cx="106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8" name="Object 12"/>
          <p:cNvGraphicFramePr>
            <a:graphicFrameLocks noChangeAspect="1"/>
          </p:cNvGraphicFramePr>
          <p:nvPr/>
        </p:nvGraphicFramePr>
        <p:xfrm>
          <a:off x="8826500" y="39687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公式" r:id="rId17" imgW="762000" imgH="381000" progId="Equation.3">
                  <p:embed/>
                </p:oleObj>
              </mc:Choice>
              <mc:Fallback>
                <p:oleObj name="公式" r:id="rId17" imgW="762000" imgH="381000" progId="Equation.3">
                  <p:embed/>
                  <p:pic>
                    <p:nvPicPr>
                      <p:cNvPr id="0" name="图片 22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396875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9" name="Object 13"/>
          <p:cNvGraphicFramePr>
            <a:graphicFrameLocks noChangeAspect="1"/>
          </p:cNvGraphicFramePr>
          <p:nvPr/>
        </p:nvGraphicFramePr>
        <p:xfrm>
          <a:off x="5273675" y="3698875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公式" r:id="rId19" imgW="400050" imgH="904875" progId="Equation.3">
                  <p:embed/>
                </p:oleObj>
              </mc:Choice>
              <mc:Fallback>
                <p:oleObj name="公式" r:id="rId19" imgW="400050" imgH="904875" progId="Equation.3">
                  <p:embed/>
                  <p:pic>
                    <p:nvPicPr>
                      <p:cNvPr id="0" name="图片 22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698875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0" name="Object 14"/>
          <p:cNvGraphicFramePr>
            <a:graphicFrameLocks noChangeAspect="1"/>
          </p:cNvGraphicFramePr>
          <p:nvPr/>
        </p:nvGraphicFramePr>
        <p:xfrm>
          <a:off x="6130925" y="3741738"/>
          <a:ext cx="1422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公式" r:id="rId21" imgW="1409700" imgH="1047750" progId="Equation.3">
                  <p:embed/>
                </p:oleObj>
              </mc:Choice>
              <mc:Fallback>
                <p:oleObj name="公式" r:id="rId21" imgW="1409700" imgH="1047750" progId="Equation.3">
                  <p:embed/>
                  <p:pic>
                    <p:nvPicPr>
                      <p:cNvPr id="0" name="图片 22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741738"/>
                        <a:ext cx="1422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1" name="Object 15"/>
          <p:cNvGraphicFramePr>
            <a:graphicFrameLocks noChangeAspect="1"/>
          </p:cNvGraphicFramePr>
          <p:nvPr/>
        </p:nvGraphicFramePr>
        <p:xfrm>
          <a:off x="3767138" y="4895850"/>
          <a:ext cx="146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公式" r:id="rId23" imgW="1447800" imgH="933450" progId="Equation.3">
                  <p:embed/>
                </p:oleObj>
              </mc:Choice>
              <mc:Fallback>
                <p:oleObj name="公式" r:id="rId23" imgW="1447800" imgH="933450" progId="Equation.3">
                  <p:embed/>
                  <p:pic>
                    <p:nvPicPr>
                      <p:cNvPr id="0" name="图片 22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895850"/>
                        <a:ext cx="146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5375275" y="4926013"/>
          <a:ext cx="139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公式" r:id="rId25" imgW="1390650" imgH="857250" progId="Equation.3">
                  <p:embed/>
                </p:oleObj>
              </mc:Choice>
              <mc:Fallback>
                <p:oleObj name="公式" r:id="rId25" imgW="1390650" imgH="857250" progId="Equation.3">
                  <p:embed/>
                  <p:pic>
                    <p:nvPicPr>
                      <p:cNvPr id="0" name="图片 22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926013"/>
                        <a:ext cx="1397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0" name="Object 24"/>
          <p:cNvGraphicFramePr>
            <a:graphicFrameLocks noChangeAspect="1"/>
          </p:cNvGraphicFramePr>
          <p:nvPr/>
        </p:nvGraphicFramePr>
        <p:xfrm>
          <a:off x="3143672" y="1624012"/>
          <a:ext cx="4849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公式" r:id="rId27" imgW="4838700" imgH="904875" progId="Equation.3">
                  <p:embed/>
                </p:oleObj>
              </mc:Choice>
              <mc:Fallback>
                <p:oleObj name="公式" r:id="rId27" imgW="4838700" imgH="904875" progId="Equation.3">
                  <p:embed/>
                  <p:pic>
                    <p:nvPicPr>
                      <p:cNvPr id="0" name="图片 22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624012"/>
                        <a:ext cx="4849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3270250" y="57292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ea typeface="楷体_GB2312" pitchFamily="49" charset="-122"/>
              </a:rPr>
              <a:t>……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4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940050" y="625477"/>
            <a:ext cx="124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题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2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3378200" y="1535113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公式" r:id="rId1" imgW="752475" imgH="904875" progId="Equation.3">
                  <p:embed/>
                </p:oleObj>
              </mc:Choice>
              <mc:Fallback>
                <p:oleObj name="公式" r:id="rId1" imgW="752475" imgH="904875" progId="Equation.3">
                  <p:embed/>
                  <p:pic>
                    <p:nvPicPr>
                      <p:cNvPr id="0" name="图片 23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535113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4565650" y="1530350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公式" r:id="rId3" imgW="400050" imgH="904875" progId="Equation.3">
                  <p:embed/>
                </p:oleObj>
              </mc:Choice>
              <mc:Fallback>
                <p:oleObj name="公式" r:id="rId3" imgW="400050" imgH="904875" progId="Equation.3">
                  <p:embed/>
                  <p:pic>
                    <p:nvPicPr>
                      <p:cNvPr id="0" name="图片 23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530350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4108450" y="1752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1" name="公式" r:id="rId5" imgW="381000" imgH="409575" progId="Equation.3">
                  <p:embed/>
                </p:oleObj>
              </mc:Choice>
              <mc:Fallback>
                <p:oleObj name="公式" r:id="rId5" imgW="381000" imgH="409575" progId="Equation.3">
                  <p:embed/>
                  <p:pic>
                    <p:nvPicPr>
                      <p:cNvPr id="0" name="图片 23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752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5029200" y="1527175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公式" r:id="rId7" imgW="942975" imgH="904875" progId="Equation.3">
                  <p:embed/>
                </p:oleObj>
              </mc:Choice>
              <mc:Fallback>
                <p:oleObj name="公式" r:id="rId7" imgW="942975" imgH="904875" progId="Equation.3">
                  <p:embed/>
                  <p:pic>
                    <p:nvPicPr>
                      <p:cNvPr id="0" name="图片 23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7175"/>
                        <a:ext cx="95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/>
          <p:cNvGraphicFramePr>
            <a:graphicFrameLocks noChangeAspect="1"/>
          </p:cNvGraphicFramePr>
          <p:nvPr/>
        </p:nvGraphicFramePr>
        <p:xfrm>
          <a:off x="3354388" y="2508250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公式" r:id="rId9" imgW="742950" imgH="904875" progId="Equation.3">
                  <p:embed/>
                </p:oleObj>
              </mc:Choice>
              <mc:Fallback>
                <p:oleObj name="公式" r:id="rId9" imgW="742950" imgH="904875" progId="Equation.3">
                  <p:embed/>
                  <p:pic>
                    <p:nvPicPr>
                      <p:cNvPr id="0" name="图片 23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508250"/>
                        <a:ext cx="74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4108450" y="27114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公式" r:id="rId11" imgW="381000" imgH="409575" progId="Equation.3">
                  <p:embed/>
                </p:oleObj>
              </mc:Choice>
              <mc:Fallback>
                <p:oleObj name="公式" r:id="rId11" imgW="381000" imgH="409575" progId="Equation.3">
                  <p:embed/>
                  <p:pic>
                    <p:nvPicPr>
                      <p:cNvPr id="0" name="图片 23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114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4521200" y="2514600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公式" r:id="rId13" imgW="1057275" imgH="933450" progId="Equation.3">
                  <p:embed/>
                </p:oleObj>
              </mc:Choice>
              <mc:Fallback>
                <p:oleObj name="公式" r:id="rId13" imgW="1057275" imgH="933450" progId="Equation.3">
                  <p:embed/>
                  <p:pic>
                    <p:nvPicPr>
                      <p:cNvPr id="0" name="图片 23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514600"/>
                        <a:ext cx="106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5632450" y="27432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公式" r:id="rId15" imgW="647700" imgH="409575" progId="Equation.3">
                  <p:embed/>
                </p:oleObj>
              </mc:Choice>
              <mc:Fallback>
                <p:oleObj name="公式" r:id="rId15" imgW="647700" imgH="409575" progId="Equation.3">
                  <p:embed/>
                  <p:pic>
                    <p:nvPicPr>
                      <p:cNvPr id="0" name="图片 23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7432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/>
        </p:nvGraphicFramePr>
        <p:xfrm>
          <a:off x="6330950" y="2528888"/>
          <a:ext cx="35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公式" r:id="rId17" imgW="342900" imgH="857250" progId="Equation.3">
                  <p:embed/>
                </p:oleObj>
              </mc:Choice>
              <mc:Fallback>
                <p:oleObj name="公式" r:id="rId17" imgW="342900" imgH="857250" progId="Equation.3">
                  <p:embed/>
                  <p:pic>
                    <p:nvPicPr>
                      <p:cNvPr id="0" name="图片 23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2528888"/>
                        <a:ext cx="35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2" name="Object 12"/>
          <p:cNvGraphicFramePr>
            <a:graphicFrameLocks noChangeAspect="1"/>
          </p:cNvGraphicFramePr>
          <p:nvPr/>
        </p:nvGraphicFramePr>
        <p:xfrm>
          <a:off x="3346450" y="349885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公式" r:id="rId19" imgW="723900" imgH="904875" progId="Equation.3">
                  <p:embed/>
                </p:oleObj>
              </mc:Choice>
              <mc:Fallback>
                <p:oleObj name="公式" r:id="rId19" imgW="723900" imgH="904875" progId="Equation.3">
                  <p:embed/>
                  <p:pic>
                    <p:nvPicPr>
                      <p:cNvPr id="0" name="图片 23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49885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3" name="Object 13"/>
          <p:cNvGraphicFramePr>
            <a:graphicFrameLocks noChangeAspect="1"/>
          </p:cNvGraphicFramePr>
          <p:nvPr/>
        </p:nvGraphicFramePr>
        <p:xfrm>
          <a:off x="4032250" y="3733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公式" r:id="rId21" imgW="381000" imgH="409575" progId="Equation.3">
                  <p:embed/>
                </p:oleObj>
              </mc:Choice>
              <mc:Fallback>
                <p:oleObj name="公式" r:id="rId21" imgW="381000" imgH="409575" progId="Equation.3">
                  <p:embed/>
                  <p:pic>
                    <p:nvPicPr>
                      <p:cNvPr id="0" name="图片 23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733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4" name="Object 14"/>
          <p:cNvGraphicFramePr>
            <a:graphicFrameLocks noChangeAspect="1"/>
          </p:cNvGraphicFramePr>
          <p:nvPr/>
        </p:nvGraphicFramePr>
        <p:xfrm>
          <a:off x="4521200" y="3509963"/>
          <a:ext cx="101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公式" r:id="rId23" imgW="1009650" imgH="876300" progId="Equation.3">
                  <p:embed/>
                </p:oleObj>
              </mc:Choice>
              <mc:Fallback>
                <p:oleObj name="公式" r:id="rId23" imgW="1009650" imgH="876300" progId="Equation.3">
                  <p:embed/>
                  <p:pic>
                    <p:nvPicPr>
                      <p:cNvPr id="0" name="图片 23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509963"/>
                        <a:ext cx="101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5" name="Object 15"/>
          <p:cNvGraphicFramePr>
            <a:graphicFrameLocks noChangeAspect="1"/>
          </p:cNvGraphicFramePr>
          <p:nvPr/>
        </p:nvGraphicFramePr>
        <p:xfrm>
          <a:off x="6794501" y="2540000"/>
          <a:ext cx="2271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公式" r:id="rId25" imgW="2266950" imgH="933450" progId="Equation.3">
                  <p:embed/>
                </p:oleObj>
              </mc:Choice>
              <mc:Fallback>
                <p:oleObj name="公式" r:id="rId25" imgW="2266950" imgH="933450" progId="Equation.3">
                  <p:embed/>
                  <p:pic>
                    <p:nvPicPr>
                      <p:cNvPr id="0" name="图片 23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540000"/>
                        <a:ext cx="22717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/>
          <p:cNvGraphicFramePr>
            <a:graphicFrameLocks noChangeAspect="1"/>
          </p:cNvGraphicFramePr>
          <p:nvPr/>
        </p:nvGraphicFramePr>
        <p:xfrm>
          <a:off x="5657850" y="3492500"/>
          <a:ext cx="132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公式" r:id="rId27" imgW="1314450" imgH="876300" progId="Equation.3">
                  <p:embed/>
                </p:oleObj>
              </mc:Choice>
              <mc:Fallback>
                <p:oleObj name="公式" r:id="rId27" imgW="1314450" imgH="876300" progId="Equation.3">
                  <p:embed/>
                  <p:pic>
                    <p:nvPicPr>
                      <p:cNvPr id="0" name="图片 23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492500"/>
                        <a:ext cx="1320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4184650" y="463550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公式" r:id="rId29" imgW="2038350" imgH="904875" progId="Equation.3">
                  <p:embed/>
                </p:oleObj>
              </mc:Choice>
              <mc:Fallback>
                <p:oleObj name="公式" r:id="rId29" imgW="2038350" imgH="904875" progId="Equation.3">
                  <p:embed/>
                  <p:pic>
                    <p:nvPicPr>
                      <p:cNvPr id="0" name="图片 23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63550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4675802" y="3030538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公式" r:id="rId1" imgW="514350" imgH="409575" progId="Equation.3">
                  <p:embed/>
                </p:oleObj>
              </mc:Choice>
              <mc:Fallback>
                <p:oleObj name="公式" r:id="rId1" imgW="514350" imgH="409575" progId="Equation.3">
                  <p:embed/>
                  <p:pic>
                    <p:nvPicPr>
                      <p:cNvPr id="0" name="图片 24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802" y="3030538"/>
                        <a:ext cx="52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3370928" y="1654048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公式" r:id="rId3" imgW="752475" imgH="904875" progId="Equation.3">
                  <p:embed/>
                </p:oleObj>
              </mc:Choice>
              <mc:Fallback>
                <p:oleObj name="公式" r:id="rId3" imgW="752475" imgH="904875" progId="Equation.3">
                  <p:embed/>
                  <p:pic>
                    <p:nvPicPr>
                      <p:cNvPr id="0" name="图片 24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928" y="1654048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4438958" y="1834356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公式" r:id="rId5" imgW="485775" imgH="419100" progId="Equation.3">
                  <p:embed/>
                </p:oleObj>
              </mc:Choice>
              <mc:Fallback>
                <p:oleObj name="公式" r:id="rId5" imgW="485775" imgH="419100" progId="Equation.3">
                  <p:embed/>
                  <p:pic>
                    <p:nvPicPr>
                      <p:cNvPr id="0" name="图片 24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958" y="1834356"/>
                        <a:ext cx="49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4054808" y="1905001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6" name="公式" r:id="rId7" imgW="381000" imgH="409575" progId="Equation.3">
                  <p:embed/>
                </p:oleObj>
              </mc:Choice>
              <mc:Fallback>
                <p:oleObj name="公式" r:id="rId7" imgW="381000" imgH="409575" progId="Equation.3">
                  <p:embed/>
                  <p:pic>
                    <p:nvPicPr>
                      <p:cNvPr id="0" name="图片 24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808" y="1905001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4991100" y="191135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" name="公式" r:id="rId9" imgW="647700" imgH="409575" progId="Equation.3">
                  <p:embed/>
                </p:oleObj>
              </mc:Choice>
              <mc:Fallback>
                <p:oleObj name="公式" r:id="rId9" imgW="647700" imgH="409575" progId="Equation.3">
                  <p:embed/>
                  <p:pic>
                    <p:nvPicPr>
                      <p:cNvPr id="0" name="图片 24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91135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3180428" y="2744788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公式" r:id="rId11" imgW="1133475" imgH="981075" progId="Equation.3">
                  <p:embed/>
                </p:oleObj>
              </mc:Choice>
              <mc:Fallback>
                <p:oleObj name="公式" r:id="rId11" imgW="1133475" imgH="981075" progId="Equation.3">
                  <p:embed/>
                  <p:pic>
                    <p:nvPicPr>
                      <p:cNvPr id="0" name="图片 24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28" y="2744788"/>
                        <a:ext cx="114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2" name="Object 8"/>
          <p:cNvGraphicFramePr>
            <a:graphicFrameLocks noChangeAspect="1"/>
          </p:cNvGraphicFramePr>
          <p:nvPr/>
        </p:nvGraphicFramePr>
        <p:xfrm>
          <a:off x="4389438" y="2917825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公式" r:id="rId13" imgW="361950" imgH="419100" progId="Equation.3">
                  <p:embed/>
                </p:oleObj>
              </mc:Choice>
              <mc:Fallback>
                <p:oleObj name="公式" r:id="rId13" imgW="361950" imgH="419100" progId="Equation.3">
                  <p:embed/>
                  <p:pic>
                    <p:nvPicPr>
                      <p:cNvPr id="0" name="图片 24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917825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3" name="Object 9"/>
          <p:cNvGraphicFramePr>
            <a:graphicFrameLocks noChangeAspect="1"/>
          </p:cNvGraphicFramePr>
          <p:nvPr/>
        </p:nvGraphicFramePr>
        <p:xfrm>
          <a:off x="6227323" y="3030538"/>
          <a:ext cx="64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公式" r:id="rId15" imgW="638175" imgH="476250" progId="Equation.3">
                  <p:embed/>
                </p:oleObj>
              </mc:Choice>
              <mc:Fallback>
                <p:oleObj name="公式" r:id="rId15" imgW="638175" imgH="476250" progId="Equation.3">
                  <p:embed/>
                  <p:pic>
                    <p:nvPicPr>
                      <p:cNvPr id="0" name="图片 24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323" y="3030538"/>
                        <a:ext cx="64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4" name="Object 10"/>
          <p:cNvGraphicFramePr>
            <a:graphicFrameLocks noChangeAspect="1"/>
          </p:cNvGraphicFramePr>
          <p:nvPr/>
        </p:nvGraphicFramePr>
        <p:xfrm>
          <a:off x="5222107" y="2945018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" name="公式" r:id="rId17" imgW="1028700" imgH="495300" progId="Equation.3">
                  <p:embed/>
                </p:oleObj>
              </mc:Choice>
              <mc:Fallback>
                <p:oleObj name="公式" r:id="rId17" imgW="1028700" imgH="495300" progId="Equation.3">
                  <p:embed/>
                  <p:pic>
                    <p:nvPicPr>
                      <p:cNvPr id="0" name="图片 24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107" y="2945018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5" name="Object 11"/>
          <p:cNvGraphicFramePr>
            <a:graphicFrameLocks noChangeAspect="1"/>
          </p:cNvGraphicFramePr>
          <p:nvPr/>
        </p:nvGraphicFramePr>
        <p:xfrm>
          <a:off x="6944873" y="2938566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公式" r:id="rId19" imgW="638175" imgH="419100" progId="Equation.3">
                  <p:embed/>
                </p:oleObj>
              </mc:Choice>
              <mc:Fallback>
                <p:oleObj name="公式" r:id="rId19" imgW="638175" imgH="419100" progId="Equation.3">
                  <p:embed/>
                  <p:pic>
                    <p:nvPicPr>
                      <p:cNvPr id="0" name="图片 24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873" y="2938566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6" name="Object 12"/>
          <p:cNvGraphicFramePr>
            <a:graphicFrameLocks noChangeAspect="1"/>
          </p:cNvGraphicFramePr>
          <p:nvPr/>
        </p:nvGraphicFramePr>
        <p:xfrm>
          <a:off x="7613539" y="2998788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3" name="公式" r:id="rId21" imgW="647700" imgH="476250" progId="Equation.3">
                  <p:embed/>
                </p:oleObj>
              </mc:Choice>
              <mc:Fallback>
                <p:oleObj name="公式" r:id="rId21" imgW="647700" imgH="476250" progId="Equation.3">
                  <p:embed/>
                  <p:pic>
                    <p:nvPicPr>
                      <p:cNvPr id="0" name="图片 24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539" y="2998788"/>
                        <a:ext cx="66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7" name="Object 13"/>
          <p:cNvGraphicFramePr>
            <a:graphicFrameLocks noChangeAspect="1"/>
          </p:cNvGraphicFramePr>
          <p:nvPr/>
        </p:nvGraphicFramePr>
        <p:xfrm>
          <a:off x="4229100" y="3800475"/>
          <a:ext cx="90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4" name="公式" r:id="rId23" imgW="895350" imgH="495300" progId="Equation.3">
                  <p:embed/>
                </p:oleObj>
              </mc:Choice>
              <mc:Fallback>
                <p:oleObj name="公式" r:id="rId23" imgW="895350" imgH="495300" progId="Equation.3">
                  <p:embed/>
                  <p:pic>
                    <p:nvPicPr>
                      <p:cNvPr id="0" name="图片 24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800475"/>
                        <a:ext cx="90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8" name="Object 14"/>
          <p:cNvGraphicFramePr>
            <a:graphicFrameLocks noChangeAspect="1"/>
          </p:cNvGraphicFramePr>
          <p:nvPr/>
        </p:nvGraphicFramePr>
        <p:xfrm>
          <a:off x="5138123" y="3917950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5" name="公式" r:id="rId25" imgW="666750" imgH="476250" progId="Equation.3">
                  <p:embed/>
                </p:oleObj>
              </mc:Choice>
              <mc:Fallback>
                <p:oleObj name="公式" r:id="rId25" imgW="666750" imgH="476250" progId="Equation.3">
                  <p:embed/>
                  <p:pic>
                    <p:nvPicPr>
                      <p:cNvPr id="0" name="图片 24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123" y="3917950"/>
                        <a:ext cx="67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9" name="Object 15"/>
          <p:cNvGraphicFramePr>
            <a:graphicFrameLocks noChangeAspect="1"/>
          </p:cNvGraphicFramePr>
          <p:nvPr/>
        </p:nvGraphicFramePr>
        <p:xfrm>
          <a:off x="5831912" y="3917950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6" name="公式" r:id="rId27" imgW="819150" imgH="476250" progId="Equation.3">
                  <p:embed/>
                </p:oleObj>
              </mc:Choice>
              <mc:Fallback>
                <p:oleObj name="公式" r:id="rId27" imgW="819150" imgH="476250" progId="Equation.3">
                  <p:embed/>
                  <p:pic>
                    <p:nvPicPr>
                      <p:cNvPr id="0" name="图片 24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912" y="3917950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Rectangle 16"/>
          <p:cNvSpPr>
            <a:spLocks noGrp="1" noChangeArrowheads="1"/>
          </p:cNvSpPr>
          <p:nvPr>
            <p:ph type="title"/>
          </p:nvPr>
        </p:nvSpPr>
        <p:spPr>
          <a:xfrm>
            <a:off x="2300233" y="964327"/>
            <a:ext cx="880195" cy="56719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题 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3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3436323" y="960746"/>
          <a:ext cx="340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7" name="公式" r:id="rId29" imgW="3390900" imgH="495300" progId="Equation.3">
                  <p:embed/>
                </p:oleObj>
              </mc:Choice>
              <mc:Fallback>
                <p:oleObj name="公式" r:id="rId29" imgW="3390900" imgH="495300" progId="Equation.3">
                  <p:embed/>
                  <p:pic>
                    <p:nvPicPr>
                      <p:cNvPr id="0" name="图片 24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323" y="960746"/>
                        <a:ext cx="340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63525"/>
            <a:ext cx="16764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提高题</a:t>
            </a:r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3556001" y="946150"/>
          <a:ext cx="2525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公式" r:id="rId1" imgW="2514600" imgH="742950" progId="Equation.3">
                  <p:embed/>
                </p:oleObj>
              </mc:Choice>
              <mc:Fallback>
                <p:oleObj name="公式" r:id="rId1" imgW="2514600" imgH="742950" progId="Equation.3">
                  <p:embed/>
                  <p:pic>
                    <p:nvPicPr>
                      <p:cNvPr id="0" name="图片 25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946150"/>
                        <a:ext cx="25257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6115051" y="946150"/>
          <a:ext cx="28432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公式" r:id="rId3" imgW="2838450" imgH="742950" progId="Equation.3">
                  <p:embed/>
                </p:oleObj>
              </mc:Choice>
              <mc:Fallback>
                <p:oleObj name="公式" r:id="rId3" imgW="2838450" imgH="742950" progId="Equation.3">
                  <p:embed/>
                  <p:pic>
                    <p:nvPicPr>
                      <p:cNvPr id="0" name="图片 25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1" y="946150"/>
                        <a:ext cx="28432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286000" y="10668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已知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8991600" y="10048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2208213" y="1628775"/>
          <a:ext cx="2070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公式" r:id="rId5" imgW="2057400" imgH="742950" progId="Equation.3">
                  <p:embed/>
                </p:oleObj>
              </mc:Choice>
              <mc:Fallback>
                <p:oleObj name="公式" r:id="rId5" imgW="2057400" imgH="742950" progId="Equation.3">
                  <p:embed/>
                  <p:pic>
                    <p:nvPicPr>
                      <p:cNvPr id="0" name="图片 25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628775"/>
                        <a:ext cx="2070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2209800" y="252412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由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3181350" y="2520950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公式" r:id="rId7" imgW="1790700" imgH="495300" progId="Equation.3">
                  <p:embed/>
                </p:oleObj>
              </mc:Choice>
              <mc:Fallback>
                <p:oleObj name="公式" r:id="rId7" imgW="1790700" imgH="495300" progId="Equation.3">
                  <p:embed/>
                  <p:pic>
                    <p:nvPicPr>
                      <p:cNvPr id="0" name="图片 25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520950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4953000" y="25288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3429001" y="3162300"/>
          <a:ext cx="418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公式" r:id="rId9" imgW="4181475" imgH="495300" progId="Equation.3">
                  <p:embed/>
                </p:oleObj>
              </mc:Choice>
              <mc:Fallback>
                <p:oleObj name="公式" r:id="rId9" imgW="4181475" imgH="495300" progId="Equation.3">
                  <p:embed/>
                  <p:pic>
                    <p:nvPicPr>
                      <p:cNvPr id="0" name="图片 25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162300"/>
                        <a:ext cx="418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5099051" y="3822700"/>
          <a:ext cx="2132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公式" r:id="rId11" imgW="2124075" imgH="495300" progId="Equation.3">
                  <p:embed/>
                </p:oleObj>
              </mc:Choice>
              <mc:Fallback>
                <p:oleObj name="公式" r:id="rId11" imgW="2124075" imgH="495300" progId="Equation.3">
                  <p:embed/>
                  <p:pic>
                    <p:nvPicPr>
                      <p:cNvPr id="0" name="图片 25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1" y="3822700"/>
                        <a:ext cx="2132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1" name="Line 13"/>
          <p:cNvSpPr>
            <a:spLocks noChangeShapeType="1"/>
          </p:cNvSpPr>
          <p:nvPr/>
        </p:nvSpPr>
        <p:spPr bwMode="auto">
          <a:xfrm>
            <a:off x="49530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4151784" y="4546600"/>
          <a:ext cx="2119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公式" r:id="rId13" imgW="2114550" imgH="495300" progId="Equation.3">
                  <p:embed/>
                </p:oleObj>
              </mc:Choice>
              <mc:Fallback>
                <p:oleObj name="公式" r:id="rId13" imgW="2114550" imgH="495300" progId="Equation.3">
                  <p:embed/>
                  <p:pic>
                    <p:nvPicPr>
                      <p:cNvPr id="0" name="图片 25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546600"/>
                        <a:ext cx="2119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utoUpdateAnimBg="0"/>
      <p:bldP spid="268294" grpId="0" autoUpdateAnimBg="0"/>
      <p:bldP spid="268296" grpId="0" autoUpdateAnimBg="0"/>
      <p:bldP spid="268298" grpId="0" autoUpdateAnimBg="0"/>
      <p:bldP spid="2683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03512" y="260648"/>
            <a:ext cx="728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已知函数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具有连续二阶偏导数，且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19536" y="692696"/>
          <a:ext cx="852214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1" imgW="80162400" imgH="6096000" progId="Equation.DSMT4">
                  <p:embed/>
                </p:oleObj>
              </mc:Choice>
              <mc:Fallback>
                <p:oleObj name="Equation" r:id="rId1" imgW="80162400" imgH="6096000" progId="Equation.DSMT4">
                  <p:embed/>
                  <p:pic>
                    <p:nvPicPr>
                      <p:cNvPr id="0" name="图片 318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536" y="692696"/>
                        <a:ext cx="852214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3873" y="1340768"/>
          <a:ext cx="445691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3" imgW="44805600" imgH="5791200" progId="Equation.DSMT4">
                  <p:embed/>
                </p:oleObj>
              </mc:Choice>
              <mc:Fallback>
                <p:oleObj name="Equation" r:id="rId3" imgW="44805600" imgH="5791200" progId="Equation.DSMT4">
                  <p:embed/>
                  <p:pic>
                    <p:nvPicPr>
                      <p:cNvPr id="0" name="图片 318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873" y="1340768"/>
                        <a:ext cx="4456916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87125" y="18041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38042" y="1819905"/>
          <a:ext cx="5933019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5" imgW="62484000" imgH="5486400" progId="Equation.DSMT4">
                  <p:embed/>
                </p:oleObj>
              </mc:Choice>
              <mc:Fallback>
                <p:oleObj name="Equation" r:id="rId5" imgW="62484000" imgH="5486400" progId="Equation.DSMT4">
                  <p:embed/>
                  <p:pic>
                    <p:nvPicPr>
                      <p:cNvPr id="0" name="图片 318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042" y="1819905"/>
                        <a:ext cx="5933019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71664" y="2321627"/>
          <a:ext cx="4608512" cy="60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Equation" r:id="rId7" imgW="43891200" imgH="5791200" progId="Equation.DSMT4">
                  <p:embed/>
                </p:oleObj>
              </mc:Choice>
              <mc:Fallback>
                <p:oleObj name="Equation" r:id="rId7" imgW="43891200" imgH="5791200" progId="Equation.DSMT4">
                  <p:embed/>
                  <p:pic>
                    <p:nvPicPr>
                      <p:cNvPr id="0" name="图片 318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664" y="2321627"/>
                        <a:ext cx="4608512" cy="608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26208" y="2829122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两边再对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求导数得，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58994" y="3352161"/>
          <a:ext cx="8426160" cy="59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9" imgW="82600800" imgH="5791200" progId="Equation.DSMT4">
                  <p:embed/>
                </p:oleObj>
              </mc:Choice>
              <mc:Fallback>
                <p:oleObj name="Equation" r:id="rId9" imgW="82600800" imgH="5791200" progId="Equation.DSMT4">
                  <p:embed/>
                  <p:pic>
                    <p:nvPicPr>
                      <p:cNvPr id="0" name="图片 318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8994" y="3352161"/>
                        <a:ext cx="8426160" cy="590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97775" y="38467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由条件得，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87688" y="3909633"/>
          <a:ext cx="4600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11" imgW="45110400" imgH="5791200" progId="Equation.DSMT4">
                  <p:embed/>
                </p:oleObj>
              </mc:Choice>
              <mc:Fallback>
                <p:oleObj name="Equation" r:id="rId11" imgW="45110400" imgH="5791200" progId="Equation.DSMT4">
                  <p:embed/>
                  <p:pic>
                    <p:nvPicPr>
                      <p:cNvPr id="0" name="图片 318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7688" y="3909633"/>
                        <a:ext cx="46005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40504" y="4465964"/>
          <a:ext cx="4913070" cy="54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13" imgW="52120800" imgH="5791200" progId="Equation.DSMT4">
                  <p:embed/>
                </p:oleObj>
              </mc:Choice>
              <mc:Fallback>
                <p:oleObj name="Equation" r:id="rId13" imgW="52120800" imgH="5791200" progId="Equation.DSMT4">
                  <p:embed/>
                  <p:pic>
                    <p:nvPicPr>
                      <p:cNvPr id="0" name="图片 318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0504" y="4465964"/>
                        <a:ext cx="4913070" cy="54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25927" y="5020132"/>
          <a:ext cx="4383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15" imgW="42976800" imgH="5791200" progId="Equation.DSMT4">
                  <p:embed/>
                </p:oleObj>
              </mc:Choice>
              <mc:Fallback>
                <p:oleObj name="Equation" r:id="rId15" imgW="42976800" imgH="5791200" progId="Equation.DSMT4">
                  <p:embed/>
                  <p:pic>
                    <p:nvPicPr>
                      <p:cNvPr id="0" name="图片 318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5927" y="5020132"/>
                        <a:ext cx="4383088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640504" y="55349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将上两式联立解得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711377" y="5560439"/>
          <a:ext cx="47863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17" imgW="46939200" imgH="9753600" progId="Equation.DSMT4">
                  <p:embed/>
                </p:oleObj>
              </mc:Choice>
              <mc:Fallback>
                <p:oleObj name="Equation" r:id="rId17" imgW="46939200" imgH="9753600" progId="Equation.DSMT4">
                  <p:embed/>
                  <p:pic>
                    <p:nvPicPr>
                      <p:cNvPr id="0" name="图片 318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1377" y="5560439"/>
                        <a:ext cx="478631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2438400" y="467466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2836838" y="5393850"/>
          <a:ext cx="353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公式" r:id="rId1" imgW="3530600" imgH="431800" progId="Equation.3">
                  <p:embed/>
                </p:oleObj>
              </mc:Choice>
              <mc:Fallback>
                <p:oleObj name="公式" r:id="rId1" imgW="3530600" imgH="431800" progId="Equation.3">
                  <p:embed/>
                  <p:pic>
                    <p:nvPicPr>
                      <p:cNvPr id="0" name="图片 2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38" y="5393850"/>
                        <a:ext cx="353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6648742" y="5441825"/>
          <a:ext cx="3225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公式" r:id="rId3" imgW="3225800" imgH="393700" progId="Equation.3">
                  <p:embed/>
                </p:oleObj>
              </mc:Choice>
              <mc:Fallback>
                <p:oleObj name="公式" r:id="rId3" imgW="3225800" imgH="393700" progId="Equation.3">
                  <p:embed/>
                  <p:pic>
                    <p:nvPicPr>
                      <p:cNvPr id="0" name="图片 2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742" y="5441825"/>
                        <a:ext cx="3225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/>
          <p:cNvSpPr>
            <a:spLocks noGrp="1" noChangeArrowheads="1"/>
          </p:cNvSpPr>
          <p:nvPr>
            <p:ph type="title"/>
          </p:nvPr>
        </p:nvSpPr>
        <p:spPr>
          <a:xfrm>
            <a:off x="2217440" y="789419"/>
            <a:ext cx="2880320" cy="706884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一、链式法则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2357438" y="1685925"/>
          <a:ext cx="7516812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ocument" r:id="rId5" imgW="7360920" imgH="2772410" progId="Word.Document.8">
                  <p:embed/>
                </p:oleObj>
              </mc:Choice>
              <mc:Fallback>
                <p:oleObj name="Document" r:id="rId5" imgW="7360920" imgH="2772410" progId="Word.Document.8">
                  <p:embed/>
                  <p:pic>
                    <p:nvPicPr>
                      <p:cNvPr id="0" name="图片 2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685925"/>
                        <a:ext cx="7516812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3287688" y="4719118"/>
          <a:ext cx="262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7" imgW="2628900" imgH="431800" progId="Equation.3">
                  <p:embed/>
                </p:oleObj>
              </mc:Choice>
              <mc:Fallback>
                <p:oleObj name="公式" r:id="rId7" imgW="2628900" imgH="431800" progId="Equation.3">
                  <p:embed/>
                  <p:pic>
                    <p:nvPicPr>
                      <p:cNvPr id="0" name="图片 2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719118"/>
                        <a:ext cx="262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145" y="273050"/>
            <a:ext cx="452181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3957638" y="2836145"/>
          <a:ext cx="2919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" name="公式" r:id="rId1" imgW="2914650" imgH="381000" progId="Equation.3">
                  <p:embed/>
                </p:oleObj>
              </mc:Choice>
              <mc:Fallback>
                <p:oleObj name="公式" r:id="rId1" imgW="2914650" imgH="381000" progId="Equation.3">
                  <p:embed/>
                  <p:pic>
                    <p:nvPicPr>
                      <p:cNvPr id="0" name="图片 27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836145"/>
                        <a:ext cx="2919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776538" y="3314700"/>
          <a:ext cx="212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" name="公式" r:id="rId3" imgW="2114550" imgH="971550" progId="Equation.3">
                  <p:embed/>
                </p:oleObj>
              </mc:Choice>
              <mc:Fallback>
                <p:oleObj name="公式" r:id="rId3" imgW="2114550" imgH="971550" progId="Equation.3">
                  <p:embed/>
                  <p:pic>
                    <p:nvPicPr>
                      <p:cNvPr id="0" name="图片 27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314700"/>
                        <a:ext cx="212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6872288" y="2854325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4" name="公式" r:id="rId5" imgW="1819275" imgH="381000" progId="Equation.3">
                  <p:embed/>
                </p:oleObj>
              </mc:Choice>
              <mc:Fallback>
                <p:oleObj name="公式" r:id="rId5" imgW="1819275" imgH="381000" progId="Equation.3">
                  <p:embed/>
                  <p:pic>
                    <p:nvPicPr>
                      <p:cNvPr id="0" name="图片 27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2854325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891088" y="3314700"/>
          <a:ext cx="27035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" name="公式" r:id="rId7" imgW="2695575" imgH="971550" progId="Equation.3">
                  <p:embed/>
                </p:oleObj>
              </mc:Choice>
              <mc:Fallback>
                <p:oleObj name="公式" r:id="rId7" imgW="2695575" imgH="971550" progId="Equation.3">
                  <p:embed/>
                  <p:pic>
                    <p:nvPicPr>
                      <p:cNvPr id="0" name="图片 27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314700"/>
                        <a:ext cx="27035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3609975" y="44069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" name="公式" r:id="rId9" imgW="685800" imgH="409575" progId="Equation.3">
                  <p:embed/>
                </p:oleObj>
              </mc:Choice>
              <mc:Fallback>
                <p:oleObj name="公式" r:id="rId9" imgW="685800" imgH="409575" progId="Equation.3">
                  <p:embed/>
                  <p:pic>
                    <p:nvPicPr>
                      <p:cNvPr id="0" name="图片 27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406900"/>
                        <a:ext cx="69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4243388" y="4441825"/>
          <a:ext cx="2055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" name="公式" r:id="rId11" imgW="2047875" imgH="409575" progId="Equation.3">
                  <p:embed/>
                </p:oleObj>
              </mc:Choice>
              <mc:Fallback>
                <p:oleObj name="公式" r:id="rId11" imgW="2047875" imgH="409575" progId="Equation.3">
                  <p:embed/>
                  <p:pic>
                    <p:nvPicPr>
                      <p:cNvPr id="0" name="图片 27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441825"/>
                        <a:ext cx="2055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3957638" y="5099050"/>
          <a:ext cx="5167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" name="公式" r:id="rId13" imgW="5162550" imgH="409575" progId="Equation.3">
                  <p:embed/>
                </p:oleObj>
              </mc:Choice>
              <mc:Fallback>
                <p:oleObj name="公式" r:id="rId13" imgW="5162550" imgH="409575" progId="Equation.3">
                  <p:embed/>
                  <p:pic>
                    <p:nvPicPr>
                      <p:cNvPr id="0" name="图片 27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5099050"/>
                        <a:ext cx="5167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6368370" y="5094923"/>
          <a:ext cx="1257736" cy="53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9" name="Equation" r:id="rId15" imgW="13106400" imgH="5486400" progId="Equation.DSMT4">
                  <p:embed/>
                </p:oleObj>
              </mc:Choice>
              <mc:Fallback>
                <p:oleObj name="Equation" r:id="rId15" imgW="13106400" imgH="5486400" progId="Equation.DSMT4">
                  <p:embed/>
                  <p:pic>
                    <p:nvPicPr>
                      <p:cNvPr id="0" name="图片 27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370" y="5094923"/>
                        <a:ext cx="1257736" cy="530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7581317" y="5134167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" name="公式" r:id="rId17" imgW="1485900" imgH="409575" progId="Equation.3">
                  <p:embed/>
                </p:oleObj>
              </mc:Choice>
              <mc:Fallback>
                <p:oleObj name="公式" r:id="rId17" imgW="1485900" imgH="409575" progId="Equation.3">
                  <p:embed/>
                  <p:pic>
                    <p:nvPicPr>
                      <p:cNvPr id="0" name="图片 27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317" y="5134167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4" name="Object 12"/>
          <p:cNvGraphicFramePr>
            <a:graphicFrameLocks noChangeAspect="1"/>
          </p:cNvGraphicFramePr>
          <p:nvPr/>
        </p:nvGraphicFramePr>
        <p:xfrm>
          <a:off x="9112250" y="4851400"/>
          <a:ext cx="111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" name="公式" r:id="rId19" imgW="1104900" imgH="971550" progId="Equation.3">
                  <p:embed/>
                </p:oleObj>
              </mc:Choice>
              <mc:Fallback>
                <p:oleObj name="公式" r:id="rId19" imgW="1104900" imgH="971550" progId="Equation.3">
                  <p:embed/>
                  <p:pic>
                    <p:nvPicPr>
                      <p:cNvPr id="0" name="图片 27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0" y="4851400"/>
                        <a:ext cx="111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/>
          <p:cNvGraphicFramePr>
            <a:graphicFrameLocks noChangeAspect="1"/>
          </p:cNvGraphicFramePr>
          <p:nvPr/>
        </p:nvGraphicFramePr>
        <p:xfrm>
          <a:off x="3568700" y="5778500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" name="公式" r:id="rId21" imgW="628650" imgH="304800" progId="Equation.3">
                  <p:embed/>
                </p:oleObj>
              </mc:Choice>
              <mc:Fallback>
                <p:oleObj name="公式" r:id="rId21" imgW="628650" imgH="304800" progId="Equation.3">
                  <p:embed/>
                  <p:pic>
                    <p:nvPicPr>
                      <p:cNvPr id="0" name="图片 27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778500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6" name="Object 14"/>
          <p:cNvGraphicFramePr>
            <a:graphicFrameLocks noChangeAspect="1"/>
          </p:cNvGraphicFramePr>
          <p:nvPr/>
        </p:nvGraphicFramePr>
        <p:xfrm>
          <a:off x="6470650" y="577215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" name="公式" r:id="rId23" imgW="647700" imgH="304800" progId="Equation.3">
                  <p:embed/>
                </p:oleObj>
              </mc:Choice>
              <mc:Fallback>
                <p:oleObj name="公式" r:id="rId23" imgW="647700" imgH="304800" progId="Equation.3">
                  <p:embed/>
                  <p:pic>
                    <p:nvPicPr>
                      <p:cNvPr id="0" name="图片 27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577215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2946401" y="1054100"/>
          <a:ext cx="1687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4" name="公式" r:id="rId25" imgW="1676400" imgH="381000" progId="Equation.3">
                  <p:embed/>
                </p:oleObj>
              </mc:Choice>
              <mc:Fallback>
                <p:oleObj name="公式" r:id="rId25" imgW="1676400" imgH="381000" progId="Equation.3">
                  <p:embed/>
                  <p:pic>
                    <p:nvPicPr>
                      <p:cNvPr id="0" name="图片 27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054100"/>
                        <a:ext cx="1687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3352800" y="2438400"/>
            <a:ext cx="304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3733800" y="2438400"/>
            <a:ext cx="114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30" name="Object 18"/>
          <p:cNvGraphicFramePr>
            <a:graphicFrameLocks noChangeAspect="1"/>
          </p:cNvGraphicFramePr>
          <p:nvPr/>
        </p:nvGraphicFramePr>
        <p:xfrm>
          <a:off x="2208213" y="1916113"/>
          <a:ext cx="3198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5" name="公式" r:id="rId27" imgW="3190875" imgH="381000" progId="Equation.3">
                  <p:embed/>
                </p:oleObj>
              </mc:Choice>
              <mc:Fallback>
                <p:oleObj name="公式" r:id="rId27" imgW="3190875" imgH="381000" progId="Equation.3">
                  <p:embed/>
                  <p:pic>
                    <p:nvPicPr>
                      <p:cNvPr id="0" name="图片 27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916113"/>
                        <a:ext cx="3198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1" name="Object 19"/>
          <p:cNvGraphicFramePr>
            <a:graphicFrameLocks noChangeAspect="1"/>
          </p:cNvGraphicFramePr>
          <p:nvPr/>
        </p:nvGraphicFramePr>
        <p:xfrm>
          <a:off x="4946650" y="698500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" name="公式" r:id="rId29" imgW="1809750" imgH="1047750" progId="Equation.3">
                  <p:embed/>
                </p:oleObj>
              </mc:Choice>
              <mc:Fallback>
                <p:oleObj name="公式" r:id="rId29" imgW="1809750" imgH="1047750" progId="Equation.3">
                  <p:embed/>
                  <p:pic>
                    <p:nvPicPr>
                      <p:cNvPr id="0" name="图片 27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698500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5375275" y="18446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69333" name="Object 21"/>
          <p:cNvGraphicFramePr>
            <a:graphicFrameLocks noChangeAspect="1"/>
          </p:cNvGraphicFramePr>
          <p:nvPr/>
        </p:nvGraphicFramePr>
        <p:xfrm>
          <a:off x="5880101" y="1628775"/>
          <a:ext cx="2282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" name="公式" r:id="rId31" imgW="2276475" imgH="971550" progId="Equation.3">
                  <p:embed/>
                </p:oleObj>
              </mc:Choice>
              <mc:Fallback>
                <p:oleObj name="公式" r:id="rId31" imgW="2276475" imgH="971550" progId="Equation.3">
                  <p:embed/>
                  <p:pic>
                    <p:nvPicPr>
                      <p:cNvPr id="0" name="图片 27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628775"/>
                        <a:ext cx="22828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34" name="Group 22"/>
          <p:cNvGrpSpPr/>
          <p:nvPr/>
        </p:nvGrpSpPr>
        <p:grpSpPr bwMode="auto">
          <a:xfrm>
            <a:off x="2559050" y="247145"/>
            <a:ext cx="6680200" cy="536575"/>
            <a:chOff x="1536" y="46"/>
            <a:chExt cx="4208" cy="338"/>
          </a:xfrm>
          <a:solidFill>
            <a:schemeClr val="bg1"/>
          </a:solidFill>
        </p:grpSpPr>
        <p:graphicFrame>
          <p:nvGraphicFramePr>
            <p:cNvPr id="129065" name="Object 23"/>
            <p:cNvGraphicFramePr>
              <a:graphicFrameLocks noChangeAspect="1"/>
            </p:cNvGraphicFramePr>
            <p:nvPr/>
          </p:nvGraphicFramePr>
          <p:xfrm>
            <a:off x="2334" y="68"/>
            <a:ext cx="108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" name="Equation" r:id="rId33" imgW="17983200" imgH="4876800" progId="Equation.DSMT4">
                    <p:embed/>
                  </p:oleObj>
                </mc:Choice>
                <mc:Fallback>
                  <p:oleObj name="Equation" r:id="rId33" imgW="17983200" imgH="4876800" progId="Equation.DSMT4">
                    <p:embed/>
                    <p:pic>
                      <p:nvPicPr>
                        <p:cNvPr id="0" name="图片 27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68"/>
                          <a:ext cx="108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66" name="Text Box 24"/>
            <p:cNvSpPr txBox="1">
              <a:spLocks noChangeArrowheads="1"/>
            </p:cNvSpPr>
            <p:nvPr/>
          </p:nvSpPr>
          <p:spPr bwMode="auto">
            <a:xfrm>
              <a:off x="3408" y="4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楷体_GB2312" pitchFamily="49" charset="-122"/>
                </a:rPr>
                <a:t>在点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graphicFrame>
          <p:nvGraphicFramePr>
            <p:cNvPr id="129067" name="Object 25"/>
            <p:cNvGraphicFramePr>
              <a:graphicFrameLocks noChangeAspect="1"/>
            </p:cNvGraphicFramePr>
            <p:nvPr/>
          </p:nvGraphicFramePr>
          <p:xfrm>
            <a:off x="3887" y="75"/>
            <a:ext cx="56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" name="Equation" r:id="rId35" imgW="9144000" imgH="4876800" progId="Equation.DSMT4">
                    <p:embed/>
                  </p:oleObj>
                </mc:Choice>
                <mc:Fallback>
                  <p:oleObj name="Equation" r:id="rId35" imgW="9144000" imgH="4876800" progId="Equation.DSMT4">
                    <p:embed/>
                    <p:pic>
                      <p:nvPicPr>
                        <p:cNvPr id="0" name="图片 27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75"/>
                          <a:ext cx="56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68" name="Text Box 26"/>
            <p:cNvSpPr txBox="1">
              <a:spLocks noChangeArrowheads="1"/>
            </p:cNvSpPr>
            <p:nvPr/>
          </p:nvSpPr>
          <p:spPr bwMode="auto">
            <a:xfrm>
              <a:off x="4448" y="46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楷体_GB2312" pitchFamily="49" charset="-122"/>
                </a:rPr>
                <a:t>处可微 </a:t>
              </a:r>
              <a:r>
                <a:rPr lang="en-US" altLang="zh-CN" sz="2800" b="1" dirty="0">
                  <a:ea typeface="楷体_GB2312" pitchFamily="49" charset="-122"/>
                </a:rPr>
                <a:t>, </a:t>
              </a:r>
              <a:r>
                <a:rPr lang="zh-CN" altLang="en-US" sz="2800" b="1" dirty="0">
                  <a:ea typeface="楷体_GB2312" pitchFamily="49" charset="-122"/>
                </a:rPr>
                <a:t>且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29069" name="Rectangle 27"/>
            <p:cNvSpPr>
              <a:spLocks noChangeArrowheads="1"/>
            </p:cNvSpPr>
            <p:nvPr/>
          </p:nvSpPr>
          <p:spPr bwMode="auto">
            <a:xfrm>
              <a:off x="1536" y="48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ea typeface="楷体_GB2312" pitchFamily="49" charset="-122"/>
                </a:rPr>
                <a:t>设函数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graphicFrame>
        <p:nvGraphicFramePr>
          <p:cNvPr id="269340" name="Object 28"/>
          <p:cNvGraphicFramePr>
            <a:graphicFrameLocks noChangeAspect="1"/>
          </p:cNvGraphicFramePr>
          <p:nvPr/>
        </p:nvGraphicFramePr>
        <p:xfrm>
          <a:off x="7162800" y="720725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0" name="公式" r:id="rId37" imgW="1809750" imgH="1047750" progId="Equation.3">
                  <p:embed/>
                </p:oleObj>
              </mc:Choice>
              <mc:Fallback>
                <p:oleObj name="公式" r:id="rId37" imgW="1809750" imgH="1047750" progId="Equation.3">
                  <p:embed/>
                  <p:pic>
                    <p:nvPicPr>
                      <p:cNvPr id="0" name="图片 27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720725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2133600" y="27241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800" b="1" dirty="0">
                <a:ea typeface="楷体_GB2312" pitchFamily="49" charset="-122"/>
              </a:rPr>
              <a:t>由题设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69342" name="Line 30"/>
          <p:cNvSpPr>
            <a:spLocks noChangeShapeType="1"/>
          </p:cNvSpPr>
          <p:nvPr/>
        </p:nvSpPr>
        <p:spPr bwMode="auto">
          <a:xfrm>
            <a:off x="4267200" y="4933950"/>
            <a:ext cx="1752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3" name="Object 31"/>
          <p:cNvGraphicFramePr>
            <a:graphicFrameLocks noChangeAspect="1"/>
          </p:cNvGraphicFramePr>
          <p:nvPr/>
        </p:nvGraphicFramePr>
        <p:xfrm>
          <a:off x="4267200" y="5746750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1" name="公式" r:id="rId39" imgW="333375" imgH="409575" progId="Equation.3">
                  <p:embed/>
                </p:oleObj>
              </mc:Choice>
              <mc:Fallback>
                <p:oleObj name="公式" r:id="rId39" imgW="333375" imgH="409575" progId="Equation.3">
                  <p:embed/>
                  <p:pic>
                    <p:nvPicPr>
                      <p:cNvPr id="0" name="图片 27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46750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4" name="Line 32"/>
          <p:cNvSpPr>
            <a:spLocks noChangeShapeType="1"/>
          </p:cNvSpPr>
          <p:nvPr/>
        </p:nvSpPr>
        <p:spPr bwMode="auto">
          <a:xfrm>
            <a:off x="4267200" y="4933950"/>
            <a:ext cx="1752600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>
            <a:off x="4114800" y="5543550"/>
            <a:ext cx="2057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6" name="Object 34"/>
          <p:cNvGraphicFramePr>
            <a:graphicFrameLocks noChangeAspect="1"/>
          </p:cNvGraphicFramePr>
          <p:nvPr/>
        </p:nvGraphicFramePr>
        <p:xfrm>
          <a:off x="4654550" y="5772150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2" name="公式" r:id="rId41" imgW="609600" imgH="304800" progId="Equation.3">
                  <p:embed/>
                </p:oleObj>
              </mc:Choice>
              <mc:Fallback>
                <p:oleObj name="公式" r:id="rId41" imgW="609600" imgH="304800" progId="Equation.3">
                  <p:embed/>
                  <p:pic>
                    <p:nvPicPr>
                      <p:cNvPr id="0" name="图片 27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772150"/>
                        <a:ext cx="62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7" name="Line 35"/>
          <p:cNvSpPr>
            <a:spLocks noChangeShapeType="1"/>
          </p:cNvSpPr>
          <p:nvPr/>
        </p:nvSpPr>
        <p:spPr bwMode="auto">
          <a:xfrm>
            <a:off x="4114800" y="5543550"/>
            <a:ext cx="20574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8" name="Line 36"/>
          <p:cNvSpPr>
            <a:spLocks noChangeShapeType="1"/>
          </p:cNvSpPr>
          <p:nvPr/>
        </p:nvSpPr>
        <p:spPr bwMode="auto">
          <a:xfrm>
            <a:off x="6477000" y="5543550"/>
            <a:ext cx="2438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9" name="Object 37"/>
          <p:cNvGraphicFramePr>
            <a:graphicFrameLocks noChangeAspect="1"/>
          </p:cNvGraphicFramePr>
          <p:nvPr/>
        </p:nvGraphicFramePr>
        <p:xfrm>
          <a:off x="5314950" y="5726113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3" name="公式" r:id="rId43" imgW="1085850" imgH="409575" progId="Equation.3">
                  <p:embed/>
                </p:oleObj>
              </mc:Choice>
              <mc:Fallback>
                <p:oleObj name="公式" r:id="rId43" imgW="1085850" imgH="409575" progId="Equation.3">
                  <p:embed/>
                  <p:pic>
                    <p:nvPicPr>
                      <p:cNvPr id="0" name="图片 27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5726113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8112125" y="1989139"/>
            <a:ext cx="1317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6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8" grpId="0" animBg="1"/>
      <p:bldP spid="269329" grpId="0" animBg="1"/>
      <p:bldP spid="269332" grpId="0" autoUpdateAnimBg="0"/>
      <p:bldP spid="269341" grpId="0" autoUpdateAnimBg="0"/>
      <p:bldP spid="269342" grpId="0" animBg="1"/>
      <p:bldP spid="269344" grpId="0" animBg="1"/>
      <p:bldP spid="269345" grpId="0" animBg="1"/>
      <p:bldP spid="269347" grpId="0" animBg="1"/>
      <p:bldP spid="269348" grpId="0" animBg="1"/>
      <p:bldP spid="269350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2716" y="99115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/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连续可导，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19458" y="817022"/>
          <a:ext cx="3817664" cy="78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1" imgW="38404800" imgH="7924800" progId="Equation.DSMT4">
                  <p:embed/>
                </p:oleObj>
              </mc:Choice>
              <mc:Fallback>
                <p:oleObj name="Equation" r:id="rId1" imgW="38404800" imgH="7924800" progId="Equation.DSMT4">
                  <p:embed/>
                  <p:pic>
                    <p:nvPicPr>
                      <p:cNvPr id="0" name="图片 329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9458" y="817022"/>
                        <a:ext cx="3817664" cy="787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58866" y="775540"/>
          <a:ext cx="1308968" cy="95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Equation" r:id="rId3" imgW="14630400" imgH="10668000" progId="Equation.DSMT4">
                  <p:embed/>
                </p:oleObj>
              </mc:Choice>
              <mc:Fallback>
                <p:oleObj name="Equation" r:id="rId3" imgW="14630400" imgH="10668000" progId="Equation.DSMT4">
                  <p:embed/>
                  <p:pic>
                    <p:nvPicPr>
                      <p:cNvPr id="0" name="图片 329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8866" y="775540"/>
                        <a:ext cx="1308968" cy="95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3086" y="17495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53127" y="1816821"/>
          <a:ext cx="4874921" cy="49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Equation" r:id="rId5" imgW="53949600" imgH="5181600" progId="Equation.DSMT4">
                  <p:embed/>
                </p:oleObj>
              </mc:Choice>
              <mc:Fallback>
                <p:oleObj name="Equation" r:id="rId5" imgW="53949600" imgH="5181600" progId="Equation.DSMT4">
                  <p:embed/>
                  <p:pic>
                    <p:nvPicPr>
                      <p:cNvPr id="0" name="图片 329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127" y="1816821"/>
                        <a:ext cx="4874921" cy="49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07767" y="2367681"/>
          <a:ext cx="3644726" cy="81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7" imgW="36880800" imgH="8229600" progId="Equation.DSMT4">
                  <p:embed/>
                </p:oleObj>
              </mc:Choice>
              <mc:Fallback>
                <p:oleObj name="Equation" r:id="rId7" imgW="36880800" imgH="8229600" progId="Equation.DSMT4">
                  <p:embed/>
                  <p:pic>
                    <p:nvPicPr>
                      <p:cNvPr id="0" name="图片 329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7767" y="2367681"/>
                        <a:ext cx="3644726" cy="81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45883" y="29637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07568" y="3486982"/>
          <a:ext cx="417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Equation" r:id="rId9" imgW="41148000" imgH="9753600" progId="Equation.DSMT4">
                  <p:embed/>
                </p:oleObj>
              </mc:Choice>
              <mc:Fallback>
                <p:oleObj name="Equation" r:id="rId9" imgW="41148000" imgH="9753600" progId="Equation.DSMT4">
                  <p:embed/>
                  <p:pic>
                    <p:nvPicPr>
                      <p:cNvPr id="0" name="图片 329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7568" y="3486982"/>
                        <a:ext cx="41783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88945" y="4439601"/>
          <a:ext cx="560602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11" imgW="64922400" imgH="10668000" progId="Equation.DSMT4">
                  <p:embed/>
                </p:oleObj>
              </mc:Choice>
              <mc:Fallback>
                <p:oleObj name="Equation" r:id="rId11" imgW="64922400" imgH="10668000" progId="Equation.DSMT4">
                  <p:embed/>
                  <p:pic>
                    <p:nvPicPr>
                      <p:cNvPr id="0" name="图片 329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8945" y="4439601"/>
                        <a:ext cx="560602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477909" y="1900298"/>
          <a:ext cx="2777923" cy="73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13" imgW="30175200" imgH="7924800" progId="Equation.DSMT4">
                  <p:embed/>
                </p:oleObj>
              </mc:Choice>
              <mc:Fallback>
                <p:oleObj name="Equation" r:id="rId13" imgW="30175200" imgH="7924800" progId="Equation.DSMT4">
                  <p:embed/>
                  <p:pic>
                    <p:nvPicPr>
                      <p:cNvPr id="0" name="图片 329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77909" y="1900298"/>
                        <a:ext cx="2777923" cy="73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392145" y="2755832"/>
          <a:ext cx="3406196" cy="86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15" imgW="38404800" imgH="9753600" progId="Equation.DSMT4">
                  <p:embed/>
                </p:oleObj>
              </mc:Choice>
              <mc:Fallback>
                <p:oleObj name="Equation" r:id="rId15" imgW="38404800" imgH="9753600" progId="Equation.DSMT4">
                  <p:embed/>
                  <p:pic>
                    <p:nvPicPr>
                      <p:cNvPr id="0" name="图片 329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2145" y="2755832"/>
                        <a:ext cx="3406196" cy="865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27013" y="3710939"/>
          <a:ext cx="4746860" cy="77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17" imgW="57607200" imgH="8229600" progId="Equation.DSMT4">
                  <p:embed/>
                </p:oleObj>
              </mc:Choice>
              <mc:Fallback>
                <p:oleObj name="Equation" r:id="rId17" imgW="57607200" imgH="8229600" progId="Equation.DSMT4">
                  <p:embed/>
                  <p:pic>
                    <p:nvPicPr>
                      <p:cNvPr id="0" name="图片 329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27013" y="3710939"/>
                        <a:ext cx="4746860" cy="77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48748" y="4571391"/>
          <a:ext cx="4625125" cy="83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19" imgW="66446400" imgH="9753600" progId="Equation.DSMT4">
                  <p:embed/>
                </p:oleObj>
              </mc:Choice>
              <mc:Fallback>
                <p:oleObj name="Equation" r:id="rId19" imgW="66446400" imgH="9753600" progId="Equation.DSMT4">
                  <p:embed/>
                  <p:pic>
                    <p:nvPicPr>
                      <p:cNvPr id="0" name="图片 329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48748" y="4571391"/>
                        <a:ext cx="4625125" cy="83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268246" y="5528321"/>
          <a:ext cx="4605628" cy="89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21" imgW="65836800" imgH="10363200" progId="Equation.DSMT4">
                  <p:embed/>
                </p:oleObj>
              </mc:Choice>
              <mc:Fallback>
                <p:oleObj name="Equation" r:id="rId21" imgW="65836800" imgH="10363200" progId="Equation.DSMT4">
                  <p:embed/>
                  <p:pic>
                    <p:nvPicPr>
                      <p:cNvPr id="0" name="图片 329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68246" y="5528321"/>
                        <a:ext cx="4605628" cy="89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6960096" y="1729996"/>
            <a:ext cx="0" cy="501137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279576" y="707556"/>
          <a:ext cx="7010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文档" r:id="rId1" imgW="6653530" imgH="592455" progId="Word.Document.8">
                  <p:embed/>
                </p:oleObj>
              </mc:Choice>
              <mc:Fallback>
                <p:oleObj name="文档" r:id="rId1" imgW="6653530" imgH="592455" progId="Word.Document.8">
                  <p:embed/>
                  <p:pic>
                    <p:nvPicPr>
                      <p:cNvPr id="0" name="图片 3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07556"/>
                        <a:ext cx="7010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3071664" y="1298837"/>
          <a:ext cx="496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公式" r:id="rId3" imgW="4965700" imgH="838200" progId="Equation.3">
                  <p:embed/>
                </p:oleObj>
              </mc:Choice>
              <mc:Fallback>
                <p:oleObj name="公式" r:id="rId3" imgW="4965700" imgH="838200" progId="Equation.3">
                  <p:embed/>
                  <p:pic>
                    <p:nvPicPr>
                      <p:cNvPr id="0" name="图片 3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1298837"/>
                        <a:ext cx="496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279576" y="2137037"/>
          <a:ext cx="3810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文档" r:id="rId5" imgW="3790950" imgH="601980" progId="Word.Document.8">
                  <p:embed/>
                </p:oleObj>
              </mc:Choice>
              <mc:Fallback>
                <p:oleObj name="文档" r:id="rId5" imgW="3790950" imgH="601980" progId="Word.Document.8">
                  <p:embed/>
                  <p:pic>
                    <p:nvPicPr>
                      <p:cNvPr id="0" name="图片 3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137037"/>
                        <a:ext cx="3810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6215427" y="2168788"/>
          <a:ext cx="276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文档" r:id="rId7" imgW="2839720" imgH="459740" progId="Word.Document.8">
                  <p:embed/>
                </p:oleObj>
              </mc:Choice>
              <mc:Fallback>
                <p:oleObj name="文档" r:id="rId7" imgW="2839720" imgH="459740" progId="Word.Document.8">
                  <p:embed/>
                  <p:pic>
                    <p:nvPicPr>
                      <p:cNvPr id="0" name="图片 3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27" y="2168788"/>
                        <a:ext cx="2762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2855640" y="2820378"/>
          <a:ext cx="575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9" imgW="5753100" imgH="889000" progId="Equation.3">
                  <p:embed/>
                </p:oleObj>
              </mc:Choice>
              <mc:Fallback>
                <p:oleObj name="公式" r:id="rId9" imgW="5753100" imgH="889000" progId="Equation.3">
                  <p:embed/>
                  <p:pic>
                    <p:nvPicPr>
                      <p:cNvPr id="0" name="图片 3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820378"/>
                        <a:ext cx="575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Object 7"/>
          <p:cNvGraphicFramePr>
            <a:graphicFrameLocks noChangeAspect="1"/>
          </p:cNvGraphicFramePr>
          <p:nvPr/>
        </p:nvGraphicFramePr>
        <p:xfrm>
          <a:off x="2321290" y="3798994"/>
          <a:ext cx="5275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文档" r:id="rId11" imgW="5274945" imgH="592455" progId="Word.Document.8">
                  <p:embed/>
                </p:oleObj>
              </mc:Choice>
              <mc:Fallback>
                <p:oleObj name="文档" r:id="rId11" imgW="5274945" imgH="592455" progId="Word.Document.8">
                  <p:embed/>
                  <p:pic>
                    <p:nvPicPr>
                      <p:cNvPr id="0" name="图片 3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290" y="3798994"/>
                        <a:ext cx="52752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3431704" y="4367604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公式" r:id="rId13" imgW="1600200" imgH="889000" progId="Equation.3">
                  <p:embed/>
                </p:oleObj>
              </mc:Choice>
              <mc:Fallback>
                <p:oleObj name="公式" r:id="rId13" imgW="1600200" imgH="889000" progId="Equation.3">
                  <p:embed/>
                  <p:pic>
                    <p:nvPicPr>
                      <p:cNvPr id="0" name="图片 3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367604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5478827" y="4417938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公式" r:id="rId15" imgW="1473200" imgH="838200" progId="Equation.3">
                  <p:embed/>
                </p:oleObj>
              </mc:Choice>
              <mc:Fallback>
                <p:oleObj name="公式" r:id="rId15" imgW="1473200" imgH="838200" progId="Equation.3">
                  <p:embed/>
                  <p:pic>
                    <p:nvPicPr>
                      <p:cNvPr id="0" name="图片 3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827" y="4417938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660179" y="5281357"/>
          <a:ext cx="4743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公式" r:id="rId17" imgW="4508500" imgH="838200" progId="Equation.3">
                  <p:embed/>
                </p:oleObj>
              </mc:Choice>
              <mc:Fallback>
                <p:oleObj name="公式" r:id="rId17" imgW="4508500" imgH="838200" progId="Equation.3">
                  <p:embed/>
                  <p:pic>
                    <p:nvPicPr>
                      <p:cNvPr id="0" name="图片 3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179" y="5281357"/>
                        <a:ext cx="4743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063552" y="1442075"/>
            <a:ext cx="8126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上定理的</a:t>
            </a:r>
            <a:r>
              <a:rPr lang="zh-CN" altLang="en-US" sz="2800" b="1" dirty="0" smtClean="0"/>
              <a:t>结论也可</a:t>
            </a:r>
            <a:r>
              <a:rPr lang="zh-CN" altLang="en-US" sz="2800" b="1" dirty="0"/>
              <a:t>推广到中间变量多于两个的情况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495600" y="2636044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</a:t>
            </a:r>
            <a:endParaRPr lang="zh-CN" altLang="en-US" sz="2800" b="1" dirty="0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3359609" y="2441514"/>
          <a:ext cx="4756819" cy="90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公式" r:id="rId1" imgW="4241800" imgH="889000" progId="Equation.3">
                  <p:embed/>
                </p:oleObj>
              </mc:Choice>
              <mc:Fallback>
                <p:oleObj name="公式" r:id="rId1" imgW="4241800" imgH="889000" progId="Equation.3">
                  <p:embed/>
                  <p:pic>
                    <p:nvPicPr>
                      <p:cNvPr id="0" name="图片 4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09" y="2441514"/>
                        <a:ext cx="4756819" cy="908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5616575" y="3810001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公式" r:id="rId3" imgW="241300" imgH="254000" progId="Equation.3">
                  <p:embed/>
                </p:oleObj>
              </mc:Choice>
              <mc:Fallback>
                <p:oleObj name="公式" r:id="rId3" imgW="241300" imgH="254000" progId="Equation.3">
                  <p:embed/>
                  <p:pic>
                    <p:nvPicPr>
                      <p:cNvPr id="0" name="图片 4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810001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5591176" y="4302126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公式" r:id="rId5" imgW="215900" imgH="254000" progId="Equation.3">
                  <p:embed/>
                </p:oleObj>
              </mc:Choice>
              <mc:Fallback>
                <p:oleObj name="公式" r:id="rId5" imgW="215900" imgH="254000" progId="Equation.3">
                  <p:embed/>
                  <p:pic>
                    <p:nvPicPr>
                      <p:cNvPr id="0" name="图片 4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302126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5495925" y="4786313"/>
          <a:ext cx="484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公式" r:id="rId7" imgW="317500" imgH="254000" progId="Equation.3">
                  <p:embed/>
                </p:oleObj>
              </mc:Choice>
              <mc:Fallback>
                <p:oleObj name="公式" r:id="rId7" imgW="317500" imgH="254000" progId="Equation.3">
                  <p:embed/>
                  <p:pic>
                    <p:nvPicPr>
                      <p:cNvPr id="0" name="图片 4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786313"/>
                        <a:ext cx="484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7454901" y="4240214"/>
          <a:ext cx="250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公式" r:id="rId9" imgW="165100" imgH="292100" progId="Equation.3">
                  <p:embed/>
                </p:oleObj>
              </mc:Choice>
              <mc:Fallback>
                <p:oleObj name="公式" r:id="rId9" imgW="165100" imgH="292100" progId="Equation.3">
                  <p:embed/>
                  <p:pic>
                    <p:nvPicPr>
                      <p:cNvPr id="0" name="图片 4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1" y="4240214"/>
                        <a:ext cx="250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4038601" y="4222751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公式" r:id="rId11" imgW="215900" imgH="266065" progId="Equation.3">
                  <p:embed/>
                </p:oleObj>
              </mc:Choice>
              <mc:Fallback>
                <p:oleObj name="公式" r:id="rId11" imgW="215900" imgH="266065" progId="Equation.3">
                  <p:embed/>
                  <p:pic>
                    <p:nvPicPr>
                      <p:cNvPr id="0" name="图片 4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4222751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4498975" y="3973513"/>
            <a:ext cx="1054100" cy="32861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2" name="Line 12"/>
          <p:cNvSpPr>
            <a:spLocks noChangeShapeType="1"/>
          </p:cNvSpPr>
          <p:nvPr/>
        </p:nvSpPr>
        <p:spPr bwMode="auto">
          <a:xfrm>
            <a:off x="6080125" y="4027489"/>
            <a:ext cx="1252538" cy="274637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>
            <a:off x="4433889" y="4465638"/>
            <a:ext cx="98742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V="1">
            <a:off x="5883276" y="4519613"/>
            <a:ext cx="151447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4498975" y="4410075"/>
            <a:ext cx="10541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>
            <a:off x="5948364" y="4410075"/>
            <a:ext cx="13176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77" name="Group 17"/>
          <p:cNvGrpSpPr/>
          <p:nvPr/>
        </p:nvGrpSpPr>
        <p:grpSpPr bwMode="auto">
          <a:xfrm>
            <a:off x="2727325" y="5163105"/>
            <a:ext cx="6705600" cy="819150"/>
            <a:chOff x="672" y="3397"/>
            <a:chExt cx="4224" cy="516"/>
          </a:xfrm>
        </p:grpSpPr>
        <p:sp>
          <p:nvSpPr>
            <p:cNvPr id="245778" name="Text Box 18"/>
            <p:cNvSpPr txBox="1">
              <a:spLocks noChangeArrowheads="1"/>
            </p:cNvSpPr>
            <p:nvPr/>
          </p:nvSpPr>
          <p:spPr bwMode="auto">
            <a:xfrm>
              <a:off x="672" y="3456"/>
              <a:ext cx="42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以上公式中的导数       称为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全导数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  <a:endPara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06515" name="Object 19"/>
            <p:cNvGraphicFramePr>
              <a:graphicFrameLocks noChangeAspect="1"/>
            </p:cNvGraphicFramePr>
            <p:nvPr/>
          </p:nvGraphicFramePr>
          <p:xfrm>
            <a:off x="2628" y="3397"/>
            <a:ext cx="31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" name="公式" r:id="rId13" imgW="406400" imgH="888365" progId="Equation.3">
                    <p:embed/>
                  </p:oleObj>
                </mc:Choice>
                <mc:Fallback>
                  <p:oleObj name="公式" r:id="rId13" imgW="406400" imgH="888365" progId="Equation.3">
                    <p:embed/>
                    <p:pic>
                      <p:nvPicPr>
                        <p:cNvPr id="0" name="图片 4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3397"/>
                          <a:ext cx="311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4" grpId="0"/>
      <p:bldP spid="245771" grpId="0" animBg="1"/>
      <p:bldP spid="245772" grpId="0" animBg="1"/>
      <p:bldP spid="245773" grpId="0" animBg="1"/>
      <p:bldP spid="245774" grpId="0" animBg="1"/>
      <p:bldP spid="245775" grpId="0" animBg="1"/>
      <p:bldP spid="2457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200400" y="471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若定理中        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05425" y="300491"/>
            <a:ext cx="1153499" cy="802593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689476" y="498476"/>
          <a:ext cx="2619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公式" r:id="rId1" imgW="2590800" imgH="438150" progId="Equation.3">
                  <p:embed/>
                </p:oleObj>
              </mc:Choice>
              <mc:Fallback>
                <p:oleObj name="公式" r:id="rId1" imgW="2590800" imgH="438150" progId="Equation.3">
                  <p:embed/>
                  <p:pic>
                    <p:nvPicPr>
                      <p:cNvPr id="0" name="图片 5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6" y="498476"/>
                        <a:ext cx="26193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209800" y="21717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3276601" y="2247900"/>
          <a:ext cx="1916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公式" r:id="rId3" imgW="1905000" imgH="381000" progId="Equation.3">
                  <p:embed/>
                </p:oleObj>
              </mc:Choice>
              <mc:Fallback>
                <p:oleObj name="公式" r:id="rId3" imgW="1905000" imgH="381000" progId="Equation.3">
                  <p:embed/>
                  <p:pic>
                    <p:nvPicPr>
                      <p:cNvPr id="0" name="图片 5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247900"/>
                        <a:ext cx="1916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3263900" y="3124200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公式" r:id="rId5" imgW="1885950" imgH="342900" progId="Equation.3">
                  <p:embed/>
                </p:oleObj>
              </mc:Choice>
              <mc:Fallback>
                <p:oleObj name="公式" r:id="rId5" imgW="1885950" imgH="342900" progId="Equation.3">
                  <p:embed/>
                  <p:pic>
                    <p:nvPicPr>
                      <p:cNvPr id="0" name="图片 5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124200"/>
                        <a:ext cx="1892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209800" y="37338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易知</a:t>
            </a:r>
            <a:r>
              <a:rPr lang="en-US" altLang="zh-CN" sz="2800" b="1"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246793" name="Object 9"/>
          <p:cNvGraphicFramePr>
            <a:graphicFrameLocks noChangeAspect="1"/>
          </p:cNvGraphicFramePr>
          <p:nvPr/>
        </p:nvGraphicFramePr>
        <p:xfrm>
          <a:off x="3266069" y="3581617"/>
          <a:ext cx="3478003" cy="10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7" imgW="37185600" imgH="11277600" progId="Equation.DSMT4">
                  <p:embed/>
                </p:oleObj>
              </mc:Choice>
              <mc:Fallback>
                <p:oleObj name="Equation" r:id="rId7" imgW="37185600" imgH="11277600" progId="Equation.DSMT4">
                  <p:embed/>
                  <p:pic>
                    <p:nvPicPr>
                      <p:cNvPr id="0" name="图片 5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69" y="3581617"/>
                        <a:ext cx="3478003" cy="10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135188" y="458152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但复合函数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4224338" y="472440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name="公式" r:id="rId9" imgW="1562100" imgH="381000" progId="Equation.3">
                  <p:embed/>
                </p:oleObj>
              </mc:Choice>
              <mc:Fallback>
                <p:oleObj name="公式" r:id="rId9" imgW="1562100" imgH="381000" progId="Equation.3">
                  <p:embed/>
                  <p:pic>
                    <p:nvPicPr>
                      <p:cNvPr id="0" name="图片 5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724400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6" name="Object 12"/>
          <p:cNvGraphicFramePr>
            <a:graphicFrameLocks noChangeAspect="1"/>
          </p:cNvGraphicFramePr>
          <p:nvPr/>
        </p:nvGraphicFramePr>
        <p:xfrm>
          <a:off x="3243263" y="5403850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name="公式" r:id="rId11" imgW="1028700" imgH="904875" progId="Equation.3">
                  <p:embed/>
                </p:oleObj>
              </mc:Choice>
              <mc:Fallback>
                <p:oleObj name="公式" r:id="rId11" imgW="1028700" imgH="904875" progId="Equation.3">
                  <p:embed/>
                  <p:pic>
                    <p:nvPicPr>
                      <p:cNvPr id="0" name="图片 5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403850"/>
                        <a:ext cx="104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7" name="Object 13"/>
          <p:cNvGraphicFramePr>
            <a:graphicFrameLocks noChangeAspect="1"/>
          </p:cNvGraphicFramePr>
          <p:nvPr/>
        </p:nvGraphicFramePr>
        <p:xfrm>
          <a:off x="4419600" y="5638800"/>
          <a:ext cx="338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name="公式" r:id="rId13" imgW="228600" imgH="228600" progId="Equation.3">
                  <p:embed/>
                </p:oleObj>
              </mc:Choice>
              <mc:Fallback>
                <p:oleObj name="公式" r:id="rId13" imgW="228600" imgH="228600" progId="Equation.3">
                  <p:embed/>
                  <p:pic>
                    <p:nvPicPr>
                      <p:cNvPr id="0" name="图片 5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381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8" name="Object 14"/>
          <p:cNvGraphicFramePr>
            <a:graphicFrameLocks noChangeAspect="1"/>
          </p:cNvGraphicFramePr>
          <p:nvPr/>
        </p:nvGraphicFramePr>
        <p:xfrm>
          <a:off x="4862513" y="5383213"/>
          <a:ext cx="2335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公式" r:id="rId15" imgW="2324100" imgH="904875" progId="Equation.3">
                  <p:embed/>
                </p:oleObj>
              </mc:Choice>
              <mc:Fallback>
                <p:oleObj name="公式" r:id="rId15" imgW="2324100" imgH="904875" progId="Equation.3">
                  <p:embed/>
                  <p:pic>
                    <p:nvPicPr>
                      <p:cNvPr id="0" name="图片 5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5383213"/>
                        <a:ext cx="2335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9" name="Object 15"/>
          <p:cNvGraphicFramePr>
            <a:graphicFrameLocks noChangeAspect="1"/>
          </p:cNvGraphicFramePr>
          <p:nvPr/>
        </p:nvGraphicFramePr>
        <p:xfrm>
          <a:off x="7259638" y="5638800"/>
          <a:ext cx="22082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公式" r:id="rId17" imgW="2200275" imgH="304800" progId="Equation.3">
                  <p:embed/>
                </p:oleObj>
              </mc:Choice>
              <mc:Fallback>
                <p:oleObj name="公式" r:id="rId17" imgW="2200275" imgH="304800" progId="Equation.3">
                  <p:embed/>
                  <p:pic>
                    <p:nvPicPr>
                      <p:cNvPr id="0" name="图片 5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5638800"/>
                        <a:ext cx="22082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0" name="Object 16"/>
          <p:cNvGraphicFramePr>
            <a:graphicFrameLocks noChangeAspect="1"/>
          </p:cNvGraphicFramePr>
          <p:nvPr/>
        </p:nvGraphicFramePr>
        <p:xfrm>
          <a:off x="6888088" y="3581617"/>
          <a:ext cx="3293739" cy="106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Equation" r:id="rId19" imgW="35052000" imgH="11277600" progId="Equation.DSMT4">
                  <p:embed/>
                </p:oleObj>
              </mc:Choice>
              <mc:Fallback>
                <p:oleObj name="Equation" r:id="rId19" imgW="35052000" imgH="11277600" progId="Equation.DSMT4">
                  <p:embed/>
                  <p:pic>
                    <p:nvPicPr>
                      <p:cNvPr id="0" name="图片 5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3581617"/>
                        <a:ext cx="3293739" cy="1064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7315200" y="4095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偏导数连续</a:t>
            </a:r>
            <a:r>
              <a:rPr lang="zh-CN" altLang="en-US" sz="2800" b="1">
                <a:ea typeface="楷体_GB2312" pitchFamily="49" charset="-122"/>
              </a:rPr>
              <a:t>减弱为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2135188" y="1052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偏导数存在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46803" name="Object 19"/>
          <p:cNvGraphicFramePr>
            <a:graphicFrameLocks noChangeAspect="1"/>
          </p:cNvGraphicFramePr>
          <p:nvPr/>
        </p:nvGraphicFramePr>
        <p:xfrm>
          <a:off x="5880100" y="45085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name="公式" r:id="rId21" imgW="514350" imgH="819150" progId="Equation.3">
                  <p:embed/>
                </p:oleObj>
              </mc:Choice>
              <mc:Fallback>
                <p:oleObj name="公式" r:id="rId21" imgW="514350" imgH="819150" progId="Equation.3">
                  <p:embed/>
                  <p:pic>
                    <p:nvPicPr>
                      <p:cNvPr id="0" name="图片 5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5085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4" name="Object 20"/>
          <p:cNvGraphicFramePr>
            <a:graphicFrameLocks noChangeAspect="1"/>
          </p:cNvGraphicFramePr>
          <p:nvPr/>
        </p:nvGraphicFramePr>
        <p:xfrm>
          <a:off x="5683250" y="1466850"/>
          <a:ext cx="31384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公式" r:id="rId23" imgW="3124200" imgH="933450" progId="Equation.3">
                  <p:embed/>
                </p:oleObj>
              </mc:Choice>
              <mc:Fallback>
                <p:oleObj name="公式" r:id="rId23" imgW="3124200" imgH="933450" progId="Equation.3">
                  <p:embed/>
                  <p:pic>
                    <p:nvPicPr>
                      <p:cNvPr id="0" name="图片 5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466850"/>
                        <a:ext cx="31384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5" name="Object 21"/>
          <p:cNvGraphicFramePr>
            <a:graphicFrameLocks noChangeAspect="1"/>
          </p:cNvGraphicFramePr>
          <p:nvPr/>
        </p:nvGraphicFramePr>
        <p:xfrm>
          <a:off x="5791200" y="265112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公式" r:id="rId25" imgW="361950" imgH="381000" progId="Equation.3">
                  <p:embed/>
                </p:oleObj>
              </mc:Choice>
              <mc:Fallback>
                <p:oleObj name="公式" r:id="rId25" imgW="361950" imgH="381000" progId="Equation.3">
                  <p:embed/>
                  <p:pic>
                    <p:nvPicPr>
                      <p:cNvPr id="0" name="图片 5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5112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6" name="Object 22"/>
          <p:cNvGraphicFramePr>
            <a:graphicFrameLocks noChangeAspect="1"/>
          </p:cNvGraphicFramePr>
          <p:nvPr/>
        </p:nvGraphicFramePr>
        <p:xfrm>
          <a:off x="7264400" y="253365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公式" r:id="rId27" imgW="1600200" imgH="419100" progId="Equation.3">
                  <p:embed/>
                </p:oleObj>
              </mc:Choice>
              <mc:Fallback>
                <p:oleObj name="公式" r:id="rId27" imgW="1600200" imgH="419100" progId="Equation.3">
                  <p:embed/>
                  <p:pic>
                    <p:nvPicPr>
                      <p:cNvPr id="0" name="图片 5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2533650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4" name="AutoShape 30"/>
          <p:cNvSpPr/>
          <p:nvPr/>
        </p:nvSpPr>
        <p:spPr bwMode="auto">
          <a:xfrm>
            <a:off x="5334000" y="1905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815" name="Text Box 31"/>
          <p:cNvSpPr txBox="1">
            <a:spLocks noChangeArrowheads="1"/>
          </p:cNvSpPr>
          <p:nvPr/>
        </p:nvSpPr>
        <p:spPr bwMode="auto">
          <a:xfrm>
            <a:off x="4224338" y="10525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则定理结论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不一定成立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utoUpdateAnimBg="0" build="p"/>
      <p:bldP spid="246792" grpId="0" autoUpdateAnimBg="0" build="p"/>
      <p:bldP spid="246794" grpId="0" autoUpdateAnimBg="0" build="p"/>
      <p:bldP spid="246802" grpId="0" autoUpdateAnimBg="0" build="p"/>
      <p:bldP spid="246814" grpId="0" animBg="1"/>
      <p:bldP spid="246815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423592" y="911226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      </a:t>
            </a:r>
            <a:r>
              <a:rPr lang="zh-CN" altLang="en-US" sz="2800" b="1" dirty="0"/>
              <a:t>上定理还可推广到中间变量不是一元函数而是多元函数的情况：</a:t>
            </a:r>
            <a:endParaRPr lang="zh-CN" altLang="en-US" sz="2800" b="1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6023992" y="1415700"/>
          <a:ext cx="336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公式" r:id="rId1" imgW="3365500" imgH="393700" progId="Equation.3">
                  <p:embed/>
                </p:oleObj>
              </mc:Choice>
              <mc:Fallback>
                <p:oleObj name="公式" r:id="rId1" imgW="3365500" imgH="393700" progId="Equation.3">
                  <p:embed/>
                  <p:pic>
                    <p:nvPicPr>
                      <p:cNvPr id="0" name="图片 6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415700"/>
                        <a:ext cx="3365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1966392" y="1988840"/>
          <a:ext cx="7924800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3" imgW="7894320" imgH="4358640" progId="Word.Document.8">
                  <p:embed/>
                </p:oleObj>
              </mc:Choice>
              <mc:Fallback>
                <p:oleObj name="Document" r:id="rId3" imgW="7894320" imgH="4358640" progId="Word.Document.8">
                  <p:embed/>
                  <p:pic>
                    <p:nvPicPr>
                      <p:cNvPr id="0" name="图片 6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392" y="1988840"/>
                        <a:ext cx="7924800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5768975" y="1828801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公式" r:id="rId1" imgW="241300" imgH="254000" progId="Equation.3">
                  <p:embed/>
                </p:oleObj>
              </mc:Choice>
              <mc:Fallback>
                <p:oleObj name="公式" r:id="rId1" imgW="241300" imgH="254000" progId="Equation.3">
                  <p:embed/>
                  <p:pic>
                    <p:nvPicPr>
                      <p:cNvPr id="0" name="图片 7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828801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5743576" y="2878138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1" name="公式" r:id="rId3" imgW="215900" imgH="254000" progId="Equation.3">
                  <p:embed/>
                </p:oleObj>
              </mc:Choice>
              <mc:Fallback>
                <p:oleObj name="公式" r:id="rId3" imgW="215900" imgH="254000" progId="Equation.3">
                  <p:embed/>
                  <p:pic>
                    <p:nvPicPr>
                      <p:cNvPr id="0" name="图片 7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6" y="2878138"/>
                        <a:ext cx="328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7529513" y="1905000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2" name="公式" r:id="rId5" imgW="266700" imgH="254000" progId="Equation.3">
                  <p:embed/>
                </p:oleObj>
              </mc:Choice>
              <mc:Fallback>
                <p:oleObj name="公式" r:id="rId5" imgW="266700" imgH="254000" progId="Equation.3">
                  <p:embed/>
                  <p:pic>
                    <p:nvPicPr>
                      <p:cNvPr id="0" name="图片 7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1905000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4191001" y="2438401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3" name="公式" r:id="rId7" imgW="215900" imgH="266065" progId="Equation.3">
                  <p:embed/>
                </p:oleObj>
              </mc:Choice>
              <mc:Fallback>
                <p:oleObj name="公式" r:id="rId7" imgW="215900" imgH="266065" progId="Equation.3">
                  <p:embed/>
                  <p:pic>
                    <p:nvPicPr>
                      <p:cNvPr id="0" name="图片 7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438401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8" name="Line 6"/>
          <p:cNvSpPr>
            <a:spLocks noChangeShapeType="1"/>
          </p:cNvSpPr>
          <p:nvPr/>
        </p:nvSpPr>
        <p:spPr bwMode="auto">
          <a:xfrm flipV="1">
            <a:off x="4419601" y="2057400"/>
            <a:ext cx="1304925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4495800" y="2590800"/>
            <a:ext cx="1219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6019800" y="2133600"/>
            <a:ext cx="16002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7543800" y="285273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4" name="公式" r:id="rId9" imgW="266700" imgH="330200" progId="Equation.3">
                  <p:embed/>
                </p:oleObj>
              </mc:Choice>
              <mc:Fallback>
                <p:oleObj name="公式" r:id="rId9" imgW="266700" imgH="330200" progId="Equation.3">
                  <p:embed/>
                  <p:pic>
                    <p:nvPicPr>
                      <p:cNvPr id="0" name="图片 7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52738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4419600" y="2133600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5953126" y="2133600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6096001" y="3048000"/>
            <a:ext cx="1381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4343400" y="2667000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991544" y="87542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链式法则如图示</a:t>
            </a:r>
            <a:endParaRPr lang="zh-CN" altLang="en-US" sz="2800" b="1" dirty="0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096000" y="19812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8" name="Object 16"/>
          <p:cNvGraphicFramePr>
            <a:graphicFrameLocks noChangeAspect="1"/>
          </p:cNvGraphicFramePr>
          <p:nvPr/>
        </p:nvGraphicFramePr>
        <p:xfrm>
          <a:off x="4125119" y="3281522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" name="公式" r:id="rId11" imgW="761365" imgH="888365" progId="Equation.3">
                  <p:embed/>
                </p:oleObj>
              </mc:Choice>
              <mc:Fallback>
                <p:oleObj name="公式" r:id="rId11" imgW="761365" imgH="888365" progId="Equation.3">
                  <p:embed/>
                  <p:pic>
                    <p:nvPicPr>
                      <p:cNvPr id="0" name="图片 7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119" y="3281522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5994401" y="3206751"/>
          <a:ext cx="201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6" name="公式" r:id="rId13" imgW="203200" imgH="444500" progId="Equation.3">
                  <p:embed/>
                </p:oleObj>
              </mc:Choice>
              <mc:Fallback>
                <p:oleObj name="公式" r:id="rId13" imgW="203200" imgH="444500" progId="Equation.3">
                  <p:embed/>
                  <p:pic>
                    <p:nvPicPr>
                      <p:cNvPr id="0" name="图片 7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3206751"/>
                        <a:ext cx="2016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0" name="Object 18"/>
          <p:cNvGraphicFramePr>
            <a:graphicFrameLocks noChangeAspect="1"/>
          </p:cNvGraphicFramePr>
          <p:nvPr/>
        </p:nvGraphicFramePr>
        <p:xfrm>
          <a:off x="5016500" y="3284538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" name="公式" r:id="rId15" imgW="590550" imgH="876300" progId="Equation.3">
                  <p:embed/>
                </p:oleObj>
              </mc:Choice>
              <mc:Fallback>
                <p:oleObj name="公式" r:id="rId15" imgW="590550" imgH="876300" progId="Equation.3">
                  <p:embed/>
                  <p:pic>
                    <p:nvPicPr>
                      <p:cNvPr id="0" name="图片 7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284538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/>
        </p:nvGraphicFramePr>
        <p:xfrm>
          <a:off x="5735638" y="3284538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" name="公式" r:id="rId17" imgW="447675" imgH="876300" progId="Equation.3">
                  <p:embed/>
                </p:oleObj>
              </mc:Choice>
              <mc:Fallback>
                <p:oleObj name="公式" r:id="rId17" imgW="447675" imgH="876300" progId="Equation.3">
                  <p:embed/>
                  <p:pic>
                    <p:nvPicPr>
                      <p:cNvPr id="0" name="图片 7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284538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2" name="Object 20"/>
          <p:cNvGraphicFramePr>
            <a:graphicFrameLocks noChangeAspect="1"/>
          </p:cNvGraphicFramePr>
          <p:nvPr/>
        </p:nvGraphicFramePr>
        <p:xfrm>
          <a:off x="6383338" y="3284538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公式" r:id="rId19" imgW="857250" imgH="876300" progId="Equation.3">
                  <p:embed/>
                </p:oleObj>
              </mc:Choice>
              <mc:Fallback>
                <p:oleObj name="公式" r:id="rId19" imgW="857250" imgH="876300" progId="Equation.3">
                  <p:embed/>
                  <p:pic>
                    <p:nvPicPr>
                      <p:cNvPr id="0" name="图片 7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284538"/>
                        <a:ext cx="862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7319963" y="3284538"/>
          <a:ext cx="54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" name="公式" r:id="rId21" imgW="533400" imgH="828675" progId="Equation.3">
                  <p:embed/>
                </p:oleObj>
              </mc:Choice>
              <mc:Fallback>
                <p:oleObj name="公式" r:id="rId21" imgW="533400" imgH="828675" progId="Equation.3">
                  <p:embed/>
                  <p:pic>
                    <p:nvPicPr>
                      <p:cNvPr id="0" name="图片 7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284538"/>
                        <a:ext cx="544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4125119" y="437869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公式" r:id="rId23" imgW="736600" imgH="965200" progId="Equation.3">
                  <p:embed/>
                </p:oleObj>
              </mc:Choice>
              <mc:Fallback>
                <p:oleObj name="公式" r:id="rId23" imgW="736600" imgH="965200" progId="Equation.3">
                  <p:embed/>
                  <p:pic>
                    <p:nvPicPr>
                      <p:cNvPr id="0" name="图片 7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119" y="437869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/>
        </p:nvGraphicFramePr>
        <p:xfrm>
          <a:off x="5067300" y="4335900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公式" r:id="rId25" imgW="590550" imgH="876300" progId="Equation.3">
                  <p:embed/>
                </p:oleObj>
              </mc:Choice>
              <mc:Fallback>
                <p:oleObj name="公式" r:id="rId25" imgW="590550" imgH="876300" progId="Equation.3">
                  <p:embed/>
                  <p:pic>
                    <p:nvPicPr>
                      <p:cNvPr id="0" name="图片 7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335900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6" name="Object 24"/>
          <p:cNvGraphicFramePr>
            <a:graphicFrameLocks noChangeAspect="1"/>
          </p:cNvGraphicFramePr>
          <p:nvPr/>
        </p:nvGraphicFramePr>
        <p:xfrm>
          <a:off x="5812952" y="4340225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name="公式" r:id="rId27" imgW="447675" imgH="952500" progId="Equation.3">
                  <p:embed/>
                </p:oleObj>
              </mc:Choice>
              <mc:Fallback>
                <p:oleObj name="公式" r:id="rId27" imgW="447675" imgH="952500" progId="Equation.3">
                  <p:embed/>
                  <p:pic>
                    <p:nvPicPr>
                      <p:cNvPr id="0" name="图片 7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952" y="4340225"/>
                        <a:ext cx="457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7" name="Object 25"/>
          <p:cNvGraphicFramePr>
            <a:graphicFrameLocks noChangeAspect="1"/>
          </p:cNvGraphicFramePr>
          <p:nvPr/>
        </p:nvGraphicFramePr>
        <p:xfrm>
          <a:off x="6383337" y="4316573"/>
          <a:ext cx="862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公式" r:id="rId29" imgW="857250" imgH="876300" progId="Equation.3">
                  <p:embed/>
                </p:oleObj>
              </mc:Choice>
              <mc:Fallback>
                <p:oleObj name="公式" r:id="rId29" imgW="857250" imgH="876300" progId="Equation.3">
                  <p:embed/>
                  <p:pic>
                    <p:nvPicPr>
                      <p:cNvPr id="0" name="图片 7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7" y="4316573"/>
                        <a:ext cx="862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8" name="Object 26"/>
          <p:cNvGraphicFramePr>
            <a:graphicFrameLocks noChangeAspect="1"/>
          </p:cNvGraphicFramePr>
          <p:nvPr/>
        </p:nvGraphicFramePr>
        <p:xfrm>
          <a:off x="7283450" y="4331042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公式" r:id="rId31" imgW="514350" imgH="904875" progId="Equation.3">
                  <p:embed/>
                </p:oleObj>
              </mc:Choice>
              <mc:Fallback>
                <p:oleObj name="公式" r:id="rId31" imgW="514350" imgH="904875" progId="Equation.3">
                  <p:embed/>
                  <p:pic>
                    <p:nvPicPr>
                      <p:cNvPr id="0" name="图片 7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4331042"/>
                        <a:ext cx="52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143672" y="5448460"/>
            <a:ext cx="65838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分段用乘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chemeClr val="tx2"/>
                </a:solidFill>
              </a:rPr>
              <a:t>分叉用加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单路全导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chemeClr val="tx2"/>
                </a:solidFill>
              </a:rPr>
              <a:t>叉路偏导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2207568" y="5448460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口诀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 animBg="1"/>
      <p:bldP spid="248839" grpId="0" animBg="1"/>
      <p:bldP spid="248840" grpId="0" animBg="1"/>
      <p:bldP spid="248842" grpId="0" animBg="1"/>
      <p:bldP spid="248843" grpId="0" animBg="1"/>
      <p:bldP spid="248844" grpId="0" animBg="1"/>
      <p:bldP spid="248845" grpId="0" animBg="1"/>
      <p:bldP spid="248847" grpId="0" animBg="1"/>
      <p:bldP spid="248859" grpId="0"/>
      <p:bldP spid="2488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1847528" y="1556792"/>
          <a:ext cx="80581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文档" r:id="rId1" imgW="9222740" imgH="5361940" progId="Word.Document.8">
                  <p:embed/>
                </p:oleObj>
              </mc:Choice>
              <mc:Fallback>
                <p:oleObj name="文档" r:id="rId1" imgW="9222740" imgH="5361940" progId="Word.Document.8">
                  <p:embed/>
                  <p:pic>
                    <p:nvPicPr>
                      <p:cNvPr id="0" name="图片 8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556792"/>
                        <a:ext cx="805815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59" name="Group 3"/>
          <p:cNvGrpSpPr/>
          <p:nvPr/>
        </p:nvGrpSpPr>
        <p:grpSpPr bwMode="auto">
          <a:xfrm>
            <a:off x="7391400" y="3810000"/>
            <a:ext cx="2057400" cy="1360488"/>
            <a:chOff x="3696" y="2400"/>
            <a:chExt cx="1296" cy="857"/>
          </a:xfrm>
        </p:grpSpPr>
        <p:graphicFrame>
          <p:nvGraphicFramePr>
            <p:cNvPr id="110610" name="Object 4"/>
            <p:cNvGraphicFramePr>
              <a:graphicFrameLocks noChangeAspect="1"/>
            </p:cNvGraphicFramePr>
            <p:nvPr/>
          </p:nvGraphicFramePr>
          <p:xfrm>
            <a:off x="3696" y="2751"/>
            <a:ext cx="14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公式" r:id="rId3" imgW="228600" imgH="241300" progId="Equation.3">
                    <p:embed/>
                  </p:oleObj>
                </mc:Choice>
                <mc:Fallback>
                  <p:oleObj name="公式" r:id="rId3" imgW="228600" imgH="241300" progId="Equation.3">
                    <p:embed/>
                    <p:pic>
                      <p:nvPicPr>
                        <p:cNvPr id="0" name="图片 8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51"/>
                          <a:ext cx="14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1" name="Object 5"/>
            <p:cNvGraphicFramePr>
              <a:graphicFrameLocks noChangeAspect="1"/>
            </p:cNvGraphicFramePr>
            <p:nvPr/>
          </p:nvGraphicFramePr>
          <p:xfrm>
            <a:off x="4241" y="3102"/>
            <a:ext cx="20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1" name="公式" r:id="rId5" imgW="317500" imgH="254000" progId="Equation.3">
                    <p:embed/>
                  </p:oleObj>
                </mc:Choice>
                <mc:Fallback>
                  <p:oleObj name="公式" r:id="rId5" imgW="317500" imgH="254000" progId="Equation.3">
                    <p:embed/>
                    <p:pic>
                      <p:nvPicPr>
                        <p:cNvPr id="0" name="图片 8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102"/>
                          <a:ext cx="206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2" name="Object 6"/>
            <p:cNvGraphicFramePr>
              <a:graphicFrameLocks noChangeAspect="1"/>
            </p:cNvGraphicFramePr>
            <p:nvPr/>
          </p:nvGraphicFramePr>
          <p:xfrm>
            <a:off x="4266" y="2751"/>
            <a:ext cx="14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2" name="公式" r:id="rId7" imgW="215900" imgH="254000" progId="Equation.3">
                    <p:embed/>
                  </p:oleObj>
                </mc:Choice>
                <mc:Fallback>
                  <p:oleObj name="公式" r:id="rId7" imgW="215900" imgH="254000" progId="Equation.3">
                    <p:embed/>
                    <p:pic>
                      <p:nvPicPr>
                        <p:cNvPr id="0" name="图片 8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2751"/>
                          <a:ext cx="14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3" name="Object 7"/>
            <p:cNvGraphicFramePr>
              <a:graphicFrameLocks noChangeAspect="1"/>
            </p:cNvGraphicFramePr>
            <p:nvPr/>
          </p:nvGraphicFramePr>
          <p:xfrm>
            <a:off x="4290" y="2400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3" name="公式" r:id="rId9" imgW="241300" imgH="254000" progId="Equation.3">
                    <p:embed/>
                  </p:oleObj>
                </mc:Choice>
                <mc:Fallback>
                  <p:oleObj name="公式" r:id="rId9" imgW="241300" imgH="254000" progId="Equation.3">
                    <p:embed/>
                    <p:pic>
                      <p:nvPicPr>
                        <p:cNvPr id="0" name="图片 8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400"/>
                          <a:ext cx="15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4" name="Object 8"/>
            <p:cNvGraphicFramePr>
              <a:graphicFrameLocks noChangeAspect="1"/>
            </p:cNvGraphicFramePr>
            <p:nvPr/>
          </p:nvGraphicFramePr>
          <p:xfrm>
            <a:off x="4811" y="2961"/>
            <a:ext cx="17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4" name="公式" r:id="rId11" imgW="266700" imgH="342900" progId="Equation.3">
                    <p:embed/>
                  </p:oleObj>
                </mc:Choice>
                <mc:Fallback>
                  <p:oleObj name="公式" r:id="rId11" imgW="266700" imgH="342900" progId="Equation.3">
                    <p:embed/>
                    <p:pic>
                      <p:nvPicPr>
                        <p:cNvPr id="0" name="图片 8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961"/>
                          <a:ext cx="17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5" name="Object 9"/>
            <p:cNvGraphicFramePr>
              <a:graphicFrameLocks noChangeAspect="1"/>
            </p:cNvGraphicFramePr>
            <p:nvPr/>
          </p:nvGraphicFramePr>
          <p:xfrm>
            <a:off x="4836" y="2540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5" name="公式" r:id="rId13" imgW="241300" imgH="254000" progId="Equation.3">
                    <p:embed/>
                  </p:oleObj>
                </mc:Choice>
                <mc:Fallback>
                  <p:oleObj name="公式" r:id="rId13" imgW="241300" imgH="254000" progId="Equation.3">
                    <p:embed/>
                    <p:pic>
                      <p:nvPicPr>
                        <p:cNvPr id="0" name="图片 8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540"/>
                          <a:ext cx="15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866" name="Group 10"/>
          <p:cNvGrpSpPr/>
          <p:nvPr/>
        </p:nvGrpSpPr>
        <p:grpSpPr bwMode="auto">
          <a:xfrm>
            <a:off x="7627938" y="3921125"/>
            <a:ext cx="1573212" cy="1189038"/>
            <a:chOff x="1755" y="1276"/>
            <a:chExt cx="2423" cy="1829"/>
          </a:xfrm>
        </p:grpSpPr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 flipV="1">
              <a:off x="1755" y="1390"/>
              <a:ext cx="969" cy="5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3209" y="1276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>
              <a:off x="1876" y="2133"/>
              <a:ext cx="7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Line 14"/>
            <p:cNvSpPr>
              <a:spLocks noChangeShapeType="1"/>
            </p:cNvSpPr>
            <p:nvPr/>
          </p:nvSpPr>
          <p:spPr bwMode="auto">
            <a:xfrm flipV="1">
              <a:off x="3148" y="1790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8" name="Line 15"/>
            <p:cNvSpPr>
              <a:spLocks noChangeShapeType="1"/>
            </p:cNvSpPr>
            <p:nvPr/>
          </p:nvSpPr>
          <p:spPr bwMode="auto">
            <a:xfrm>
              <a:off x="1755" y="2247"/>
              <a:ext cx="909" cy="8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9" name="Line 16"/>
            <p:cNvSpPr>
              <a:spLocks noChangeShapeType="1"/>
            </p:cNvSpPr>
            <p:nvPr/>
          </p:nvSpPr>
          <p:spPr bwMode="auto">
            <a:xfrm flipV="1">
              <a:off x="3269" y="1790"/>
              <a:ext cx="909" cy="13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9873" name="Group 17"/>
          <p:cNvGrpSpPr/>
          <p:nvPr/>
        </p:nvGrpSpPr>
        <p:grpSpPr bwMode="auto">
          <a:xfrm>
            <a:off x="7640638" y="4027488"/>
            <a:ext cx="1560512" cy="1122362"/>
            <a:chOff x="1776" y="1440"/>
            <a:chExt cx="2402" cy="1728"/>
          </a:xfrm>
        </p:grpSpPr>
        <p:sp>
          <p:nvSpPr>
            <p:cNvPr id="110598" name="Line 18"/>
            <p:cNvSpPr>
              <a:spLocks noChangeShapeType="1"/>
            </p:cNvSpPr>
            <p:nvPr/>
          </p:nvSpPr>
          <p:spPr bwMode="auto">
            <a:xfrm>
              <a:off x="3216" y="1440"/>
              <a:ext cx="962" cy="12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9" name="Line 19"/>
            <p:cNvSpPr>
              <a:spLocks noChangeShapeType="1"/>
            </p:cNvSpPr>
            <p:nvPr/>
          </p:nvSpPr>
          <p:spPr bwMode="auto">
            <a:xfrm>
              <a:off x="3148" y="2190"/>
              <a:ext cx="969" cy="5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0" name="Line 20"/>
            <p:cNvSpPr>
              <a:spLocks noChangeShapeType="1"/>
            </p:cNvSpPr>
            <p:nvPr/>
          </p:nvSpPr>
          <p:spPr bwMode="auto">
            <a:xfrm flipV="1">
              <a:off x="3269" y="2762"/>
              <a:ext cx="848" cy="3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1" name="Line 21"/>
            <p:cNvSpPr>
              <a:spLocks noChangeShapeType="1"/>
            </p:cNvSpPr>
            <p:nvPr/>
          </p:nvSpPr>
          <p:spPr bwMode="auto">
            <a:xfrm flipV="1">
              <a:off x="1920" y="1536"/>
              <a:ext cx="81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2" name="Line 22"/>
            <p:cNvSpPr>
              <a:spLocks noChangeShapeType="1"/>
            </p:cNvSpPr>
            <p:nvPr/>
          </p:nvSpPr>
          <p:spPr bwMode="auto">
            <a:xfrm>
              <a:off x="1920" y="2208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Line 23"/>
            <p:cNvSpPr>
              <a:spLocks noChangeShapeType="1"/>
            </p:cNvSpPr>
            <p:nvPr/>
          </p:nvSpPr>
          <p:spPr bwMode="auto">
            <a:xfrm>
              <a:off x="1776" y="2400"/>
              <a:ext cx="864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演示</Application>
  <PresentationFormat>宽屏</PresentationFormat>
  <Paragraphs>264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372</vt:i4>
      </vt:variant>
      <vt:variant>
        <vt:lpstr>幻灯片标题</vt:lpstr>
      </vt:variant>
      <vt:variant>
        <vt:i4>31</vt:i4>
      </vt:variant>
    </vt:vector>
  </HeadingPairs>
  <TitlesOfParts>
    <vt:vector size="420" baseType="lpstr">
      <vt:lpstr>Arial</vt:lpstr>
      <vt:lpstr>宋体</vt:lpstr>
      <vt:lpstr>Wingdings</vt:lpstr>
      <vt:lpstr>等线</vt:lpstr>
      <vt:lpstr>Calibri</vt:lpstr>
      <vt:lpstr>华文楷体</vt:lpstr>
      <vt:lpstr>Times New Roman</vt:lpstr>
      <vt:lpstr>楷体_GB2312</vt:lpstr>
      <vt:lpstr>新宋体</vt:lpstr>
      <vt:lpstr>华文行楷</vt:lpstr>
      <vt:lpstr>华文中宋</vt:lpstr>
      <vt:lpstr>微软雅黑</vt:lpstr>
      <vt:lpstr>Arial Unicode MS</vt:lpstr>
      <vt:lpstr>黑体</vt:lpstr>
      <vt:lpstr>仿宋_GB2312</vt:lpstr>
      <vt:lpstr>仿宋</vt:lpstr>
      <vt:lpstr>Office 主题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一、链式法则</vt:lpstr>
      <vt:lpstr>PowerPoint 演示文稿</vt:lpstr>
      <vt:lpstr>PowerPoint 演示文稿</vt:lpstr>
      <vt:lpstr>说明: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</vt:lpstr>
      <vt:lpstr>例3.  设 </vt:lpstr>
      <vt:lpstr>例4. 设 </vt:lpstr>
      <vt:lpstr>例5. 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二、多元复合函数的全微分的形式不变性</vt:lpstr>
      <vt:lpstr>PowerPoint 演示文稿</vt:lpstr>
      <vt:lpstr>例 9.</vt:lpstr>
      <vt:lpstr>三、内容小结</vt:lpstr>
      <vt:lpstr>练习</vt:lpstr>
      <vt:lpstr>PowerPoint 演示文稿</vt:lpstr>
      <vt:lpstr>题 3</vt:lpstr>
      <vt:lpstr>提高题</vt:lpstr>
      <vt:lpstr>PowerPoint 演示文稿</vt:lpstr>
      <vt:lpstr>3.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郁闷中</cp:lastModifiedBy>
  <cp:revision>121</cp:revision>
  <dcterms:created xsi:type="dcterms:W3CDTF">2009-06-13T01:14:00Z</dcterms:created>
  <dcterms:modified xsi:type="dcterms:W3CDTF">2022-08-26T05:06:12Z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E6B8FFFBFA48447FA5665405E44C3651</vt:lpwstr>
  </property>
  <property fmtid="{D5CDD505-2E9C-101B-9397-08002B2CF9AE}" pid="3" name="KSOProductBuildVer">
    <vt:lpwstr>2052-11.1.0.12302</vt:lpwstr>
  </property>
</Properties>
</file>