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5T14:05:09.942" idx="1">
    <p:pos x="489" y="2004"/>
    <p:text>w = x + y + z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5T14:15:21.001" idx="2">
    <p:pos x="3243" y="2815"/>
    <p:text>把原点移动到了（0，0， 1）</p:text>
  </p:cm>
</p:cmLst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26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26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e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26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94419-CBBB-49E7-BE44-6C1BE4B290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3C7CE-EB51-40C7-86B7-CC8E0893EC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3C7CE-EB51-40C7-86B7-CC8E0893EC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385-B48A-4835-BBCA-BCF956471FC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602D-DA7B-44C7-AFD6-12F4A739BBB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583D-CF98-4D13-A7CF-EF24868F06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A64F-F626-4187-9452-343A03A2B9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A570-CE02-45A0-96A8-A5646691794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898C-2D65-4003-85C1-E44E90A84D4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CC30-6FE5-46DA-B8AD-72B6410F9C5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3282-E047-4DFF-AF0F-01E91A0FB06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73C0-BB71-4B8A-B719-157D46942C3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CA46-1DFE-433A-9983-F95F65C43F3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92FB-D094-4A55-93A5-79D9C22477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E5D9-99B0-4A49-B498-F94E25187D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oleObject" Target="../embeddings/oleObject61.bin"/><Relationship Id="rId7" Type="http://schemas.openxmlformats.org/officeDocument/2006/relationships/image" Target="../media/image58.wmf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9.bin"/><Relationship Id="rId3" Type="http://schemas.openxmlformats.org/officeDocument/2006/relationships/image" Target="../media/image56.wmf"/><Relationship Id="rId20" Type="http://schemas.openxmlformats.org/officeDocument/2006/relationships/comments" Target="../comments/comment2.xml"/><Relationship Id="rId2" Type="http://schemas.openxmlformats.org/officeDocument/2006/relationships/oleObject" Target="../embeddings/oleObject58.bin"/><Relationship Id="rId19" Type="http://schemas.openxmlformats.org/officeDocument/2006/relationships/vmlDrawing" Target="../drawings/vmlDrawing10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2.wmf"/><Relationship Id="rId16" Type="http://schemas.openxmlformats.org/officeDocument/2006/relationships/oleObject" Target="../embeddings/oleObject65.bin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64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63.bin"/><Relationship Id="rId11" Type="http://schemas.openxmlformats.org/officeDocument/2006/relationships/image" Target="../media/image26.wmf"/><Relationship Id="rId10" Type="http://schemas.openxmlformats.org/officeDocument/2006/relationships/oleObject" Target="../embeddings/oleObject62.bin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oleObject" Target="../embeddings/oleObject69.bin"/><Relationship Id="rId7" Type="http://schemas.openxmlformats.org/officeDocument/2006/relationships/image" Target="../media/image65.wmf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7.bin"/><Relationship Id="rId3" Type="http://schemas.openxmlformats.org/officeDocument/2006/relationships/image" Target="../media/image63.wmf"/><Relationship Id="rId2" Type="http://schemas.openxmlformats.org/officeDocument/2006/relationships/oleObject" Target="../embeddings/oleObject66.bin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9.wmf"/><Relationship Id="rId16" Type="http://schemas.openxmlformats.org/officeDocument/2006/relationships/oleObject" Target="../embeddings/oleObject73.bin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72.bin"/><Relationship Id="rId13" Type="http://schemas.openxmlformats.org/officeDocument/2006/relationships/image" Target="../media/image67.wmf"/><Relationship Id="rId12" Type="http://schemas.openxmlformats.org/officeDocument/2006/relationships/oleObject" Target="../embeddings/oleObject71.bin"/><Relationship Id="rId11" Type="http://schemas.openxmlformats.org/officeDocument/2006/relationships/image" Target="../media/image26.wmf"/><Relationship Id="rId10" Type="http://schemas.openxmlformats.org/officeDocument/2006/relationships/oleObject" Target="../embeddings/oleObject70.bin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5.bin"/><Relationship Id="rId3" Type="http://schemas.openxmlformats.org/officeDocument/2006/relationships/image" Target="../media/image70.wmf"/><Relationship Id="rId2" Type="http://schemas.openxmlformats.org/officeDocument/2006/relationships/oleObject" Target="../embeddings/oleObject74.bin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23.bin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28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27.bin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32.wmf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30.wmf"/><Relationship Id="rId21" Type="http://schemas.openxmlformats.org/officeDocument/2006/relationships/vmlDrawing" Target="../drawings/vmlDrawing6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29.bin"/><Relationship Id="rId19" Type="http://schemas.openxmlformats.org/officeDocument/2006/relationships/image" Target="../media/image36.wmf"/><Relationship Id="rId18" Type="http://schemas.openxmlformats.org/officeDocument/2006/relationships/oleObject" Target="../embeddings/oleObject37.bin"/><Relationship Id="rId17" Type="http://schemas.openxmlformats.org/officeDocument/2006/relationships/image" Target="../media/image35.emf"/><Relationship Id="rId16" Type="http://schemas.openxmlformats.org/officeDocument/2006/relationships/oleObject" Target="../embeddings/oleObject36.bin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35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34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33.bin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41.bin"/><Relationship Id="rId7" Type="http://schemas.openxmlformats.org/officeDocument/2006/relationships/image" Target="../media/image39.wmf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9.bin"/><Relationship Id="rId3" Type="http://schemas.openxmlformats.org/officeDocument/2006/relationships/image" Target="../media/image37.wmf"/><Relationship Id="rId20" Type="http://schemas.openxmlformats.org/officeDocument/2006/relationships/comments" Target="../comments/comment1.xml"/><Relationship Id="rId2" Type="http://schemas.openxmlformats.org/officeDocument/2006/relationships/oleObject" Target="../embeddings/oleObject38.bin"/><Relationship Id="rId19" Type="http://schemas.openxmlformats.org/officeDocument/2006/relationships/vmlDrawing" Target="../drawings/vmlDrawing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4.wmf"/><Relationship Id="rId16" Type="http://schemas.openxmlformats.org/officeDocument/2006/relationships/oleObject" Target="../embeddings/oleObject45.bin"/><Relationship Id="rId15" Type="http://schemas.openxmlformats.org/officeDocument/2006/relationships/image" Target="../media/image43.wmf"/><Relationship Id="rId14" Type="http://schemas.openxmlformats.org/officeDocument/2006/relationships/oleObject" Target="../embeddings/oleObject44.bin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43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42.bin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49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7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46.bin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1.wmf"/><Relationship Id="rId14" Type="http://schemas.openxmlformats.org/officeDocument/2006/relationships/oleObject" Target="../embeddings/oleObject52.bin"/><Relationship Id="rId13" Type="http://schemas.openxmlformats.org/officeDocument/2006/relationships/image" Target="../media/image50.wmf"/><Relationship Id="rId12" Type="http://schemas.openxmlformats.org/officeDocument/2006/relationships/oleObject" Target="../embeddings/oleObject51.bin"/><Relationship Id="rId11" Type="http://schemas.openxmlformats.org/officeDocument/2006/relationships/image" Target="../media/image49.wmf"/><Relationship Id="rId10" Type="http://schemas.openxmlformats.org/officeDocument/2006/relationships/oleObject" Target="../embeddings/oleObject50.bin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oleObject" Target="../embeddings/oleObject56.bin"/><Relationship Id="rId7" Type="http://schemas.openxmlformats.org/officeDocument/2006/relationships/image" Target="../media/image53.wmf"/><Relationship Id="rId6" Type="http://schemas.openxmlformats.org/officeDocument/2006/relationships/oleObject" Target="../embeddings/oleObject5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4.bin"/><Relationship Id="rId3" Type="http://schemas.openxmlformats.org/officeDocument/2006/relationships/image" Target="../media/image23.png"/><Relationship Id="rId2" Type="http://schemas.openxmlformats.org/officeDocument/2006/relationships/image" Target="../media/image52.wmf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5.wmf"/><Relationship Id="rId10" Type="http://schemas.openxmlformats.org/officeDocument/2006/relationships/oleObject" Target="../embeddings/oleObject57.bin"/><Relationship Id="rId1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Object 2"/>
          <p:cNvGraphicFramePr>
            <a:graphicFrameLocks noChangeAspect="1"/>
          </p:cNvGraphicFramePr>
          <p:nvPr/>
        </p:nvGraphicFramePr>
        <p:xfrm>
          <a:off x="1847851" y="2117726"/>
          <a:ext cx="851852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1" imgW="3111500" imgH="698500" progId="Equation.3">
                  <p:embed/>
                </p:oleObj>
              </mc:Choice>
              <mc:Fallback>
                <p:oleObj name="公式" r:id="rId1" imgW="3111500" imgH="698500" progId="Equation.3">
                  <p:embed/>
                  <p:pic>
                    <p:nvPicPr>
                      <p:cNvPr id="0" name="图片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117726"/>
                        <a:ext cx="851852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2119313" y="3989388"/>
          <a:ext cx="820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3" imgW="3124200" imgH="215900" progId="Equation.3">
                  <p:embed/>
                </p:oleObj>
              </mc:Choice>
              <mc:Fallback>
                <p:oleObj name="公式" r:id="rId3" imgW="3124200" imgH="215900" progId="Equation.3">
                  <p:embed/>
                  <p:pic>
                    <p:nvPicPr>
                      <p:cNvPr id="0" name="图片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989388"/>
                        <a:ext cx="8204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2536826" y="4638675"/>
          <a:ext cx="71596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5" imgW="2768600" imgH="203200" progId="Equation.3">
                  <p:embed/>
                </p:oleObj>
              </mc:Choice>
              <mc:Fallback>
                <p:oleObj name="公式" r:id="rId5" imgW="2768600" imgH="203200" progId="Equation.3">
                  <p:embed/>
                  <p:pic>
                    <p:nvPicPr>
                      <p:cNvPr id="0" name="图片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6" y="4638675"/>
                        <a:ext cx="71596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2171701" y="5302251"/>
          <a:ext cx="77057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7" imgW="2692400" imgH="215900" progId="Equation.3">
                  <p:embed/>
                </p:oleObj>
              </mc:Choice>
              <mc:Fallback>
                <p:oleObj name="公式" r:id="rId7" imgW="2692400" imgH="215900" progId="Equation.3">
                  <p:embed/>
                  <p:pic>
                    <p:nvPicPr>
                      <p:cNvPr id="0" name="图片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1" y="5302251"/>
                        <a:ext cx="77057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>
          <a:xfrm>
            <a:off x="1847851" y="847725"/>
            <a:ext cx="4947585" cy="1031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三重积分换元法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27681" y="604283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5 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3273891" y="467237"/>
          <a:ext cx="32210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2" imgW="38100000" imgH="9448800" progId="Equation.DSMT4">
                  <p:embed/>
                </p:oleObj>
              </mc:Choice>
              <mc:Fallback>
                <p:oleObj name="Equation" r:id="rId2" imgW="38100000" imgH="9448800" progId="Equation.DSMT4">
                  <p:embed/>
                  <p:pic>
                    <p:nvPicPr>
                      <p:cNvPr id="0" name="图片 10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891" y="467237"/>
                        <a:ext cx="32210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306158" y="124721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63521" y="20441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33003" y="1268655"/>
          <a:ext cx="53975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4" imgW="52730400" imgH="5486400" progId="Equation.DSMT4">
                  <p:embed/>
                </p:oleObj>
              </mc:Choice>
              <mc:Fallback>
                <p:oleObj name="Equation" r:id="rId4" imgW="52730400" imgH="5486400" progId="Equation.DSMT4">
                  <p:embed/>
                  <p:pic>
                    <p:nvPicPr>
                      <p:cNvPr id="0" name="图片 102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3003" y="1268655"/>
                        <a:ext cx="5397500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911533" y="2052737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作坐标变换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4440238" y="1870075"/>
          <a:ext cx="31527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6" imgW="31394400" imgH="16764000" progId="Equation.DSMT4">
                  <p:embed/>
                </p:oleObj>
              </mc:Choice>
              <mc:Fallback>
                <p:oleObj name="Equation" r:id="rId6" imgW="31394400" imgH="16764000" progId="Equation.DSMT4">
                  <p:embed/>
                  <p:pic>
                    <p:nvPicPr>
                      <p:cNvPr id="0" name="图片 10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870075"/>
                        <a:ext cx="31527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51849" y="330054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则有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373313" y="3300413"/>
          <a:ext cx="18827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8" imgW="18288000" imgH="5486400" progId="Equation.DSMT4">
                  <p:embed/>
                </p:oleObj>
              </mc:Choice>
              <mc:Fallback>
                <p:oleObj name="Equation" r:id="rId8" imgW="18288000" imgH="5486400" progId="Equation.DSMT4">
                  <p:embed/>
                  <p:pic>
                    <p:nvPicPr>
                      <p:cNvPr id="0" name="图片 10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300413"/>
                        <a:ext cx="18827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306158" y="3934468"/>
          <a:ext cx="8812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0" imgW="82600800" imgH="5181600" progId="Equation.DSMT4">
                  <p:embed/>
                </p:oleObj>
              </mc:Choice>
              <mc:Fallback>
                <p:oleObj name="Equation" r:id="rId10" imgW="82600800" imgH="5181600" progId="Equation.DSMT4">
                  <p:embed/>
                  <p:pic>
                    <p:nvPicPr>
                      <p:cNvPr id="0" name="图片 102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06158" y="3934468"/>
                        <a:ext cx="88122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278186" y="44828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279525" y="5033963"/>
          <a:ext cx="5492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2" imgW="54254400" imgH="7924800" progId="Equation.DSMT4">
                  <p:embed/>
                </p:oleObj>
              </mc:Choice>
              <mc:Fallback>
                <p:oleObj name="Equation" r:id="rId12" imgW="54254400" imgH="7924800" progId="Equation.DSMT4">
                  <p:embed/>
                  <p:pic>
                    <p:nvPicPr>
                      <p:cNvPr id="0" name="图片 102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79525" y="5033963"/>
                        <a:ext cx="54927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712744" y="5045348"/>
          <a:ext cx="35956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4" imgW="35052000" imgH="7924800" progId="Equation.DSMT4">
                  <p:embed/>
                </p:oleObj>
              </mc:Choice>
              <mc:Fallback>
                <p:oleObj name="Equation" r:id="rId14" imgW="35052000" imgH="7924800" progId="Equation.DSMT4">
                  <p:embed/>
                  <p:pic>
                    <p:nvPicPr>
                      <p:cNvPr id="0" name="图片 102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12744" y="5045348"/>
                        <a:ext cx="359568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219135" y="4990579"/>
          <a:ext cx="8683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6" imgW="9448800" imgH="10058400" progId="Equation.DSMT4">
                  <p:embed/>
                </p:oleObj>
              </mc:Choice>
              <mc:Fallback>
                <p:oleObj name="Equation" r:id="rId16" imgW="9448800" imgH="10058400" progId="Equation.DSMT4">
                  <p:embed/>
                  <p:pic>
                    <p:nvPicPr>
                      <p:cNvPr id="0" name="图片 102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219135" y="4990579"/>
                        <a:ext cx="86836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22" grpId="0" autoUpdateAnimBg="0"/>
      <p:bldP spid="15" grpId="0" autoUpdateAnimBg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10085" y="580496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6 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3141992" y="486997"/>
          <a:ext cx="24479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2" imgW="28956000" imgH="9144000" progId="Equation.DSMT4">
                  <p:embed/>
                </p:oleObj>
              </mc:Choice>
              <mc:Fallback>
                <p:oleObj name="Equation" r:id="rId2" imgW="28956000" imgH="9144000" progId="Equation.DSMT4">
                  <p:embed/>
                  <p:pic>
                    <p:nvPicPr>
                      <p:cNvPr id="0" name="图片 11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992" y="486997"/>
                        <a:ext cx="24479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261104" y="138119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12091" y="2212602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06700" y="1268413"/>
          <a:ext cx="46497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4" imgW="45415200" imgH="5486400" progId="Equation.DSMT4">
                  <p:embed/>
                </p:oleObj>
              </mc:Choice>
              <mc:Fallback>
                <p:oleObj name="Equation" r:id="rId4" imgW="45415200" imgH="5486400" progId="Equation.DSMT4">
                  <p:embed/>
                  <p:pic>
                    <p:nvPicPr>
                      <p:cNvPr id="0" name="图片 112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6700" y="1268413"/>
                        <a:ext cx="46497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96867" y="217742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作坐标变换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4440239" y="1870075"/>
          <a:ext cx="3016250" cy="161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6" imgW="31394400" imgH="16764000" progId="Equation.DSMT4">
                  <p:embed/>
                </p:oleObj>
              </mc:Choice>
              <mc:Fallback>
                <p:oleObj name="Equation" r:id="rId6" imgW="31394400" imgH="16764000" progId="Equation.DSMT4">
                  <p:embed/>
                  <p:pic>
                    <p:nvPicPr>
                      <p:cNvPr id="0" name="图片 11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1870075"/>
                        <a:ext cx="3016250" cy="1611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06193" y="310857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则有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399439" y="3108576"/>
          <a:ext cx="18827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8" imgW="18288000" imgH="5486400" progId="Equation.DSMT4">
                  <p:embed/>
                </p:oleObj>
              </mc:Choice>
              <mc:Fallback>
                <p:oleObj name="Equation" r:id="rId8" imgW="18288000" imgH="5486400" progId="Equation.DSMT4">
                  <p:embed/>
                  <p:pic>
                    <p:nvPicPr>
                      <p:cNvPr id="0" name="图片 11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439" y="3108576"/>
                        <a:ext cx="18827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278187" y="3713895"/>
          <a:ext cx="8623460" cy="54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0" imgW="82600800" imgH="5181600" progId="Equation.DSMT4">
                  <p:embed/>
                </p:oleObj>
              </mc:Choice>
              <mc:Fallback>
                <p:oleObj name="Equation" r:id="rId10" imgW="82600800" imgH="5181600" progId="Equation.DSMT4">
                  <p:embed/>
                  <p:pic>
                    <p:nvPicPr>
                      <p:cNvPr id="0" name="图片 113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8187" y="3713895"/>
                        <a:ext cx="8623460" cy="540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263521" y="429957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530214" y="4267829"/>
          <a:ext cx="58324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2" imgW="57607200" imgH="7924800" progId="Equation.DSMT4">
                  <p:embed/>
                </p:oleObj>
              </mc:Choice>
              <mc:Fallback>
                <p:oleObj name="Equation" r:id="rId12" imgW="57607200" imgH="7924800" progId="Equation.DSMT4">
                  <p:embed/>
                  <p:pic>
                    <p:nvPicPr>
                      <p:cNvPr id="0" name="图片 1130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214" y="4267829"/>
                        <a:ext cx="583247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212175" y="5084421"/>
          <a:ext cx="44084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4" imgW="42976800" imgH="7924800" progId="Equation.DSMT4">
                  <p:embed/>
                </p:oleObj>
              </mc:Choice>
              <mc:Fallback>
                <p:oleObj name="Equation" r:id="rId14" imgW="42976800" imgH="7924800" progId="Equation.DSMT4">
                  <p:embed/>
                  <p:pic>
                    <p:nvPicPr>
                      <p:cNvPr id="0" name="图片 1130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12175" y="5084421"/>
                        <a:ext cx="440848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35738" y="5084763"/>
          <a:ext cx="8969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6" imgW="9753600" imgH="9753600" progId="Equation.DSMT4">
                  <p:embed/>
                </p:oleObj>
              </mc:Choice>
              <mc:Fallback>
                <p:oleObj name="Equation" r:id="rId16" imgW="9753600" imgH="9753600" progId="Equation.DSMT4">
                  <p:embed/>
                  <p:pic>
                    <p:nvPicPr>
                      <p:cNvPr id="0" name="图片 1130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35738" y="5084763"/>
                        <a:ext cx="896937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440239" y="226830"/>
            <a:ext cx="929319" cy="914400"/>
            <a:chOff x="4631052" y="225262"/>
            <a:chExt cx="929319" cy="914400"/>
          </a:xfrm>
        </p:grpSpPr>
        <p:sp>
          <p:nvSpPr>
            <p:cNvPr id="11" name="弧形 10"/>
            <p:cNvSpPr/>
            <p:nvPr/>
          </p:nvSpPr>
          <p:spPr>
            <a:xfrm rot="17775298">
              <a:off x="4645971" y="225262"/>
              <a:ext cx="914400" cy="914400"/>
            </a:xfrm>
            <a:prstGeom prst="arc">
              <a:avLst>
                <a:gd name="adj1" fmla="val 16200000"/>
                <a:gd name="adj2" fmla="val 20285133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4631052" y="473338"/>
              <a:ext cx="65904" cy="138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912358" y="147407"/>
            <a:ext cx="3271060" cy="446761"/>
            <a:chOff x="6597157" y="511737"/>
            <a:chExt cx="3271060" cy="446761"/>
          </a:xfrm>
        </p:grpSpPr>
        <p:sp>
          <p:nvSpPr>
            <p:cNvPr id="27" name="圆角矩形 26"/>
            <p:cNvSpPr/>
            <p:nvPr/>
          </p:nvSpPr>
          <p:spPr>
            <a:xfrm>
              <a:off x="6597157" y="511737"/>
              <a:ext cx="3114042" cy="446761"/>
            </a:xfrm>
            <a:prstGeom prst="roundRect">
              <a:avLst/>
            </a:prstGeom>
            <a:noFill/>
            <a:ln w="28575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97157" y="550452"/>
              <a:ext cx="3271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换成 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2022,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换成 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n, 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试一下！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22" grpId="0" autoUpdateAnimBg="0"/>
      <p:bldP spid="15" grpId="0" autoUpdateAnimBg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32188" y="776433"/>
            <a:ext cx="1717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练习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2849325" y="710723"/>
          <a:ext cx="24479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2" imgW="28956000" imgH="9144000" progId="Equation.DSMT4">
                  <p:embed/>
                </p:oleObj>
              </mc:Choice>
              <mc:Fallback>
                <p:oleObj name="Equation" r:id="rId2" imgW="28956000" imgH="9144000" progId="Equation.DSMT4">
                  <p:embed/>
                  <p:pic>
                    <p:nvPicPr>
                      <p:cNvPr id="0" name="图片 12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325" y="710723"/>
                        <a:ext cx="24479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332284" y="201818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00906" y="1657495"/>
          <a:ext cx="49926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4" imgW="48768000" imgH="12192000" progId="Equation.DSMT4">
                  <p:embed/>
                </p:oleObj>
              </mc:Choice>
              <mc:Fallback>
                <p:oleObj name="Equation" r:id="rId4" imgW="48768000" imgH="12192000" progId="Equation.DSMT4">
                  <p:embed/>
                  <p:pic>
                    <p:nvPicPr>
                      <p:cNvPr id="0" name="图片 122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0906" y="1657495"/>
                        <a:ext cx="4992688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0" name="Object 2"/>
          <p:cNvGraphicFramePr>
            <a:graphicFrameLocks noChangeAspect="1"/>
          </p:cNvGraphicFramePr>
          <p:nvPr/>
        </p:nvGraphicFramePr>
        <p:xfrm>
          <a:off x="1914526" y="733426"/>
          <a:ext cx="8228013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1" imgW="3556000" imgH="1168400" progId="Equation.3">
                  <p:embed/>
                </p:oleObj>
              </mc:Choice>
              <mc:Fallback>
                <p:oleObj name="公式" r:id="rId1" imgW="3556000" imgH="1168400" progId="Equation.3">
                  <p:embed/>
                  <p:pic>
                    <p:nvPicPr>
                      <p:cNvPr id="0" name="图片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6" y="733426"/>
                        <a:ext cx="8228013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1" name="Object 3"/>
          <p:cNvGraphicFramePr>
            <a:graphicFrameLocks noChangeAspect="1"/>
          </p:cNvGraphicFramePr>
          <p:nvPr/>
        </p:nvGraphicFramePr>
        <p:xfrm>
          <a:off x="2095500" y="3748088"/>
          <a:ext cx="79248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3" imgW="3362325" imgH="704850" progId="Equation.3">
                  <p:embed/>
                </p:oleObj>
              </mc:Choice>
              <mc:Fallback>
                <p:oleObj name="公式" r:id="rId3" imgW="3362325" imgH="704850" progId="Equation.3">
                  <p:embed/>
                  <p:pic>
                    <p:nvPicPr>
                      <p:cNvPr id="0" name="图片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748088"/>
                        <a:ext cx="79248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34" y="115334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对于柱坐标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25679" y="1228303"/>
          <a:ext cx="4185226" cy="46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" imgW="44196000" imgH="4876800" progId="Equation.DSMT4">
                  <p:embed/>
                </p:oleObj>
              </mc:Choice>
              <mc:Fallback>
                <p:oleObj name="Equation" r:id="rId1" imgW="44196000" imgH="4876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5679" y="1228303"/>
                        <a:ext cx="4185226" cy="46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92157" y="2159874"/>
          <a:ext cx="2092376" cy="101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21336000" imgH="10363200" progId="Equation.DSMT4">
                  <p:embed/>
                </p:oleObj>
              </mc:Choice>
              <mc:Fallback>
                <p:oleObj name="Equation" r:id="rId3" imgW="21336000" imgH="10363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157" y="2159874"/>
                        <a:ext cx="2092376" cy="101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84533" y="1822275"/>
          <a:ext cx="3228260" cy="167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5" imgW="32308800" imgH="16764000" progId="Equation.DSMT4">
                  <p:embed/>
                </p:oleObj>
              </mc:Choice>
              <mc:Fallback>
                <p:oleObj name="Equation" r:id="rId5" imgW="32308800" imgH="167640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4533" y="1822275"/>
                        <a:ext cx="3228260" cy="1675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12793" y="2469931"/>
          <a:ext cx="721681" cy="37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7" imgW="5791200" imgH="3048000" progId="Equation.DSMT4">
                  <p:embed/>
                </p:oleObj>
              </mc:Choice>
              <mc:Fallback>
                <p:oleObj name="Equation" r:id="rId7" imgW="5791200" imgH="30480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12793" y="2469931"/>
                        <a:ext cx="721681" cy="379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27534" y="365785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对于球坐标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325679" y="3664306"/>
          <a:ext cx="6407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9" imgW="67665600" imgH="4876800" progId="Equation.DSMT4">
                  <p:embed/>
                </p:oleObj>
              </mc:Choice>
              <mc:Fallback>
                <p:oleObj name="Equation" r:id="rId9" imgW="67665600" imgH="4876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5679" y="3664306"/>
                        <a:ext cx="640715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93966" y="4587109"/>
          <a:ext cx="2092376" cy="101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11" imgW="21336000" imgH="10363200" progId="Equation.DSMT4">
                  <p:embed/>
                </p:oleObj>
              </mc:Choice>
              <mc:Fallback>
                <p:oleObj name="Equation" r:id="rId11" imgW="21336000" imgH="1036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3966" y="4587109"/>
                        <a:ext cx="2092376" cy="101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86342" y="4355057"/>
          <a:ext cx="58896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3" imgW="63703200" imgH="16764000" progId="Equation.DSMT4">
                  <p:embed/>
                </p:oleObj>
              </mc:Choice>
              <mc:Fallback>
                <p:oleObj name="Equation" r:id="rId13" imgW="63703200" imgH="16764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86342" y="4355057"/>
                        <a:ext cx="5889625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936630" y="4786857"/>
          <a:ext cx="1900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5" imgW="15240000" imgH="5486400" progId="Equation.DSMT4">
                  <p:embed/>
                </p:oleObj>
              </mc:Choice>
              <mc:Fallback>
                <p:oleObj name="Equation" r:id="rId15" imgW="15240000" imgH="5486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36630" y="4786857"/>
                        <a:ext cx="190023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83641" y="505270"/>
            <a:ext cx="533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柱坐标，球坐标是特殊的换元法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7219" y="66580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23608" y="433703"/>
          <a:ext cx="96599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1" imgW="98450400" imgH="10058400" progId="Equation.DSMT4">
                  <p:embed/>
                </p:oleObj>
              </mc:Choice>
              <mc:Fallback>
                <p:oleObj name="Equation" r:id="rId1" imgW="98450400" imgH="10058400" progId="Equation.DSMT4">
                  <p:embed/>
                  <p:pic>
                    <p:nvPicPr>
                      <p:cNvPr id="0" name="图片 4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3608" y="433703"/>
                        <a:ext cx="9659938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7219" y="16184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3236" y="1600882"/>
            <a:ext cx="736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显然，若将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变成单位球体，计算将简单些，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599055" y="1600882"/>
            <a:ext cx="249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为此考虑变换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16099" y="2028747"/>
          <a:ext cx="35179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33528000" imgH="9753600" progId="Equation.DSMT4">
                  <p:embed/>
                </p:oleObj>
              </mc:Choice>
              <mc:Fallback>
                <p:oleObj name="Equation" r:id="rId3" imgW="33528000" imgH="9753600" progId="Equation.DSMT4">
                  <p:embed/>
                  <p:pic>
                    <p:nvPicPr>
                      <p:cNvPr id="0" name="图片 4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099" y="2028747"/>
                        <a:ext cx="3517900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38813" y="2328176"/>
          <a:ext cx="3857336" cy="52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5" imgW="38404800" imgH="5181600" progId="Equation.DSMT4">
                  <p:embed/>
                </p:oleObj>
              </mc:Choice>
              <mc:Fallback>
                <p:oleObj name="Equation" r:id="rId5" imgW="38404800" imgH="5181600" progId="Equation.DSMT4">
                  <p:embed/>
                  <p:pic>
                    <p:nvPicPr>
                      <p:cNvPr id="0" name="图片 4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8813" y="2328176"/>
                        <a:ext cx="3857336" cy="52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33236" y="2902835"/>
          <a:ext cx="5776913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7" imgW="56997600" imgH="16764000" progId="Equation.DSMT4">
                  <p:embed/>
                </p:oleObj>
              </mc:Choice>
              <mc:Fallback>
                <p:oleObj name="Equation" r:id="rId7" imgW="56997600" imgH="16764000" progId="Equation.DSMT4">
                  <p:embed/>
                  <p:pic>
                    <p:nvPicPr>
                      <p:cNvPr id="0" name="图片 4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3236" y="2902835"/>
                        <a:ext cx="5776913" cy="169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23608" y="4662704"/>
          <a:ext cx="6340425" cy="58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9" imgW="59436000" imgH="5486400" progId="Equation.DSMT4">
                  <p:embed/>
                </p:oleObj>
              </mc:Choice>
              <mc:Fallback>
                <p:oleObj name="Equation" r:id="rId9" imgW="59436000" imgH="5486400" progId="Equation.DSMT4">
                  <p:embed/>
                  <p:pic>
                    <p:nvPicPr>
                      <p:cNvPr id="0" name="图片 4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3608" y="4662704"/>
                        <a:ext cx="6340425" cy="58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75826" y="54512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06431" y="5380193"/>
          <a:ext cx="4686482" cy="91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1" imgW="46939200" imgH="9144000" progId="Equation.DSMT4">
                  <p:embed/>
                </p:oleObj>
              </mc:Choice>
              <mc:Fallback>
                <p:oleObj name="Equation" r:id="rId11" imgW="46939200" imgH="9144000" progId="Equation.DSMT4">
                  <p:embed/>
                  <p:pic>
                    <p:nvPicPr>
                      <p:cNvPr id="0" name="图片 41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06431" y="5380193"/>
                        <a:ext cx="4686482" cy="912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670691" y="5380193"/>
          <a:ext cx="2676509" cy="92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3" imgW="26517600" imgH="9144000" progId="Equation.DSMT4">
                  <p:embed/>
                </p:oleObj>
              </mc:Choice>
              <mc:Fallback>
                <p:oleObj name="Equation" r:id="rId13" imgW="26517600" imgH="9144000" progId="Equation.DSMT4">
                  <p:embed/>
                  <p:pic>
                    <p:nvPicPr>
                      <p:cNvPr id="0" name="图片 41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70691" y="5380193"/>
                        <a:ext cx="2676509" cy="92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347200" y="5297919"/>
          <a:ext cx="1376218" cy="88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5" imgW="15240000" imgH="9753600" progId="Equation.DSMT4">
                  <p:embed/>
                </p:oleObj>
              </mc:Choice>
              <mc:Fallback>
                <p:oleObj name="Equation" r:id="rId15" imgW="15240000" imgH="9753600" progId="Equation.DSMT4">
                  <p:embed/>
                  <p:pic>
                    <p:nvPicPr>
                      <p:cNvPr id="0" name="图片 413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47200" y="5297919"/>
                        <a:ext cx="1376218" cy="88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6618" y="7573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920660" y="1098179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作广义球坐标变换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5177993" y="539502"/>
          <a:ext cx="33051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2" imgW="1371600" imgH="698500" progId="Equation.3">
                  <p:embed/>
                </p:oleObj>
              </mc:Choice>
              <mc:Fallback>
                <p:oleObj name="公式" r:id="rId2" imgW="1371600" imgH="698500" progId="Equation.3">
                  <p:embed/>
                  <p:pic>
                    <p:nvPicPr>
                      <p:cNvPr id="0" name="图片 5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993" y="539502"/>
                        <a:ext cx="330517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2318250" y="2123241"/>
          <a:ext cx="2413034" cy="56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4" imgW="977900" imgH="228600" progId="Equation.3">
                  <p:embed/>
                </p:oleObj>
              </mc:Choice>
              <mc:Fallback>
                <p:oleObj name="公式" r:id="rId4" imgW="977900" imgH="228600" progId="Equation.3">
                  <p:embed/>
                  <p:pic>
                    <p:nvPicPr>
                      <p:cNvPr id="0" name="图片 5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250" y="2123241"/>
                        <a:ext cx="2413034" cy="564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287313" y="212324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则有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87313" y="2958328"/>
          <a:ext cx="8812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6" imgW="82600800" imgH="5181600" progId="Equation.DSMT4">
                  <p:embed/>
                </p:oleObj>
              </mc:Choice>
              <mc:Fallback>
                <p:oleObj name="Equation" r:id="rId6" imgW="82600800" imgH="5181600" progId="Equation.DSMT4">
                  <p:embed/>
                  <p:pic>
                    <p:nvPicPr>
                      <p:cNvPr id="0" name="图片 51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7313" y="2958328"/>
                        <a:ext cx="88122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87313" y="367028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22031" y="3822645"/>
          <a:ext cx="5377320" cy="89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8" imgW="54864000" imgH="9144000" progId="Equation.DSMT4">
                  <p:embed/>
                </p:oleObj>
              </mc:Choice>
              <mc:Fallback>
                <p:oleObj name="Equation" r:id="rId8" imgW="54864000" imgH="9144000" progId="Equation.DSMT4">
                  <p:embed/>
                  <p:pic>
                    <p:nvPicPr>
                      <p:cNvPr id="0" name="图片 51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22031" y="3822645"/>
                        <a:ext cx="5377320" cy="89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30774" y="4666851"/>
          <a:ext cx="4227829" cy="76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0" imgW="43891200" imgH="7924800" progId="Equation.DSMT4">
                  <p:embed/>
                </p:oleObj>
              </mc:Choice>
              <mc:Fallback>
                <p:oleObj name="Equation" r:id="rId10" imgW="43891200" imgH="7924800" progId="Equation.DSMT4">
                  <p:embed/>
                  <p:pic>
                    <p:nvPicPr>
                      <p:cNvPr id="0" name="图片 51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0774" y="4666851"/>
                        <a:ext cx="4227829" cy="763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48395" y="5354189"/>
          <a:ext cx="1545936" cy="9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2" imgW="15240000" imgH="9753600" progId="Equation.DSMT4">
                  <p:embed/>
                </p:oleObj>
              </mc:Choice>
              <mc:Fallback>
                <p:oleObj name="Equation" r:id="rId12" imgW="15240000" imgH="9753600" progId="Equation.DSMT4">
                  <p:embed/>
                  <p:pic>
                    <p:nvPicPr>
                      <p:cNvPr id="0" name="图片 51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48395" y="5354189"/>
                        <a:ext cx="1545936" cy="9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098289" y="630013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2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3449638" y="565150"/>
          <a:ext cx="2075259" cy="79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2" imgW="27127200" imgH="9144000" progId="Equation.DSMT4">
                  <p:embed/>
                </p:oleObj>
              </mc:Choice>
              <mc:Fallback>
                <p:oleObj name="Equation" r:id="rId2" imgW="27127200" imgH="9144000" progId="Equation.DSMT4">
                  <p:embed/>
                  <p:pic>
                    <p:nvPicPr>
                      <p:cNvPr id="0" name="图片 6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565150"/>
                        <a:ext cx="2075259" cy="799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5825727" y="646266"/>
            <a:ext cx="2074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el-GR" altLang="zh-CN" b="1" dirty="0" smtClean="0">
                <a:solidFill>
                  <a:schemeClr val="tx1"/>
                </a:solidFill>
                <a:ea typeface="楷体_GB2312" pitchFamily="49" charset="-122"/>
              </a:rPr>
              <a:t>Ω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为由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2097389" y="1263651"/>
          <a:ext cx="24923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公式" r:id="rId4" imgW="1079500" imgH="419100" progId="Equation.3">
                  <p:embed/>
                </p:oleObj>
              </mc:Choice>
              <mc:Fallback>
                <p:oleObj name="公式" r:id="rId4" imgW="1079500" imgH="419100" progId="Equation.3">
                  <p:embed/>
                  <p:pic>
                    <p:nvPicPr>
                      <p:cNvPr id="0" name="图片 6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389" y="1263651"/>
                        <a:ext cx="24923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4589764" y="1474714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与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9" name="Object 7"/>
          <p:cNvGraphicFramePr>
            <a:graphicFrameLocks noChangeAspect="1"/>
          </p:cNvGraphicFramePr>
          <p:nvPr/>
        </p:nvGraphicFramePr>
        <p:xfrm>
          <a:off x="5239694" y="1527895"/>
          <a:ext cx="7905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公式" r:id="rId6" imgW="342900" imgH="177800" progId="Equation.3">
                  <p:embed/>
                </p:oleObj>
              </mc:Choice>
              <mc:Fallback>
                <p:oleObj name="公式" r:id="rId6" imgW="342900" imgH="177800" progId="Equation.3">
                  <p:embed/>
                  <p:pic>
                    <p:nvPicPr>
                      <p:cNvPr id="0" name="图片 6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694" y="1527895"/>
                        <a:ext cx="7905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6063135" y="1503362"/>
            <a:ext cx="241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所确定的区域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941910" y="2556328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2483247" y="2592358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作广义球坐标变换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23" name="Object 11"/>
          <p:cNvGraphicFramePr>
            <a:graphicFrameLocks noChangeAspect="1"/>
          </p:cNvGraphicFramePr>
          <p:nvPr/>
        </p:nvGraphicFramePr>
        <p:xfrm>
          <a:off x="5618635" y="2022475"/>
          <a:ext cx="3046956" cy="155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8" imgW="1371600" imgH="698500" progId="Equation.DSMT4">
                  <p:embed/>
                </p:oleObj>
              </mc:Choice>
              <mc:Fallback>
                <p:oleObj name="Equation" r:id="rId8" imgW="1371600" imgH="698500" progId="Equation.DSMT4">
                  <p:embed/>
                  <p:pic>
                    <p:nvPicPr>
                      <p:cNvPr id="0" name="图片 6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635" y="2022475"/>
                        <a:ext cx="3046956" cy="1552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1984215" y="346759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于是，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25" name="Object 13"/>
          <p:cNvGraphicFramePr>
            <a:graphicFrameLocks noChangeAspect="1"/>
          </p:cNvGraphicFramePr>
          <p:nvPr/>
        </p:nvGraphicFramePr>
        <p:xfrm>
          <a:off x="3215916" y="3439954"/>
          <a:ext cx="2355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公式" r:id="rId10" imgW="977900" imgH="228600" progId="Equation.3">
                  <p:embed/>
                </p:oleObj>
              </mc:Choice>
              <mc:Fallback>
                <p:oleObj name="公式" r:id="rId10" imgW="977900" imgH="228600" progId="Equation.3">
                  <p:embed/>
                  <p:pic>
                    <p:nvPicPr>
                      <p:cNvPr id="0" name="图片 6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916" y="3439954"/>
                        <a:ext cx="23558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6" name="Object 14"/>
          <p:cNvGraphicFramePr>
            <a:graphicFrameLocks noChangeAspect="1"/>
          </p:cNvGraphicFramePr>
          <p:nvPr/>
        </p:nvGraphicFramePr>
        <p:xfrm>
          <a:off x="1970973" y="5039520"/>
          <a:ext cx="1519723" cy="77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12" imgW="20116800" imgH="9144000" progId="Equation.DSMT4">
                  <p:embed/>
                </p:oleObj>
              </mc:Choice>
              <mc:Fallback>
                <p:oleObj name="Equation" r:id="rId12" imgW="20116800" imgH="9144000" progId="Equation.DSMT4">
                  <p:embed/>
                  <p:pic>
                    <p:nvPicPr>
                      <p:cNvPr id="0" name="图片 6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973" y="5039520"/>
                        <a:ext cx="1519723" cy="771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7" name="Object 15"/>
          <p:cNvGraphicFramePr>
            <a:graphicFrameLocks noChangeAspect="1"/>
          </p:cNvGraphicFramePr>
          <p:nvPr/>
        </p:nvGraphicFramePr>
        <p:xfrm>
          <a:off x="8955550" y="4802544"/>
          <a:ext cx="1419369" cy="98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4" imgW="15240000" imgH="10058400" progId="Equation.DSMT4">
                  <p:embed/>
                </p:oleObj>
              </mc:Choice>
              <mc:Fallback>
                <p:oleObj name="Equation" r:id="rId14" imgW="15240000" imgH="10058400" progId="Equation.DSMT4">
                  <p:embed/>
                  <p:pic>
                    <p:nvPicPr>
                      <p:cNvPr id="0" name="图片 6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550" y="4802544"/>
                        <a:ext cx="1419369" cy="988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8" name="Object 16"/>
          <p:cNvGraphicFramePr>
            <a:graphicFrameLocks noChangeAspect="1"/>
          </p:cNvGraphicFramePr>
          <p:nvPr/>
        </p:nvGraphicFramePr>
        <p:xfrm>
          <a:off x="3343576" y="4802544"/>
          <a:ext cx="5611974" cy="89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16" imgW="2476500" imgH="342900" progId="Equation.3">
                  <p:embed/>
                </p:oleObj>
              </mc:Choice>
              <mc:Fallback>
                <p:oleObj name="公式" r:id="rId16" imgW="2476500" imgH="342900" progId="Equation.3">
                  <p:embed/>
                  <p:pic>
                    <p:nvPicPr>
                      <p:cNvPr id="0" name="图片 6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576" y="4802544"/>
                        <a:ext cx="5611974" cy="898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84215" y="3931348"/>
          <a:ext cx="84264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8" imgW="89306400" imgH="10668000" progId="Equation.DSMT4">
                  <p:embed/>
                </p:oleObj>
              </mc:Choice>
              <mc:Fallback>
                <p:oleObj name="Equation" r:id="rId18" imgW="89306400" imgH="10668000" progId="Equation.DSMT4">
                  <p:embed/>
                  <p:pic>
                    <p:nvPicPr>
                      <p:cNvPr id="0" name="图片 61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84215" y="3931348"/>
                        <a:ext cx="84264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46122" grpId="0" autoUpdateAnimBg="0"/>
      <p:bldP spid="3461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01635" y="597512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3 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2846388" y="558800"/>
          <a:ext cx="49180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2" imgW="61874400" imgH="9144000" progId="Equation.DSMT4">
                  <p:embed/>
                </p:oleObj>
              </mc:Choice>
              <mc:Fallback>
                <p:oleObj name="Equation" r:id="rId2" imgW="61874400" imgH="9144000" progId="Equation.DSMT4">
                  <p:embed/>
                  <p:pic>
                    <p:nvPicPr>
                      <p:cNvPr id="0" name="图片 7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558800"/>
                        <a:ext cx="49180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263521" y="136994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63521" y="20441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1911483" y="204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作变换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23" name="Object 11"/>
          <p:cNvGraphicFramePr>
            <a:graphicFrameLocks noChangeAspect="1"/>
          </p:cNvGraphicFramePr>
          <p:nvPr/>
        </p:nvGraphicFramePr>
        <p:xfrm>
          <a:off x="3178175" y="1927328"/>
          <a:ext cx="2266653" cy="175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4" imgW="21640800" imgH="16764000" progId="Equation.DSMT4">
                  <p:embed/>
                </p:oleObj>
              </mc:Choice>
              <mc:Fallback>
                <p:oleObj name="Equation" r:id="rId4" imgW="21640800" imgH="16764000" progId="Equation.DSMT4">
                  <p:embed/>
                  <p:pic>
                    <p:nvPicPr>
                      <p:cNvPr id="0" name="图片 7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927328"/>
                        <a:ext cx="2266653" cy="1757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6" name="Object 14"/>
          <p:cNvGraphicFramePr>
            <a:graphicFrameLocks noChangeAspect="1"/>
          </p:cNvGraphicFramePr>
          <p:nvPr/>
        </p:nvGraphicFramePr>
        <p:xfrm>
          <a:off x="2377288" y="4264593"/>
          <a:ext cx="4467506" cy="106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6" imgW="53035200" imgH="11277600" progId="Equation.DSMT4">
                  <p:embed/>
                </p:oleObj>
              </mc:Choice>
              <mc:Fallback>
                <p:oleObj name="Equation" r:id="rId6" imgW="53035200" imgH="11277600" progId="Equation.DSMT4">
                  <p:embed/>
                  <p:pic>
                    <p:nvPicPr>
                      <p:cNvPr id="0" name="图片 7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288" y="4264593"/>
                        <a:ext cx="4467506" cy="1061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7" name="Object 15"/>
          <p:cNvGraphicFramePr>
            <a:graphicFrameLocks noChangeAspect="1"/>
          </p:cNvGraphicFramePr>
          <p:nvPr/>
        </p:nvGraphicFramePr>
        <p:xfrm>
          <a:off x="6294438" y="5357813"/>
          <a:ext cx="12795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8" imgW="14325600" imgH="9753600" progId="Equation.DSMT4">
                  <p:embed/>
                </p:oleObj>
              </mc:Choice>
              <mc:Fallback>
                <p:oleObj name="Equation" r:id="rId8" imgW="14325600" imgH="9753600" progId="Equation.DSMT4">
                  <p:embed/>
                  <p:pic>
                    <p:nvPicPr>
                      <p:cNvPr id="0" name="图片 7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5357813"/>
                        <a:ext cx="12795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8" name="Object 16"/>
          <p:cNvGraphicFramePr>
            <a:graphicFrameLocks noChangeAspect="1"/>
          </p:cNvGraphicFramePr>
          <p:nvPr/>
        </p:nvGraphicFramePr>
        <p:xfrm>
          <a:off x="2674138" y="5326070"/>
          <a:ext cx="3606589" cy="90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10" imgW="45110400" imgH="9753600" progId="Equation.DSMT4">
                  <p:embed/>
                </p:oleObj>
              </mc:Choice>
              <mc:Fallback>
                <p:oleObj name="Equation" r:id="rId10" imgW="45110400" imgH="9753600" progId="Equation.DSMT4">
                  <p:embed/>
                  <p:pic>
                    <p:nvPicPr>
                      <p:cNvPr id="0" name="图片 7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138" y="5326070"/>
                        <a:ext cx="3606589" cy="902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095647" y="1428015"/>
          <a:ext cx="8737978" cy="49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12" imgW="85344000" imgH="4876800" progId="Equation.DSMT4">
                  <p:embed/>
                </p:oleObj>
              </mc:Choice>
              <mc:Fallback>
                <p:oleObj name="Equation" r:id="rId12" imgW="85344000" imgH="4876800" progId="Equation.DSMT4">
                  <p:embed/>
                  <p:pic>
                    <p:nvPicPr>
                      <p:cNvPr id="0" name="图片 720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95647" y="1428015"/>
                        <a:ext cx="8737978" cy="49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55863" y="20768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27356" y="2054394"/>
          <a:ext cx="4092115" cy="163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4" imgW="42062400" imgH="16764000" progId="Equation.DSMT4">
                  <p:embed/>
                </p:oleObj>
              </mc:Choice>
              <mc:Fallback>
                <p:oleObj name="Equation" r:id="rId14" imgW="42062400" imgH="16764000" progId="Equation.DSMT4">
                  <p:embed/>
                  <p:pic>
                    <p:nvPicPr>
                      <p:cNvPr id="0" name="图片 720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27356" y="2054394"/>
                        <a:ext cx="4092115" cy="163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712913" y="3825876"/>
          <a:ext cx="7859455" cy="51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6" imgW="79248000" imgH="5181600" progId="Equation.DSMT4">
                  <p:embed/>
                </p:oleObj>
              </mc:Choice>
              <mc:Fallback>
                <p:oleObj name="Equation" r:id="rId16" imgW="79248000" imgH="5181600" progId="Equation.DSMT4">
                  <p:embed/>
                  <p:pic>
                    <p:nvPicPr>
                      <p:cNvPr id="0" name="图片 720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12913" y="3825876"/>
                        <a:ext cx="7859455" cy="51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46122" grpId="0" autoUpdateAnimBg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63521" y="614983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4 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3092016" y="486565"/>
          <a:ext cx="3969282" cy="88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2" imgW="46939200" imgH="9144000" progId="Equation.DSMT4">
                  <p:embed/>
                </p:oleObj>
              </mc:Choice>
              <mc:Fallback>
                <p:oleObj name="Equation" r:id="rId2" imgW="46939200" imgH="9144000" progId="Equation.DSMT4">
                  <p:embed/>
                  <p:pic>
                    <p:nvPicPr>
                      <p:cNvPr id="0" name="图片 8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016" y="486565"/>
                        <a:ext cx="3969282" cy="88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263521" y="136994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63521" y="20441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74138" y="1408256"/>
          <a:ext cx="56483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4" imgW="55168800" imgH="5486400" progId="Equation.DSMT4">
                  <p:embed/>
                </p:oleObj>
              </mc:Choice>
              <mc:Fallback>
                <p:oleObj name="Equation" r:id="rId4" imgW="55168800" imgH="5486400" progId="Equation.DSMT4">
                  <p:embed/>
                  <p:pic>
                    <p:nvPicPr>
                      <p:cNvPr id="0" name="图片 82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4138" y="1408256"/>
                        <a:ext cx="5648325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49854" y="207022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928177" y="2056865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由于 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/>
              <a:t>关于三个坐标平面对称，</a:t>
            </a:r>
            <a:endParaRPr lang="zh-CN" altLang="en-US" sz="2800" b="1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979613" y="2579688"/>
          <a:ext cx="65738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6" imgW="77724000" imgH="9144000" progId="Equation.DSMT4">
                  <p:embed/>
                </p:oleObj>
              </mc:Choice>
              <mc:Fallback>
                <p:oleObj name="Equation" r:id="rId6" imgW="77724000" imgH="9144000" progId="Equation.DSMT4">
                  <p:embed/>
                  <p:pic>
                    <p:nvPicPr>
                      <p:cNvPr id="0" name="图片 8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79688"/>
                        <a:ext cx="657383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116800" y="3481247"/>
          <a:ext cx="4314182" cy="86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8" imgW="51816000" imgH="9144000" progId="Equation.DSMT4">
                  <p:embed/>
                </p:oleObj>
              </mc:Choice>
              <mc:Fallback>
                <p:oleObj name="Equation" r:id="rId8" imgW="51816000" imgH="9144000" progId="Equation.DSMT4">
                  <p:embed/>
                  <p:pic>
                    <p:nvPicPr>
                      <p:cNvPr id="0" name="图片 8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800" y="3481247"/>
                        <a:ext cx="4314182" cy="869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5430982" y="3473672"/>
          <a:ext cx="4383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0" imgW="51816000" imgH="9144000" progId="Equation.DSMT4">
                  <p:embed/>
                </p:oleObj>
              </mc:Choice>
              <mc:Fallback>
                <p:oleObj name="Equation" r:id="rId10" imgW="51816000" imgH="9144000" progId="Equation.DSMT4">
                  <p:embed/>
                  <p:pic>
                    <p:nvPicPr>
                      <p:cNvPr id="0" name="图片 8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982" y="3473672"/>
                        <a:ext cx="43830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1336941" y="4399983"/>
          <a:ext cx="40862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12" imgW="49072800" imgH="9144000" progId="Equation.DSMT4">
                  <p:embed/>
                </p:oleObj>
              </mc:Choice>
              <mc:Fallback>
                <p:oleObj name="Equation" r:id="rId12" imgW="49072800" imgH="9144000" progId="Equation.DSMT4">
                  <p:embed/>
                  <p:pic>
                    <p:nvPicPr>
                      <p:cNvPr id="0" name="图片 8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941" y="4399983"/>
                        <a:ext cx="40862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101635" y="5488681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作广义球坐标变换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4440238" y="4954588"/>
          <a:ext cx="3335337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4" imgW="33223200" imgH="16764000" progId="Equation.DSMT4">
                  <p:embed/>
                </p:oleObj>
              </mc:Choice>
              <mc:Fallback>
                <p:oleObj name="Equation" r:id="rId14" imgW="33223200" imgH="16764000" progId="Equation.DSMT4">
                  <p:embed/>
                  <p:pic>
                    <p:nvPicPr>
                      <p:cNvPr id="0" name="图片 8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954588"/>
                        <a:ext cx="3335337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" grpId="0"/>
      <p:bldP spid="5" grpId="0"/>
      <p:bldP spid="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2581275" y="1214438"/>
          <a:ext cx="2070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" imgW="20116800" imgH="5486400" progId="Equation.DSMT4">
                  <p:embed/>
                </p:oleObj>
              </mc:Choice>
              <mc:Fallback>
                <p:oleObj name="Equation" r:id="rId1" imgW="20116800" imgH="5486400" progId="Equation.DSMT4">
                  <p:embed/>
                  <p:pic>
                    <p:nvPicPr>
                      <p:cNvPr id="0" name="图片 9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1214438"/>
                        <a:ext cx="20701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582877" y="125502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则有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8985" y="1950069"/>
          <a:ext cx="8812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4" imgW="82600800" imgH="5181600" progId="Equation.DSMT4">
                  <p:embed/>
                </p:oleObj>
              </mc:Choice>
              <mc:Fallback>
                <p:oleObj name="Equation" r:id="rId4" imgW="82600800" imgH="5181600" progId="Equation.DSMT4">
                  <p:embed/>
                  <p:pic>
                    <p:nvPicPr>
                      <p:cNvPr id="0" name="图片 92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985" y="1950069"/>
                        <a:ext cx="88122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02538" y="267434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73381" y="3197566"/>
          <a:ext cx="5431692" cy="80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6" imgW="53644800" imgH="7924800" progId="Equation.DSMT4">
                  <p:embed/>
                </p:oleObj>
              </mc:Choice>
              <mc:Fallback>
                <p:oleObj name="Equation" r:id="rId6" imgW="53644800" imgH="7924800" progId="Equation.DSMT4">
                  <p:embed/>
                  <p:pic>
                    <p:nvPicPr>
                      <p:cNvPr id="0" name="图片 92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3381" y="3197566"/>
                        <a:ext cx="5431692" cy="802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71832" y="4116638"/>
          <a:ext cx="4534674" cy="81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8" imgW="44196000" imgH="7924800" progId="Equation.DSMT4">
                  <p:embed/>
                </p:oleObj>
              </mc:Choice>
              <mc:Fallback>
                <p:oleObj name="Equation" r:id="rId8" imgW="44196000" imgH="7924800" progId="Equation.DSMT4">
                  <p:embed/>
                  <p:pic>
                    <p:nvPicPr>
                      <p:cNvPr id="0" name="图片 92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71832" y="4116638"/>
                        <a:ext cx="4534674" cy="813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10431" y="5046414"/>
          <a:ext cx="1239980" cy="90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10" imgW="13411200" imgH="9753600" progId="Equation.DSMT4">
                  <p:embed/>
                </p:oleObj>
              </mc:Choice>
              <mc:Fallback>
                <p:oleObj name="Equation" r:id="rId10" imgW="13411200" imgH="9753600" progId="Equation.DSMT4">
                  <p:embed/>
                  <p:pic>
                    <p:nvPicPr>
                      <p:cNvPr id="0" name="图片 92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0431" y="5046414"/>
                        <a:ext cx="1239980" cy="901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</p:bld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宽屏</PresentationFormat>
  <Paragraphs>120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75</vt:i4>
      </vt:variant>
      <vt:variant>
        <vt:lpstr>幻灯片标题</vt:lpstr>
      </vt:variant>
      <vt:variant>
        <vt:i4>12</vt:i4>
      </vt:variant>
    </vt:vector>
  </HeadingPairs>
  <TitlesOfParts>
    <vt:vector size="99" baseType="lpstr">
      <vt:lpstr>Arial</vt:lpstr>
      <vt:lpstr>宋体</vt:lpstr>
      <vt:lpstr>Wingdings</vt:lpstr>
      <vt:lpstr>Times New Roman</vt:lpstr>
      <vt:lpstr>华文中宋</vt:lpstr>
      <vt:lpstr>楷体_GB2312</vt:lpstr>
      <vt:lpstr>新宋体</vt:lpstr>
      <vt:lpstr>Calibri</vt:lpstr>
      <vt:lpstr>微软雅黑</vt:lpstr>
      <vt:lpstr>Arial Unicode MS</vt:lpstr>
      <vt:lpstr>Calibri Light</vt:lpstr>
      <vt:lpstr>Office 主题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2.5、三重积分换元法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2.5、三重积分换元法</dc:title>
  <dc:creator>dell</dc:creator>
  <cp:lastModifiedBy>郁闷中</cp:lastModifiedBy>
  <cp:revision>6</cp:revision>
  <dcterms:created xsi:type="dcterms:W3CDTF">2021-03-13T15:40:00Z</dcterms:created>
  <dcterms:modified xsi:type="dcterms:W3CDTF">2022-08-25T06:20:54Z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1A4CB9DD7ECB4817BBA73E7A0B273AD1</vt:lpwstr>
  </property>
  <property fmtid="{D5CDD505-2E9C-101B-9397-08002B2CF9AE}" pid="3" name="KSOProductBuildVer">
    <vt:lpwstr>2052-11.1.0.12302</vt:lpwstr>
  </property>
</Properties>
</file>