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83" r:id="rId4"/>
    <p:sldId id="259" r:id="rId5"/>
    <p:sldId id="260" r:id="rId6"/>
    <p:sldId id="267" r:id="rId7"/>
    <p:sldId id="268" r:id="rId8"/>
    <p:sldId id="276" r:id="rId9"/>
    <p:sldId id="261" r:id="rId10"/>
    <p:sldId id="262" r:id="rId11"/>
    <p:sldId id="275" r:id="rId12"/>
    <p:sldId id="285" r:id="rId13"/>
    <p:sldId id="277" r:id="rId14"/>
    <p:sldId id="278" r:id="rId15"/>
    <p:sldId id="263" r:id="rId17"/>
    <p:sldId id="264" r:id="rId18"/>
    <p:sldId id="305" r:id="rId19"/>
    <p:sldId id="282" r:id="rId20"/>
    <p:sldId id="281" r:id="rId21"/>
    <p:sldId id="265" r:id="rId22"/>
    <p:sldId id="280" r:id="rId23"/>
    <p:sldId id="274" r:id="rId24"/>
    <p:sldId id="290" r:id="rId25"/>
    <p:sldId id="286" r:id="rId26"/>
    <p:sldId id="287" r:id="rId27"/>
    <p:sldId id="288" r:id="rId28"/>
    <p:sldId id="289" r:id="rId29"/>
    <p:sldId id="303" r:id="rId30"/>
    <p:sldId id="293" r:id="rId31"/>
    <p:sldId id="294" r:id="rId32"/>
    <p:sldId id="301" r:id="rId33"/>
    <p:sldId id="302" r:id="rId34"/>
    <p:sldId id="304" r:id="rId35"/>
    <p:sldId id="296" r:id="rId36"/>
    <p:sldId id="297" r:id="rId37"/>
    <p:sldId id="298" r:id="rId38"/>
    <p:sldId id="299" r:id="rId39"/>
    <p:sldId id="300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FF"/>
    <a:srgbClr val="CC00FF"/>
    <a:srgbClr val="5B9BD5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9" Type="http://schemas.openxmlformats.org/officeDocument/2006/relationships/image" Target="../media/image107.wmf"/><Relationship Id="rId18" Type="http://schemas.openxmlformats.org/officeDocument/2006/relationships/image" Target="../media/image106.wmf"/><Relationship Id="rId17" Type="http://schemas.openxmlformats.org/officeDocument/2006/relationships/image" Target="../media/image105.wmf"/><Relationship Id="rId16" Type="http://schemas.openxmlformats.org/officeDocument/2006/relationships/image" Target="../media/image104.wmf"/><Relationship Id="rId15" Type="http://schemas.openxmlformats.org/officeDocument/2006/relationships/image" Target="../media/image103.wmf"/><Relationship Id="rId14" Type="http://schemas.openxmlformats.org/officeDocument/2006/relationships/image" Target="../media/image102.wmf"/><Relationship Id="rId13" Type="http://schemas.openxmlformats.org/officeDocument/2006/relationships/image" Target="../media/image101.wmf"/><Relationship Id="rId12" Type="http://schemas.openxmlformats.org/officeDocument/2006/relationships/image" Target="../media/image100.wmf"/><Relationship Id="rId11" Type="http://schemas.openxmlformats.org/officeDocument/2006/relationships/image" Target="../media/image99.wmf"/><Relationship Id="rId10" Type="http://schemas.openxmlformats.org/officeDocument/2006/relationships/image" Target="../media/image98.wmf"/><Relationship Id="rId1" Type="http://schemas.openxmlformats.org/officeDocument/2006/relationships/image" Target="../media/image8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8" Type="http://schemas.openxmlformats.org/officeDocument/2006/relationships/image" Target="../media/image114.wmf"/><Relationship Id="rId17" Type="http://schemas.openxmlformats.org/officeDocument/2006/relationships/image" Target="../media/image113.wmf"/><Relationship Id="rId16" Type="http://schemas.openxmlformats.org/officeDocument/2006/relationships/image" Target="../media/image112.wmf"/><Relationship Id="rId15" Type="http://schemas.openxmlformats.org/officeDocument/2006/relationships/image" Target="../media/image111.wmf"/><Relationship Id="rId14" Type="http://schemas.openxmlformats.org/officeDocument/2006/relationships/image" Target="../media/image110.wmf"/><Relationship Id="rId13" Type="http://schemas.openxmlformats.org/officeDocument/2006/relationships/image" Target="../media/image109.wmf"/><Relationship Id="rId12" Type="http://schemas.openxmlformats.org/officeDocument/2006/relationships/image" Target="../media/image108.wmf"/><Relationship Id="rId11" Type="http://schemas.openxmlformats.org/officeDocument/2006/relationships/image" Target="../media/image100.wmf"/><Relationship Id="rId10" Type="http://schemas.openxmlformats.org/officeDocument/2006/relationships/image" Target="../media/image94.wmf"/><Relationship Id="rId1" Type="http://schemas.openxmlformats.org/officeDocument/2006/relationships/image" Target="../media/image9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3" Type="http://schemas.openxmlformats.org/officeDocument/2006/relationships/image" Target="../media/image151.wmf"/><Relationship Id="rId12" Type="http://schemas.openxmlformats.org/officeDocument/2006/relationships/image" Target="../media/image150.wmf"/><Relationship Id="rId11" Type="http://schemas.openxmlformats.org/officeDocument/2006/relationships/image" Target="../media/image149.wmf"/><Relationship Id="rId10" Type="http://schemas.openxmlformats.org/officeDocument/2006/relationships/image" Target="../media/image148.wmf"/><Relationship Id="rId1" Type="http://schemas.openxmlformats.org/officeDocument/2006/relationships/image" Target="../media/image13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53.wmf"/><Relationship Id="rId12" Type="http://schemas.openxmlformats.org/officeDocument/2006/relationships/image" Target="../media/image159.w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3.emf"/><Relationship Id="rId6" Type="http://schemas.openxmlformats.org/officeDocument/2006/relationships/image" Target="../media/image172.e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wmf"/><Relationship Id="rId8" Type="http://schemas.openxmlformats.org/officeDocument/2006/relationships/image" Target="../media/image182.wmf"/><Relationship Id="rId7" Type="http://schemas.openxmlformats.org/officeDocument/2006/relationships/image" Target="../media/image181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6" Type="http://schemas.openxmlformats.org/officeDocument/2006/relationships/image" Target="../media/image190.wmf"/><Relationship Id="rId15" Type="http://schemas.openxmlformats.org/officeDocument/2006/relationships/image" Target="../media/image189.wmf"/><Relationship Id="rId14" Type="http://schemas.openxmlformats.org/officeDocument/2006/relationships/image" Target="../media/image188.wmf"/><Relationship Id="rId13" Type="http://schemas.openxmlformats.org/officeDocument/2006/relationships/image" Target="../media/image187.wmf"/><Relationship Id="rId12" Type="http://schemas.openxmlformats.org/officeDocument/2006/relationships/image" Target="../media/image186.wmf"/><Relationship Id="rId11" Type="http://schemas.openxmlformats.org/officeDocument/2006/relationships/image" Target="../media/image185.wmf"/><Relationship Id="rId10" Type="http://schemas.openxmlformats.org/officeDocument/2006/relationships/image" Target="../media/image184.wmf"/><Relationship Id="rId1" Type="http://schemas.openxmlformats.org/officeDocument/2006/relationships/image" Target="../media/image17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wmf"/><Relationship Id="rId8" Type="http://schemas.openxmlformats.org/officeDocument/2006/relationships/image" Target="../media/image222.wmf"/><Relationship Id="rId7" Type="http://schemas.openxmlformats.org/officeDocument/2006/relationships/image" Target="../media/image221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0" Type="http://schemas.openxmlformats.org/officeDocument/2006/relationships/image" Target="../media/image224.wmf"/><Relationship Id="rId1" Type="http://schemas.openxmlformats.org/officeDocument/2006/relationships/image" Target="../media/image21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7" Type="http://schemas.openxmlformats.org/officeDocument/2006/relationships/image" Target="../media/image231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emf"/><Relationship Id="rId8" Type="http://schemas.openxmlformats.org/officeDocument/2006/relationships/image" Target="../media/image240.emf"/><Relationship Id="rId7" Type="http://schemas.openxmlformats.org/officeDocument/2006/relationships/image" Target="../media/image239.e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4" Type="http://schemas.openxmlformats.org/officeDocument/2006/relationships/image" Target="../media/image236.wmf"/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6.emf"/><Relationship Id="rId8" Type="http://schemas.openxmlformats.org/officeDocument/2006/relationships/image" Target="../media/image255.emf"/><Relationship Id="rId7" Type="http://schemas.openxmlformats.org/officeDocument/2006/relationships/image" Target="../media/image254.emf"/><Relationship Id="rId6" Type="http://schemas.openxmlformats.org/officeDocument/2006/relationships/image" Target="../media/image253.emf"/><Relationship Id="rId5" Type="http://schemas.openxmlformats.org/officeDocument/2006/relationships/image" Target="../media/image252.emf"/><Relationship Id="rId4" Type="http://schemas.openxmlformats.org/officeDocument/2006/relationships/image" Target="../media/image251.emf"/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1" Type="http://schemas.openxmlformats.org/officeDocument/2006/relationships/image" Target="../media/image258.wmf"/><Relationship Id="rId10" Type="http://schemas.openxmlformats.org/officeDocument/2006/relationships/image" Target="../media/image257.emf"/><Relationship Id="rId1" Type="http://schemas.openxmlformats.org/officeDocument/2006/relationships/image" Target="../media/image248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emf"/><Relationship Id="rId8" Type="http://schemas.openxmlformats.org/officeDocument/2006/relationships/image" Target="../media/image266.wmf"/><Relationship Id="rId7" Type="http://schemas.openxmlformats.org/officeDocument/2006/relationships/image" Target="../media/image265.e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4" Type="http://schemas.openxmlformats.org/officeDocument/2006/relationships/image" Target="../media/image272.emf"/><Relationship Id="rId13" Type="http://schemas.openxmlformats.org/officeDocument/2006/relationships/image" Target="../media/image271.emf"/><Relationship Id="rId12" Type="http://schemas.openxmlformats.org/officeDocument/2006/relationships/image" Target="../media/image270.emf"/><Relationship Id="rId11" Type="http://schemas.openxmlformats.org/officeDocument/2006/relationships/image" Target="../media/image269.emf"/><Relationship Id="rId10" Type="http://schemas.openxmlformats.org/officeDocument/2006/relationships/image" Target="../media/image268.emf"/><Relationship Id="rId1" Type="http://schemas.openxmlformats.org/officeDocument/2006/relationships/image" Target="../media/image25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emf"/><Relationship Id="rId8" Type="http://schemas.openxmlformats.org/officeDocument/2006/relationships/image" Target="../media/image280.emf"/><Relationship Id="rId7" Type="http://schemas.openxmlformats.org/officeDocument/2006/relationships/image" Target="../media/image279.emf"/><Relationship Id="rId6" Type="http://schemas.openxmlformats.org/officeDocument/2006/relationships/image" Target="../media/image278.emf"/><Relationship Id="rId5" Type="http://schemas.openxmlformats.org/officeDocument/2006/relationships/image" Target="../media/image277.emf"/><Relationship Id="rId4" Type="http://schemas.openxmlformats.org/officeDocument/2006/relationships/image" Target="../media/image276.w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7" Type="http://schemas.openxmlformats.org/officeDocument/2006/relationships/image" Target="../media/image289.emf"/><Relationship Id="rId16" Type="http://schemas.openxmlformats.org/officeDocument/2006/relationships/image" Target="../media/image288.emf"/><Relationship Id="rId15" Type="http://schemas.openxmlformats.org/officeDocument/2006/relationships/image" Target="../media/image287.emf"/><Relationship Id="rId14" Type="http://schemas.openxmlformats.org/officeDocument/2006/relationships/image" Target="../media/image286.emf"/><Relationship Id="rId13" Type="http://schemas.openxmlformats.org/officeDocument/2006/relationships/image" Target="../media/image285.emf"/><Relationship Id="rId12" Type="http://schemas.openxmlformats.org/officeDocument/2006/relationships/image" Target="../media/image284.emf"/><Relationship Id="rId11" Type="http://schemas.openxmlformats.org/officeDocument/2006/relationships/image" Target="../media/image283.emf"/><Relationship Id="rId10" Type="http://schemas.openxmlformats.org/officeDocument/2006/relationships/image" Target="../media/image282.emf"/><Relationship Id="rId1" Type="http://schemas.openxmlformats.org/officeDocument/2006/relationships/image" Target="../media/image273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8.emf"/><Relationship Id="rId8" Type="http://schemas.openxmlformats.org/officeDocument/2006/relationships/image" Target="../media/image297.emf"/><Relationship Id="rId7" Type="http://schemas.openxmlformats.org/officeDocument/2006/relationships/image" Target="../media/image296.emf"/><Relationship Id="rId6" Type="http://schemas.openxmlformats.org/officeDocument/2006/relationships/image" Target="../media/image295.e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4" Type="http://schemas.openxmlformats.org/officeDocument/2006/relationships/image" Target="../media/image303.emf"/><Relationship Id="rId13" Type="http://schemas.openxmlformats.org/officeDocument/2006/relationships/image" Target="../media/image302.emf"/><Relationship Id="rId12" Type="http://schemas.openxmlformats.org/officeDocument/2006/relationships/image" Target="../media/image301.emf"/><Relationship Id="rId11" Type="http://schemas.openxmlformats.org/officeDocument/2006/relationships/image" Target="../media/image300.emf"/><Relationship Id="rId10" Type="http://schemas.openxmlformats.org/officeDocument/2006/relationships/image" Target="../media/image299.emf"/><Relationship Id="rId1" Type="http://schemas.openxmlformats.org/officeDocument/2006/relationships/image" Target="../media/image290.e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9.e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8.wmf"/><Relationship Id="rId8" Type="http://schemas.openxmlformats.org/officeDocument/2006/relationships/image" Target="../media/image317.emf"/><Relationship Id="rId7" Type="http://schemas.openxmlformats.org/officeDocument/2006/relationships/image" Target="../media/image316.wmf"/><Relationship Id="rId6" Type="http://schemas.openxmlformats.org/officeDocument/2006/relationships/image" Target="../media/image315.emf"/><Relationship Id="rId5" Type="http://schemas.openxmlformats.org/officeDocument/2006/relationships/image" Target="../media/image314.emf"/><Relationship Id="rId4" Type="http://schemas.openxmlformats.org/officeDocument/2006/relationships/image" Target="../media/image313.emf"/><Relationship Id="rId3" Type="http://schemas.openxmlformats.org/officeDocument/2006/relationships/image" Target="../media/image312.emf"/><Relationship Id="rId26" Type="http://schemas.openxmlformats.org/officeDocument/2006/relationships/image" Target="../media/image335.wmf"/><Relationship Id="rId25" Type="http://schemas.openxmlformats.org/officeDocument/2006/relationships/image" Target="../media/image334.wmf"/><Relationship Id="rId24" Type="http://schemas.openxmlformats.org/officeDocument/2006/relationships/image" Target="../media/image333.wmf"/><Relationship Id="rId23" Type="http://schemas.openxmlformats.org/officeDocument/2006/relationships/image" Target="../media/image332.wmf"/><Relationship Id="rId22" Type="http://schemas.openxmlformats.org/officeDocument/2006/relationships/image" Target="../media/image331.emf"/><Relationship Id="rId21" Type="http://schemas.openxmlformats.org/officeDocument/2006/relationships/image" Target="../media/image330.emf"/><Relationship Id="rId20" Type="http://schemas.openxmlformats.org/officeDocument/2006/relationships/image" Target="../media/image329.emf"/><Relationship Id="rId2" Type="http://schemas.openxmlformats.org/officeDocument/2006/relationships/image" Target="../media/image311.emf"/><Relationship Id="rId19" Type="http://schemas.openxmlformats.org/officeDocument/2006/relationships/image" Target="../media/image328.emf"/><Relationship Id="rId18" Type="http://schemas.openxmlformats.org/officeDocument/2006/relationships/image" Target="../media/image327.wmf"/><Relationship Id="rId17" Type="http://schemas.openxmlformats.org/officeDocument/2006/relationships/image" Target="../media/image326.wmf"/><Relationship Id="rId16" Type="http://schemas.openxmlformats.org/officeDocument/2006/relationships/image" Target="../media/image325.wmf"/><Relationship Id="rId15" Type="http://schemas.openxmlformats.org/officeDocument/2006/relationships/image" Target="../media/image324.wmf"/><Relationship Id="rId14" Type="http://schemas.openxmlformats.org/officeDocument/2006/relationships/image" Target="../media/image323.wmf"/><Relationship Id="rId13" Type="http://schemas.openxmlformats.org/officeDocument/2006/relationships/image" Target="../media/image322.wmf"/><Relationship Id="rId12" Type="http://schemas.openxmlformats.org/officeDocument/2006/relationships/image" Target="../media/image321.wmf"/><Relationship Id="rId11" Type="http://schemas.openxmlformats.org/officeDocument/2006/relationships/image" Target="../media/image320.emf"/><Relationship Id="rId10" Type="http://schemas.openxmlformats.org/officeDocument/2006/relationships/image" Target="../media/image319.wmf"/><Relationship Id="rId1" Type="http://schemas.openxmlformats.org/officeDocument/2006/relationships/image" Target="../media/image310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4.wmf"/><Relationship Id="rId8" Type="http://schemas.openxmlformats.org/officeDocument/2006/relationships/image" Target="../media/image343.emf"/><Relationship Id="rId7" Type="http://schemas.openxmlformats.org/officeDocument/2006/relationships/image" Target="../media/image342.wmf"/><Relationship Id="rId6" Type="http://schemas.openxmlformats.org/officeDocument/2006/relationships/image" Target="../media/image341.wmf"/><Relationship Id="rId5" Type="http://schemas.openxmlformats.org/officeDocument/2006/relationships/image" Target="../media/image340.emf"/><Relationship Id="rId4" Type="http://schemas.openxmlformats.org/officeDocument/2006/relationships/image" Target="../media/image339.emf"/><Relationship Id="rId3" Type="http://schemas.openxmlformats.org/officeDocument/2006/relationships/image" Target="../media/image338.emf"/><Relationship Id="rId2" Type="http://schemas.openxmlformats.org/officeDocument/2006/relationships/image" Target="../media/image337.emf"/><Relationship Id="rId18" Type="http://schemas.openxmlformats.org/officeDocument/2006/relationships/image" Target="../media/image353.emf"/><Relationship Id="rId17" Type="http://schemas.openxmlformats.org/officeDocument/2006/relationships/image" Target="../media/image352.emf"/><Relationship Id="rId16" Type="http://schemas.openxmlformats.org/officeDocument/2006/relationships/image" Target="../media/image351.emf"/><Relationship Id="rId15" Type="http://schemas.openxmlformats.org/officeDocument/2006/relationships/image" Target="../media/image350.emf"/><Relationship Id="rId14" Type="http://schemas.openxmlformats.org/officeDocument/2006/relationships/image" Target="../media/image349.wmf"/><Relationship Id="rId13" Type="http://schemas.openxmlformats.org/officeDocument/2006/relationships/image" Target="../media/image348.wmf"/><Relationship Id="rId12" Type="http://schemas.openxmlformats.org/officeDocument/2006/relationships/image" Target="../media/image347.wmf"/><Relationship Id="rId11" Type="http://schemas.openxmlformats.org/officeDocument/2006/relationships/image" Target="../media/image346.wmf"/><Relationship Id="rId10" Type="http://schemas.openxmlformats.org/officeDocument/2006/relationships/image" Target="../media/image345.wmf"/><Relationship Id="rId1" Type="http://schemas.openxmlformats.org/officeDocument/2006/relationships/image" Target="../media/image336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2.wmf"/><Relationship Id="rId8" Type="http://schemas.openxmlformats.org/officeDocument/2006/relationships/image" Target="../media/image361.emf"/><Relationship Id="rId7" Type="http://schemas.openxmlformats.org/officeDocument/2006/relationships/image" Target="../media/image360.wmf"/><Relationship Id="rId6" Type="http://schemas.openxmlformats.org/officeDocument/2006/relationships/image" Target="../media/image359.wmf"/><Relationship Id="rId5" Type="http://schemas.openxmlformats.org/officeDocument/2006/relationships/image" Target="../media/image358.wmf"/><Relationship Id="rId4" Type="http://schemas.openxmlformats.org/officeDocument/2006/relationships/image" Target="../media/image357.emf"/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3" Type="http://schemas.openxmlformats.org/officeDocument/2006/relationships/image" Target="../media/image366.wmf"/><Relationship Id="rId12" Type="http://schemas.openxmlformats.org/officeDocument/2006/relationships/image" Target="../media/image365.wmf"/><Relationship Id="rId11" Type="http://schemas.openxmlformats.org/officeDocument/2006/relationships/image" Target="../media/image364.wmf"/><Relationship Id="rId10" Type="http://schemas.openxmlformats.org/officeDocument/2006/relationships/image" Target="../media/image363.wmf"/><Relationship Id="rId1" Type="http://schemas.openxmlformats.org/officeDocument/2006/relationships/image" Target="../media/image354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emf"/><Relationship Id="rId7" Type="http://schemas.openxmlformats.org/officeDocument/2006/relationships/image" Target="../media/image67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0" Type="http://schemas.openxmlformats.org/officeDocument/2006/relationships/image" Target="../media/image70.wmf"/><Relationship Id="rId1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8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01EBF-3C78-4955-BEAA-BCA62EA63A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BB43A-1230-4FB3-91CB-A47112104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BB43A-1230-4FB3-91CB-A47112104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BB43A-1230-4FB3-91CB-A47112104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455B-7D27-4FB1-9DE5-3D3DFFA4BDA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733-3866-4976-A135-AD48B423E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8DE8-B3B4-45DD-8F2D-1839D1A5A8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D8E2-7DDE-4625-A335-42666CACE9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9114-618A-437D-A6E8-7A6325D0B1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DDEB-EAC6-4789-BB90-41D7F47598A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5FB7-6D1B-46AD-8591-AC1F45E38E4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D4A-B6DA-4C5E-8462-35AED25F28A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9C0F-3988-4C61-B454-1D539A7F20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D8D3-D83F-45FC-85F8-B6AEFCFEC16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4E26-FF4D-4869-AF2B-2D9685B6A15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01A5-6CE4-4A5C-841C-B2A2B4831D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80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54.bin"/><Relationship Id="rId3" Type="http://schemas.openxmlformats.org/officeDocument/2006/relationships/image" Target="../media/image88.wmf"/><Relationship Id="rId2" Type="http://schemas.openxmlformats.org/officeDocument/2006/relationships/oleObject" Target="../embeddings/oleObject53.bin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57.bin"/><Relationship Id="rId40" Type="http://schemas.openxmlformats.org/officeDocument/2006/relationships/vmlDrawing" Target="../drawings/vmlDrawing10.vml"/><Relationship Id="rId4" Type="http://schemas.openxmlformats.org/officeDocument/2006/relationships/image" Target="../media/image90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07.wmf"/><Relationship Id="rId37" Type="http://schemas.openxmlformats.org/officeDocument/2006/relationships/oleObject" Target="../embeddings/oleObject73.bin"/><Relationship Id="rId36" Type="http://schemas.openxmlformats.org/officeDocument/2006/relationships/image" Target="../media/image106.wmf"/><Relationship Id="rId35" Type="http://schemas.openxmlformats.org/officeDocument/2006/relationships/oleObject" Target="../embeddings/oleObject72.bin"/><Relationship Id="rId34" Type="http://schemas.openxmlformats.org/officeDocument/2006/relationships/image" Target="../media/image105.wmf"/><Relationship Id="rId33" Type="http://schemas.openxmlformats.org/officeDocument/2006/relationships/oleObject" Target="../embeddings/oleObject71.bin"/><Relationship Id="rId32" Type="http://schemas.openxmlformats.org/officeDocument/2006/relationships/image" Target="../media/image104.wmf"/><Relationship Id="rId31" Type="http://schemas.openxmlformats.org/officeDocument/2006/relationships/oleObject" Target="../embeddings/oleObject70.bin"/><Relationship Id="rId30" Type="http://schemas.openxmlformats.org/officeDocument/2006/relationships/image" Target="../media/image103.wmf"/><Relationship Id="rId3" Type="http://schemas.openxmlformats.org/officeDocument/2006/relationships/oleObject" Target="../embeddings/oleObject56.bin"/><Relationship Id="rId29" Type="http://schemas.openxmlformats.org/officeDocument/2006/relationships/oleObject" Target="../embeddings/oleObject69.bin"/><Relationship Id="rId28" Type="http://schemas.openxmlformats.org/officeDocument/2006/relationships/image" Target="../media/image102.wmf"/><Relationship Id="rId27" Type="http://schemas.openxmlformats.org/officeDocument/2006/relationships/oleObject" Target="../embeddings/oleObject68.bin"/><Relationship Id="rId26" Type="http://schemas.openxmlformats.org/officeDocument/2006/relationships/image" Target="../media/image101.wmf"/><Relationship Id="rId25" Type="http://schemas.openxmlformats.org/officeDocument/2006/relationships/oleObject" Target="../embeddings/oleObject67.bin"/><Relationship Id="rId24" Type="http://schemas.openxmlformats.org/officeDocument/2006/relationships/image" Target="../media/image100.wmf"/><Relationship Id="rId23" Type="http://schemas.openxmlformats.org/officeDocument/2006/relationships/oleObject" Target="../embeddings/oleObject66.bin"/><Relationship Id="rId22" Type="http://schemas.openxmlformats.org/officeDocument/2006/relationships/image" Target="../media/image99.w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98.wmf"/><Relationship Id="rId2" Type="http://schemas.openxmlformats.org/officeDocument/2006/relationships/image" Target="../media/image89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96.wmf"/><Relationship Id="rId39" Type="http://schemas.openxmlformats.org/officeDocument/2006/relationships/notesSlide" Target="../notesSlides/notesSlide1.xml"/><Relationship Id="rId38" Type="http://schemas.openxmlformats.org/officeDocument/2006/relationships/vmlDrawing" Target="../drawings/vmlDrawing11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14.wmf"/><Relationship Id="rId35" Type="http://schemas.openxmlformats.org/officeDocument/2006/relationships/oleObject" Target="../embeddings/oleObject91.bin"/><Relationship Id="rId34" Type="http://schemas.openxmlformats.org/officeDocument/2006/relationships/image" Target="../media/image113.wmf"/><Relationship Id="rId33" Type="http://schemas.openxmlformats.org/officeDocument/2006/relationships/oleObject" Target="../embeddings/oleObject90.bin"/><Relationship Id="rId32" Type="http://schemas.openxmlformats.org/officeDocument/2006/relationships/image" Target="../media/image112.wmf"/><Relationship Id="rId31" Type="http://schemas.openxmlformats.org/officeDocument/2006/relationships/oleObject" Target="../embeddings/oleObject89.bin"/><Relationship Id="rId30" Type="http://schemas.openxmlformats.org/officeDocument/2006/relationships/image" Target="../media/image111.wmf"/><Relationship Id="rId3" Type="http://schemas.openxmlformats.org/officeDocument/2006/relationships/oleObject" Target="../embeddings/oleObject75.bin"/><Relationship Id="rId29" Type="http://schemas.openxmlformats.org/officeDocument/2006/relationships/oleObject" Target="../embeddings/oleObject88.bin"/><Relationship Id="rId28" Type="http://schemas.openxmlformats.org/officeDocument/2006/relationships/image" Target="../media/image110.wmf"/><Relationship Id="rId27" Type="http://schemas.openxmlformats.org/officeDocument/2006/relationships/oleObject" Target="../embeddings/oleObject87.bin"/><Relationship Id="rId26" Type="http://schemas.openxmlformats.org/officeDocument/2006/relationships/image" Target="../media/image109.wmf"/><Relationship Id="rId25" Type="http://schemas.openxmlformats.org/officeDocument/2006/relationships/oleObject" Target="../embeddings/oleObject86.bin"/><Relationship Id="rId24" Type="http://schemas.openxmlformats.org/officeDocument/2006/relationships/image" Target="../media/image108.wmf"/><Relationship Id="rId23" Type="http://schemas.openxmlformats.org/officeDocument/2006/relationships/oleObject" Target="../embeddings/oleObject85.bin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84.bin"/><Relationship Id="rId20" Type="http://schemas.openxmlformats.org/officeDocument/2006/relationships/image" Target="../media/image94.w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jpeg"/><Relationship Id="rId2" Type="http://schemas.openxmlformats.org/officeDocument/2006/relationships/image" Target="../media/image115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123.wmf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0" Type="http://schemas.openxmlformats.org/officeDocument/2006/relationships/vmlDrawing" Target="../drawings/vmlDrawing13.v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131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oleObject" Target="../embeddings/oleObject107.bin"/><Relationship Id="rId7" Type="http://schemas.openxmlformats.org/officeDocument/2006/relationships/image" Target="../media/image141.wmf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05.bin"/><Relationship Id="rId3" Type="http://schemas.openxmlformats.org/officeDocument/2006/relationships/image" Target="../media/image139.wmf"/><Relationship Id="rId29" Type="http://schemas.openxmlformats.org/officeDocument/2006/relationships/vmlDrawing" Target="../drawings/vmlDrawing1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51.wmf"/><Relationship Id="rId26" Type="http://schemas.openxmlformats.org/officeDocument/2006/relationships/oleObject" Target="../embeddings/oleObject116.bin"/><Relationship Id="rId25" Type="http://schemas.openxmlformats.org/officeDocument/2006/relationships/image" Target="../media/image150.wmf"/><Relationship Id="rId24" Type="http://schemas.openxmlformats.org/officeDocument/2006/relationships/oleObject" Target="../embeddings/oleObject115.bin"/><Relationship Id="rId23" Type="http://schemas.openxmlformats.org/officeDocument/2006/relationships/image" Target="../media/image149.wmf"/><Relationship Id="rId22" Type="http://schemas.openxmlformats.org/officeDocument/2006/relationships/oleObject" Target="../embeddings/oleObject114.bin"/><Relationship Id="rId21" Type="http://schemas.openxmlformats.org/officeDocument/2006/relationships/image" Target="../media/image148.wmf"/><Relationship Id="rId20" Type="http://schemas.openxmlformats.org/officeDocument/2006/relationships/oleObject" Target="../embeddings/oleObject113.bin"/><Relationship Id="rId2" Type="http://schemas.openxmlformats.org/officeDocument/2006/relationships/oleObject" Target="../embeddings/oleObject104.bin"/><Relationship Id="rId19" Type="http://schemas.openxmlformats.org/officeDocument/2006/relationships/image" Target="../media/image147.wmf"/><Relationship Id="rId18" Type="http://schemas.openxmlformats.org/officeDocument/2006/relationships/oleObject" Target="../embeddings/oleObject112.bin"/><Relationship Id="rId17" Type="http://schemas.openxmlformats.org/officeDocument/2006/relationships/image" Target="../media/image146.wmf"/><Relationship Id="rId16" Type="http://schemas.openxmlformats.org/officeDocument/2006/relationships/oleObject" Target="../embeddings/oleObject111.bin"/><Relationship Id="rId15" Type="http://schemas.openxmlformats.org/officeDocument/2006/relationships/image" Target="../media/image145.wmf"/><Relationship Id="rId14" Type="http://schemas.openxmlformats.org/officeDocument/2006/relationships/oleObject" Target="../embeddings/oleObject110.bin"/><Relationship Id="rId13" Type="http://schemas.openxmlformats.org/officeDocument/2006/relationships/image" Target="../media/image144.wmf"/><Relationship Id="rId12" Type="http://schemas.openxmlformats.org/officeDocument/2006/relationships/oleObject" Target="../embeddings/oleObject109.bin"/><Relationship Id="rId11" Type="http://schemas.openxmlformats.org/officeDocument/2006/relationships/image" Target="../media/image143.wmf"/><Relationship Id="rId10" Type="http://schemas.openxmlformats.org/officeDocument/2006/relationships/oleObject" Target="../embeddings/oleObject108.bin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oleObject" Target="../embeddings/oleObject120.bin"/><Relationship Id="rId7" Type="http://schemas.openxmlformats.org/officeDocument/2006/relationships/image" Target="../media/image141.wmf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18.bin"/><Relationship Id="rId3" Type="http://schemas.openxmlformats.org/officeDocument/2006/relationships/image" Target="../media/image152.wmf"/><Relationship Id="rId27" Type="http://schemas.openxmlformats.org/officeDocument/2006/relationships/vmlDrawing" Target="../drawings/vmlDrawing16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59.wmf"/><Relationship Id="rId24" Type="http://schemas.openxmlformats.org/officeDocument/2006/relationships/oleObject" Target="../embeddings/oleObject128.bin"/><Relationship Id="rId23" Type="http://schemas.openxmlformats.org/officeDocument/2006/relationships/image" Target="../media/image158.wmf"/><Relationship Id="rId22" Type="http://schemas.openxmlformats.org/officeDocument/2006/relationships/oleObject" Target="../embeddings/oleObject127.bin"/><Relationship Id="rId21" Type="http://schemas.openxmlformats.org/officeDocument/2006/relationships/image" Target="../media/image157.wmf"/><Relationship Id="rId20" Type="http://schemas.openxmlformats.org/officeDocument/2006/relationships/oleObject" Target="../embeddings/oleObject126.bin"/><Relationship Id="rId2" Type="http://schemas.openxmlformats.org/officeDocument/2006/relationships/oleObject" Target="../embeddings/oleObject117.bin"/><Relationship Id="rId19" Type="http://schemas.openxmlformats.org/officeDocument/2006/relationships/image" Target="../media/image156.wmf"/><Relationship Id="rId18" Type="http://schemas.openxmlformats.org/officeDocument/2006/relationships/oleObject" Target="../embeddings/oleObject125.bin"/><Relationship Id="rId17" Type="http://schemas.openxmlformats.org/officeDocument/2006/relationships/image" Target="../media/image155.wmf"/><Relationship Id="rId16" Type="http://schemas.openxmlformats.org/officeDocument/2006/relationships/oleObject" Target="../embeddings/oleObject124.bin"/><Relationship Id="rId15" Type="http://schemas.openxmlformats.org/officeDocument/2006/relationships/image" Target="../media/image154.wmf"/><Relationship Id="rId14" Type="http://schemas.openxmlformats.org/officeDocument/2006/relationships/oleObject" Target="../embeddings/oleObject123.bin"/><Relationship Id="rId13" Type="http://schemas.openxmlformats.org/officeDocument/2006/relationships/image" Target="../media/image144.wmf"/><Relationship Id="rId12" Type="http://schemas.openxmlformats.org/officeDocument/2006/relationships/oleObject" Target="../embeddings/oleObject122.bin"/><Relationship Id="rId11" Type="http://schemas.openxmlformats.org/officeDocument/2006/relationships/image" Target="../media/image143.wmf"/><Relationship Id="rId10" Type="http://schemas.openxmlformats.org/officeDocument/2006/relationships/oleObject" Target="../embeddings/oleObject121.bin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6.w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67.wmf"/><Relationship Id="rId17" Type="http://schemas.openxmlformats.org/officeDocument/2006/relationships/vmlDrawing" Target="../drawings/vmlDrawing1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74.png"/><Relationship Id="rId14" Type="http://schemas.openxmlformats.org/officeDocument/2006/relationships/image" Target="../media/image173.e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72.e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3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76.wmf"/><Relationship Id="rId35" Type="http://schemas.openxmlformats.org/officeDocument/2006/relationships/notesSlide" Target="../notesSlides/notesSlide2.xml"/><Relationship Id="rId34" Type="http://schemas.openxmlformats.org/officeDocument/2006/relationships/vmlDrawing" Target="../drawings/vmlDrawing19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90.wmf"/><Relationship Id="rId31" Type="http://schemas.openxmlformats.org/officeDocument/2006/relationships/oleObject" Target="../embeddings/oleObject153.bin"/><Relationship Id="rId30" Type="http://schemas.openxmlformats.org/officeDocument/2006/relationships/image" Target="../media/image189.w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2.bin"/><Relationship Id="rId28" Type="http://schemas.openxmlformats.org/officeDocument/2006/relationships/image" Target="../media/image188.w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87.w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86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85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84.wmf"/><Relationship Id="rId2" Type="http://schemas.openxmlformats.org/officeDocument/2006/relationships/image" Target="../media/image175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83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82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81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80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3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94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92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91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6.w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95.wmf"/><Relationship Id="rId1" Type="http://schemas.openxmlformats.org/officeDocument/2006/relationships/oleObject" Target="../embeddings/oleObject15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97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2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16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206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203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7.wmf"/><Relationship Id="rId1" Type="http://schemas.openxmlformats.org/officeDocument/2006/relationships/oleObject" Target="../embeddings/oleObject16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5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208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177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176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17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2.bin"/><Relationship Id="rId8" Type="http://schemas.openxmlformats.org/officeDocument/2006/relationships/image" Target="../media/image218.wmf"/><Relationship Id="rId7" Type="http://schemas.openxmlformats.org/officeDocument/2006/relationships/oleObject" Target="../embeddings/oleObject181.bin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216.wmf"/><Relationship Id="rId3" Type="http://schemas.openxmlformats.org/officeDocument/2006/relationships/oleObject" Target="../embeddings/oleObject179.bin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4.wmf"/><Relationship Id="rId2" Type="http://schemas.openxmlformats.org/officeDocument/2006/relationships/image" Target="../media/image215.wmf"/><Relationship Id="rId19" Type="http://schemas.openxmlformats.org/officeDocument/2006/relationships/oleObject" Target="../embeddings/oleObject187.bin"/><Relationship Id="rId18" Type="http://schemas.openxmlformats.org/officeDocument/2006/relationships/image" Target="../media/image223.wmf"/><Relationship Id="rId17" Type="http://schemas.openxmlformats.org/officeDocument/2006/relationships/oleObject" Target="../embeddings/oleObject186.bin"/><Relationship Id="rId16" Type="http://schemas.openxmlformats.org/officeDocument/2006/relationships/image" Target="../media/image222.wmf"/><Relationship Id="rId15" Type="http://schemas.openxmlformats.org/officeDocument/2006/relationships/oleObject" Target="../embeddings/oleObject185.bin"/><Relationship Id="rId14" Type="http://schemas.openxmlformats.org/officeDocument/2006/relationships/image" Target="../media/image221.wmf"/><Relationship Id="rId13" Type="http://schemas.openxmlformats.org/officeDocument/2006/relationships/oleObject" Target="../embeddings/oleObject184.bin"/><Relationship Id="rId12" Type="http://schemas.openxmlformats.org/officeDocument/2006/relationships/image" Target="../media/image220.wmf"/><Relationship Id="rId11" Type="http://schemas.openxmlformats.org/officeDocument/2006/relationships/oleObject" Target="../embeddings/oleObject183.bin"/><Relationship Id="rId10" Type="http://schemas.openxmlformats.org/officeDocument/2006/relationships/image" Target="../media/image219.wmf"/><Relationship Id="rId1" Type="http://schemas.openxmlformats.org/officeDocument/2006/relationships/oleObject" Target="../embeddings/oleObject17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228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226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225.wmf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15" Type="http://schemas.openxmlformats.org/officeDocument/2006/relationships/oleObject" Target="../embeddings/oleObject195.bin"/><Relationship Id="rId14" Type="http://schemas.openxmlformats.org/officeDocument/2006/relationships/image" Target="../media/image231.wmf"/><Relationship Id="rId13" Type="http://schemas.openxmlformats.org/officeDocument/2006/relationships/oleObject" Target="../embeddings/oleObject194.bin"/><Relationship Id="rId12" Type="http://schemas.openxmlformats.org/officeDocument/2006/relationships/image" Target="../media/image230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229.wmf"/><Relationship Id="rId1" Type="http://schemas.openxmlformats.org/officeDocument/2006/relationships/oleObject" Target="../embeddings/oleObject18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236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234.wmf"/><Relationship Id="rId3" Type="http://schemas.openxmlformats.org/officeDocument/2006/relationships/oleObject" Target="../embeddings/oleObject197.bin"/><Relationship Id="rId20" Type="http://schemas.openxmlformats.org/officeDocument/2006/relationships/vmlDrawing" Target="../drawings/vmlDrawing26.vml"/><Relationship Id="rId2" Type="http://schemas.openxmlformats.org/officeDocument/2006/relationships/image" Target="../media/image23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1.emf"/><Relationship Id="rId17" Type="http://schemas.openxmlformats.org/officeDocument/2006/relationships/oleObject" Target="../embeddings/oleObject204.bin"/><Relationship Id="rId16" Type="http://schemas.openxmlformats.org/officeDocument/2006/relationships/image" Target="../media/image240.emf"/><Relationship Id="rId15" Type="http://schemas.openxmlformats.org/officeDocument/2006/relationships/oleObject" Target="../embeddings/oleObject203.bin"/><Relationship Id="rId14" Type="http://schemas.openxmlformats.org/officeDocument/2006/relationships/image" Target="../media/image239.e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238.e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237.emf"/><Relationship Id="rId1" Type="http://schemas.openxmlformats.org/officeDocument/2006/relationships/oleObject" Target="../embeddings/oleObject19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245.e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43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242.w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7.emf"/><Relationship Id="rId11" Type="http://schemas.openxmlformats.org/officeDocument/2006/relationships/oleObject" Target="../embeddings/oleObject210.bin"/><Relationship Id="rId10" Type="http://schemas.openxmlformats.org/officeDocument/2006/relationships/image" Target="../media/image246.emf"/><Relationship Id="rId1" Type="http://schemas.openxmlformats.org/officeDocument/2006/relationships/oleObject" Target="../embeddings/oleObject20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image" Target="../media/image251.e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212.bin"/><Relationship Id="rId24" Type="http://schemas.openxmlformats.org/officeDocument/2006/relationships/vmlDrawing" Target="../drawings/vmlDrawing2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58.wmf"/><Relationship Id="rId21" Type="http://schemas.openxmlformats.org/officeDocument/2006/relationships/oleObject" Target="../embeddings/oleObject221.bin"/><Relationship Id="rId20" Type="http://schemas.openxmlformats.org/officeDocument/2006/relationships/image" Target="../media/image257.emf"/><Relationship Id="rId2" Type="http://schemas.openxmlformats.org/officeDocument/2006/relationships/image" Target="../media/image248.emf"/><Relationship Id="rId19" Type="http://schemas.openxmlformats.org/officeDocument/2006/relationships/oleObject" Target="../embeddings/oleObject220.bin"/><Relationship Id="rId18" Type="http://schemas.openxmlformats.org/officeDocument/2006/relationships/image" Target="../media/image256.emf"/><Relationship Id="rId17" Type="http://schemas.openxmlformats.org/officeDocument/2006/relationships/oleObject" Target="../embeddings/oleObject219.bin"/><Relationship Id="rId16" Type="http://schemas.openxmlformats.org/officeDocument/2006/relationships/image" Target="../media/image255.emf"/><Relationship Id="rId15" Type="http://schemas.openxmlformats.org/officeDocument/2006/relationships/oleObject" Target="../embeddings/oleObject218.bin"/><Relationship Id="rId14" Type="http://schemas.openxmlformats.org/officeDocument/2006/relationships/image" Target="../media/image254.emf"/><Relationship Id="rId13" Type="http://schemas.openxmlformats.org/officeDocument/2006/relationships/oleObject" Target="../embeddings/oleObject217.bin"/><Relationship Id="rId12" Type="http://schemas.openxmlformats.org/officeDocument/2006/relationships/image" Target="../media/image253.emf"/><Relationship Id="rId11" Type="http://schemas.openxmlformats.org/officeDocument/2006/relationships/oleObject" Target="../embeddings/oleObject216.bin"/><Relationship Id="rId10" Type="http://schemas.openxmlformats.org/officeDocument/2006/relationships/image" Target="../media/image252.emf"/><Relationship Id="rId1" Type="http://schemas.openxmlformats.org/officeDocument/2006/relationships/oleObject" Target="../embeddings/oleObject21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6.bin"/><Relationship Id="rId8" Type="http://schemas.openxmlformats.org/officeDocument/2006/relationships/image" Target="../media/image262.wmf"/><Relationship Id="rId7" Type="http://schemas.openxmlformats.org/officeDocument/2006/relationships/oleObject" Target="../embeddings/oleObject225.bin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60.wmf"/><Relationship Id="rId30" Type="http://schemas.openxmlformats.org/officeDocument/2006/relationships/vmlDrawing" Target="../drawings/vmlDrawing29.vml"/><Relationship Id="rId3" Type="http://schemas.openxmlformats.org/officeDocument/2006/relationships/oleObject" Target="../embeddings/oleObject223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72.emf"/><Relationship Id="rId27" Type="http://schemas.openxmlformats.org/officeDocument/2006/relationships/oleObject" Target="../embeddings/oleObject235.bin"/><Relationship Id="rId26" Type="http://schemas.openxmlformats.org/officeDocument/2006/relationships/image" Target="../media/image271.emf"/><Relationship Id="rId25" Type="http://schemas.openxmlformats.org/officeDocument/2006/relationships/oleObject" Target="../embeddings/oleObject234.bin"/><Relationship Id="rId24" Type="http://schemas.openxmlformats.org/officeDocument/2006/relationships/image" Target="../media/image270.emf"/><Relationship Id="rId23" Type="http://schemas.openxmlformats.org/officeDocument/2006/relationships/oleObject" Target="../embeddings/oleObject233.bin"/><Relationship Id="rId22" Type="http://schemas.openxmlformats.org/officeDocument/2006/relationships/image" Target="../media/image269.emf"/><Relationship Id="rId21" Type="http://schemas.openxmlformats.org/officeDocument/2006/relationships/oleObject" Target="../embeddings/oleObject232.bin"/><Relationship Id="rId20" Type="http://schemas.openxmlformats.org/officeDocument/2006/relationships/image" Target="../media/image268.emf"/><Relationship Id="rId2" Type="http://schemas.openxmlformats.org/officeDocument/2006/relationships/image" Target="../media/image259.wmf"/><Relationship Id="rId19" Type="http://schemas.openxmlformats.org/officeDocument/2006/relationships/oleObject" Target="../embeddings/oleObject231.bin"/><Relationship Id="rId18" Type="http://schemas.openxmlformats.org/officeDocument/2006/relationships/image" Target="../media/image267.emf"/><Relationship Id="rId17" Type="http://schemas.openxmlformats.org/officeDocument/2006/relationships/oleObject" Target="../embeddings/oleObject230.bin"/><Relationship Id="rId16" Type="http://schemas.openxmlformats.org/officeDocument/2006/relationships/image" Target="../media/image266.wmf"/><Relationship Id="rId15" Type="http://schemas.openxmlformats.org/officeDocument/2006/relationships/oleObject" Target="../embeddings/oleObject229.bin"/><Relationship Id="rId14" Type="http://schemas.openxmlformats.org/officeDocument/2006/relationships/image" Target="../media/image265.emf"/><Relationship Id="rId13" Type="http://schemas.openxmlformats.org/officeDocument/2006/relationships/oleObject" Target="../embeddings/oleObject228.bin"/><Relationship Id="rId12" Type="http://schemas.openxmlformats.org/officeDocument/2006/relationships/image" Target="../media/image264.wmf"/><Relationship Id="rId11" Type="http://schemas.openxmlformats.org/officeDocument/2006/relationships/oleObject" Target="../embeddings/oleObject227.bin"/><Relationship Id="rId10" Type="http://schemas.openxmlformats.org/officeDocument/2006/relationships/image" Target="../media/image263.wmf"/><Relationship Id="rId1" Type="http://schemas.openxmlformats.org/officeDocument/2006/relationships/oleObject" Target="../embeddings/oleObject22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74.wmf"/><Relationship Id="rId36" Type="http://schemas.openxmlformats.org/officeDocument/2006/relationships/vmlDrawing" Target="../drawings/vmlDrawing30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89.emf"/><Relationship Id="rId33" Type="http://schemas.openxmlformats.org/officeDocument/2006/relationships/oleObject" Target="../embeddings/oleObject252.bin"/><Relationship Id="rId32" Type="http://schemas.openxmlformats.org/officeDocument/2006/relationships/image" Target="../media/image288.emf"/><Relationship Id="rId31" Type="http://schemas.openxmlformats.org/officeDocument/2006/relationships/oleObject" Target="../embeddings/oleObject251.bin"/><Relationship Id="rId30" Type="http://schemas.openxmlformats.org/officeDocument/2006/relationships/image" Target="../media/image287.emf"/><Relationship Id="rId3" Type="http://schemas.openxmlformats.org/officeDocument/2006/relationships/oleObject" Target="../embeddings/oleObject237.bin"/><Relationship Id="rId29" Type="http://schemas.openxmlformats.org/officeDocument/2006/relationships/oleObject" Target="../embeddings/oleObject250.bin"/><Relationship Id="rId28" Type="http://schemas.openxmlformats.org/officeDocument/2006/relationships/image" Target="../media/image286.emf"/><Relationship Id="rId27" Type="http://schemas.openxmlformats.org/officeDocument/2006/relationships/oleObject" Target="../embeddings/oleObject249.bin"/><Relationship Id="rId26" Type="http://schemas.openxmlformats.org/officeDocument/2006/relationships/image" Target="../media/image285.emf"/><Relationship Id="rId25" Type="http://schemas.openxmlformats.org/officeDocument/2006/relationships/oleObject" Target="../embeddings/oleObject248.bin"/><Relationship Id="rId24" Type="http://schemas.openxmlformats.org/officeDocument/2006/relationships/image" Target="../media/image284.emf"/><Relationship Id="rId23" Type="http://schemas.openxmlformats.org/officeDocument/2006/relationships/oleObject" Target="../embeddings/oleObject247.bin"/><Relationship Id="rId22" Type="http://schemas.openxmlformats.org/officeDocument/2006/relationships/image" Target="../media/image283.emf"/><Relationship Id="rId21" Type="http://schemas.openxmlformats.org/officeDocument/2006/relationships/oleObject" Target="../embeddings/oleObject246.bin"/><Relationship Id="rId20" Type="http://schemas.openxmlformats.org/officeDocument/2006/relationships/image" Target="../media/image282.emf"/><Relationship Id="rId2" Type="http://schemas.openxmlformats.org/officeDocument/2006/relationships/image" Target="../media/image273.wmf"/><Relationship Id="rId19" Type="http://schemas.openxmlformats.org/officeDocument/2006/relationships/oleObject" Target="../embeddings/oleObject245.bin"/><Relationship Id="rId18" Type="http://schemas.openxmlformats.org/officeDocument/2006/relationships/image" Target="../media/image281.emf"/><Relationship Id="rId17" Type="http://schemas.openxmlformats.org/officeDocument/2006/relationships/oleObject" Target="../embeddings/oleObject244.bin"/><Relationship Id="rId16" Type="http://schemas.openxmlformats.org/officeDocument/2006/relationships/image" Target="../media/image280.emf"/><Relationship Id="rId15" Type="http://schemas.openxmlformats.org/officeDocument/2006/relationships/oleObject" Target="../embeddings/oleObject243.bin"/><Relationship Id="rId14" Type="http://schemas.openxmlformats.org/officeDocument/2006/relationships/image" Target="../media/image279.emf"/><Relationship Id="rId13" Type="http://schemas.openxmlformats.org/officeDocument/2006/relationships/oleObject" Target="../embeddings/oleObject242.bin"/><Relationship Id="rId12" Type="http://schemas.openxmlformats.org/officeDocument/2006/relationships/image" Target="../media/image278.emf"/><Relationship Id="rId11" Type="http://schemas.openxmlformats.org/officeDocument/2006/relationships/oleObject" Target="../embeddings/oleObject241.bin"/><Relationship Id="rId10" Type="http://schemas.openxmlformats.org/officeDocument/2006/relationships/image" Target="../media/image277.emf"/><Relationship Id="rId1" Type="http://schemas.openxmlformats.org/officeDocument/2006/relationships/oleObject" Target="../embeddings/oleObject236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7.bin"/><Relationship Id="rId8" Type="http://schemas.openxmlformats.org/officeDocument/2006/relationships/image" Target="../media/image293.wmf"/><Relationship Id="rId7" Type="http://schemas.openxmlformats.org/officeDocument/2006/relationships/oleObject" Target="../embeddings/oleObject256.bin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91.wmf"/><Relationship Id="rId30" Type="http://schemas.openxmlformats.org/officeDocument/2006/relationships/vmlDrawing" Target="../drawings/vmlDrawing31.vml"/><Relationship Id="rId3" Type="http://schemas.openxmlformats.org/officeDocument/2006/relationships/oleObject" Target="../embeddings/oleObject25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03.emf"/><Relationship Id="rId27" Type="http://schemas.openxmlformats.org/officeDocument/2006/relationships/oleObject" Target="../embeddings/oleObject266.bin"/><Relationship Id="rId26" Type="http://schemas.openxmlformats.org/officeDocument/2006/relationships/image" Target="../media/image302.emf"/><Relationship Id="rId25" Type="http://schemas.openxmlformats.org/officeDocument/2006/relationships/oleObject" Target="../embeddings/oleObject265.bin"/><Relationship Id="rId24" Type="http://schemas.openxmlformats.org/officeDocument/2006/relationships/image" Target="../media/image301.emf"/><Relationship Id="rId23" Type="http://schemas.openxmlformats.org/officeDocument/2006/relationships/oleObject" Target="../embeddings/oleObject264.bin"/><Relationship Id="rId22" Type="http://schemas.openxmlformats.org/officeDocument/2006/relationships/image" Target="../media/image300.emf"/><Relationship Id="rId21" Type="http://schemas.openxmlformats.org/officeDocument/2006/relationships/oleObject" Target="../embeddings/oleObject263.bin"/><Relationship Id="rId20" Type="http://schemas.openxmlformats.org/officeDocument/2006/relationships/image" Target="../media/image299.emf"/><Relationship Id="rId2" Type="http://schemas.openxmlformats.org/officeDocument/2006/relationships/image" Target="../media/image290.emf"/><Relationship Id="rId19" Type="http://schemas.openxmlformats.org/officeDocument/2006/relationships/oleObject" Target="../embeddings/oleObject262.bin"/><Relationship Id="rId18" Type="http://schemas.openxmlformats.org/officeDocument/2006/relationships/image" Target="../media/image298.emf"/><Relationship Id="rId17" Type="http://schemas.openxmlformats.org/officeDocument/2006/relationships/oleObject" Target="../embeddings/oleObject261.bin"/><Relationship Id="rId16" Type="http://schemas.openxmlformats.org/officeDocument/2006/relationships/image" Target="../media/image297.emf"/><Relationship Id="rId15" Type="http://schemas.openxmlformats.org/officeDocument/2006/relationships/oleObject" Target="../embeddings/oleObject260.bin"/><Relationship Id="rId14" Type="http://schemas.openxmlformats.org/officeDocument/2006/relationships/image" Target="../media/image296.emf"/><Relationship Id="rId13" Type="http://schemas.openxmlformats.org/officeDocument/2006/relationships/oleObject" Target="../embeddings/oleObject259.bin"/><Relationship Id="rId12" Type="http://schemas.openxmlformats.org/officeDocument/2006/relationships/image" Target="../media/image295.emf"/><Relationship Id="rId11" Type="http://schemas.openxmlformats.org/officeDocument/2006/relationships/oleObject" Target="../embeddings/oleObject258.bin"/><Relationship Id="rId10" Type="http://schemas.openxmlformats.org/officeDocument/2006/relationships/image" Target="../media/image294.wmf"/><Relationship Id="rId1" Type="http://schemas.openxmlformats.org/officeDocument/2006/relationships/oleObject" Target="../embeddings/oleObject25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1.bin"/><Relationship Id="rId8" Type="http://schemas.openxmlformats.org/officeDocument/2006/relationships/image" Target="../media/image307.w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305.wmf"/><Relationship Id="rId3" Type="http://schemas.openxmlformats.org/officeDocument/2006/relationships/oleObject" Target="../embeddings/oleObject268.bin"/><Relationship Id="rId2" Type="http://schemas.openxmlformats.org/officeDocument/2006/relationships/image" Target="../media/image304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9.emf"/><Relationship Id="rId11" Type="http://schemas.openxmlformats.org/officeDocument/2006/relationships/oleObject" Target="../embeddings/oleObject272.bin"/><Relationship Id="rId10" Type="http://schemas.openxmlformats.org/officeDocument/2006/relationships/image" Target="../media/image308.wmf"/><Relationship Id="rId1" Type="http://schemas.openxmlformats.org/officeDocument/2006/relationships/oleObject" Target="../embeddings/oleObject26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313.e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312.emf"/><Relationship Id="rId54" Type="http://schemas.openxmlformats.org/officeDocument/2006/relationships/vmlDrawing" Target="../drawings/vmlDrawing33.vml"/><Relationship Id="rId53" Type="http://schemas.openxmlformats.org/officeDocument/2006/relationships/slideLayout" Target="../slideLayouts/slideLayout7.xml"/><Relationship Id="rId52" Type="http://schemas.openxmlformats.org/officeDocument/2006/relationships/image" Target="../media/image335.wmf"/><Relationship Id="rId51" Type="http://schemas.openxmlformats.org/officeDocument/2006/relationships/oleObject" Target="../embeddings/oleObject298.bin"/><Relationship Id="rId50" Type="http://schemas.openxmlformats.org/officeDocument/2006/relationships/image" Target="../media/image334.wmf"/><Relationship Id="rId5" Type="http://schemas.openxmlformats.org/officeDocument/2006/relationships/oleObject" Target="../embeddings/oleObject275.bin"/><Relationship Id="rId49" Type="http://schemas.openxmlformats.org/officeDocument/2006/relationships/oleObject" Target="../embeddings/oleObject297.bin"/><Relationship Id="rId48" Type="http://schemas.openxmlformats.org/officeDocument/2006/relationships/image" Target="../media/image333.wmf"/><Relationship Id="rId47" Type="http://schemas.openxmlformats.org/officeDocument/2006/relationships/oleObject" Target="../embeddings/oleObject296.bin"/><Relationship Id="rId46" Type="http://schemas.openxmlformats.org/officeDocument/2006/relationships/image" Target="../media/image332.wmf"/><Relationship Id="rId45" Type="http://schemas.openxmlformats.org/officeDocument/2006/relationships/oleObject" Target="../embeddings/oleObject295.bin"/><Relationship Id="rId44" Type="http://schemas.openxmlformats.org/officeDocument/2006/relationships/image" Target="../media/image331.emf"/><Relationship Id="rId43" Type="http://schemas.openxmlformats.org/officeDocument/2006/relationships/oleObject" Target="../embeddings/oleObject294.bin"/><Relationship Id="rId42" Type="http://schemas.openxmlformats.org/officeDocument/2006/relationships/image" Target="../media/image330.emf"/><Relationship Id="rId41" Type="http://schemas.openxmlformats.org/officeDocument/2006/relationships/oleObject" Target="../embeddings/oleObject293.bin"/><Relationship Id="rId40" Type="http://schemas.openxmlformats.org/officeDocument/2006/relationships/image" Target="../media/image329.emf"/><Relationship Id="rId4" Type="http://schemas.openxmlformats.org/officeDocument/2006/relationships/image" Target="../media/image311.emf"/><Relationship Id="rId39" Type="http://schemas.openxmlformats.org/officeDocument/2006/relationships/oleObject" Target="../embeddings/oleObject292.bin"/><Relationship Id="rId38" Type="http://schemas.openxmlformats.org/officeDocument/2006/relationships/image" Target="../media/image328.emf"/><Relationship Id="rId37" Type="http://schemas.openxmlformats.org/officeDocument/2006/relationships/oleObject" Target="../embeddings/oleObject291.bin"/><Relationship Id="rId36" Type="http://schemas.openxmlformats.org/officeDocument/2006/relationships/image" Target="../media/image327.wmf"/><Relationship Id="rId35" Type="http://schemas.openxmlformats.org/officeDocument/2006/relationships/oleObject" Target="../embeddings/oleObject290.bin"/><Relationship Id="rId34" Type="http://schemas.openxmlformats.org/officeDocument/2006/relationships/image" Target="../media/image326.wmf"/><Relationship Id="rId33" Type="http://schemas.openxmlformats.org/officeDocument/2006/relationships/oleObject" Target="../embeddings/oleObject289.bin"/><Relationship Id="rId32" Type="http://schemas.openxmlformats.org/officeDocument/2006/relationships/image" Target="../media/image325.wmf"/><Relationship Id="rId31" Type="http://schemas.openxmlformats.org/officeDocument/2006/relationships/oleObject" Target="../embeddings/oleObject288.bin"/><Relationship Id="rId30" Type="http://schemas.openxmlformats.org/officeDocument/2006/relationships/image" Target="../media/image324.wmf"/><Relationship Id="rId3" Type="http://schemas.openxmlformats.org/officeDocument/2006/relationships/oleObject" Target="../embeddings/oleObject274.bin"/><Relationship Id="rId29" Type="http://schemas.openxmlformats.org/officeDocument/2006/relationships/oleObject" Target="../embeddings/oleObject287.bin"/><Relationship Id="rId28" Type="http://schemas.openxmlformats.org/officeDocument/2006/relationships/image" Target="../media/image323.wmf"/><Relationship Id="rId27" Type="http://schemas.openxmlformats.org/officeDocument/2006/relationships/oleObject" Target="../embeddings/oleObject286.bin"/><Relationship Id="rId26" Type="http://schemas.openxmlformats.org/officeDocument/2006/relationships/image" Target="../media/image322.wmf"/><Relationship Id="rId25" Type="http://schemas.openxmlformats.org/officeDocument/2006/relationships/oleObject" Target="../embeddings/oleObject285.bin"/><Relationship Id="rId24" Type="http://schemas.openxmlformats.org/officeDocument/2006/relationships/image" Target="../media/image321.wmf"/><Relationship Id="rId23" Type="http://schemas.openxmlformats.org/officeDocument/2006/relationships/oleObject" Target="../embeddings/oleObject284.bin"/><Relationship Id="rId22" Type="http://schemas.openxmlformats.org/officeDocument/2006/relationships/image" Target="../media/image320.emf"/><Relationship Id="rId21" Type="http://schemas.openxmlformats.org/officeDocument/2006/relationships/oleObject" Target="../embeddings/oleObject283.bin"/><Relationship Id="rId20" Type="http://schemas.openxmlformats.org/officeDocument/2006/relationships/image" Target="../media/image319.wmf"/><Relationship Id="rId2" Type="http://schemas.openxmlformats.org/officeDocument/2006/relationships/image" Target="../media/image310.wmf"/><Relationship Id="rId19" Type="http://schemas.openxmlformats.org/officeDocument/2006/relationships/oleObject" Target="../embeddings/oleObject282.bin"/><Relationship Id="rId18" Type="http://schemas.openxmlformats.org/officeDocument/2006/relationships/image" Target="../media/image318.wmf"/><Relationship Id="rId17" Type="http://schemas.openxmlformats.org/officeDocument/2006/relationships/oleObject" Target="../embeddings/oleObject281.bin"/><Relationship Id="rId16" Type="http://schemas.openxmlformats.org/officeDocument/2006/relationships/image" Target="../media/image317.emf"/><Relationship Id="rId15" Type="http://schemas.openxmlformats.org/officeDocument/2006/relationships/oleObject" Target="../embeddings/oleObject280.bin"/><Relationship Id="rId14" Type="http://schemas.openxmlformats.org/officeDocument/2006/relationships/image" Target="../media/image316.wmf"/><Relationship Id="rId13" Type="http://schemas.openxmlformats.org/officeDocument/2006/relationships/oleObject" Target="../embeddings/oleObject279.bin"/><Relationship Id="rId12" Type="http://schemas.openxmlformats.org/officeDocument/2006/relationships/image" Target="../media/image315.emf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314.emf"/><Relationship Id="rId1" Type="http://schemas.openxmlformats.org/officeDocument/2006/relationships/oleObject" Target="../embeddings/oleObject27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3.bin"/><Relationship Id="rId8" Type="http://schemas.openxmlformats.org/officeDocument/2006/relationships/image" Target="../media/image339.emf"/><Relationship Id="rId7" Type="http://schemas.openxmlformats.org/officeDocument/2006/relationships/oleObject" Target="../embeddings/oleObject302.bin"/><Relationship Id="rId6" Type="http://schemas.openxmlformats.org/officeDocument/2006/relationships/image" Target="../media/image338.e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337.emf"/><Relationship Id="rId38" Type="http://schemas.openxmlformats.org/officeDocument/2006/relationships/vmlDrawing" Target="../drawings/vmlDrawing34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353.emf"/><Relationship Id="rId35" Type="http://schemas.openxmlformats.org/officeDocument/2006/relationships/oleObject" Target="../embeddings/oleObject316.bin"/><Relationship Id="rId34" Type="http://schemas.openxmlformats.org/officeDocument/2006/relationships/image" Target="../media/image352.emf"/><Relationship Id="rId33" Type="http://schemas.openxmlformats.org/officeDocument/2006/relationships/oleObject" Target="../embeddings/oleObject315.bin"/><Relationship Id="rId32" Type="http://schemas.openxmlformats.org/officeDocument/2006/relationships/image" Target="../media/image351.emf"/><Relationship Id="rId31" Type="http://schemas.openxmlformats.org/officeDocument/2006/relationships/oleObject" Target="../embeddings/oleObject314.bin"/><Relationship Id="rId30" Type="http://schemas.openxmlformats.org/officeDocument/2006/relationships/image" Target="../media/image350.emf"/><Relationship Id="rId3" Type="http://schemas.openxmlformats.org/officeDocument/2006/relationships/oleObject" Target="../embeddings/oleObject300.bin"/><Relationship Id="rId29" Type="http://schemas.openxmlformats.org/officeDocument/2006/relationships/oleObject" Target="../embeddings/oleObject313.bin"/><Relationship Id="rId28" Type="http://schemas.openxmlformats.org/officeDocument/2006/relationships/image" Target="../media/image349.wmf"/><Relationship Id="rId27" Type="http://schemas.openxmlformats.org/officeDocument/2006/relationships/oleObject" Target="../embeddings/oleObject312.bin"/><Relationship Id="rId26" Type="http://schemas.openxmlformats.org/officeDocument/2006/relationships/image" Target="../media/image348.wmf"/><Relationship Id="rId25" Type="http://schemas.openxmlformats.org/officeDocument/2006/relationships/oleObject" Target="../embeddings/oleObject311.bin"/><Relationship Id="rId24" Type="http://schemas.openxmlformats.org/officeDocument/2006/relationships/image" Target="../media/image347.wmf"/><Relationship Id="rId23" Type="http://schemas.openxmlformats.org/officeDocument/2006/relationships/oleObject" Target="../embeddings/oleObject310.bin"/><Relationship Id="rId22" Type="http://schemas.openxmlformats.org/officeDocument/2006/relationships/image" Target="../media/image346.wmf"/><Relationship Id="rId21" Type="http://schemas.openxmlformats.org/officeDocument/2006/relationships/oleObject" Target="../embeddings/oleObject309.bin"/><Relationship Id="rId20" Type="http://schemas.openxmlformats.org/officeDocument/2006/relationships/image" Target="../media/image345.wmf"/><Relationship Id="rId2" Type="http://schemas.openxmlformats.org/officeDocument/2006/relationships/image" Target="../media/image336.emf"/><Relationship Id="rId19" Type="http://schemas.openxmlformats.org/officeDocument/2006/relationships/oleObject" Target="../embeddings/oleObject308.bin"/><Relationship Id="rId18" Type="http://schemas.openxmlformats.org/officeDocument/2006/relationships/image" Target="../media/image344.wmf"/><Relationship Id="rId17" Type="http://schemas.openxmlformats.org/officeDocument/2006/relationships/oleObject" Target="../embeddings/oleObject307.bin"/><Relationship Id="rId16" Type="http://schemas.openxmlformats.org/officeDocument/2006/relationships/image" Target="../media/image343.emf"/><Relationship Id="rId15" Type="http://schemas.openxmlformats.org/officeDocument/2006/relationships/oleObject" Target="../embeddings/oleObject306.bin"/><Relationship Id="rId14" Type="http://schemas.openxmlformats.org/officeDocument/2006/relationships/image" Target="../media/image342.wmf"/><Relationship Id="rId13" Type="http://schemas.openxmlformats.org/officeDocument/2006/relationships/oleObject" Target="../embeddings/oleObject305.bin"/><Relationship Id="rId12" Type="http://schemas.openxmlformats.org/officeDocument/2006/relationships/image" Target="../media/image341.wmf"/><Relationship Id="rId11" Type="http://schemas.openxmlformats.org/officeDocument/2006/relationships/oleObject" Target="../embeddings/oleObject304.bin"/><Relationship Id="rId10" Type="http://schemas.openxmlformats.org/officeDocument/2006/relationships/image" Target="../media/image340.emf"/><Relationship Id="rId1" Type="http://schemas.openxmlformats.org/officeDocument/2006/relationships/oleObject" Target="../embeddings/oleObject299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1.bin"/><Relationship Id="rId8" Type="http://schemas.openxmlformats.org/officeDocument/2006/relationships/image" Target="../media/image357.emf"/><Relationship Id="rId7" Type="http://schemas.openxmlformats.org/officeDocument/2006/relationships/oleObject" Target="../embeddings/oleObject320.bin"/><Relationship Id="rId6" Type="http://schemas.openxmlformats.org/officeDocument/2006/relationships/image" Target="../media/image356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55.wmf"/><Relationship Id="rId3" Type="http://schemas.openxmlformats.org/officeDocument/2006/relationships/oleObject" Target="../embeddings/oleObject318.bin"/><Relationship Id="rId28" Type="http://schemas.openxmlformats.org/officeDocument/2006/relationships/vmlDrawing" Target="../drawings/vmlDrawing3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66.wmf"/><Relationship Id="rId25" Type="http://schemas.openxmlformats.org/officeDocument/2006/relationships/oleObject" Target="../embeddings/oleObject329.bin"/><Relationship Id="rId24" Type="http://schemas.openxmlformats.org/officeDocument/2006/relationships/image" Target="../media/image365.wmf"/><Relationship Id="rId23" Type="http://schemas.openxmlformats.org/officeDocument/2006/relationships/oleObject" Target="../embeddings/oleObject328.bin"/><Relationship Id="rId22" Type="http://schemas.openxmlformats.org/officeDocument/2006/relationships/image" Target="../media/image364.wmf"/><Relationship Id="rId21" Type="http://schemas.openxmlformats.org/officeDocument/2006/relationships/oleObject" Target="../embeddings/oleObject327.bin"/><Relationship Id="rId20" Type="http://schemas.openxmlformats.org/officeDocument/2006/relationships/image" Target="../media/image363.wmf"/><Relationship Id="rId2" Type="http://schemas.openxmlformats.org/officeDocument/2006/relationships/image" Target="../media/image354.emf"/><Relationship Id="rId19" Type="http://schemas.openxmlformats.org/officeDocument/2006/relationships/oleObject" Target="../embeddings/oleObject326.bin"/><Relationship Id="rId18" Type="http://schemas.openxmlformats.org/officeDocument/2006/relationships/image" Target="../media/image362.wmf"/><Relationship Id="rId17" Type="http://schemas.openxmlformats.org/officeDocument/2006/relationships/oleObject" Target="../embeddings/oleObject325.bin"/><Relationship Id="rId16" Type="http://schemas.openxmlformats.org/officeDocument/2006/relationships/image" Target="../media/image361.emf"/><Relationship Id="rId15" Type="http://schemas.openxmlformats.org/officeDocument/2006/relationships/oleObject" Target="../embeddings/oleObject324.bin"/><Relationship Id="rId14" Type="http://schemas.openxmlformats.org/officeDocument/2006/relationships/image" Target="../media/image360.wmf"/><Relationship Id="rId13" Type="http://schemas.openxmlformats.org/officeDocument/2006/relationships/oleObject" Target="../embeddings/oleObject323.bin"/><Relationship Id="rId12" Type="http://schemas.openxmlformats.org/officeDocument/2006/relationships/image" Target="../media/image359.wmf"/><Relationship Id="rId11" Type="http://schemas.openxmlformats.org/officeDocument/2006/relationships/oleObject" Target="../embeddings/oleObject322.bin"/><Relationship Id="rId10" Type="http://schemas.openxmlformats.org/officeDocument/2006/relationships/image" Target="../media/image358.wmf"/><Relationship Id="rId1" Type="http://schemas.openxmlformats.org/officeDocument/2006/relationships/oleObject" Target="../embeddings/oleObject31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7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0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27.bin"/><Relationship Id="rId7" Type="http://schemas.openxmlformats.org/officeDocument/2006/relationships/image" Target="../media/image39.w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8.png"/><Relationship Id="rId4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6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43.wmf"/><Relationship Id="rId14" Type="http://schemas.openxmlformats.org/officeDocument/2006/relationships/oleObject" Target="../embeddings/oleObject30.bin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0" Type="http://schemas.openxmlformats.org/officeDocument/2006/relationships/vmlDrawing" Target="../drawings/vmlDrawing6.vml"/><Relationship Id="rId4" Type="http://schemas.openxmlformats.org/officeDocument/2006/relationships/image" Target="../media/image46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70.wmf"/><Relationship Id="rId37" Type="http://schemas.openxmlformats.org/officeDocument/2006/relationships/oleObject" Target="../embeddings/oleObject40.bin"/><Relationship Id="rId36" Type="http://schemas.openxmlformats.org/officeDocument/2006/relationships/image" Target="../media/image69.wmf"/><Relationship Id="rId35" Type="http://schemas.openxmlformats.org/officeDocument/2006/relationships/oleObject" Target="../embeddings/oleObject39.bin"/><Relationship Id="rId34" Type="http://schemas.openxmlformats.org/officeDocument/2006/relationships/image" Target="../media/image68.emf"/><Relationship Id="rId33" Type="http://schemas.openxmlformats.org/officeDocument/2006/relationships/oleObject" Target="../embeddings/oleObject38.bin"/><Relationship Id="rId32" Type="http://schemas.openxmlformats.org/officeDocument/2006/relationships/image" Target="../media/image67.emf"/><Relationship Id="rId31" Type="http://schemas.openxmlformats.org/officeDocument/2006/relationships/oleObject" Target="../embeddings/oleObject37.bin"/><Relationship Id="rId30" Type="http://schemas.openxmlformats.org/officeDocument/2006/relationships/image" Target="../media/image66.emf"/><Relationship Id="rId3" Type="http://schemas.openxmlformats.org/officeDocument/2006/relationships/image" Target="../media/image45.wmf"/><Relationship Id="rId29" Type="http://schemas.openxmlformats.org/officeDocument/2006/relationships/oleObject" Target="../embeddings/oleObject36.bin"/><Relationship Id="rId28" Type="http://schemas.openxmlformats.org/officeDocument/2006/relationships/image" Target="../media/image65.emf"/><Relationship Id="rId27" Type="http://schemas.openxmlformats.org/officeDocument/2006/relationships/oleObject" Target="../embeddings/oleObject35.bin"/><Relationship Id="rId26" Type="http://schemas.openxmlformats.org/officeDocument/2006/relationships/image" Target="../media/image64.emf"/><Relationship Id="rId25" Type="http://schemas.openxmlformats.org/officeDocument/2006/relationships/oleObject" Target="../embeddings/oleObject34.bin"/><Relationship Id="rId24" Type="http://schemas.openxmlformats.org/officeDocument/2006/relationships/image" Target="../media/image63.emf"/><Relationship Id="rId23" Type="http://schemas.openxmlformats.org/officeDocument/2006/relationships/oleObject" Target="../embeddings/oleObject33.bin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61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60.wmf"/><Relationship Id="rId17" Type="http://schemas.openxmlformats.org/officeDocument/2006/relationships/image" Target="../media/image59.wmf"/><Relationship Id="rId16" Type="http://schemas.openxmlformats.org/officeDocument/2006/relationships/image" Target="../media/image58.wmf"/><Relationship Id="rId15" Type="http://schemas.openxmlformats.org/officeDocument/2006/relationships/image" Target="../media/image57.wmf"/><Relationship Id="rId14" Type="http://schemas.openxmlformats.org/officeDocument/2006/relationships/image" Target="../media/image5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oleObject" Target="../embeddings/oleObject42.bin"/><Relationship Id="rId7" Type="http://schemas.openxmlformats.org/officeDocument/2006/relationships/image" Target="../media/image75.wmf"/><Relationship Id="rId6" Type="http://schemas.openxmlformats.org/officeDocument/2006/relationships/oleObject" Target="../embeddings/oleObject41.bin"/><Relationship Id="rId5" Type="http://schemas.openxmlformats.org/officeDocument/2006/relationships/image" Target="../media/image74.emf"/><Relationship Id="rId4" Type="http://schemas.openxmlformats.org/officeDocument/2006/relationships/image" Target="../media/image73.wmf"/><Relationship Id="rId3" Type="http://schemas.openxmlformats.org/officeDocument/2006/relationships/image" Target="../media/image72.emf"/><Relationship Id="rId2" Type="http://schemas.openxmlformats.org/officeDocument/2006/relationships/image" Target="../media/image71.wmf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79.wmf"/><Relationship Id="rId14" Type="http://schemas.openxmlformats.org/officeDocument/2006/relationships/oleObject" Target="../embeddings/oleObject45.bin"/><Relationship Id="rId13" Type="http://schemas.openxmlformats.org/officeDocument/2006/relationships/image" Target="../media/image78.wmf"/><Relationship Id="rId12" Type="http://schemas.openxmlformats.org/officeDocument/2006/relationships/oleObject" Target="../embeddings/oleObject44.bin"/><Relationship Id="rId11" Type="http://schemas.openxmlformats.org/officeDocument/2006/relationships/image" Target="../media/image77.wmf"/><Relationship Id="rId10" Type="http://schemas.openxmlformats.org/officeDocument/2006/relationships/oleObject" Target="../embeddings/oleObject43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638252" y="2949992"/>
            <a:ext cx="27574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ea typeface="+mn-ea"/>
                <a:cs typeface="Times New Roman" panose="02020603050405020304" pitchFamily="18" charset="0"/>
              </a:rPr>
              <a:t>3.1</a:t>
            </a:r>
            <a:r>
              <a:rPr lang="zh-CN" altLang="en-US" sz="3200" b="1" dirty="0" smtClean="0"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3200" b="1" dirty="0" smtClean="0">
                <a:latin typeface="+mn-ea"/>
                <a:ea typeface="+mn-ea"/>
              </a:rPr>
              <a:t>几何应用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586956" y="3897459"/>
            <a:ext cx="28600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3200" b="1" dirty="0">
                <a:cs typeface="Times New Roman" panose="02020603050405020304" pitchFamily="18" charset="0"/>
              </a:rPr>
              <a:t> 、</a:t>
            </a:r>
            <a:r>
              <a:rPr lang="zh-CN" altLang="en-US" sz="3200" b="1" dirty="0" smtClean="0">
                <a:latin typeface="+mn-ea"/>
                <a:ea typeface="+mn-ea"/>
              </a:rPr>
              <a:t>物理应用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13" name="Rectangle 18"/>
          <p:cNvSpPr>
            <a:spLocks noGrp="1" noChangeArrowheads="1"/>
          </p:cNvSpPr>
          <p:nvPr/>
        </p:nvSpPr>
        <p:spPr bwMode="auto">
          <a:xfrm>
            <a:off x="3194097" y="1522415"/>
            <a:ext cx="5671229" cy="968237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4800" b="1" dirty="0" smtClean="0">
                <a:solidFill>
                  <a:srgbClr val="FF0000"/>
                </a:solidFill>
                <a:latin typeface="+mn-ea"/>
                <a:ea typeface="+mn-ea"/>
              </a:rPr>
              <a:t>§3</a:t>
            </a:r>
            <a:r>
              <a:rPr kumimoji="0" lang="zh-CN" altLang="en-US" sz="4800" b="1" dirty="0" smtClean="0">
                <a:solidFill>
                  <a:srgbClr val="FF0000"/>
                </a:solidFill>
                <a:latin typeface="+mn-ea"/>
                <a:ea typeface="+mn-ea"/>
              </a:rPr>
              <a:t>、重</a:t>
            </a:r>
            <a:r>
              <a:rPr kumimoji="0"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积分的应用</a:t>
            </a:r>
            <a:endParaRPr kumimoji="0" lang="zh-CN" altLang="en-US" sz="4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009651" y="947449"/>
            <a:ext cx="422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若光滑曲面方程为隐式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4987005" y="990205"/>
          <a:ext cx="2576768" cy="55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name="Equation" r:id="rId1" imgW="22555200" imgH="4876800" progId="Equation.DSMT4">
                  <p:embed/>
                </p:oleObj>
              </mc:Choice>
              <mc:Fallback>
                <p:oleObj name="Equation" r:id="rId1" imgW="22555200" imgH="4876800" progId="Equation.DSMT4">
                  <p:embed/>
                  <p:pic>
                    <p:nvPicPr>
                      <p:cNvPr id="0" name="图片 10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005" y="990205"/>
                        <a:ext cx="2576768" cy="557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9221360" y="101357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1812781" y="1628127"/>
          <a:ext cx="6446693" cy="111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" name="Equation" r:id="rId3" imgW="63398400" imgH="10972800" progId="Equation.DSMT4">
                  <p:embed/>
                </p:oleObj>
              </mc:Choice>
              <mc:Fallback>
                <p:oleObj name="Equation" r:id="rId3" imgW="63398400" imgH="10972800" progId="Equation.DSMT4">
                  <p:embed/>
                  <p:pic>
                    <p:nvPicPr>
                      <p:cNvPr id="0" name="图片 10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781" y="1628127"/>
                        <a:ext cx="6446693" cy="1116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1372899" y="2986232"/>
          <a:ext cx="2480829" cy="826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name="Equation" r:id="rId5" imgW="21031200" imgH="7010400" progId="Equation.DSMT4">
                  <p:embed/>
                </p:oleObj>
              </mc:Choice>
              <mc:Fallback>
                <p:oleObj name="Equation" r:id="rId5" imgW="21031200" imgH="7010400" progId="Equation.DSMT4">
                  <p:embed/>
                  <p:pic>
                    <p:nvPicPr>
                      <p:cNvPr id="0" name="图片 10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899" y="2986232"/>
                        <a:ext cx="2480829" cy="826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2844801" y="3813175"/>
          <a:ext cx="443344" cy="38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" name="Equation" r:id="rId7" imgW="6705600" imgH="5791200" progId="Equation.DSMT4">
                  <p:embed/>
                </p:oleObj>
              </mc:Choice>
              <mc:Fallback>
                <p:oleObj name="Equation" r:id="rId7" imgW="6705600" imgH="5791200" progId="Equation.DSMT4">
                  <p:embed/>
                  <p:pic>
                    <p:nvPicPr>
                      <p:cNvPr id="0" name="图片 10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1" y="3813175"/>
                        <a:ext cx="443344" cy="380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3361205" y="2825069"/>
          <a:ext cx="2495406" cy="123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6" name="Equation" r:id="rId9" imgW="26517600" imgH="13106400" progId="Equation.DSMT4">
                  <p:embed/>
                </p:oleObj>
              </mc:Choice>
              <mc:Fallback>
                <p:oleObj name="Equation" r:id="rId9" imgW="26517600" imgH="13106400" progId="Equation.DSMT4">
                  <p:embed/>
                  <p:pic>
                    <p:nvPicPr>
                      <p:cNvPr id="0" name="图片 10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5" y="2825069"/>
                        <a:ext cx="2495406" cy="123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6" name="Group 14"/>
          <p:cNvGrpSpPr/>
          <p:nvPr/>
        </p:nvGrpSpPr>
        <p:grpSpPr bwMode="auto">
          <a:xfrm>
            <a:off x="7454902" y="952352"/>
            <a:ext cx="1725613" cy="593724"/>
            <a:chOff x="4560" y="2296"/>
            <a:chExt cx="1087" cy="374"/>
          </a:xfrm>
        </p:grpSpPr>
        <p:graphicFrame>
          <p:nvGraphicFramePr>
            <p:cNvPr id="100367" name="Object 15"/>
            <p:cNvGraphicFramePr>
              <a:graphicFrameLocks noChangeAspect="1"/>
            </p:cNvGraphicFramePr>
            <p:nvPr/>
          </p:nvGraphicFramePr>
          <p:xfrm>
            <a:off x="4842" y="2296"/>
            <a:ext cx="805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7" name="Equation" r:id="rId11" imgW="11582400" imgH="5486400" progId="Equation.DSMT4">
                    <p:embed/>
                  </p:oleObj>
                </mc:Choice>
                <mc:Fallback>
                  <p:oleObj name="Equation" r:id="rId11" imgW="11582400" imgH="5486400" progId="Equation.DSMT4">
                    <p:embed/>
                    <p:pic>
                      <p:nvPicPr>
                        <p:cNvPr id="0" name="图片 10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biLevel thresh="50000"/>
                          <a:grayscl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" y="2296"/>
                          <a:ext cx="805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4560" y="2332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且</a:t>
              </a:r>
              <a:endPara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5939738" y="3170742"/>
          <a:ext cx="1001702" cy="45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" name="Equation" r:id="rId13" imgW="10668000" imgH="4876800" progId="Equation.DSMT4">
                  <p:embed/>
                </p:oleObj>
              </mc:Choice>
              <mc:Fallback>
                <p:oleObj name="Equation" r:id="rId13" imgW="10668000" imgH="4876800" progId="Equation.DSMT4">
                  <p:embed/>
                  <p:pic>
                    <p:nvPicPr>
                      <p:cNvPr id="0" name="图片 10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738" y="3170742"/>
                        <a:ext cx="1001702" cy="457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utoUpdateAnimBg="0" build="p"/>
      <p:bldP spid="1003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hidden="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130823" y="549275"/>
            <a:ext cx="615553" cy="15128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曲面面积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719514" y="1916113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ea typeface="楷体_GB2312" pitchFamily="49" charset="-122"/>
              </a:rPr>
              <a:t>是曲面在坐标面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上的投影区域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575051" y="2492375"/>
            <a:ext cx="684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781300"/>
            <a:ext cx="2303463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943476" y="2636838"/>
            <a:ext cx="3167063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求曲面面积的步骤：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002883" y="3378155"/>
            <a:ext cx="6203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r>
              <a:rPr lang="zh-CN" altLang="en-US" sz="2800" b="1" dirty="0">
                <a:ea typeface="楷体_GB2312" pitchFamily="49" charset="-122"/>
              </a:rPr>
              <a:t>曲面在坐标面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上的投影区域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endParaRPr lang="en-US" altLang="zh-CN" sz="28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002883" y="4180296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ea typeface="楷体_GB2312" pitchFamily="49" charset="-122"/>
              </a:rPr>
              <a:t>在</a:t>
            </a:r>
            <a:r>
              <a:rPr lang="zh-CN" altLang="en-US" sz="2800" b="1" dirty="0">
                <a:ea typeface="楷体_GB2312" pitchFamily="49" charset="-122"/>
              </a:rPr>
              <a:t>区域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ea typeface="楷体_GB2312" pitchFamily="49" charset="-122"/>
              </a:rPr>
              <a:t>上计算二重积分：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5137150" y="4948238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Equation" r:id="rId2" imgW="84124800" imgH="20116800" progId="Equation.DSMT4">
                  <p:embed/>
                </p:oleObj>
              </mc:Choice>
              <mc:Fallback>
                <p:oleObj name="Equation" r:id="rId2" imgW="84124800" imgH="20116800" progId="Equation.DSMT4">
                  <p:embed/>
                  <p:pic>
                    <p:nvPicPr>
                      <p:cNvPr id="0" name="图片 24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948238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3935414" y="685688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4" imgW="84124800" imgH="20116800" progId="Equation.DSMT4">
                  <p:embed/>
                </p:oleObj>
              </mc:Choice>
              <mc:Fallback>
                <p:oleObj name="Equation" r:id="rId4" imgW="84124800" imgH="20116800" progId="Equation.DSMT4">
                  <p:embed/>
                  <p:pic>
                    <p:nvPicPr>
                      <p:cNvPr id="0" name="图片 24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685688"/>
                        <a:ext cx="3505200" cy="838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2" grpId="0"/>
      <p:bldP spid="11273" grpId="0" animBg="1"/>
      <p:bldP spid="11276" grpId="0" animBg="1"/>
      <p:bldP spid="11277" grpId="0"/>
      <p:bldP spid="112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8291" y="618836"/>
            <a:ext cx="4570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/>
              <a:t>若曲面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b="1" dirty="0" smtClean="0"/>
              <a:t>有参数方程给出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27666" y="1079110"/>
          <a:ext cx="4052122" cy="166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7" name="Equation" r:id="rId1" imgW="40843200" imgH="16764000" progId="Equation.DSMT4">
                  <p:embed/>
                </p:oleObj>
              </mc:Choice>
              <mc:Fallback>
                <p:oleObj name="Equation" r:id="rId1" imgW="40843200" imgH="16764000" progId="Equation.DSMT4">
                  <p:embed/>
                  <p:pic>
                    <p:nvPicPr>
                      <p:cNvPr id="0" name="图片 132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7666" y="1079110"/>
                        <a:ext cx="4052122" cy="1663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5749786" y="677775"/>
            <a:ext cx="2501228" cy="1630682"/>
            <a:chOff x="5749786" y="677775"/>
            <a:chExt cx="2501228" cy="163068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5920508" y="1953605"/>
              <a:ext cx="23305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6175192" y="770139"/>
              <a:ext cx="9236" cy="149629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749786" y="1979412"/>
            <a:ext cx="305542" cy="329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8" name="Equation" r:id="rId3" imgW="3962400" imgH="4267200" progId="Equation.DSMT4">
                    <p:embed/>
                  </p:oleObj>
                </mc:Choice>
                <mc:Fallback>
                  <p:oleObj name="Equation" r:id="rId3" imgW="3962400" imgH="4267200" progId="Equation.DSMT4">
                    <p:embed/>
                    <p:pic>
                      <p:nvPicPr>
                        <p:cNvPr id="0" name="图片 132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49786" y="1979412"/>
                          <a:ext cx="305542" cy="3290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7981374" y="1953605"/>
            <a:ext cx="269640" cy="296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9" name="Equation" r:id="rId5" imgW="3048000" imgH="3352800" progId="Equation.DSMT4">
                    <p:embed/>
                  </p:oleObj>
                </mc:Choice>
                <mc:Fallback>
                  <p:oleObj name="Equation" r:id="rId5" imgW="3048000" imgH="3352800" progId="Equation.DSMT4">
                    <p:embed/>
                    <p:pic>
                      <p:nvPicPr>
                        <p:cNvPr id="0" name="图片 132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81374" y="1953605"/>
                          <a:ext cx="269640" cy="296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773769" y="677775"/>
            <a:ext cx="310312" cy="341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0" name="Equation" r:id="rId7" imgW="3048000" imgH="3352800" progId="Equation.DSMT4">
                    <p:embed/>
                  </p:oleObj>
                </mc:Choice>
                <mc:Fallback>
                  <p:oleObj name="Equation" r:id="rId7" imgW="3048000" imgH="3352800" progId="Equation.DSMT4">
                    <p:embed/>
                    <p:pic>
                      <p:nvPicPr>
                        <p:cNvPr id="0" name="图片 132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73769" y="677775"/>
                          <a:ext cx="310312" cy="3413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连接符 15"/>
          <p:cNvCxnSpPr/>
          <p:nvPr/>
        </p:nvCxnSpPr>
        <p:spPr>
          <a:xfrm>
            <a:off x="6390778" y="1334143"/>
            <a:ext cx="1588656" cy="184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150860" y="858112"/>
            <a:ext cx="0" cy="9051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671423" y="1289231"/>
          <a:ext cx="1027365" cy="44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" name="Equation" r:id="rId9" imgW="12801600" imgH="5486400" progId="Equation.DSMT4">
                  <p:embed/>
                </p:oleObj>
              </mc:Choice>
              <mc:Fallback>
                <p:oleObj name="Equation" r:id="rId9" imgW="12801600" imgH="5486400" progId="Equation.DSMT4">
                  <p:embed/>
                  <p:pic>
                    <p:nvPicPr>
                      <p:cNvPr id="0" name="图片 132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71423" y="1289231"/>
                        <a:ext cx="1027365" cy="44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093710" y="1294816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2" name="Equation" r:id="rId11" imgW="2743200" imgH="3048000" progId="Equation.DSMT4">
                  <p:embed/>
                </p:oleObj>
              </mc:Choice>
              <mc:Fallback>
                <p:oleObj name="Equation" r:id="rId11" imgW="2743200" imgH="3048000" progId="Equation.DSMT4">
                  <p:embed/>
                  <p:pic>
                    <p:nvPicPr>
                      <p:cNvPr id="0" name="图片 1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93710" y="1294816"/>
                        <a:ext cx="114300" cy="12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/>
          <p:nvPr/>
        </p:nvCxnSpPr>
        <p:spPr>
          <a:xfrm>
            <a:off x="8251014" y="1019118"/>
            <a:ext cx="5086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10248181" y="992842"/>
          <a:ext cx="1110442" cy="45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3" name="Equation" r:id="rId13" imgW="16764000" imgH="5486400" progId="Equation.DSMT4">
                  <p:embed/>
                </p:oleObj>
              </mc:Choice>
              <mc:Fallback>
                <p:oleObj name="Equation" r:id="rId13" imgW="16764000" imgH="5486400" progId="Equation.DSMT4">
                  <p:embed/>
                  <p:pic>
                    <p:nvPicPr>
                      <p:cNvPr id="0" name="图片 132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48181" y="992842"/>
                        <a:ext cx="1110442" cy="45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9988274" y="1206466"/>
          <a:ext cx="185293" cy="2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4" name="Equation" r:id="rId15" imgW="2438400" imgH="2743200" progId="Equation.DSMT4">
                  <p:embed/>
                </p:oleObj>
              </mc:Choice>
              <mc:Fallback>
                <p:oleObj name="Equation" r:id="rId15" imgW="2438400" imgH="2743200" progId="Equation.DSMT4">
                  <p:embed/>
                  <p:pic>
                    <p:nvPicPr>
                      <p:cNvPr id="0" name="图片 132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88274" y="1206466"/>
                        <a:ext cx="185293" cy="20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9760116" y="226072"/>
            <a:ext cx="1082847" cy="3501093"/>
            <a:chOff x="10384859" y="427570"/>
            <a:chExt cx="1082847" cy="3501093"/>
          </a:xfrm>
        </p:grpSpPr>
        <p:sp>
          <p:nvSpPr>
            <p:cNvPr id="42" name="弧形 41"/>
            <p:cNvSpPr/>
            <p:nvPr/>
          </p:nvSpPr>
          <p:spPr>
            <a:xfrm rot="17844994">
              <a:off x="9183433" y="1644390"/>
              <a:ext cx="3485699" cy="1082847"/>
            </a:xfrm>
            <a:prstGeom prst="arc">
              <a:avLst>
                <a:gd name="adj1" fmla="val 15906309"/>
                <a:gd name="adj2" fmla="val 206213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10816737" y="427570"/>
            <a:ext cx="431642" cy="485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5" name="Equation" r:id="rId17" imgW="4876800" imgH="5486400" progId="Equation.DSMT4">
                    <p:embed/>
                  </p:oleObj>
                </mc:Choice>
                <mc:Fallback>
                  <p:oleObj name="Equation" r:id="rId17" imgW="4876800" imgH="5486400" progId="Equation.DSMT4">
                    <p:embed/>
                    <p:pic>
                      <p:nvPicPr>
                        <p:cNvPr id="0" name="图片 1329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816737" y="427570"/>
                          <a:ext cx="431642" cy="4855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8007951" y="677775"/>
            <a:ext cx="3535820" cy="2981614"/>
            <a:chOff x="7323789" y="3137072"/>
            <a:chExt cx="3535820" cy="2981614"/>
          </a:xfrm>
        </p:grpSpPr>
        <p:grpSp>
          <p:nvGrpSpPr>
            <p:cNvPr id="51" name="组合 50"/>
            <p:cNvGrpSpPr/>
            <p:nvPr/>
          </p:nvGrpSpPr>
          <p:grpSpPr>
            <a:xfrm>
              <a:off x="7323789" y="3137072"/>
              <a:ext cx="3535820" cy="2981614"/>
              <a:chOff x="7931561" y="695829"/>
              <a:chExt cx="3535820" cy="2981614"/>
            </a:xfrm>
          </p:grpSpPr>
          <p:sp>
            <p:nvSpPr>
              <p:cNvPr id="41" name="弧形 40"/>
              <p:cNvSpPr/>
              <p:nvPr/>
            </p:nvSpPr>
            <p:spPr>
              <a:xfrm>
                <a:off x="8919133" y="725226"/>
                <a:ext cx="2469372" cy="1392097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弧形 42"/>
              <p:cNvSpPr/>
              <p:nvPr/>
            </p:nvSpPr>
            <p:spPr>
              <a:xfrm rot="18232571">
                <a:off x="9634058" y="1844121"/>
                <a:ext cx="2789191" cy="877454"/>
              </a:xfrm>
              <a:prstGeom prst="arc">
                <a:avLst>
                  <a:gd name="adj1" fmla="val 16200000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17261964">
                <a:off x="8103801" y="1410010"/>
                <a:ext cx="2567166" cy="1138804"/>
              </a:xfrm>
              <a:prstGeom prst="arc">
                <a:avLst>
                  <a:gd name="adj1" fmla="val 16200000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弧形 45"/>
              <p:cNvSpPr/>
              <p:nvPr/>
            </p:nvSpPr>
            <p:spPr>
              <a:xfrm>
                <a:off x="7931561" y="1771901"/>
                <a:ext cx="2854821" cy="856733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8388901" y="3846625"/>
            <a:ext cx="307110" cy="358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6" name="Equation" r:id="rId19" imgW="3657600" imgH="4267200" progId="Equation.DSMT4">
                    <p:embed/>
                  </p:oleObj>
                </mc:Choice>
                <mc:Fallback>
                  <p:oleObj name="Equation" r:id="rId19" imgW="3657600" imgH="4267200" progId="Equation.DSMT4">
                    <p:embed/>
                    <p:pic>
                      <p:nvPicPr>
                        <p:cNvPr id="0" name="图片 1329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388901" y="3846625"/>
                          <a:ext cx="307110" cy="358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8196956" y="1296123"/>
            <a:ext cx="3170778" cy="906815"/>
            <a:chOff x="8116194" y="2743331"/>
            <a:chExt cx="3170778" cy="906815"/>
          </a:xfrm>
        </p:grpSpPr>
        <p:sp>
          <p:nvSpPr>
            <p:cNvPr id="45" name="弧形 44"/>
            <p:cNvSpPr/>
            <p:nvPr/>
          </p:nvSpPr>
          <p:spPr>
            <a:xfrm>
              <a:off x="8116194" y="2743331"/>
              <a:ext cx="3006374" cy="906815"/>
            </a:xfrm>
            <a:prstGeom prst="arc">
              <a:avLst>
                <a:gd name="adj1" fmla="val 12961406"/>
                <a:gd name="adj2" fmla="val 211517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10861680" y="3066222"/>
            <a:ext cx="425292" cy="51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7" name="Equation" r:id="rId21" imgW="4572000" imgH="5486400" progId="Equation.DSMT4">
                    <p:embed/>
                  </p:oleObj>
                </mc:Choice>
                <mc:Fallback>
                  <p:oleObj name="Equation" r:id="rId21" imgW="4572000" imgH="5486400" progId="Equation.DSMT4">
                    <p:embed/>
                    <p:pic>
                      <p:nvPicPr>
                        <p:cNvPr id="0" name="图片 1329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861680" y="3066222"/>
                          <a:ext cx="425292" cy="510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6402034" y="866737"/>
            <a:ext cx="1588656" cy="905164"/>
            <a:chOff x="6421390" y="2630100"/>
            <a:chExt cx="1588656" cy="905164"/>
          </a:xfrm>
        </p:grpSpPr>
        <p:sp>
          <p:nvSpPr>
            <p:cNvPr id="11" name="矩形 10"/>
            <p:cNvSpPr/>
            <p:nvPr/>
          </p:nvSpPr>
          <p:spPr>
            <a:xfrm>
              <a:off x="6421390" y="2630100"/>
              <a:ext cx="1588656" cy="90516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6425039" y="2636249"/>
            <a:ext cx="276747" cy="276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8" name="Equation" r:id="rId23" imgW="3962400" imgH="3962400" progId="Equation.DSMT4">
                    <p:embed/>
                  </p:oleObj>
                </mc:Choice>
                <mc:Fallback>
                  <p:oleObj name="Equation" r:id="rId23" imgW="3962400" imgH="3962400" progId="Equation.DSMT4">
                    <p:embed/>
                    <p:pic>
                      <p:nvPicPr>
                        <p:cNvPr id="0" name="图片 1329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425039" y="2636249"/>
                          <a:ext cx="276747" cy="2767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944563" y="2792494"/>
          <a:ext cx="45354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9" name="Equation" r:id="rId25" imgW="46634400" imgH="4876800" progId="Equation.DSMT4">
                  <p:embed/>
                </p:oleObj>
              </mc:Choice>
              <mc:Fallback>
                <p:oleObj name="Equation" r:id="rId25" imgW="46634400" imgH="4876800" progId="Equation.DSMT4">
                  <p:embed/>
                  <p:pic>
                    <p:nvPicPr>
                      <p:cNvPr id="0" name="图片 1329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44563" y="2792494"/>
                        <a:ext cx="4535487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5597901" y="2731695"/>
          <a:ext cx="5632433" cy="55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0" name="Equation" r:id="rId27" imgW="55473600" imgH="5486400" progId="Equation.DSMT4">
                  <p:embed/>
                </p:oleObj>
              </mc:Choice>
              <mc:Fallback>
                <p:oleObj name="Equation" r:id="rId27" imgW="55473600" imgH="5486400" progId="Equation.DSMT4">
                  <p:embed/>
                  <p:pic>
                    <p:nvPicPr>
                      <p:cNvPr id="0" name="图片 1329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97901" y="2731695"/>
                        <a:ext cx="5632433" cy="55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949780" y="3325091"/>
          <a:ext cx="4440749" cy="57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1" name="Equation" r:id="rId29" imgW="42367200" imgH="5486400" progId="Equation.DSMT4">
                  <p:embed/>
                </p:oleObj>
              </mc:Choice>
              <mc:Fallback>
                <p:oleObj name="Equation" r:id="rId29" imgW="42367200" imgH="5486400" progId="Equation.DSMT4">
                  <p:embed/>
                  <p:pic>
                    <p:nvPicPr>
                      <p:cNvPr id="0" name="图片 1330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49780" y="3325091"/>
                        <a:ext cx="4440749" cy="575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390529" y="3393637"/>
          <a:ext cx="62880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" name="Equation" r:id="rId31" imgW="61264800" imgH="5486400" progId="Equation.DSMT4">
                  <p:embed/>
                </p:oleObj>
              </mc:Choice>
              <mc:Fallback>
                <p:oleObj name="Equation" r:id="rId31" imgW="61264800" imgH="5486400" progId="Equation.DSMT4">
                  <p:embed/>
                  <p:pic>
                    <p:nvPicPr>
                      <p:cNvPr id="0" name="图片 1330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90529" y="3393637"/>
                        <a:ext cx="6288088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5387041" y="3979081"/>
          <a:ext cx="62880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3" name="Equation" r:id="rId33" imgW="61264800" imgH="5486400" progId="Equation.DSMT4">
                  <p:embed/>
                </p:oleObj>
              </mc:Choice>
              <mc:Fallback>
                <p:oleObj name="Equation" r:id="rId33" imgW="61264800" imgH="5486400" progId="Equation.DSMT4">
                  <p:embed/>
                  <p:pic>
                    <p:nvPicPr>
                      <p:cNvPr id="0" name="图片 1330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387041" y="3979081"/>
                        <a:ext cx="6288088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963399" y="4583117"/>
          <a:ext cx="6289948" cy="55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4" name="Equation" r:id="rId35" imgW="62484000" imgH="5486400" progId="Equation.DSMT4">
                  <p:embed/>
                </p:oleObj>
              </mc:Choice>
              <mc:Fallback>
                <p:oleObj name="Equation" r:id="rId35" imgW="62484000" imgH="5486400" progId="Equation.DSMT4">
                  <p:embed/>
                  <p:pic>
                    <p:nvPicPr>
                      <p:cNvPr id="0" name="图片 1330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63399" y="4583117"/>
                        <a:ext cx="6289948" cy="55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1398985" y="5102456"/>
          <a:ext cx="7976112" cy="1071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5" name="Equation" r:id="rId37" imgW="81686400" imgH="10972800" progId="Equation.DSMT4">
                  <p:embed/>
                </p:oleObj>
              </mc:Choice>
              <mc:Fallback>
                <p:oleObj name="Equation" r:id="rId37" imgW="81686400" imgH="10972800" progId="Equation.DSMT4">
                  <p:embed/>
                  <p:pic>
                    <p:nvPicPr>
                      <p:cNvPr id="0" name="图片 1330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398985" y="5102456"/>
                        <a:ext cx="7976112" cy="1071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/>
          <p:cNvCxnSpPr/>
          <p:nvPr/>
        </p:nvCxnSpPr>
        <p:spPr>
          <a:xfrm>
            <a:off x="8740485" y="1048602"/>
            <a:ext cx="5086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282705" y="281832"/>
            <a:ext cx="3535820" cy="3501093"/>
            <a:chOff x="8007951" y="226072"/>
            <a:chExt cx="3535820" cy="3501093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10248181" y="992842"/>
            <a:ext cx="1110442" cy="456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4" name="Equation" r:id="rId1" imgW="16764000" imgH="5486400" progId="Equation.DSMT4">
                    <p:embed/>
                  </p:oleObj>
                </mc:Choice>
                <mc:Fallback>
                  <p:oleObj name="Equation" r:id="rId1" imgW="16764000" imgH="5486400" progId="Equation.DSMT4">
                    <p:embed/>
                    <p:pic>
                      <p:nvPicPr>
                        <p:cNvPr id="0" name="图片 14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248181" y="992842"/>
                          <a:ext cx="1110442" cy="456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9988274" y="1206466"/>
            <a:ext cx="185293" cy="208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5" name="Equation" r:id="rId3" imgW="2438400" imgH="2743200" progId="Equation.DSMT4">
                    <p:embed/>
                  </p:oleObj>
                </mc:Choice>
                <mc:Fallback>
                  <p:oleObj name="Equation" r:id="rId3" imgW="2438400" imgH="2743200" progId="Equation.DSMT4">
                    <p:embed/>
                    <p:pic>
                      <p:nvPicPr>
                        <p:cNvPr id="0" name="图片 142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988274" y="1206466"/>
                          <a:ext cx="185293" cy="2084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组合 54"/>
            <p:cNvGrpSpPr/>
            <p:nvPr/>
          </p:nvGrpSpPr>
          <p:grpSpPr>
            <a:xfrm>
              <a:off x="9760116" y="226072"/>
              <a:ext cx="1082847" cy="3501093"/>
              <a:chOff x="10384859" y="427570"/>
              <a:chExt cx="1082847" cy="3501093"/>
            </a:xfrm>
          </p:grpSpPr>
          <p:sp>
            <p:nvSpPr>
              <p:cNvPr id="42" name="弧形 41"/>
              <p:cNvSpPr/>
              <p:nvPr/>
            </p:nvSpPr>
            <p:spPr>
              <a:xfrm rot="17844994">
                <a:off x="9183433" y="1644390"/>
                <a:ext cx="3485699" cy="1082847"/>
              </a:xfrm>
              <a:prstGeom prst="arc">
                <a:avLst>
                  <a:gd name="adj1" fmla="val 15906309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3" name="对象 52"/>
              <p:cNvGraphicFramePr>
                <a:graphicFrameLocks noChangeAspect="1"/>
              </p:cNvGraphicFramePr>
              <p:nvPr/>
            </p:nvGraphicFramePr>
            <p:xfrm>
              <a:off x="10816737" y="427570"/>
              <a:ext cx="431642" cy="485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6" name="Equation" r:id="rId5" imgW="4876800" imgH="5486400" progId="Equation.DSMT4">
                      <p:embed/>
                    </p:oleObj>
                  </mc:Choice>
                  <mc:Fallback>
                    <p:oleObj name="Equation" r:id="rId5" imgW="4876800" imgH="5486400" progId="Equation.DSMT4">
                      <p:embed/>
                      <p:pic>
                        <p:nvPicPr>
                          <p:cNvPr id="0" name="图片 1420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0816737" y="427570"/>
                            <a:ext cx="431642" cy="4855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组合 59"/>
            <p:cNvGrpSpPr/>
            <p:nvPr/>
          </p:nvGrpSpPr>
          <p:grpSpPr>
            <a:xfrm>
              <a:off x="8007951" y="677775"/>
              <a:ext cx="3535820" cy="2981614"/>
              <a:chOff x="7323789" y="3137072"/>
              <a:chExt cx="3535820" cy="2981614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7323789" y="3137072"/>
                <a:ext cx="3535820" cy="2981614"/>
                <a:chOff x="7931561" y="695829"/>
                <a:chExt cx="3535820" cy="2981614"/>
              </a:xfrm>
            </p:grpSpPr>
            <p:sp>
              <p:nvSpPr>
                <p:cNvPr id="41" name="弧形 40"/>
                <p:cNvSpPr/>
                <p:nvPr/>
              </p:nvSpPr>
              <p:spPr>
                <a:xfrm>
                  <a:off x="8919133" y="725226"/>
                  <a:ext cx="2469372" cy="1392097"/>
                </a:xfrm>
                <a:prstGeom prst="arc">
                  <a:avLst>
                    <a:gd name="adj1" fmla="val 12961406"/>
                    <a:gd name="adj2" fmla="val 2115170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弧形 42"/>
                <p:cNvSpPr/>
                <p:nvPr/>
              </p:nvSpPr>
              <p:spPr>
                <a:xfrm rot="18232571">
                  <a:off x="9634058" y="1844121"/>
                  <a:ext cx="2789191" cy="877454"/>
                </a:xfrm>
                <a:prstGeom prst="arc">
                  <a:avLst>
                    <a:gd name="adj1" fmla="val 16200000"/>
                    <a:gd name="adj2" fmla="val 206213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弧形 43"/>
                <p:cNvSpPr/>
                <p:nvPr/>
              </p:nvSpPr>
              <p:spPr>
                <a:xfrm rot="17261964">
                  <a:off x="8103801" y="1410010"/>
                  <a:ext cx="2567166" cy="1138804"/>
                </a:xfrm>
                <a:prstGeom prst="arc">
                  <a:avLst>
                    <a:gd name="adj1" fmla="val 16200000"/>
                    <a:gd name="adj2" fmla="val 206213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弧形 45"/>
                <p:cNvSpPr/>
                <p:nvPr/>
              </p:nvSpPr>
              <p:spPr>
                <a:xfrm>
                  <a:off x="7931561" y="1771901"/>
                  <a:ext cx="2854821" cy="856733"/>
                </a:xfrm>
                <a:prstGeom prst="arc">
                  <a:avLst>
                    <a:gd name="adj1" fmla="val 12961406"/>
                    <a:gd name="adj2" fmla="val 2115170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54" name="对象 53"/>
              <p:cNvGraphicFramePr>
                <a:graphicFrameLocks noChangeAspect="1"/>
              </p:cNvGraphicFramePr>
              <p:nvPr/>
            </p:nvGraphicFramePr>
            <p:xfrm>
              <a:off x="8388901" y="3846625"/>
              <a:ext cx="307110" cy="358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7" name="Equation" r:id="rId7" imgW="3657600" imgH="4267200" progId="Equation.DSMT4">
                      <p:embed/>
                    </p:oleObj>
                  </mc:Choice>
                  <mc:Fallback>
                    <p:oleObj name="Equation" r:id="rId7" imgW="3657600" imgH="4267200" progId="Equation.DSMT4">
                      <p:embed/>
                      <p:pic>
                        <p:nvPicPr>
                          <p:cNvPr id="0" name="图片 1420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388901" y="3846625"/>
                            <a:ext cx="307110" cy="3582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组合 56"/>
            <p:cNvGrpSpPr/>
            <p:nvPr/>
          </p:nvGrpSpPr>
          <p:grpSpPr>
            <a:xfrm>
              <a:off x="8196956" y="1296123"/>
              <a:ext cx="3170778" cy="906815"/>
              <a:chOff x="8116194" y="2743331"/>
              <a:chExt cx="3170778" cy="906815"/>
            </a:xfrm>
          </p:grpSpPr>
          <p:sp>
            <p:nvSpPr>
              <p:cNvPr id="45" name="弧形 44"/>
              <p:cNvSpPr/>
              <p:nvPr/>
            </p:nvSpPr>
            <p:spPr>
              <a:xfrm>
                <a:off x="8116194" y="2743331"/>
                <a:ext cx="3006374" cy="906815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55"/>
              <p:cNvGraphicFramePr>
                <a:graphicFrameLocks noChangeAspect="1"/>
              </p:cNvGraphicFramePr>
              <p:nvPr/>
            </p:nvGraphicFramePr>
            <p:xfrm>
              <a:off x="10861680" y="3066222"/>
              <a:ext cx="425292" cy="51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8" name="Equation" r:id="rId9" imgW="4572000" imgH="5486400" progId="Equation.DSMT4">
                      <p:embed/>
                    </p:oleObj>
                  </mc:Choice>
                  <mc:Fallback>
                    <p:oleObj name="Equation" r:id="rId9" imgW="4572000" imgH="5486400" progId="Equation.DSMT4">
                      <p:embed/>
                      <p:pic>
                        <p:nvPicPr>
                          <p:cNvPr id="0" name="图片 1420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861680" y="3066222"/>
                            <a:ext cx="425292" cy="5103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3"/>
          <p:cNvGrpSpPr/>
          <p:nvPr/>
        </p:nvGrpSpPr>
        <p:grpSpPr>
          <a:xfrm>
            <a:off x="6374077" y="516722"/>
            <a:ext cx="2501228" cy="1630682"/>
            <a:chOff x="5749786" y="677775"/>
            <a:chExt cx="2501228" cy="1630682"/>
          </a:xfrm>
        </p:grpSpPr>
        <p:grpSp>
          <p:nvGrpSpPr>
            <p:cNvPr id="36" name="组合 35"/>
            <p:cNvGrpSpPr/>
            <p:nvPr/>
          </p:nvGrpSpPr>
          <p:grpSpPr>
            <a:xfrm>
              <a:off x="5749786" y="677775"/>
              <a:ext cx="2501228" cy="1630682"/>
              <a:chOff x="5749786" y="677775"/>
              <a:chExt cx="2501228" cy="1630682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5920508" y="1953605"/>
                <a:ext cx="233050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H="1" flipV="1">
                <a:off x="6175192" y="770139"/>
                <a:ext cx="9236" cy="149629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5749786" y="1979412"/>
              <a:ext cx="305542" cy="3290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9" name="Equation" r:id="rId11" imgW="3962400" imgH="4267200" progId="Equation.DSMT4">
                      <p:embed/>
                    </p:oleObj>
                  </mc:Choice>
                  <mc:Fallback>
                    <p:oleObj name="Equation" r:id="rId11" imgW="3962400" imgH="4267200" progId="Equation.DSMT4">
                      <p:embed/>
                      <p:pic>
                        <p:nvPicPr>
                          <p:cNvPr id="0" name="图片 1420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749786" y="1979412"/>
                            <a:ext cx="305542" cy="32904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/>
            </p:nvGraphicFramePr>
            <p:xfrm>
              <a:off x="7981374" y="1953605"/>
              <a:ext cx="269640" cy="2966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0" name="Equation" r:id="rId13" imgW="3048000" imgH="3352800" progId="Equation.DSMT4">
                      <p:embed/>
                    </p:oleObj>
                  </mc:Choice>
                  <mc:Fallback>
                    <p:oleObj name="Equation" r:id="rId13" imgW="3048000" imgH="3352800" progId="Equation.DSMT4">
                      <p:embed/>
                      <p:pic>
                        <p:nvPicPr>
                          <p:cNvPr id="0" name="图片 1420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981374" y="1953605"/>
                            <a:ext cx="269640" cy="2966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5773769" y="677775"/>
              <a:ext cx="310312" cy="341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1" name="Equation" r:id="rId15" imgW="3048000" imgH="3352800" progId="Equation.DSMT4">
                      <p:embed/>
                    </p:oleObj>
                  </mc:Choice>
                  <mc:Fallback>
                    <p:oleObj name="Equation" r:id="rId15" imgW="3048000" imgH="3352800" progId="Equation.DSMT4">
                      <p:embed/>
                      <p:pic>
                        <p:nvPicPr>
                          <p:cNvPr id="0" name="图片 1421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773769" y="677775"/>
                            <a:ext cx="310312" cy="34134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" name="直接连接符 15"/>
            <p:cNvCxnSpPr/>
            <p:nvPr/>
          </p:nvCxnSpPr>
          <p:spPr>
            <a:xfrm>
              <a:off x="6390778" y="1334143"/>
              <a:ext cx="1588656" cy="184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7150860" y="858112"/>
              <a:ext cx="0" cy="9051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6671423" y="1289231"/>
            <a:ext cx="1027365" cy="440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2" name="Equation" r:id="rId17" imgW="12801600" imgH="5486400" progId="Equation.DSMT4">
                    <p:embed/>
                  </p:oleObj>
                </mc:Choice>
                <mc:Fallback>
                  <p:oleObj name="Equation" r:id="rId17" imgW="12801600" imgH="5486400" progId="Equation.DSMT4">
                    <p:embed/>
                    <p:pic>
                      <p:nvPicPr>
                        <p:cNvPr id="0" name="图片 1421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671423" y="1289231"/>
                          <a:ext cx="1027365" cy="4402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7093710" y="1294816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3" name="Equation" r:id="rId19" imgW="2743200" imgH="3048000" progId="Equation.DSMT4">
                    <p:embed/>
                  </p:oleObj>
                </mc:Choice>
                <mc:Fallback>
                  <p:oleObj name="Equation" r:id="rId19" imgW="2743200" imgH="3048000" progId="Equation.DSMT4">
                    <p:embed/>
                    <p:pic>
                      <p:nvPicPr>
                        <p:cNvPr id="0" name="图片 142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93710" y="1294816"/>
                          <a:ext cx="114300" cy="127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组合 58"/>
            <p:cNvGrpSpPr/>
            <p:nvPr/>
          </p:nvGrpSpPr>
          <p:grpSpPr>
            <a:xfrm>
              <a:off x="6402034" y="866737"/>
              <a:ext cx="1588656" cy="905164"/>
              <a:chOff x="6421390" y="2630100"/>
              <a:chExt cx="1588656" cy="9051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21390" y="2630100"/>
                <a:ext cx="1588656" cy="90516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8" name="对象 57"/>
              <p:cNvGraphicFramePr>
                <a:graphicFrameLocks noChangeAspect="1"/>
              </p:cNvGraphicFramePr>
              <p:nvPr/>
            </p:nvGraphicFramePr>
            <p:xfrm>
              <a:off x="6425039" y="2636249"/>
              <a:ext cx="276747" cy="2767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4" name="Equation" r:id="rId21" imgW="3962400" imgH="3962400" progId="Equation.DSMT4">
                      <p:embed/>
                    </p:oleObj>
                  </mc:Choice>
                  <mc:Fallback>
                    <p:oleObj name="Equation" r:id="rId21" imgW="3962400" imgH="3962400" progId="Equation.DSMT4">
                      <p:embed/>
                      <p:pic>
                        <p:nvPicPr>
                          <p:cNvPr id="0" name="图片 1421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6425039" y="2636249"/>
                            <a:ext cx="276747" cy="2767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1247775" y="835025"/>
          <a:ext cx="4851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5" name="Equation" r:id="rId23" imgW="46634400" imgH="11582400" progId="Equation.DSMT4">
                  <p:embed/>
                </p:oleObj>
              </mc:Choice>
              <mc:Fallback>
                <p:oleObj name="Equation" r:id="rId23" imgW="46634400" imgH="11582400" progId="Equation.DSMT4">
                  <p:embed/>
                  <p:pic>
                    <p:nvPicPr>
                      <p:cNvPr id="0" name="图片 1421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47775" y="835025"/>
                        <a:ext cx="48514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1344696" y="2169571"/>
          <a:ext cx="85121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6" name="Equation" r:id="rId25" imgW="87172800" imgH="11887200" progId="Equation.DSMT4">
                  <p:embed/>
                </p:oleObj>
              </mc:Choice>
              <mc:Fallback>
                <p:oleObj name="Equation" r:id="rId25" imgW="87172800" imgH="11887200" progId="Equation.DSMT4">
                  <p:embed/>
                  <p:pic>
                    <p:nvPicPr>
                      <p:cNvPr id="0" name="图片 1421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44696" y="2169571"/>
                        <a:ext cx="85121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47030" y="14706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从而可取</a:t>
            </a:r>
            <a:endParaRPr lang="zh-CN" altLang="en-US" sz="28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0017502" y="259923"/>
            <a:ext cx="354744" cy="1088404"/>
            <a:chOff x="10248601" y="3827594"/>
            <a:chExt cx="354744" cy="1088404"/>
          </a:xfrm>
        </p:grpSpPr>
        <p:cxnSp>
          <p:nvCxnSpPr>
            <p:cNvPr id="10" name="直接箭头连接符 9"/>
            <p:cNvCxnSpPr/>
            <p:nvPr/>
          </p:nvCxnSpPr>
          <p:spPr>
            <a:xfrm flipH="1" flipV="1">
              <a:off x="10248601" y="4195885"/>
              <a:ext cx="319234" cy="7201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10248601" y="3827594"/>
            <a:ext cx="354744" cy="451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7" name="Equation" r:id="rId27" imgW="3352800" imgH="4267200" progId="Equation.DSMT4">
                    <p:embed/>
                  </p:oleObj>
                </mc:Choice>
                <mc:Fallback>
                  <p:oleObj name="Equation" r:id="rId27" imgW="3352800" imgH="4267200" progId="Equation.DSMT4">
                    <p:embed/>
                    <p:pic>
                      <p:nvPicPr>
                        <p:cNvPr id="0" name="图片 1421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0248601" y="3827594"/>
                          <a:ext cx="354744" cy="451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/>
          <p:cNvSpPr txBox="1"/>
          <p:nvPr/>
        </p:nvSpPr>
        <p:spPr>
          <a:xfrm>
            <a:off x="1139368" y="343010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注意到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406061" y="3173808"/>
          <a:ext cx="40925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8" name="Equation" r:id="rId29" imgW="43586400" imgH="10668000" progId="Equation.DSMT4">
                  <p:embed/>
                </p:oleObj>
              </mc:Choice>
              <mc:Fallback>
                <p:oleObj name="Equation" r:id="rId29" imgW="43586400" imgH="10668000" progId="Equation.DSMT4">
                  <p:embed/>
                  <p:pic>
                    <p:nvPicPr>
                      <p:cNvPr id="0" name="图片 1421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06061" y="3173808"/>
                        <a:ext cx="4092575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638795" y="343010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利用二重积分换元公式有，</a:t>
            </a:r>
            <a:endParaRPr lang="zh-CN" altLang="en-US" sz="28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222847" y="4296929"/>
          <a:ext cx="2622645" cy="110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9" name="Equation" r:id="rId31" imgW="26822400" imgH="11277600" progId="Equation.DSMT4">
                  <p:embed/>
                </p:oleObj>
              </mc:Choice>
              <mc:Fallback>
                <p:oleObj name="Equation" r:id="rId31" imgW="26822400" imgH="11277600" progId="Equation.DSMT4">
                  <p:embed/>
                  <p:pic>
                    <p:nvPicPr>
                      <p:cNvPr id="0" name="图片 1421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22847" y="4296929"/>
                        <a:ext cx="2622645" cy="1102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845492" y="4192574"/>
          <a:ext cx="5063595" cy="115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0" name="Equation" r:id="rId33" imgW="52120800" imgH="11887200" progId="Equation.DSMT4">
                  <p:embed/>
                </p:oleObj>
              </mc:Choice>
              <mc:Fallback>
                <p:oleObj name="Equation" r:id="rId33" imgW="52120800" imgH="11887200" progId="Equation.DSMT4">
                  <p:embed/>
                  <p:pic>
                    <p:nvPicPr>
                      <p:cNvPr id="0" name="图片 1421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845492" y="4192574"/>
                        <a:ext cx="5063595" cy="115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599597" y="5521041"/>
          <a:ext cx="3334738" cy="86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1" name="Equation" r:id="rId35" imgW="36576000" imgH="9448800" progId="Equation.DSMT4">
                  <p:embed/>
                </p:oleObj>
              </mc:Choice>
              <mc:Fallback>
                <p:oleObj name="Equation" r:id="rId35" imgW="36576000" imgH="9448800" progId="Equation.DSMT4">
                  <p:embed/>
                  <p:pic>
                    <p:nvPicPr>
                      <p:cNvPr id="0" name="图片 1422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99597" y="5521041"/>
                        <a:ext cx="3334738" cy="861474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055687" y="134038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522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46" y="1355626"/>
            <a:ext cx="3362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46" y="962872"/>
            <a:ext cx="2514600" cy="26289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010622"/>
            <a:ext cx="4330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060449" y="2709177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                                             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68" y="2643977"/>
            <a:ext cx="372860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37" y="3413687"/>
            <a:ext cx="3812670" cy="116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51" y="3373931"/>
            <a:ext cx="2472905" cy="11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76" y="4528719"/>
            <a:ext cx="3407229" cy="101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73" y="5473233"/>
            <a:ext cx="4169379" cy="90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388" y="5700764"/>
            <a:ext cx="19812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50060" y="4602978"/>
          <a:ext cx="5020516" cy="93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11" imgW="53949600" imgH="10058400" progId="Equation.DSMT4">
                  <p:embed/>
                </p:oleObj>
              </mc:Choice>
              <mc:Fallback>
                <p:oleObj name="Equation" r:id="rId11" imgW="53949600" imgH="10058400" progId="Equation.DSMT4">
                  <p:embed/>
                  <p:pic>
                    <p:nvPicPr>
                      <p:cNvPr id="0" name="图片 215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0060" y="4602978"/>
                        <a:ext cx="5020516" cy="93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26209" y="231523"/>
          <a:ext cx="6938242" cy="119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13" imgW="67360800" imgH="11582400" progId="Equation.DSMT4">
                  <p:embed/>
                </p:oleObj>
              </mc:Choice>
              <mc:Fallback>
                <p:oleObj name="Equation" r:id="rId13" imgW="67360800" imgH="11582400" progId="Equation.DSMT4">
                  <p:embed/>
                  <p:pic>
                    <p:nvPicPr>
                      <p:cNvPr id="0" name="图片 215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26209" y="231523"/>
                        <a:ext cx="6938242" cy="1193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003" y="31350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7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803400" y="503554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求半径为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的球面的表面积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066800" y="108236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803400" y="1091378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曲面方程为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789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076037"/>
            <a:ext cx="2268582" cy="5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375400" y="166300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（由对称性）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790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89" y="2558968"/>
            <a:ext cx="3800021" cy="10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74" y="4899891"/>
            <a:ext cx="1041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762000" y="56341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69735" y="1642595"/>
          <a:ext cx="5503206" cy="100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5" imgW="55168800" imgH="10058400" progId="Equation.DSMT4">
                  <p:embed/>
                </p:oleObj>
              </mc:Choice>
              <mc:Fallback>
                <p:oleObj name="Equation" r:id="rId5" imgW="55168800" imgH="10058400" progId="Equation.DSMT4">
                  <p:embed/>
                  <p:pic>
                    <p:nvPicPr>
                      <p:cNvPr id="0" name="图片 225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35" y="1642595"/>
                        <a:ext cx="5503206" cy="1003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89389" y="3736768"/>
          <a:ext cx="3584394" cy="104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7" imgW="37490400" imgH="10972800" progId="Equation.DSMT4">
                  <p:embed/>
                </p:oleObj>
              </mc:Choice>
              <mc:Fallback>
                <p:oleObj name="Equation" r:id="rId7" imgW="37490400" imgH="10972800" progId="Equation.DSMT4">
                  <p:embed/>
                  <p:pic>
                    <p:nvPicPr>
                      <p:cNvPr id="0" name="图片 226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9389" y="3736768"/>
                        <a:ext cx="3584394" cy="1049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7" grpId="0" autoUpdateAnimBg="0"/>
      <p:bldP spid="378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0251" y="7340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2135" y="71611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球面的参数方程为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41771" y="1304316"/>
          <a:ext cx="6669884" cy="46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2" name="Equation" r:id="rId1" imgW="69799200" imgH="4876800" progId="Equation.DSMT4">
                  <p:embed/>
                </p:oleObj>
              </mc:Choice>
              <mc:Fallback>
                <p:oleObj name="Equation" r:id="rId1" imgW="69799200" imgH="4876800" progId="Equation.DSMT4">
                  <p:embed/>
                  <p:pic>
                    <p:nvPicPr>
                      <p:cNvPr id="0" name="图片 47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1771" y="1304316"/>
                        <a:ext cx="6669884" cy="466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3826" y="1788000"/>
          <a:ext cx="3166143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3" name="Equation" r:id="rId3" imgW="33832800" imgH="4876800" progId="Equation.DSMT4">
                  <p:embed/>
                </p:oleObj>
              </mc:Choice>
              <mc:Fallback>
                <p:oleObj name="Equation" r:id="rId3" imgW="33832800" imgH="4876800" progId="Equation.DSMT4">
                  <p:embed/>
                  <p:pic>
                    <p:nvPicPr>
                      <p:cNvPr id="0" name="图片 472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3826" y="1788000"/>
                        <a:ext cx="3166143" cy="456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5280" y="2608571"/>
          <a:ext cx="8542515" cy="111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4" name="Equation" r:id="rId5" imgW="84124800" imgH="11582400" progId="Equation.DSMT4">
                  <p:embed/>
                </p:oleObj>
              </mc:Choice>
              <mc:Fallback>
                <p:oleObj name="Equation" r:id="rId5" imgW="84124800" imgH="11582400" progId="Equation.DSMT4">
                  <p:embed/>
                  <p:pic>
                    <p:nvPicPr>
                      <p:cNvPr id="0" name="图片 472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280" y="2608571"/>
                        <a:ext cx="8542515" cy="111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75442" y="213452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计算得，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75442" y="369378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于是有，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75280" y="4259187"/>
          <a:ext cx="8758839" cy="54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5" name="Equation" r:id="rId7" imgW="88696800" imgH="5486400" progId="Equation.DSMT4">
                  <p:embed/>
                </p:oleObj>
              </mc:Choice>
              <mc:Fallback>
                <p:oleObj name="Equation" r:id="rId7" imgW="88696800" imgH="5486400" progId="Equation.DSMT4">
                  <p:embed/>
                  <p:pic>
                    <p:nvPicPr>
                      <p:cNvPr id="0" name="图片 472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280" y="4259187"/>
                        <a:ext cx="8758839" cy="541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75442" y="48701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45599" y="5425104"/>
          <a:ext cx="4600938" cy="76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6" name="Equation" r:id="rId9" imgW="47548800" imgH="7924800" progId="Equation.DSMT4">
                  <p:embed/>
                </p:oleObj>
              </mc:Choice>
              <mc:Fallback>
                <p:oleObj name="Equation" r:id="rId9" imgW="47548800" imgH="7924800" progId="Equation.DSMT4">
                  <p:embed/>
                  <p:pic>
                    <p:nvPicPr>
                      <p:cNvPr id="0" name="图片 472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5599" y="5425104"/>
                        <a:ext cx="4600938" cy="766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663111" y="5409258"/>
          <a:ext cx="34432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11" imgW="34137600" imgH="7924800" progId="Equation.DSMT4">
                  <p:embed/>
                </p:oleObj>
              </mc:Choice>
              <mc:Fallback>
                <p:oleObj name="Equation" r:id="rId11" imgW="34137600" imgH="7924800" progId="Equation.DSMT4">
                  <p:embed/>
                  <p:pic>
                    <p:nvPicPr>
                      <p:cNvPr id="0" name="图片 47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63111" y="5409258"/>
                        <a:ext cx="3443288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019313" y="5585907"/>
          <a:ext cx="1140858" cy="44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8" name="Equation" r:id="rId13" imgW="12496800" imgH="4876800" progId="Equation.DSMT4">
                  <p:embed/>
                </p:oleObj>
              </mc:Choice>
              <mc:Fallback>
                <p:oleObj name="Equation" r:id="rId13" imgW="12496800" imgH="4876800" progId="Equation.DSMT4">
                  <p:embed/>
                  <p:pic>
                    <p:nvPicPr>
                      <p:cNvPr id="0" name="图片 472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19313" y="5585907"/>
                        <a:ext cx="1140858" cy="44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666038" y="254000"/>
          <a:ext cx="35861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9" name="Equation" r:id="rId15" imgW="39319200" imgH="9448800" progId="Equation.DSMT4">
                  <p:embed/>
                </p:oleObj>
              </mc:Choice>
              <mc:Fallback>
                <p:oleObj name="Equation" r:id="rId15" imgW="39319200" imgH="9448800" progId="Equation.DSMT4">
                  <p:embed/>
                  <p:pic>
                    <p:nvPicPr>
                      <p:cNvPr id="0" name="图片 472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66038" y="254000"/>
                        <a:ext cx="3586162" cy="862013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803399" y="503554"/>
            <a:ext cx="9280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求锥面                           被平面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截的那部分的面积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150099" y="136972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839944" y="1387137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曲面方程为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845299" y="56419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45125" y="377013"/>
          <a:ext cx="2240949" cy="73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4" name="Equation" r:id="rId2" imgW="20421600" imgH="6705600" progId="Equation.DSMT4">
                  <p:embed/>
                </p:oleObj>
              </mc:Choice>
              <mc:Fallback>
                <p:oleObj name="Equation" r:id="rId2" imgW="20421600" imgH="6705600" progId="Equation.DSMT4">
                  <p:embed/>
                  <p:pic>
                    <p:nvPicPr>
                      <p:cNvPr id="0" name="图片 200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5125" y="377013"/>
                        <a:ext cx="2240949" cy="735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11925" y="550863"/>
          <a:ext cx="9255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5" name="Equation" r:id="rId4" imgW="8534400" imgH="4267200" progId="Equation.DSMT4">
                  <p:embed/>
                </p:oleObj>
              </mc:Choice>
              <mc:Fallback>
                <p:oleObj name="Equation" r:id="rId4" imgW="8534400" imgH="4267200" progId="Equation.DSMT4">
                  <p:embed/>
                  <p:pic>
                    <p:nvPicPr>
                      <p:cNvPr id="0" name="图片 200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1925" y="550863"/>
                        <a:ext cx="9255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椭圆 24"/>
          <p:cNvSpPr/>
          <p:nvPr/>
        </p:nvSpPr>
        <p:spPr>
          <a:xfrm>
            <a:off x="9351452" y="2139993"/>
            <a:ext cx="1173018" cy="3883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9324110" y="1398223"/>
            <a:ext cx="1173018" cy="935962"/>
            <a:chOff x="8846130" y="3554739"/>
            <a:chExt cx="1173018" cy="935962"/>
          </a:xfrm>
        </p:grpSpPr>
        <p:sp>
          <p:nvSpPr>
            <p:cNvPr id="12" name="椭圆 11"/>
            <p:cNvSpPr/>
            <p:nvPr/>
          </p:nvSpPr>
          <p:spPr>
            <a:xfrm>
              <a:off x="8846130" y="3554739"/>
              <a:ext cx="1173018" cy="388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858254" y="3793129"/>
              <a:ext cx="584203" cy="69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9457029" y="3786854"/>
              <a:ext cx="560245" cy="703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9079589" y="908053"/>
            <a:ext cx="2236305" cy="2214381"/>
            <a:chOff x="9037254" y="654046"/>
            <a:chExt cx="2236305" cy="2214381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9264073" y="2050473"/>
              <a:ext cx="1967345" cy="5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9100706" y="1857134"/>
              <a:ext cx="1147039" cy="76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9910619" y="883613"/>
              <a:ext cx="5773" cy="1739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9634105" y="2156008"/>
            <a:ext cx="276514" cy="297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6" name="Equation" r:id="rId6" imgW="3962400" imgH="4267200" progId="Equation.DSMT4">
                    <p:embed/>
                  </p:oleObj>
                </mc:Choice>
                <mc:Fallback>
                  <p:oleObj name="Equation" r:id="rId6" imgW="3962400" imgH="4267200" progId="Equation.DSMT4">
                    <p:embed/>
                    <p:pic>
                      <p:nvPicPr>
                        <p:cNvPr id="0" name="图片 2003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634105" y="2156008"/>
                          <a:ext cx="276514" cy="2977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919422" y="654046"/>
            <a:ext cx="287337" cy="35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7" name="Equation" r:id="rId8" imgW="2743200" imgH="3352800" progId="Equation.DSMT4">
                    <p:embed/>
                  </p:oleObj>
                </mc:Choice>
                <mc:Fallback>
                  <p:oleObj name="Equation" r:id="rId8" imgW="2743200" imgH="3352800" progId="Equation.DSMT4">
                    <p:embed/>
                    <p:pic>
                      <p:nvPicPr>
                        <p:cNvPr id="0" name="图片 20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919422" y="654046"/>
                          <a:ext cx="287337" cy="350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10943646" y="2076030"/>
            <a:ext cx="329913" cy="392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8" name="Equation" r:id="rId10" imgW="3352800" imgH="3962400" progId="Equation.DSMT4">
                    <p:embed/>
                  </p:oleObj>
                </mc:Choice>
                <mc:Fallback>
                  <p:oleObj name="Equation" r:id="rId10" imgW="3352800" imgH="3962400" progId="Equation.DSMT4">
                    <p:embed/>
                    <p:pic>
                      <p:nvPicPr>
                        <p:cNvPr id="0" name="图片 2003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943646" y="2076030"/>
                          <a:ext cx="329913" cy="392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9037254" y="2552092"/>
            <a:ext cx="314198" cy="31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9" name="Equation" r:id="rId12" imgW="3352800" imgH="3352800" progId="Equation.DSMT4">
                    <p:embed/>
                  </p:oleObj>
                </mc:Choice>
                <mc:Fallback>
                  <p:oleObj name="Equation" r:id="rId12" imgW="3352800" imgH="3352800" progId="Equation.DSMT4">
                    <p:embed/>
                    <p:pic>
                      <p:nvPicPr>
                        <p:cNvPr id="0" name="图片 2003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037254" y="2552092"/>
                          <a:ext cx="314198" cy="3163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812547" y="1242449"/>
          <a:ext cx="2376755" cy="70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0" name="Equation" r:id="rId14" imgW="22555200" imgH="6705600" progId="Equation.DSMT4">
                  <p:embed/>
                </p:oleObj>
              </mc:Choice>
              <mc:Fallback>
                <p:oleObj name="Equation" r:id="rId14" imgW="22555200" imgH="6705600" progId="Equation.DSMT4">
                  <p:embed/>
                  <p:pic>
                    <p:nvPicPr>
                      <p:cNvPr id="0" name="图片 200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2547" y="1242449"/>
                        <a:ext cx="2376755" cy="706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6189302" y="1473499"/>
          <a:ext cx="1664436" cy="47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1" name="Equation" r:id="rId16" imgW="17068800" imgH="4876800" progId="Equation.DSMT4">
                  <p:embed/>
                </p:oleObj>
              </mc:Choice>
              <mc:Fallback>
                <p:oleObj name="Equation" r:id="rId16" imgW="17068800" imgH="4876800" progId="Equation.DSMT4">
                  <p:embed/>
                  <p:pic>
                    <p:nvPicPr>
                      <p:cNvPr id="0" name="图片 2004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89302" y="1473499"/>
                        <a:ext cx="1664436" cy="47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1065750" y="203568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其中，</a:t>
            </a:r>
            <a:endParaRPr lang="zh-CN" altLang="en-US" sz="2800" b="1" dirty="0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2089150" y="2014538"/>
          <a:ext cx="4152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2" name="Equation" r:id="rId18" imgW="40233600" imgH="5486400" progId="Equation.DSMT4">
                  <p:embed/>
                </p:oleObj>
              </mc:Choice>
              <mc:Fallback>
                <p:oleObj name="Equation" r:id="rId18" imgW="40233600" imgH="5486400" progId="Equation.DSMT4">
                  <p:embed/>
                  <p:pic>
                    <p:nvPicPr>
                      <p:cNvPr id="0" name="图片 200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89150" y="2014538"/>
                        <a:ext cx="41529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409700" y="3289493"/>
          <a:ext cx="41894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3" name="Equation" r:id="rId20" imgW="46024800" imgH="13106400" progId="Equation.DSMT4">
                  <p:embed/>
                </p:oleObj>
              </mc:Choice>
              <mc:Fallback>
                <p:oleObj name="Equation" r:id="rId20" imgW="46024800" imgH="13106400" progId="Equation.DSMT4">
                  <p:embed/>
                  <p:pic>
                    <p:nvPicPr>
                      <p:cNvPr id="0" name="图片 2004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09700" y="3289493"/>
                        <a:ext cx="4189412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071609" y="27150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540687" y="3689737"/>
          <a:ext cx="1456459" cy="56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4" name="Equation" r:id="rId22" imgW="14935200" imgH="5791200" progId="Equation.DSMT4">
                  <p:embed/>
                </p:oleObj>
              </mc:Choice>
              <mc:Fallback>
                <p:oleObj name="Equation" r:id="rId22" imgW="14935200" imgH="5791200" progId="Equation.DSMT4">
                  <p:embed/>
                  <p:pic>
                    <p:nvPicPr>
                      <p:cNvPr id="0" name="图片 200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40687" y="3689737"/>
                        <a:ext cx="1456459" cy="564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1624394" y="4805309"/>
          <a:ext cx="3340148" cy="8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5" name="Equation" r:id="rId24" imgW="34442400" imgH="9144000" progId="Equation.DSMT4">
                  <p:embed/>
                </p:oleObj>
              </mc:Choice>
              <mc:Fallback>
                <p:oleObj name="Equation" r:id="rId24" imgW="34442400" imgH="9144000" progId="Equation.DSMT4">
                  <p:embed/>
                  <p:pic>
                    <p:nvPicPr>
                      <p:cNvPr id="0" name="图片 2004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24394" y="4805309"/>
                        <a:ext cx="3340148" cy="88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907860" y="4805309"/>
          <a:ext cx="1552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46" name="Equation" r:id="rId26" imgW="13411200" imgH="5181600" progId="Equation.DSMT4">
                  <p:embed/>
                </p:oleObj>
              </mc:Choice>
              <mc:Fallback>
                <p:oleObj name="Equation" r:id="rId26" imgW="13411200" imgH="5181600" progId="Equation.DSMT4">
                  <p:embed/>
                  <p:pic>
                    <p:nvPicPr>
                      <p:cNvPr id="0" name="图片 2004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07860" y="4805309"/>
                        <a:ext cx="15525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7" grpId="0" autoUpdateAnimBg="0"/>
      <p:bldP spid="25" grpId="0" animBg="1"/>
      <p:bldP spid="46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48" y="614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389296" y="614400"/>
            <a:ext cx="3074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曲面的参数方程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95348" y="1273857"/>
          <a:ext cx="4662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5" name="Equation" r:id="rId2" imgW="45110400" imgH="4876800" progId="Equation.DSMT4">
                  <p:embed/>
                </p:oleObj>
              </mc:Choice>
              <mc:Fallback>
                <p:oleObj name="Equation" r:id="rId2" imgW="45110400" imgH="4876800" progId="Equation.DSMT4">
                  <p:embed/>
                  <p:pic>
                    <p:nvPicPr>
                      <p:cNvPr id="0" name="图片 209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5348" y="1273857"/>
                        <a:ext cx="4662487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95348" y="2936355"/>
          <a:ext cx="52689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6" name="Equation" r:id="rId4" imgW="51816000" imgH="10972800" progId="Equation.DSMT4">
                  <p:embed/>
                </p:oleObj>
              </mc:Choice>
              <mc:Fallback>
                <p:oleObj name="Equation" r:id="rId4" imgW="51816000" imgH="10972800" progId="Equation.DSMT4">
                  <p:embed/>
                  <p:pic>
                    <p:nvPicPr>
                      <p:cNvPr id="0" name="图片 209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348" y="2936355"/>
                        <a:ext cx="526891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079589" y="908053"/>
            <a:ext cx="2236305" cy="2214381"/>
            <a:chOff x="9037254" y="654046"/>
            <a:chExt cx="2236305" cy="2214381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9264073" y="2050473"/>
              <a:ext cx="1967345" cy="5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9100706" y="1857134"/>
              <a:ext cx="1147039" cy="76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9910619" y="883613"/>
              <a:ext cx="5773" cy="1739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9634105" y="2156008"/>
            <a:ext cx="276514" cy="297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7" name="Equation" r:id="rId6" imgW="3962400" imgH="4267200" progId="Equation.DSMT4">
                    <p:embed/>
                  </p:oleObj>
                </mc:Choice>
                <mc:Fallback>
                  <p:oleObj name="Equation" r:id="rId6" imgW="3962400" imgH="4267200" progId="Equation.DSMT4">
                    <p:embed/>
                    <p:pic>
                      <p:nvPicPr>
                        <p:cNvPr id="0" name="图片 2094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634105" y="2156008"/>
                          <a:ext cx="276514" cy="2977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9919422" y="654046"/>
            <a:ext cx="287337" cy="35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8" name="Equation" r:id="rId8" imgW="2743200" imgH="3352800" progId="Equation.DSMT4">
                    <p:embed/>
                  </p:oleObj>
                </mc:Choice>
                <mc:Fallback>
                  <p:oleObj name="Equation" r:id="rId8" imgW="2743200" imgH="3352800" progId="Equation.DSMT4">
                    <p:embed/>
                    <p:pic>
                      <p:nvPicPr>
                        <p:cNvPr id="0" name="图片 2094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919422" y="654046"/>
                          <a:ext cx="287337" cy="350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10943646" y="2076030"/>
            <a:ext cx="329913" cy="392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9" name="Equation" r:id="rId10" imgW="3352800" imgH="3962400" progId="Equation.DSMT4">
                    <p:embed/>
                  </p:oleObj>
                </mc:Choice>
                <mc:Fallback>
                  <p:oleObj name="Equation" r:id="rId10" imgW="3352800" imgH="3962400" progId="Equation.DSMT4">
                    <p:embed/>
                    <p:pic>
                      <p:nvPicPr>
                        <p:cNvPr id="0" name="图片 2094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943646" y="2076030"/>
                          <a:ext cx="329913" cy="392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9037254" y="2552092"/>
            <a:ext cx="314198" cy="31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0" name="Equation" r:id="rId12" imgW="3352800" imgH="3352800" progId="Equation.DSMT4">
                    <p:embed/>
                  </p:oleObj>
                </mc:Choice>
                <mc:Fallback>
                  <p:oleObj name="Equation" r:id="rId12" imgW="3352800" imgH="3352800" progId="Equation.DSMT4">
                    <p:embed/>
                    <p:pic>
                      <p:nvPicPr>
                        <p:cNvPr id="0" name="图片 2094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037254" y="2552092"/>
                          <a:ext cx="314198" cy="3163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9366445" y="1390298"/>
            <a:ext cx="1173018" cy="935962"/>
            <a:chOff x="8846130" y="3554739"/>
            <a:chExt cx="1173018" cy="935962"/>
          </a:xfrm>
        </p:grpSpPr>
        <p:sp>
          <p:nvSpPr>
            <p:cNvPr id="15" name="椭圆 14"/>
            <p:cNvSpPr/>
            <p:nvPr/>
          </p:nvSpPr>
          <p:spPr>
            <a:xfrm>
              <a:off x="8846130" y="3554739"/>
              <a:ext cx="1173018" cy="388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858254" y="3793129"/>
              <a:ext cx="584203" cy="69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9457029" y="3786854"/>
              <a:ext cx="560245" cy="703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9351452" y="2139993"/>
            <a:ext cx="1173018" cy="3883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657350" y="1844676"/>
          <a:ext cx="3449831" cy="47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1" name="Equation" r:id="rId14" imgW="35052000" imgH="4876800" progId="Equation.DSMT4">
                  <p:embed/>
                </p:oleObj>
              </mc:Choice>
              <mc:Fallback>
                <p:oleObj name="Equation" r:id="rId14" imgW="35052000" imgH="4876800" progId="Equation.DSMT4">
                  <p:embed/>
                  <p:pic>
                    <p:nvPicPr>
                      <p:cNvPr id="0" name="图片 209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57350" y="1844676"/>
                        <a:ext cx="3449831" cy="47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38569" y="2335711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计算可得，</a:t>
            </a:r>
            <a:endParaRPr lang="zh-CN" altLang="en-US" sz="28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177514" y="421494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444207" y="4276849"/>
          <a:ext cx="4987472" cy="4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2" name="Equation" r:id="rId16" imgW="50596800" imgH="4876800" progId="Equation.DSMT4">
                  <p:embed/>
                </p:oleObj>
              </mc:Choice>
              <mc:Fallback>
                <p:oleObj name="Equation" r:id="rId16" imgW="50596800" imgH="4876800" progId="Equation.DSMT4">
                  <p:embed/>
                  <p:pic>
                    <p:nvPicPr>
                      <p:cNvPr id="0" name="图片 2095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44207" y="4276849"/>
                        <a:ext cx="4987472" cy="48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288439" y="48851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191250" y="4885165"/>
          <a:ext cx="3416390" cy="56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3" name="Equation" r:id="rId18" imgW="37185600" imgH="6096000" progId="Equation.DSMT4">
                  <p:embed/>
                </p:oleObj>
              </mc:Choice>
              <mc:Fallback>
                <p:oleObj name="Equation" r:id="rId18" imgW="37185600" imgH="6096000" progId="Equation.DSMT4">
                  <p:embed/>
                  <p:pic>
                    <p:nvPicPr>
                      <p:cNvPr id="0" name="图片 209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91250" y="4885165"/>
                        <a:ext cx="3416390" cy="560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5516563" y="4884738"/>
          <a:ext cx="1770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4" name="Equation" r:id="rId20" imgW="18288000" imgH="5181600" progId="Equation.DSMT4">
                  <p:embed/>
                </p:oleObj>
              </mc:Choice>
              <mc:Fallback>
                <p:oleObj name="Equation" r:id="rId20" imgW="18288000" imgH="5181600" progId="Equation.DSMT4">
                  <p:embed/>
                  <p:pic>
                    <p:nvPicPr>
                      <p:cNvPr id="0" name="图片 209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16563" y="4884738"/>
                        <a:ext cx="177006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227545" y="57675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625748" y="5671317"/>
          <a:ext cx="2773566" cy="72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5" name="Equation" r:id="rId22" imgW="30175200" imgH="7924800" progId="Equation.DSMT4">
                  <p:embed/>
                </p:oleObj>
              </mc:Choice>
              <mc:Fallback>
                <p:oleObj name="Equation" r:id="rId22" imgW="30175200" imgH="7924800" progId="Equation.DSMT4">
                  <p:embed/>
                  <p:pic>
                    <p:nvPicPr>
                      <p:cNvPr id="0" name="图片 2095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25748" y="5671317"/>
                        <a:ext cx="2773566" cy="728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294811" y="5788234"/>
          <a:ext cx="1360761" cy="48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6" name="Equation" r:id="rId24" imgW="14630400" imgH="5181600" progId="Equation.DSMT4">
                  <p:embed/>
                </p:oleObj>
              </mc:Choice>
              <mc:Fallback>
                <p:oleObj name="Equation" r:id="rId24" imgW="14630400" imgH="5181600" progId="Equation.DSMT4">
                  <p:embed/>
                  <p:pic>
                    <p:nvPicPr>
                      <p:cNvPr id="0" name="图片 2095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94811" y="5788234"/>
                        <a:ext cx="1360761" cy="48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8" grpId="0" animBg="1"/>
      <p:bldP spid="20" grpId="0"/>
      <p:bldP spid="21" grpId="0"/>
      <p:bldP spid="23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209800" y="309983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计算圆柱面                        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32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73" y="30495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638300" y="888405"/>
            <a:ext cx="3395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所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截的部分的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面积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324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23404"/>
            <a:ext cx="1790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397000" y="167434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209800" y="165093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由对称性可知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=8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    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101850" y="2395537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的方程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773" y="2374033"/>
            <a:ext cx="18669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182" y="4880653"/>
            <a:ext cx="63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740" y="5805054"/>
            <a:ext cx="1620983" cy="5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6477000" y="3200400"/>
            <a:ext cx="1524000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8001000" y="3200400"/>
            <a:ext cx="2667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8001000" y="1143000"/>
            <a:ext cx="0" cy="2057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315200" y="1981200"/>
            <a:ext cx="0" cy="18288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7315199" y="1464252"/>
            <a:ext cx="685800" cy="609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Freeform 23"/>
          <p:cNvSpPr/>
          <p:nvPr/>
        </p:nvSpPr>
        <p:spPr bwMode="auto">
          <a:xfrm>
            <a:off x="7315200" y="1524000"/>
            <a:ext cx="1600200" cy="457200"/>
          </a:xfrm>
          <a:custGeom>
            <a:avLst/>
            <a:gdLst>
              <a:gd name="T0" fmla="*/ 0 w 1008"/>
              <a:gd name="T1" fmla="*/ 725805000 h 288"/>
              <a:gd name="T2" fmla="*/ 1088707500 w 1008"/>
              <a:gd name="T3" fmla="*/ 604837500 h 288"/>
              <a:gd name="T4" fmla="*/ 2147483646 w 1008"/>
              <a:gd name="T5" fmla="*/ 0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32" y="288"/>
                  <a:pt x="264" y="288"/>
                  <a:pt x="432" y="240"/>
                </a:cubicBezTo>
                <a:cubicBezTo>
                  <a:pt x="600" y="192"/>
                  <a:pt x="804" y="96"/>
                  <a:pt x="1008" y="0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Freeform 24"/>
          <p:cNvSpPr/>
          <p:nvPr/>
        </p:nvSpPr>
        <p:spPr bwMode="auto">
          <a:xfrm>
            <a:off x="7315200" y="3200400"/>
            <a:ext cx="1600200" cy="711200"/>
          </a:xfrm>
          <a:custGeom>
            <a:avLst/>
            <a:gdLst>
              <a:gd name="T0" fmla="*/ 0 w 1008"/>
              <a:gd name="T1" fmla="*/ 967740000 h 448"/>
              <a:gd name="T2" fmla="*/ 725805000 w 1008"/>
              <a:gd name="T3" fmla="*/ 1088707500 h 448"/>
              <a:gd name="T4" fmla="*/ 1693545000 w 1008"/>
              <a:gd name="T5" fmla="*/ 725805000 h 448"/>
              <a:gd name="T6" fmla="*/ 2147483646 w 1008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448"/>
              <a:gd name="T14" fmla="*/ 1008 w 1008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448">
                <a:moveTo>
                  <a:pt x="0" y="384"/>
                </a:moveTo>
                <a:cubicBezTo>
                  <a:pt x="88" y="416"/>
                  <a:pt x="176" y="448"/>
                  <a:pt x="288" y="432"/>
                </a:cubicBezTo>
                <a:cubicBezTo>
                  <a:pt x="400" y="416"/>
                  <a:pt x="552" y="360"/>
                  <a:pt x="672" y="288"/>
                </a:cubicBezTo>
                <a:cubicBezTo>
                  <a:pt x="792" y="216"/>
                  <a:pt x="952" y="48"/>
                  <a:pt x="1008" y="0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8839200" y="1600200"/>
            <a:ext cx="0" cy="1600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7924800" y="2438400"/>
            <a:ext cx="17526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315200" y="3886200"/>
            <a:ext cx="18288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9677400" y="2438400"/>
            <a:ext cx="0" cy="8382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H="1">
            <a:off x="9067800" y="3200400"/>
            <a:ext cx="609600" cy="6858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Freeform 30"/>
          <p:cNvSpPr/>
          <p:nvPr/>
        </p:nvSpPr>
        <p:spPr bwMode="auto">
          <a:xfrm>
            <a:off x="9067800" y="2438400"/>
            <a:ext cx="533400" cy="1371600"/>
          </a:xfrm>
          <a:custGeom>
            <a:avLst/>
            <a:gdLst>
              <a:gd name="T0" fmla="*/ 846772500 w 336"/>
              <a:gd name="T1" fmla="*/ 0 h 864"/>
              <a:gd name="T2" fmla="*/ 362902500 w 336"/>
              <a:gd name="T3" fmla="*/ 725805000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268" y="72"/>
                  <a:pt x="200" y="144"/>
                  <a:pt x="144" y="288"/>
                </a:cubicBezTo>
                <a:cubicBezTo>
                  <a:pt x="88" y="432"/>
                  <a:pt x="24" y="760"/>
                  <a:pt x="0" y="864"/>
                </a:cubicBezTo>
              </a:path>
            </a:pathLst>
          </a:custGeom>
          <a:noFill/>
          <a:ln w="76200" cmpd="sng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Freeform 31"/>
          <p:cNvSpPr/>
          <p:nvPr/>
        </p:nvSpPr>
        <p:spPr bwMode="auto">
          <a:xfrm>
            <a:off x="7315200" y="2438400"/>
            <a:ext cx="685800" cy="1524000"/>
          </a:xfrm>
          <a:custGeom>
            <a:avLst/>
            <a:gdLst>
              <a:gd name="T0" fmla="*/ 1088707500 w 432"/>
              <a:gd name="T1" fmla="*/ 0 h 960"/>
              <a:gd name="T2" fmla="*/ 362902500 w 432"/>
              <a:gd name="T3" fmla="*/ 604837500 h 960"/>
              <a:gd name="T4" fmla="*/ 0 w 432"/>
              <a:gd name="T5" fmla="*/ 2147483646 h 960"/>
              <a:gd name="T6" fmla="*/ 0 60000 65536"/>
              <a:gd name="T7" fmla="*/ 0 60000 65536"/>
              <a:gd name="T8" fmla="*/ 0 60000 65536"/>
              <a:gd name="T9" fmla="*/ 0 w 432"/>
              <a:gd name="T10" fmla="*/ 0 h 960"/>
              <a:gd name="T11" fmla="*/ 432 w 43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0">
                <a:moveTo>
                  <a:pt x="432" y="0"/>
                </a:moveTo>
                <a:cubicBezTo>
                  <a:pt x="324" y="40"/>
                  <a:pt x="216" y="80"/>
                  <a:pt x="144" y="240"/>
                </a:cubicBezTo>
                <a:cubicBezTo>
                  <a:pt x="72" y="400"/>
                  <a:pt x="36" y="680"/>
                  <a:pt x="0" y="960"/>
                </a:cubicBezTo>
              </a:path>
            </a:pathLst>
          </a:custGeom>
          <a:noFill/>
          <a:ln w="76200" cmpd="sng">
            <a:solidFill>
              <a:srgbClr val="CC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Freeform 32"/>
          <p:cNvSpPr/>
          <p:nvPr/>
        </p:nvSpPr>
        <p:spPr bwMode="auto">
          <a:xfrm>
            <a:off x="7239000" y="2438400"/>
            <a:ext cx="1600200" cy="1447800"/>
          </a:xfrm>
          <a:custGeom>
            <a:avLst/>
            <a:gdLst>
              <a:gd name="T0" fmla="*/ 2147483646 w 1008"/>
              <a:gd name="T1" fmla="*/ 0 h 912"/>
              <a:gd name="T2" fmla="*/ 2056447500 w 1008"/>
              <a:gd name="T3" fmla="*/ 846772500 h 912"/>
              <a:gd name="T4" fmla="*/ 1088707500 w 1008"/>
              <a:gd name="T5" fmla="*/ 1572577500 h 912"/>
              <a:gd name="T6" fmla="*/ 0 w 1008"/>
              <a:gd name="T7" fmla="*/ 2147483646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912"/>
              <a:gd name="T14" fmla="*/ 1008 w 1008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912">
                <a:moveTo>
                  <a:pt x="1008" y="0"/>
                </a:moveTo>
                <a:cubicBezTo>
                  <a:pt x="960" y="116"/>
                  <a:pt x="912" y="232"/>
                  <a:pt x="816" y="336"/>
                </a:cubicBezTo>
                <a:cubicBezTo>
                  <a:pt x="720" y="440"/>
                  <a:pt x="568" y="528"/>
                  <a:pt x="432" y="624"/>
                </a:cubicBezTo>
                <a:cubicBezTo>
                  <a:pt x="296" y="720"/>
                  <a:pt x="148" y="816"/>
                  <a:pt x="0" y="912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8001000" y="1533267"/>
            <a:ext cx="9144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1249680" y="315071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14329" y="3080904"/>
          <a:ext cx="5191271" cy="128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7" imgW="42976800" imgH="10668000" progId="Equation.DSMT4">
                  <p:embed/>
                </p:oleObj>
              </mc:Choice>
              <mc:Fallback>
                <p:oleObj name="Equation" r:id="rId7" imgW="42976800" imgH="10668000" progId="Equation.DSMT4">
                  <p:embed/>
                  <p:pic>
                    <p:nvPicPr>
                      <p:cNvPr id="0" name="图片 4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4329" y="3080904"/>
                        <a:ext cx="5191271" cy="1288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97000" y="4622827"/>
          <a:ext cx="6894273" cy="128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9" imgW="66141600" imgH="11277600" progId="Equation.DSMT4">
                  <p:embed/>
                </p:oleObj>
              </mc:Choice>
              <mc:Fallback>
                <p:oleObj name="Equation" r:id="rId9" imgW="66141600" imgH="11277600" progId="Equation.DSMT4">
                  <p:embed/>
                  <p:pic>
                    <p:nvPicPr>
                      <p:cNvPr id="0" name="图片 410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7000" y="4622827"/>
                        <a:ext cx="6894273" cy="1286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019801" y="301983"/>
            <a:ext cx="1695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被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圆柱面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utoUpdateAnimBg="0"/>
      <p:bldP spid="38922" grpId="0" autoUpdateAnimBg="0"/>
      <p:bldP spid="38923" grpId="0" autoUpdateAnimBg="0"/>
      <p:bldP spid="38929" grpId="0" animBg="1"/>
      <p:bldP spid="38930" grpId="0" animBg="1"/>
      <p:bldP spid="38931" grpId="0" animBg="1"/>
      <p:bldP spid="38932" grpId="0" animBg="1"/>
      <p:bldP spid="38933" grpId="0" animBg="1"/>
      <p:bldP spid="38935" grpId="0" animBg="1"/>
      <p:bldP spid="38936" grpId="0" animBg="1"/>
      <p:bldP spid="38937" grpId="0" animBg="1"/>
      <p:bldP spid="38938" grpId="0" animBg="1"/>
      <p:bldP spid="38939" grpId="0" animBg="1"/>
      <p:bldP spid="38940" grpId="0" animBg="1"/>
      <p:bldP spid="38941" grpId="0" animBg="1"/>
      <p:bldP spid="38942" grpId="0" animBg="1"/>
      <p:bldP spid="38943" grpId="0" animBg="1"/>
      <p:bldP spid="38944" grpId="0" animBg="1"/>
      <p:bldP spid="389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476693" y="1840051"/>
            <a:ext cx="306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平面图形的面积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484313" y="2471109"/>
            <a:ext cx="5870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由二重积分的性质，当 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137263" y="249485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的面积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175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995" y="2471109"/>
            <a:ext cx="1473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452166" y="3163722"/>
            <a:ext cx="29674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空间立体的体积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525027" y="3781451"/>
            <a:ext cx="297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设曲面的方程为                                       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175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70" y="3861537"/>
            <a:ext cx="4233816" cy="4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8"/>
          <p:cNvSpPr>
            <a:spLocks noGrp="1" noChangeArrowheads="1"/>
          </p:cNvSpPr>
          <p:nvPr/>
        </p:nvSpPr>
        <p:spPr bwMode="auto">
          <a:xfrm>
            <a:off x="1432912" y="768484"/>
            <a:ext cx="2986734" cy="74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3200" b="1" dirty="0" smtClean="0">
                <a:solidFill>
                  <a:srgbClr val="CC3300"/>
                </a:solidFill>
                <a:ea typeface="隶书" panose="02010509060101010101" pitchFamily="49" charset="-122"/>
              </a:rPr>
              <a:t>3.1</a:t>
            </a:r>
            <a:r>
              <a:rPr kumimoji="0" lang="zh-CN" altLang="en-US" sz="3200" b="1" dirty="0" smtClean="0">
                <a:solidFill>
                  <a:srgbClr val="CC3300"/>
                </a:solidFill>
                <a:ea typeface="隶书" panose="02010509060101010101" pitchFamily="49" charset="-122"/>
              </a:rPr>
              <a:t>、</a:t>
            </a:r>
            <a:r>
              <a:rPr kumimoji="0" lang="zh-CN" altLang="en-US" sz="3200" b="1" dirty="0">
                <a:solidFill>
                  <a:srgbClr val="CC3300"/>
                </a:solidFill>
                <a:latin typeface="+mn-ea"/>
                <a:ea typeface="+mn-ea"/>
              </a:rPr>
              <a:t>几何</a:t>
            </a:r>
            <a:r>
              <a:rPr kumimoji="0" lang="zh-CN" altLang="en-US" sz="3200" b="1" dirty="0" smtClean="0">
                <a:solidFill>
                  <a:srgbClr val="CC3300"/>
                </a:solidFill>
                <a:latin typeface="+mn-ea"/>
                <a:ea typeface="+mn-ea"/>
              </a:rPr>
              <a:t>应用</a:t>
            </a:r>
            <a:endParaRPr kumimoji="0" lang="zh-CN" altLang="en-US" sz="3200" b="1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5027" y="4416026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则曲顶柱体的体积为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78" y="4416026"/>
            <a:ext cx="2565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8827" y="5151305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由三重积分的物理意义知空间闭区域 </a:t>
            </a:r>
            <a:r>
              <a:rPr lang="el-GR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体积为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38" y="5079455"/>
            <a:ext cx="15113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1" grpId="0" autoUpdateAnimBg="0"/>
      <p:bldP spid="31753" grpId="0" autoUpdateAnimBg="0"/>
      <p:bldP spid="31755" grpId="0" autoUpdateAnimBg="0"/>
      <p:bldP spid="31756" grpId="0" autoUpdateAnimBg="0"/>
      <p:bldP spid="10" grpId="0" autoUpdateAnimBg="0"/>
      <p:bldP spid="1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16451F-F979-48B6-B8F6-EEC75AE79556}" type="slidenum">
              <a:rPr lang="en-US" altLang="zh-CN" sz="1400">
                <a:solidFill>
                  <a:schemeClr val="tx1"/>
                </a:solidFill>
              </a:rPr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2778" name="Rectangle 2"/>
          <p:cNvSpPr>
            <a:spLocks noChangeArrowheads="1"/>
          </p:cNvSpPr>
          <p:nvPr/>
        </p:nvSpPr>
        <p:spPr bwMode="auto">
          <a:xfrm>
            <a:off x="1946398" y="373857"/>
            <a:ext cx="35035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lang="en-US" altLang="zh-CN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计算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双曲抛物面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5280393" y="527603"/>
          <a:ext cx="1219936" cy="42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7" name="Equation" r:id="rId1" imgW="11277600" imgH="3962400" progId="Equation.DSMT4">
                  <p:embed/>
                </p:oleObj>
              </mc:Choice>
              <mc:Fallback>
                <p:oleObj name="Equation" r:id="rId1" imgW="11277600" imgH="3962400" progId="Equation.DSMT4">
                  <p:embed/>
                  <p:pic>
                    <p:nvPicPr>
                      <p:cNvPr id="0" name="图片 18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393" y="527603"/>
                        <a:ext cx="1219936" cy="428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4"/>
          <p:cNvSpPr txBox="1">
            <a:spLocks noChangeArrowheads="1"/>
          </p:cNvSpPr>
          <p:nvPr/>
        </p:nvSpPr>
        <p:spPr bwMode="auto">
          <a:xfrm>
            <a:off x="6375400" y="4191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被柱面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7658600" y="415287"/>
          <a:ext cx="2061576" cy="57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8" name="Equation" r:id="rId3" imgW="19812000" imgH="5486400" progId="Equation.DSMT4">
                  <p:embed/>
                </p:oleObj>
              </mc:Choice>
              <mc:Fallback>
                <p:oleObj name="Equation" r:id="rId3" imgW="19812000" imgH="5486400" progId="Equation.DSMT4">
                  <p:embed/>
                  <p:pic>
                    <p:nvPicPr>
                      <p:cNvPr id="0" name="图片 18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600" y="415287"/>
                        <a:ext cx="2061576" cy="570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6"/>
          <p:cNvSpPr txBox="1">
            <a:spLocks noChangeArrowheads="1"/>
          </p:cNvSpPr>
          <p:nvPr/>
        </p:nvSpPr>
        <p:spPr bwMode="auto">
          <a:xfrm>
            <a:off x="9625013" y="44118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所截</a:t>
            </a:r>
            <a:endParaRPr lang="zh-CN" altLang="en-US" b="1" i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2032000" y="15414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曲面在</a:t>
            </a:r>
            <a:r>
              <a:rPr lang="zh-CN" altLang="en-US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xoy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面上投影为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29448" name="Object 8"/>
          <p:cNvGraphicFramePr>
            <a:graphicFrameLocks noChangeAspect="1"/>
          </p:cNvGraphicFramePr>
          <p:nvPr/>
        </p:nvGraphicFramePr>
        <p:xfrm>
          <a:off x="6882975" y="1515798"/>
          <a:ext cx="2642025" cy="55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9" name="Equation" r:id="rId5" imgW="26212800" imgH="5486400" progId="Equation.DSMT4">
                  <p:embed/>
                </p:oleObj>
              </mc:Choice>
              <mc:Fallback>
                <p:oleObj name="Equation" r:id="rId5" imgW="26212800" imgH="5486400" progId="Equation.DSMT4">
                  <p:embed/>
                  <p:pic>
                    <p:nvPicPr>
                      <p:cNvPr id="0" name="图片 18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975" y="1515798"/>
                        <a:ext cx="2642025" cy="55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9625013" y="14843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/>
        </p:nvGraphicFramePr>
        <p:xfrm>
          <a:off x="2226274" y="2175362"/>
          <a:ext cx="4368490" cy="9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0" name="Equation" r:id="rId7" imgW="91744800" imgH="20116800" progId="Equation.DSMT4">
                  <p:embed/>
                </p:oleObj>
              </mc:Choice>
              <mc:Fallback>
                <p:oleObj name="Equation" r:id="rId7" imgW="91744800" imgH="20116800" progId="Equation.DSMT4">
                  <p:embed/>
                  <p:pic>
                    <p:nvPicPr>
                      <p:cNvPr id="0" name="图片 18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274" y="2175362"/>
                        <a:ext cx="4368490" cy="95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1" name="Object 11"/>
          <p:cNvGraphicFramePr>
            <a:graphicFrameLocks noChangeAspect="1"/>
          </p:cNvGraphicFramePr>
          <p:nvPr/>
        </p:nvGraphicFramePr>
        <p:xfrm>
          <a:off x="2622550" y="3076575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1" name="Equation" r:id="rId9" imgW="87172800" imgH="20116800" progId="Equation.DSMT4">
                  <p:embed/>
                </p:oleObj>
              </mc:Choice>
              <mc:Fallback>
                <p:oleObj name="Equation" r:id="rId9" imgW="87172800" imgH="20116800" progId="Equation.DSMT4">
                  <p:embed/>
                  <p:pic>
                    <p:nvPicPr>
                      <p:cNvPr id="0" name="图片 18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076575"/>
                        <a:ext cx="363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2" name="Object 12"/>
          <p:cNvGraphicFramePr>
            <a:graphicFrameLocks noChangeAspect="1"/>
          </p:cNvGraphicFramePr>
          <p:nvPr/>
        </p:nvGraphicFramePr>
        <p:xfrm>
          <a:off x="2622550" y="3914775"/>
          <a:ext cx="3887590" cy="814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2" name="Equation" r:id="rId11" imgW="3514725" imgH="733425" progId="Equation.DSMT4">
                  <p:embed/>
                </p:oleObj>
              </mc:Choice>
              <mc:Fallback>
                <p:oleObj name="Equation" r:id="rId11" imgW="3514725" imgH="733425" progId="Equation.DSMT4">
                  <p:embed/>
                  <p:pic>
                    <p:nvPicPr>
                      <p:cNvPr id="0" name="图片 18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914775"/>
                        <a:ext cx="3887590" cy="814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3" name="Object 13"/>
          <p:cNvGraphicFramePr>
            <a:graphicFrameLocks noChangeAspect="1"/>
          </p:cNvGraphicFramePr>
          <p:nvPr/>
        </p:nvGraphicFramePr>
        <p:xfrm>
          <a:off x="2782888" y="4941888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3" name="Equation" r:id="rId13" imgW="3962400" imgH="838200" progId="Equation.DSMT4">
                  <p:embed/>
                </p:oleObj>
              </mc:Choice>
              <mc:Fallback>
                <p:oleObj name="Equation" r:id="rId13" imgW="3962400" imgH="838200" progId="Equation.DSMT4">
                  <p:embed/>
                  <p:pic>
                    <p:nvPicPr>
                      <p:cNvPr id="0" name="图片 18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941888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979613" y="1022351"/>
            <a:ext cx="2784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出的面积 </a:t>
            </a:r>
            <a:r>
              <a:rPr lang="en-US" altLang="zh-CN" b="1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A 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zh-CN" b="1" i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2784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6" y="2343150"/>
            <a:ext cx="26574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7" grpId="0" autoUpdateAnimBg="0" build="p"/>
      <p:bldP spid="8294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Oval 3" descr="小棋盘"/>
          <p:cNvSpPr>
            <a:spLocks noChangeArrowheads="1"/>
          </p:cNvSpPr>
          <p:nvPr/>
        </p:nvSpPr>
        <p:spPr bwMode="auto">
          <a:xfrm>
            <a:off x="9306966" y="2498829"/>
            <a:ext cx="1936390" cy="758833"/>
          </a:xfrm>
          <a:prstGeom prst="ellipse">
            <a:avLst/>
          </a:prstGeom>
          <a:pattFill prst="smCheck">
            <a:fgClr>
              <a:srgbClr val="FF0000"/>
            </a:fgClr>
            <a:bgClr>
              <a:srgbClr val="FFFFFF"/>
            </a:bgClr>
          </a:pattFill>
          <a:ln w="19050">
            <a:solidFill>
              <a:srgbClr val="FF0000"/>
            </a:solidFill>
            <a:prstDash val="dashDot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24" name="Group 4"/>
          <p:cNvGrpSpPr/>
          <p:nvPr/>
        </p:nvGrpSpPr>
        <p:grpSpPr bwMode="auto">
          <a:xfrm>
            <a:off x="8893856" y="124278"/>
            <a:ext cx="2933700" cy="3886200"/>
            <a:chOff x="1895" y="1226"/>
            <a:chExt cx="1848" cy="2448"/>
          </a:xfrm>
        </p:grpSpPr>
        <p:sp>
          <p:nvSpPr>
            <p:cNvPr id="133125" name="Line 5"/>
            <p:cNvSpPr>
              <a:spLocks noChangeShapeType="1"/>
            </p:cNvSpPr>
            <p:nvPr/>
          </p:nvSpPr>
          <p:spPr bwMode="auto">
            <a:xfrm>
              <a:off x="1952" y="2610"/>
              <a:ext cx="1791" cy="8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6" name="Line 6"/>
            <p:cNvSpPr>
              <a:spLocks noChangeShapeType="1"/>
            </p:cNvSpPr>
            <p:nvPr/>
          </p:nvSpPr>
          <p:spPr bwMode="auto">
            <a:xfrm flipH="1">
              <a:off x="1895" y="2565"/>
              <a:ext cx="1663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3375" y="3344"/>
              <a:ext cx="2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2060" y="3244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29" name="Text Box 9"/>
            <p:cNvSpPr txBox="1">
              <a:spLocks noChangeArrowheads="1"/>
            </p:cNvSpPr>
            <p:nvPr/>
          </p:nvSpPr>
          <p:spPr bwMode="auto">
            <a:xfrm>
              <a:off x="2887" y="1226"/>
              <a:ext cx="4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2342" y="2800"/>
              <a:ext cx="3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31" name="Line 11"/>
            <p:cNvSpPr>
              <a:spLocks noChangeShapeType="1"/>
            </p:cNvSpPr>
            <p:nvPr/>
          </p:nvSpPr>
          <p:spPr bwMode="auto">
            <a:xfrm flipH="1" flipV="1">
              <a:off x="2761" y="1263"/>
              <a:ext cx="2" cy="1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10142428" y="2922869"/>
            <a:ext cx="319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4287942" y="5734151"/>
            <a:ext cx="7911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4906075" y="5779067"/>
          <a:ext cx="3460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" name="公式" r:id="rId1" imgW="342900" imgH="431800" progId="Equation.3">
                  <p:embed/>
                </p:oleObj>
              </mc:Choice>
              <mc:Fallback>
                <p:oleObj name="公式" r:id="rId1" imgW="342900" imgH="431800" progId="Equation.3">
                  <p:embed/>
                  <p:pic>
                    <p:nvPicPr>
                      <p:cNvPr id="0" name="图片 9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075" y="5779067"/>
                        <a:ext cx="3460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/>
        </p:nvGraphicFramePr>
        <p:xfrm>
          <a:off x="5218220" y="5778407"/>
          <a:ext cx="619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3" name="公式" r:id="rId3" imgW="622300" imgH="431800" progId="Equation.3">
                  <p:embed/>
                </p:oleObj>
              </mc:Choice>
              <mc:Fallback>
                <p:oleObj name="公式" r:id="rId3" imgW="622300" imgH="431800" progId="Equation.3">
                  <p:embed/>
                  <p:pic>
                    <p:nvPicPr>
                      <p:cNvPr id="0" name="图片 9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220" y="5778407"/>
                        <a:ext cx="619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8329569" y="4436589"/>
            <a:ext cx="6543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46" name="Object 26"/>
          <p:cNvGraphicFramePr>
            <a:graphicFrameLocks noChangeAspect="1"/>
          </p:cNvGraphicFramePr>
          <p:nvPr/>
        </p:nvGraphicFramePr>
        <p:xfrm>
          <a:off x="9074944" y="4234013"/>
          <a:ext cx="26241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4" name="公式" r:id="rId5" imgW="2921000" imgH="1117600" progId="Equation.3">
                  <p:embed/>
                </p:oleObj>
              </mc:Choice>
              <mc:Fallback>
                <p:oleObj name="公式" r:id="rId5" imgW="2921000" imgH="1117600" progId="Equation.3">
                  <p:embed/>
                  <p:pic>
                    <p:nvPicPr>
                      <p:cNvPr id="0" name="图片 9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944" y="4234013"/>
                        <a:ext cx="262413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27"/>
          <p:cNvGraphicFramePr>
            <a:graphicFrameLocks noChangeAspect="1"/>
          </p:cNvGraphicFramePr>
          <p:nvPr/>
        </p:nvGraphicFramePr>
        <p:xfrm>
          <a:off x="10672244" y="3213505"/>
          <a:ext cx="663870" cy="4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" name="公式" r:id="rId7" imgW="304800" imgH="215900" progId="Equation.3">
                  <p:embed/>
                </p:oleObj>
              </mc:Choice>
              <mc:Fallback>
                <p:oleObj name="公式" r:id="rId7" imgW="304800" imgH="215900" progId="Equation.3">
                  <p:embed/>
                  <p:pic>
                    <p:nvPicPr>
                      <p:cNvPr id="0" name="图片 9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2244" y="3213505"/>
                        <a:ext cx="663870" cy="469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/>
        </p:nvGraphicFramePr>
        <p:xfrm>
          <a:off x="8919390" y="5365448"/>
          <a:ext cx="23542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" name="公式" r:id="rId9" imgW="2628900" imgH="1016000" progId="Equation.3">
                  <p:embed/>
                </p:oleObj>
              </mc:Choice>
              <mc:Fallback>
                <p:oleObj name="公式" r:id="rId9" imgW="2628900" imgH="1016000" progId="Equation.3">
                  <p:embed/>
                  <p:pic>
                    <p:nvPicPr>
                      <p:cNvPr id="0" name="图片 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390" y="5365448"/>
                        <a:ext cx="235426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1" name="Object 31"/>
          <p:cNvGraphicFramePr>
            <a:graphicFrameLocks noChangeAspect="1"/>
          </p:cNvGraphicFramePr>
          <p:nvPr/>
        </p:nvGraphicFramePr>
        <p:xfrm>
          <a:off x="9677981" y="2074492"/>
          <a:ext cx="422011" cy="448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7" name="公式" r:id="rId11" imgW="203200" imgH="215900" progId="Equation.3">
                  <p:embed/>
                </p:oleObj>
              </mc:Choice>
              <mc:Fallback>
                <p:oleObj name="公式" r:id="rId11" imgW="203200" imgH="215900" progId="Equation.3">
                  <p:embed/>
                  <p:pic>
                    <p:nvPicPr>
                      <p:cNvPr id="0" name="图片 9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981" y="2074492"/>
                        <a:ext cx="422011" cy="448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10279063" y="278130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10431463" y="293370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133175" name="Object 55"/>
          <p:cNvGraphicFramePr>
            <a:graphicFrameLocks noChangeAspect="1"/>
          </p:cNvGraphicFramePr>
          <p:nvPr/>
        </p:nvGraphicFramePr>
        <p:xfrm>
          <a:off x="10522124" y="988591"/>
          <a:ext cx="379985" cy="46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8" name="公式" r:id="rId13" imgW="177800" imgH="215900" progId="Equation.3">
                  <p:embed/>
                </p:oleObj>
              </mc:Choice>
              <mc:Fallback>
                <p:oleObj name="公式" r:id="rId13" imgW="177800" imgH="215900" progId="Equation.3">
                  <p:embed/>
                  <p:pic>
                    <p:nvPicPr>
                      <p:cNvPr id="0" name="图片 9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2124" y="988591"/>
                        <a:ext cx="379985" cy="46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6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1984375" y="5207000"/>
            <a:ext cx="304800" cy="190500"/>
          </a:xfrm>
        </p:spPr>
        <p:txBody>
          <a:bodyPr>
            <a:normAutofit fontScale="90000"/>
          </a:bodyPr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573763" y="373239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79" name="Object 59"/>
          <p:cNvGraphicFramePr>
            <a:graphicFrameLocks noChangeAspect="1"/>
          </p:cNvGraphicFramePr>
          <p:nvPr/>
        </p:nvGraphicFramePr>
        <p:xfrm>
          <a:off x="1357807" y="244037"/>
          <a:ext cx="7843309" cy="128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" name="Equation" r:id="rId15" imgW="75895200" imgH="12496800" progId="Equation.DSMT4">
                  <p:embed/>
                </p:oleObj>
              </mc:Choice>
              <mc:Fallback>
                <p:oleObj name="Equation" r:id="rId15" imgW="75895200" imgH="12496800" progId="Equation.DSMT4">
                  <p:embed/>
                  <p:pic>
                    <p:nvPicPr>
                      <p:cNvPr id="0" name="图片 9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807" y="244037"/>
                        <a:ext cx="7843309" cy="128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427395" y="1720339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3" name="Object 28"/>
          <p:cNvGraphicFramePr>
            <a:graphicFrameLocks noChangeAspect="1"/>
          </p:cNvGraphicFramePr>
          <p:nvPr/>
        </p:nvGraphicFramePr>
        <p:xfrm>
          <a:off x="1398588" y="1651000"/>
          <a:ext cx="38258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0" name="Equation" r:id="rId17" imgW="41452800" imgH="9448800" progId="Equation.DSMT4">
                  <p:embed/>
                </p:oleObj>
              </mc:Choice>
              <mc:Fallback>
                <p:oleObj name="Equation" r:id="rId17" imgW="41452800" imgH="9448800" progId="Equation.DSMT4">
                  <p:embed/>
                  <p:pic>
                    <p:nvPicPr>
                      <p:cNvPr id="0" name="图片 9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651000"/>
                        <a:ext cx="38258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59"/>
          <p:cNvGraphicFramePr>
            <a:graphicFrameLocks noChangeAspect="1"/>
          </p:cNvGraphicFramePr>
          <p:nvPr/>
        </p:nvGraphicFramePr>
        <p:xfrm>
          <a:off x="5179006" y="1497723"/>
          <a:ext cx="35274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1" name="Equation" r:id="rId19" imgW="1638300" imgH="508000" progId="Equation.DSMT4">
                  <p:embed/>
                </p:oleObj>
              </mc:Choice>
              <mc:Fallback>
                <p:oleObj name="Equation" r:id="rId19" imgW="1638300" imgH="508000" progId="Equation.DSMT4">
                  <p:embed/>
                  <p:pic>
                    <p:nvPicPr>
                      <p:cNvPr id="0" name="图片 9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006" y="1497723"/>
                        <a:ext cx="35274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0"/>
          <p:cNvGraphicFramePr>
            <a:graphicFrameLocks noChangeAspect="1"/>
          </p:cNvGraphicFramePr>
          <p:nvPr/>
        </p:nvGraphicFramePr>
        <p:xfrm>
          <a:off x="1386599" y="2635561"/>
          <a:ext cx="44656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2" name="Equation" r:id="rId21" imgW="1981200" imgH="431800" progId="Equation.DSMT4">
                  <p:embed/>
                </p:oleObj>
              </mc:Choice>
              <mc:Fallback>
                <p:oleObj name="Equation" r:id="rId21" imgW="1981200" imgH="431800" progId="Equation.DSMT4">
                  <p:embed/>
                  <p:pic>
                    <p:nvPicPr>
                      <p:cNvPr id="0" name="图片 9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599" y="2635561"/>
                        <a:ext cx="44656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1"/>
          <p:cNvGraphicFramePr>
            <a:graphicFrameLocks noChangeAspect="1"/>
          </p:cNvGraphicFramePr>
          <p:nvPr/>
        </p:nvGraphicFramePr>
        <p:xfrm>
          <a:off x="5810918" y="2801329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3" name="Equation" r:id="rId23" imgW="2590800" imgH="457200" progId="Equation.DSMT4">
                  <p:embed/>
                </p:oleObj>
              </mc:Choice>
              <mc:Fallback>
                <p:oleObj name="Equation" r:id="rId23" imgW="2590800" imgH="457200" progId="Equation.DSMT4">
                  <p:embed/>
                  <p:pic>
                    <p:nvPicPr>
                      <p:cNvPr id="0" name="图片 9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918" y="2801329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2"/>
          <p:cNvGraphicFramePr>
            <a:graphicFrameLocks noChangeAspect="1"/>
          </p:cNvGraphicFramePr>
          <p:nvPr/>
        </p:nvGraphicFramePr>
        <p:xfrm>
          <a:off x="1136650" y="3644285"/>
          <a:ext cx="41767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4" name="Equation" r:id="rId25" imgW="1943100" imgH="469900" progId="Equation.DSMT4">
                  <p:embed/>
                </p:oleObj>
              </mc:Choice>
              <mc:Fallback>
                <p:oleObj name="Equation" r:id="rId25" imgW="1943100" imgH="469900" progId="Equation.DSMT4">
                  <p:embed/>
                  <p:pic>
                    <p:nvPicPr>
                      <p:cNvPr id="0" name="图片 9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644285"/>
                        <a:ext cx="417671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3"/>
          <p:cNvGraphicFramePr>
            <a:graphicFrameLocks noChangeAspect="1"/>
          </p:cNvGraphicFramePr>
          <p:nvPr/>
        </p:nvGraphicFramePr>
        <p:xfrm>
          <a:off x="1478663" y="4699729"/>
          <a:ext cx="36004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" name="Equation" r:id="rId27" imgW="1701800" imgH="393700" progId="Equation.DSMT4">
                  <p:embed/>
                </p:oleObj>
              </mc:Choice>
              <mc:Fallback>
                <p:oleObj name="Equation" r:id="rId27" imgW="1701800" imgH="393700" progId="Equation.DSMT4">
                  <p:embed/>
                  <p:pic>
                    <p:nvPicPr>
                      <p:cNvPr id="0" name="图片 9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63" y="4699729"/>
                        <a:ext cx="36004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4"/>
          <p:cNvGraphicFramePr>
            <a:graphicFrameLocks noChangeAspect="1"/>
          </p:cNvGraphicFramePr>
          <p:nvPr/>
        </p:nvGraphicFramePr>
        <p:xfrm>
          <a:off x="1478663" y="5625906"/>
          <a:ext cx="2105046" cy="7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" name="公式" r:id="rId29" imgW="2209800" imgH="838200" progId="Equation.3">
                  <p:embed/>
                </p:oleObj>
              </mc:Choice>
              <mc:Fallback>
                <p:oleObj name="公式" r:id="rId29" imgW="2209800" imgH="838200" progId="Equation.3">
                  <p:embed/>
                  <p:pic>
                    <p:nvPicPr>
                      <p:cNvPr id="0" name="图片 9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63" y="5625906"/>
                        <a:ext cx="2105046" cy="798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/>
        </p:nvGraphicFramePr>
        <p:xfrm>
          <a:off x="5936087" y="5533166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7" name="公式" r:id="rId31" imgW="1206500" imgH="838200" progId="Equation.3">
                  <p:embed/>
                </p:oleObj>
              </mc:Choice>
              <mc:Fallback>
                <p:oleObj name="公式" r:id="rId31" imgW="1206500" imgH="838200" progId="Equation.3">
                  <p:embed/>
                  <p:pic>
                    <p:nvPicPr>
                      <p:cNvPr id="0" name="图片 9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087" y="5533166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97666" y="296779"/>
            <a:ext cx="2009493" cy="2607126"/>
            <a:chOff x="9284459" y="278132"/>
            <a:chExt cx="2009493" cy="2607126"/>
          </a:xfrm>
        </p:grpSpPr>
        <p:grpSp>
          <p:nvGrpSpPr>
            <p:cNvPr id="7" name="组合 6"/>
            <p:cNvGrpSpPr/>
            <p:nvPr/>
          </p:nvGrpSpPr>
          <p:grpSpPr>
            <a:xfrm>
              <a:off x="9284459" y="874660"/>
              <a:ext cx="2009493" cy="2010598"/>
              <a:chOff x="10003449" y="1035677"/>
              <a:chExt cx="2009493" cy="2010598"/>
            </a:xfrm>
          </p:grpSpPr>
          <p:sp>
            <p:nvSpPr>
              <p:cNvPr id="60" name="弧形 59"/>
              <p:cNvSpPr/>
              <p:nvPr/>
            </p:nvSpPr>
            <p:spPr>
              <a:xfrm rot="16200000">
                <a:off x="10692458" y="869061"/>
                <a:ext cx="631477" cy="1967344"/>
              </a:xfrm>
              <a:prstGeom prst="arc">
                <a:avLst>
                  <a:gd name="adj1" fmla="val 16206641"/>
                  <a:gd name="adj2" fmla="val 5381320"/>
                </a:avLst>
              </a:prstGeom>
              <a:solidFill>
                <a:srgbClr val="FF66FF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0003449" y="1035677"/>
                <a:ext cx="2009493" cy="2010598"/>
                <a:chOff x="9284746" y="836939"/>
                <a:chExt cx="2009493" cy="2010598"/>
              </a:xfrm>
            </p:grpSpPr>
            <p:sp>
              <p:nvSpPr>
                <p:cNvPr id="133135" name="Freeform 15"/>
                <p:cNvSpPr/>
                <p:nvPr/>
              </p:nvSpPr>
              <p:spPr bwMode="auto">
                <a:xfrm>
                  <a:off x="9284746" y="1658551"/>
                  <a:ext cx="2009493" cy="1188986"/>
                </a:xfrm>
                <a:custGeom>
                  <a:avLst/>
                  <a:gdLst>
                    <a:gd name="T0" fmla="*/ 0 w 1722"/>
                    <a:gd name="T1" fmla="*/ 0 h 1409"/>
                    <a:gd name="T2" fmla="*/ 288 w 1722"/>
                    <a:gd name="T3" fmla="*/ 780 h 1409"/>
                    <a:gd name="T4" fmla="*/ 350 w 1722"/>
                    <a:gd name="T5" fmla="*/ 935 h 1409"/>
                    <a:gd name="T6" fmla="*/ 408 w 1722"/>
                    <a:gd name="T7" fmla="*/ 1058 h 1409"/>
                    <a:gd name="T8" fmla="*/ 461 w 1722"/>
                    <a:gd name="T9" fmla="*/ 1158 h 1409"/>
                    <a:gd name="T10" fmla="*/ 503 w 1722"/>
                    <a:gd name="T11" fmla="*/ 1217 h 1409"/>
                    <a:gd name="T12" fmla="*/ 545 w 1722"/>
                    <a:gd name="T13" fmla="*/ 1265 h 1409"/>
                    <a:gd name="T14" fmla="*/ 597 w 1722"/>
                    <a:gd name="T15" fmla="*/ 1308 h 1409"/>
                    <a:gd name="T16" fmla="*/ 641 w 1722"/>
                    <a:gd name="T17" fmla="*/ 1343 h 1409"/>
                    <a:gd name="T18" fmla="*/ 686 w 1722"/>
                    <a:gd name="T19" fmla="*/ 1370 h 1409"/>
                    <a:gd name="T20" fmla="*/ 726 w 1722"/>
                    <a:gd name="T21" fmla="*/ 1385 h 1409"/>
                    <a:gd name="T22" fmla="*/ 767 w 1722"/>
                    <a:gd name="T23" fmla="*/ 1397 h 1409"/>
                    <a:gd name="T24" fmla="*/ 806 w 1722"/>
                    <a:gd name="T25" fmla="*/ 1404 h 1409"/>
                    <a:gd name="T26" fmla="*/ 849 w 1722"/>
                    <a:gd name="T27" fmla="*/ 1409 h 1409"/>
                    <a:gd name="T28" fmla="*/ 885 w 1722"/>
                    <a:gd name="T29" fmla="*/ 1406 h 1409"/>
                    <a:gd name="T30" fmla="*/ 921 w 1722"/>
                    <a:gd name="T31" fmla="*/ 1401 h 1409"/>
                    <a:gd name="T32" fmla="*/ 963 w 1722"/>
                    <a:gd name="T33" fmla="*/ 1392 h 1409"/>
                    <a:gd name="T34" fmla="*/ 1002 w 1722"/>
                    <a:gd name="T35" fmla="*/ 1379 h 1409"/>
                    <a:gd name="T36" fmla="*/ 1032 w 1722"/>
                    <a:gd name="T37" fmla="*/ 1367 h 1409"/>
                    <a:gd name="T38" fmla="*/ 1074 w 1722"/>
                    <a:gd name="T39" fmla="*/ 1340 h 1409"/>
                    <a:gd name="T40" fmla="*/ 1110 w 1722"/>
                    <a:gd name="T41" fmla="*/ 1314 h 1409"/>
                    <a:gd name="T42" fmla="*/ 1154 w 1722"/>
                    <a:gd name="T43" fmla="*/ 1277 h 1409"/>
                    <a:gd name="T44" fmla="*/ 1188 w 1722"/>
                    <a:gd name="T45" fmla="*/ 1242 h 1409"/>
                    <a:gd name="T46" fmla="*/ 1226 w 1722"/>
                    <a:gd name="T47" fmla="*/ 1197 h 1409"/>
                    <a:gd name="T48" fmla="*/ 1254 w 1722"/>
                    <a:gd name="T49" fmla="*/ 1152 h 1409"/>
                    <a:gd name="T50" fmla="*/ 1293 w 1722"/>
                    <a:gd name="T51" fmla="*/ 1082 h 1409"/>
                    <a:gd name="T52" fmla="*/ 1349 w 1722"/>
                    <a:gd name="T53" fmla="*/ 969 h 1409"/>
                    <a:gd name="T54" fmla="*/ 1413 w 1722"/>
                    <a:gd name="T55" fmla="*/ 825 h 1409"/>
                    <a:gd name="T56" fmla="*/ 1497 w 1722"/>
                    <a:gd name="T57" fmla="*/ 629 h 1409"/>
                    <a:gd name="T58" fmla="*/ 1722 w 1722"/>
                    <a:gd name="T59" fmla="*/ 27 h 1409"/>
                    <a:gd name="T60" fmla="*/ 1626 w 1722"/>
                    <a:gd name="T61" fmla="*/ 147 h 1409"/>
                    <a:gd name="T62" fmla="*/ 1536 w 1722"/>
                    <a:gd name="T63" fmla="*/ 225 h 1409"/>
                    <a:gd name="T64" fmla="*/ 1458 w 1722"/>
                    <a:gd name="T65" fmla="*/ 273 h 1409"/>
                    <a:gd name="T66" fmla="*/ 1392 w 1722"/>
                    <a:gd name="T67" fmla="*/ 306 h 1409"/>
                    <a:gd name="T68" fmla="*/ 1314 w 1722"/>
                    <a:gd name="T69" fmla="*/ 333 h 1409"/>
                    <a:gd name="T70" fmla="*/ 1224 w 1722"/>
                    <a:gd name="T71" fmla="*/ 366 h 1409"/>
                    <a:gd name="T72" fmla="*/ 1131 w 1722"/>
                    <a:gd name="T73" fmla="*/ 384 h 1409"/>
                    <a:gd name="T74" fmla="*/ 1056 w 1722"/>
                    <a:gd name="T75" fmla="*/ 399 h 1409"/>
                    <a:gd name="T76" fmla="*/ 951 w 1722"/>
                    <a:gd name="T77" fmla="*/ 408 h 1409"/>
                    <a:gd name="T78" fmla="*/ 807 w 1722"/>
                    <a:gd name="T79" fmla="*/ 408 h 1409"/>
                    <a:gd name="T80" fmla="*/ 717 w 1722"/>
                    <a:gd name="T81" fmla="*/ 402 h 1409"/>
                    <a:gd name="T82" fmla="*/ 627 w 1722"/>
                    <a:gd name="T83" fmla="*/ 384 h 1409"/>
                    <a:gd name="T84" fmla="*/ 537 w 1722"/>
                    <a:gd name="T85" fmla="*/ 372 h 1409"/>
                    <a:gd name="T86" fmla="*/ 459 w 1722"/>
                    <a:gd name="T87" fmla="*/ 357 h 1409"/>
                    <a:gd name="T88" fmla="*/ 375 w 1722"/>
                    <a:gd name="T89" fmla="*/ 330 h 1409"/>
                    <a:gd name="T90" fmla="*/ 294 w 1722"/>
                    <a:gd name="T91" fmla="*/ 291 h 1409"/>
                    <a:gd name="T92" fmla="*/ 231 w 1722"/>
                    <a:gd name="T93" fmla="*/ 258 h 1409"/>
                    <a:gd name="T94" fmla="*/ 180 w 1722"/>
                    <a:gd name="T95" fmla="*/ 225 h 1409"/>
                    <a:gd name="T96" fmla="*/ 132 w 1722"/>
                    <a:gd name="T97" fmla="*/ 186 h 1409"/>
                    <a:gd name="T98" fmla="*/ 72 w 1722"/>
                    <a:gd name="T99" fmla="*/ 126 h 1409"/>
                    <a:gd name="T100" fmla="*/ 0 w 1722"/>
                    <a:gd name="T101" fmla="*/ 0 h 1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22" h="1409">
                      <a:moveTo>
                        <a:pt x="0" y="0"/>
                      </a:moveTo>
                      <a:lnTo>
                        <a:pt x="288" y="780"/>
                      </a:lnTo>
                      <a:lnTo>
                        <a:pt x="350" y="935"/>
                      </a:lnTo>
                      <a:lnTo>
                        <a:pt x="408" y="1058"/>
                      </a:lnTo>
                      <a:lnTo>
                        <a:pt x="461" y="1158"/>
                      </a:lnTo>
                      <a:lnTo>
                        <a:pt x="503" y="1217"/>
                      </a:lnTo>
                      <a:lnTo>
                        <a:pt x="545" y="1265"/>
                      </a:lnTo>
                      <a:lnTo>
                        <a:pt x="597" y="1308"/>
                      </a:lnTo>
                      <a:lnTo>
                        <a:pt x="641" y="1343"/>
                      </a:lnTo>
                      <a:lnTo>
                        <a:pt x="686" y="1370"/>
                      </a:lnTo>
                      <a:lnTo>
                        <a:pt x="726" y="1385"/>
                      </a:lnTo>
                      <a:lnTo>
                        <a:pt x="767" y="1397"/>
                      </a:lnTo>
                      <a:lnTo>
                        <a:pt x="806" y="1404"/>
                      </a:lnTo>
                      <a:lnTo>
                        <a:pt x="849" y="1409"/>
                      </a:lnTo>
                      <a:lnTo>
                        <a:pt x="885" y="1406"/>
                      </a:lnTo>
                      <a:lnTo>
                        <a:pt x="921" y="1401"/>
                      </a:lnTo>
                      <a:lnTo>
                        <a:pt x="963" y="1392"/>
                      </a:lnTo>
                      <a:lnTo>
                        <a:pt x="1002" y="1379"/>
                      </a:lnTo>
                      <a:lnTo>
                        <a:pt x="1032" y="1367"/>
                      </a:lnTo>
                      <a:lnTo>
                        <a:pt x="1074" y="1340"/>
                      </a:lnTo>
                      <a:lnTo>
                        <a:pt x="1110" y="1314"/>
                      </a:lnTo>
                      <a:lnTo>
                        <a:pt x="1154" y="1277"/>
                      </a:lnTo>
                      <a:lnTo>
                        <a:pt x="1188" y="1242"/>
                      </a:lnTo>
                      <a:lnTo>
                        <a:pt x="1226" y="1197"/>
                      </a:lnTo>
                      <a:lnTo>
                        <a:pt x="1254" y="1152"/>
                      </a:lnTo>
                      <a:lnTo>
                        <a:pt x="1293" y="1082"/>
                      </a:lnTo>
                      <a:lnTo>
                        <a:pt x="1349" y="969"/>
                      </a:lnTo>
                      <a:lnTo>
                        <a:pt x="1413" y="825"/>
                      </a:lnTo>
                      <a:lnTo>
                        <a:pt x="1497" y="629"/>
                      </a:lnTo>
                      <a:lnTo>
                        <a:pt x="1722" y="27"/>
                      </a:lnTo>
                      <a:lnTo>
                        <a:pt x="1626" y="147"/>
                      </a:lnTo>
                      <a:lnTo>
                        <a:pt x="1536" y="225"/>
                      </a:lnTo>
                      <a:lnTo>
                        <a:pt x="1458" y="273"/>
                      </a:lnTo>
                      <a:lnTo>
                        <a:pt x="1392" y="306"/>
                      </a:lnTo>
                      <a:lnTo>
                        <a:pt x="1314" y="333"/>
                      </a:lnTo>
                      <a:lnTo>
                        <a:pt x="1224" y="366"/>
                      </a:lnTo>
                      <a:lnTo>
                        <a:pt x="1131" y="384"/>
                      </a:lnTo>
                      <a:lnTo>
                        <a:pt x="1056" y="399"/>
                      </a:lnTo>
                      <a:lnTo>
                        <a:pt x="951" y="408"/>
                      </a:lnTo>
                      <a:lnTo>
                        <a:pt x="807" y="408"/>
                      </a:lnTo>
                      <a:lnTo>
                        <a:pt x="717" y="402"/>
                      </a:lnTo>
                      <a:lnTo>
                        <a:pt x="627" y="384"/>
                      </a:lnTo>
                      <a:lnTo>
                        <a:pt x="537" y="372"/>
                      </a:lnTo>
                      <a:lnTo>
                        <a:pt x="459" y="357"/>
                      </a:lnTo>
                      <a:lnTo>
                        <a:pt x="375" y="330"/>
                      </a:lnTo>
                      <a:lnTo>
                        <a:pt x="294" y="291"/>
                      </a:lnTo>
                      <a:lnTo>
                        <a:pt x="231" y="258"/>
                      </a:lnTo>
                      <a:lnTo>
                        <a:pt x="180" y="225"/>
                      </a:lnTo>
                      <a:lnTo>
                        <a:pt x="132" y="186"/>
                      </a:lnTo>
                      <a:lnTo>
                        <a:pt x="72" y="1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007500"/>
                    </a:gs>
                    <a:gs pos="0">
                      <a:srgbClr val="00CC00">
                        <a:gamma/>
                        <a:shade val="43137"/>
                        <a:invGamma/>
                        <a:alpha val="32000"/>
                      </a:srgbClr>
                    </a:gs>
                    <a:gs pos="84000">
                      <a:srgbClr val="00CC00"/>
                    </a:gs>
                    <a:gs pos="98000">
                      <a:srgbClr val="00CC00">
                        <a:gamma/>
                        <a:shade val="43137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99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" name="弧形 2"/>
                <p:cNvSpPr/>
                <p:nvPr/>
              </p:nvSpPr>
              <p:spPr>
                <a:xfrm rot="5400000">
                  <a:off x="9904499" y="659163"/>
                  <a:ext cx="759834" cy="1967345"/>
                </a:xfrm>
                <a:prstGeom prst="arc">
                  <a:avLst>
                    <a:gd name="adj1" fmla="val 16193749"/>
                    <a:gd name="adj2" fmla="val 5388635"/>
                  </a:avLst>
                </a:prstGeom>
                <a:solidFill>
                  <a:srgbClr val="FF66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弧形 60"/>
                <p:cNvSpPr/>
                <p:nvPr/>
              </p:nvSpPr>
              <p:spPr>
                <a:xfrm rot="16200000">
                  <a:off x="9465635" y="667002"/>
                  <a:ext cx="1654064" cy="1993938"/>
                </a:xfrm>
                <a:prstGeom prst="arc">
                  <a:avLst>
                    <a:gd name="adj1" fmla="val 16175155"/>
                    <a:gd name="adj2" fmla="val 5453615"/>
                  </a:avLst>
                </a:prstGeom>
                <a:solidFill>
                  <a:srgbClr val="FF66FF">
                    <a:alpha val="40000"/>
                  </a:srgbClr>
                </a:solidFill>
                <a:ln w="25400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 flipV="1">
              <a:off x="10266786" y="278132"/>
              <a:ext cx="1845" cy="58877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41" grpId="0" autoUpdateAnimBg="0"/>
      <p:bldP spid="133142" grpId="0"/>
      <p:bldP spid="133145" grpId="0" autoUpdateAnimBg="0"/>
      <p:bldP spid="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1346" y="591127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、物理应用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346" y="1283854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、物体质量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69410" y="1838238"/>
            <a:ext cx="7898844" cy="523928"/>
            <a:chOff x="1069410" y="1838238"/>
            <a:chExt cx="7898844" cy="52392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1069410" y="1838238"/>
            <a:ext cx="5094288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4" name="Equation" r:id="rId1" imgW="53644800" imgH="5181600" progId="Equation.DSMT4">
                    <p:embed/>
                  </p:oleObj>
                </mc:Choice>
                <mc:Fallback>
                  <p:oleObj name="Equation" r:id="rId1" imgW="53644800" imgH="5181600" progId="Equation.DSMT4">
                    <p:embed/>
                    <p:pic>
                      <p:nvPicPr>
                        <p:cNvPr id="0" name="图片 42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69410" y="1838238"/>
                          <a:ext cx="5094288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6131255" y="1893923"/>
            <a:ext cx="2836999" cy="468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5" name="Equation" r:id="rId3" imgW="31394400" imgH="5181600" progId="Equation.DSMT4">
                    <p:embed/>
                  </p:oleObj>
                </mc:Choice>
                <mc:Fallback>
                  <p:oleObj name="Equation" r:id="rId3" imgW="31394400" imgH="5181600" progId="Equation.DSMT4">
                    <p:embed/>
                    <p:pic>
                      <p:nvPicPr>
                        <p:cNvPr id="0" name="图片 421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31255" y="1893923"/>
                          <a:ext cx="2836999" cy="468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1096963" y="23592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则薄片的质量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77929" y="2793636"/>
          <a:ext cx="2705280" cy="87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6" name="Equation" r:id="rId5" imgW="28346400" imgH="9144000" progId="Equation.DSMT4">
                  <p:embed/>
                </p:oleObj>
              </mc:Choice>
              <mc:Fallback>
                <p:oleObj name="Equation" r:id="rId5" imgW="28346400" imgH="9144000" progId="Equation.DSMT4">
                  <p:embed/>
                  <p:pic>
                    <p:nvPicPr>
                      <p:cNvPr id="0" name="图片 42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7929" y="2793636"/>
                        <a:ext cx="2705280" cy="872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279446" y="3854666"/>
            <a:ext cx="9032874" cy="520976"/>
            <a:chOff x="1279446" y="3854666"/>
            <a:chExt cx="9032874" cy="520976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1279446" y="3854666"/>
            <a:ext cx="43132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7" name="Equation" r:id="rId7" imgW="45415200" imgH="5181600" progId="Equation.DSMT4">
                    <p:embed/>
                  </p:oleObj>
                </mc:Choice>
                <mc:Fallback>
                  <p:oleObj name="Equation" r:id="rId7" imgW="45415200" imgH="5181600" progId="Equation.DSMT4">
                    <p:embed/>
                    <p:pic>
                      <p:nvPicPr>
                        <p:cNvPr id="0" name="图片 421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79446" y="3854666"/>
                          <a:ext cx="4313237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592683" y="3883517"/>
            <a:ext cx="47196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8" name="Equation" r:id="rId9" imgW="49682400" imgH="5181600" progId="Equation.DSMT4">
                    <p:embed/>
                  </p:oleObj>
                </mc:Choice>
                <mc:Fallback>
                  <p:oleObj name="Equation" r:id="rId9" imgW="49682400" imgH="5181600" progId="Equation.DSMT4">
                    <p:embed/>
                    <p:pic>
                      <p:nvPicPr>
                        <p:cNvPr id="0" name="图片 42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92683" y="3883517"/>
                          <a:ext cx="4719637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1160538" y="447104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则空间物体的质量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218749" y="5118513"/>
          <a:ext cx="31416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9" name="Equation" r:id="rId11" imgW="32918400" imgH="9144000" progId="Equation.DSMT4">
                  <p:embed/>
                </p:oleObj>
              </mc:Choice>
              <mc:Fallback>
                <p:oleObj name="Equation" r:id="rId11" imgW="32918400" imgH="9144000" progId="Equation.DSMT4">
                  <p:embed/>
                  <p:pic>
                    <p:nvPicPr>
                      <p:cNvPr id="0" name="图片 421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8749" y="5118513"/>
                        <a:ext cx="31416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60581" y="318839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物体的质心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60356" y="1071221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设空间有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个质点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5789487" y="1031836"/>
          <a:ext cx="2170545" cy="60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1" imgW="19812000" imgH="5486400" progId="Equation.DSMT4">
                  <p:embed/>
                </p:oleObj>
              </mc:Choice>
              <mc:Fallback>
                <p:oleObj name="Equation" r:id="rId1" imgW="19812000" imgH="5486400" progId="Equation.DSMT4">
                  <p:embed/>
                  <p:pic>
                    <p:nvPicPr>
                      <p:cNvPr id="0" name="图片 25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487" y="1031836"/>
                        <a:ext cx="2170545" cy="605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850187" y="1066800"/>
            <a:ext cx="27439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其质量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分别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248897" y="1637762"/>
          <a:ext cx="3099517" cy="52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3" imgW="32918400" imgH="5486400" progId="Equation.DSMT4">
                  <p:embed/>
                </p:oleObj>
              </mc:Choice>
              <mc:Fallback>
                <p:oleObj name="Equation" r:id="rId3" imgW="32918400" imgH="5486400" progId="Equation.DSMT4">
                  <p:embed/>
                  <p:pic>
                    <p:nvPicPr>
                      <p:cNvPr id="0" name="图片 25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897" y="1637762"/>
                        <a:ext cx="3099517" cy="52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4348413" y="1630418"/>
            <a:ext cx="5907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由力学知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该质点系的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质心坐标为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803544" y="2167054"/>
          <a:ext cx="2357437" cy="202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Equation" r:id="rId5" imgW="23774400" imgH="20421600" progId="Equation.DSMT4">
                  <p:embed/>
                </p:oleObj>
              </mc:Choice>
              <mc:Fallback>
                <p:oleObj name="Equation" r:id="rId5" imgW="23774400" imgH="20421600" progId="Equation.DSMT4">
                  <p:embed/>
                  <p:pic>
                    <p:nvPicPr>
                      <p:cNvPr id="0" name="图片 25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544" y="2167054"/>
                        <a:ext cx="2357437" cy="2029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4723373" y="2255490"/>
          <a:ext cx="2244725" cy="19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3" name="Equation" r:id="rId7" imgW="23469600" imgH="20421600" progId="Equation.DSMT4">
                  <p:embed/>
                </p:oleObj>
              </mc:Choice>
              <mc:Fallback>
                <p:oleObj name="Equation" r:id="rId7" imgW="23469600" imgH="20421600" progId="Equation.DSMT4">
                  <p:embed/>
                  <p:pic>
                    <p:nvPicPr>
                      <p:cNvPr id="0" name="图片 25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373" y="2255490"/>
                        <a:ext cx="2244725" cy="19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7302337" y="2279705"/>
          <a:ext cx="212407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Equation" r:id="rId9" imgW="22250400" imgH="20421600" progId="Equation.DSMT4">
                  <p:embed/>
                </p:oleObj>
              </mc:Choice>
              <mc:Fallback>
                <p:oleObj name="Equation" r:id="rId9" imgW="22250400" imgH="20421600" progId="Equation.DSMT4">
                  <p:embed/>
                  <p:pic>
                    <p:nvPicPr>
                      <p:cNvPr id="0" name="图片 25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337" y="2279705"/>
                        <a:ext cx="212407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406236" y="4518170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设物体占有空间域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7646012" y="4485721"/>
          <a:ext cx="1780400" cy="53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5" name="Equation" r:id="rId11" imgW="16459200" imgH="4876800" progId="Equation.DSMT4">
                  <p:embed/>
                </p:oleObj>
              </mc:Choice>
              <mc:Fallback>
                <p:oleObj name="Equation" r:id="rId11" imgW="16459200" imgH="4876800" progId="Equation.DSMT4">
                  <p:embed/>
                  <p:pic>
                    <p:nvPicPr>
                      <p:cNvPr id="0" name="图片 25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012" y="4485721"/>
                        <a:ext cx="1780400" cy="53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4948594" y="4526296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有连续密度函数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9452656" y="4479948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采用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4290831" y="107934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分别位于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9618087" y="5163484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1248897" y="5169556"/>
            <a:ext cx="8565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分割，近似，求和，取极限”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可导出其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质心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公式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 build="p"/>
      <p:bldP spid="101381" grpId="0" autoUpdateAnimBg="0" build="p"/>
      <p:bldP spid="101383" grpId="0" autoUpdateAnimBg="0" build="p"/>
      <p:bldP spid="101387" grpId="0" autoUpdateAnimBg="0" build="p"/>
      <p:bldP spid="101389" grpId="0" autoUpdateAnimBg="0" build="p"/>
      <p:bldP spid="101390" grpId="0" autoUpdateAnimBg="0" build="p"/>
      <p:bldP spid="101392" grpId="0" autoUpdateAnimBg="0" build="p"/>
      <p:bldP spid="101395" grpId="0" autoUpdateAnimBg="0" build="p"/>
      <p:bldP spid="101396" grpId="0" advAuto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186781" y="422852"/>
            <a:ext cx="352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将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分成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小块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8421832" y="461833"/>
          <a:ext cx="1783079" cy="53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1" name="Equation" r:id="rId1" imgW="18288000" imgH="5486400" progId="Equation.DSMT4">
                  <p:embed/>
                </p:oleObj>
              </mc:Choice>
              <mc:Fallback>
                <p:oleObj name="Equation" r:id="rId1" imgW="18288000" imgH="5486400" progId="Equation.DSMT4">
                  <p:embed/>
                  <p:pic>
                    <p:nvPicPr>
                      <p:cNvPr id="0" name="图片 26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832" y="461833"/>
                        <a:ext cx="1783079" cy="537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828800" y="9906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将第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块看作质量集中于点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248399" y="991766"/>
          <a:ext cx="1773382" cy="57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2" name="Equation" r:id="rId3" imgW="17068800" imgH="5486400" progId="Equation.DSMT4">
                  <p:embed/>
                </p:oleObj>
              </mc:Choice>
              <mc:Fallback>
                <p:oleObj name="Equation" r:id="rId3" imgW="17068800" imgH="5486400" progId="Equation.DSMT4">
                  <p:embed/>
                  <p:pic>
                    <p:nvPicPr>
                      <p:cNvPr id="0" name="图片 26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399" y="991766"/>
                        <a:ext cx="1773382" cy="57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8077200" y="1600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3948906" y="1977379"/>
          <a:ext cx="4598987" cy="225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3" name="Equation" r:id="rId5" imgW="41757600" imgH="20421600" progId="Equation.DSMT4">
                  <p:embed/>
                </p:oleObj>
              </mc:Choice>
              <mc:Fallback>
                <p:oleObj name="Equation" r:id="rId5" imgW="41757600" imgH="20421600" progId="Equation.DSMT4">
                  <p:embed/>
                  <p:pic>
                    <p:nvPicPr>
                      <p:cNvPr id="0" name="图片 26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906" y="1977379"/>
                        <a:ext cx="4598987" cy="225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828800" y="4251326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令各小区域的最大直径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5534479" y="4289927"/>
          <a:ext cx="1292853" cy="54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4" name="Equation" r:id="rId7" imgW="11887200" imgH="4876800" progId="Equation.DSMT4">
                  <p:embed/>
                </p:oleObj>
              </mc:Choice>
              <mc:Fallback>
                <p:oleObj name="Equation" r:id="rId7" imgW="11887200" imgH="4876800" progId="Equation.DSMT4">
                  <p:embed/>
                  <p:pic>
                    <p:nvPicPr>
                      <p:cNvPr id="0" name="图片 26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479" y="4289927"/>
                        <a:ext cx="1292853" cy="54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3605357" y="4786092"/>
          <a:ext cx="47244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5" name="Equation" r:id="rId9" imgW="46634400" imgH="17678400" progId="Equation.DSMT4">
                  <p:embed/>
                </p:oleObj>
              </mc:Choice>
              <mc:Fallback>
                <p:oleObj name="Equation" r:id="rId9" imgW="46634400" imgH="17678400" progId="Equation.DSMT4">
                  <p:embed/>
                  <p:pic>
                    <p:nvPicPr>
                      <p:cNvPr id="0" name="图片 26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357" y="4786092"/>
                        <a:ext cx="47244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828800" y="1600201"/>
            <a:ext cx="638232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系的质心坐标就近似该物体的质心坐标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7894638" y="990601"/>
            <a:ext cx="1477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的质点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6707260" y="427427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即得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9118009" y="103846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此质点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992688" y="428626"/>
            <a:ext cx="3429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在第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块上任取一点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4" grpId="0" autoUpdateAnimBg="0"/>
      <p:bldP spid="102406" grpId="0" autoUpdateAnimBg="0"/>
      <p:bldP spid="102408" grpId="0" autoUpdateAnimBg="0"/>
      <p:bldP spid="102411" grpId="0" autoUpdateAnimBg="0"/>
      <p:bldP spid="102412" grpId="0" autoUpdateAnimBg="0"/>
      <p:bldP spid="102413" grpId="0" autoUpdateAnimBg="0"/>
      <p:bldP spid="102414" grpId="0" autoUpdateAnimBg="0" build="p"/>
      <p:bldP spid="102415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133600" y="685800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同理可得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962399" y="227334"/>
          <a:ext cx="4308831" cy="170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5" name="Equation" r:id="rId1" imgW="44805600" imgH="17678400" progId="Equation.DSMT4">
                  <p:embed/>
                </p:oleObj>
              </mc:Choice>
              <mc:Fallback>
                <p:oleObj name="Equation" r:id="rId1" imgW="44805600" imgH="17678400" progId="Equation.DSMT4">
                  <p:embed/>
                  <p:pic>
                    <p:nvPicPr>
                      <p:cNvPr id="0" name="图片 27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99" y="227334"/>
                        <a:ext cx="4308831" cy="1703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4066341" y="1748177"/>
          <a:ext cx="4204889" cy="17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Equation" r:id="rId3" imgW="43586400" imgH="17678400" progId="Equation.DSMT4">
                  <p:embed/>
                </p:oleObj>
              </mc:Choice>
              <mc:Fallback>
                <p:oleObj name="Equation" r:id="rId3" imgW="43586400" imgH="17678400" progId="Equation.DSMT4">
                  <p:embed/>
                  <p:pic>
                    <p:nvPicPr>
                      <p:cNvPr id="0" name="图片 27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41" y="1748177"/>
                        <a:ext cx="4204889" cy="17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837279" y="3328990"/>
          <a:ext cx="3401755" cy="512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Equation" r:id="rId5" imgW="35052000" imgH="5181600" progId="Equation.DSMT4">
                  <p:embed/>
                </p:oleObj>
              </mc:Choice>
              <mc:Fallback>
                <p:oleObj name="Equation" r:id="rId5" imgW="35052000" imgH="5181600" progId="Equation.DSMT4">
                  <p:embed/>
                  <p:pic>
                    <p:nvPicPr>
                      <p:cNvPr id="0" name="图片 27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279" y="3328990"/>
                        <a:ext cx="3401755" cy="512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486400" y="32766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质心坐标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2217662" y="3927217"/>
          <a:ext cx="3116338" cy="128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8" name="Equation" r:id="rId7" imgW="32613600" imgH="13411200" progId="Equation.DSMT4">
                  <p:embed/>
                </p:oleObj>
              </mc:Choice>
              <mc:Fallback>
                <p:oleObj name="Equation" r:id="rId7" imgW="32613600" imgH="13411200" progId="Equation.DSMT4">
                  <p:embed/>
                  <p:pic>
                    <p:nvPicPr>
                      <p:cNvPr id="0" name="图片 27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662" y="3927217"/>
                        <a:ext cx="3116338" cy="1286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5742259" y="3898794"/>
          <a:ext cx="3092184" cy="129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9" name="Equation" r:id="rId9" imgW="32308800" imgH="13411200" progId="Equation.DSMT4">
                  <p:embed/>
                </p:oleObj>
              </mc:Choice>
              <mc:Fallback>
                <p:oleObj name="Equation" r:id="rId9" imgW="32308800" imgH="13411200" progId="Equation.DSMT4">
                  <p:embed/>
                  <p:pic>
                    <p:nvPicPr>
                      <p:cNvPr id="0" name="图片 27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59" y="3898794"/>
                        <a:ext cx="3092184" cy="129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2325189" y="5151724"/>
          <a:ext cx="3008811" cy="131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0" name="Equation" r:id="rId11" imgW="30784800" imgH="13411200" progId="Equation.DSMT4">
                  <p:embed/>
                </p:oleObj>
              </mc:Choice>
              <mc:Fallback>
                <p:oleObj name="Equation" r:id="rId11" imgW="30784800" imgH="13411200" progId="Equation.DSMT4">
                  <p:embed/>
                  <p:pic>
                    <p:nvPicPr>
                      <p:cNvPr id="0" name="图片 27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189" y="5151724"/>
                        <a:ext cx="3008811" cy="131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5550670" y="5569644"/>
          <a:ext cx="4901002" cy="899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1" name="Equation" r:id="rId13" imgW="50596800" imgH="9144000" progId="Equation.DSMT4">
                  <p:embed/>
                </p:oleObj>
              </mc:Choice>
              <mc:Fallback>
                <p:oleObj name="Equation" r:id="rId13" imgW="50596800" imgH="9144000" progId="Equation.DSMT4">
                  <p:embed/>
                  <p:pic>
                    <p:nvPicPr>
                      <p:cNvPr id="0" name="图片 27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670" y="5569644"/>
                        <a:ext cx="4901002" cy="899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33600" y="3952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若物体为占有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面上区域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的平面薄片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208214" y="932672"/>
          <a:ext cx="1614838" cy="48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" name="Equation" r:id="rId1" imgW="17373600" imgH="5181600" progId="Equation.DSMT4">
                  <p:embed/>
                </p:oleObj>
              </mc:Choice>
              <mc:Fallback>
                <p:oleObj name="Equation" r:id="rId1" imgW="17373600" imgH="5181600" progId="Equation.DSMT4">
                  <p:embed/>
                  <p:pic>
                    <p:nvPicPr>
                      <p:cNvPr id="0" name="图片 29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932672"/>
                        <a:ext cx="1614838" cy="48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041650" y="1625373"/>
          <a:ext cx="3361667" cy="130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5" name="Equation" r:id="rId3" imgW="37795200" imgH="14630400" progId="Equation.DSMT4">
                  <p:embed/>
                </p:oleObj>
              </mc:Choice>
              <mc:Fallback>
                <p:oleObj name="Equation" r:id="rId3" imgW="37795200" imgH="14630400" progId="Equation.DSMT4">
                  <p:embed/>
                  <p:pic>
                    <p:nvPicPr>
                      <p:cNvPr id="0" name="图片 29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625373"/>
                        <a:ext cx="3361667" cy="1304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3054640" y="3111733"/>
          <a:ext cx="3348677" cy="134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6" name="Equation" r:id="rId5" imgW="36576000" imgH="14630400" progId="Equation.DSMT4">
                  <p:embed/>
                </p:oleObj>
              </mc:Choice>
              <mc:Fallback>
                <p:oleObj name="Equation" r:id="rId5" imgW="36576000" imgH="14630400" progId="Equation.DSMT4">
                  <p:embed/>
                  <p:pic>
                    <p:nvPicPr>
                      <p:cNvPr id="0" name="图片 29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640" y="3111733"/>
                        <a:ext cx="3348677" cy="134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208214" y="4572001"/>
          <a:ext cx="1967366" cy="51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7" name="Equation" r:id="rId7" imgW="19812000" imgH="5181600" progId="Equation.DSMT4">
                  <p:embed/>
                </p:oleObj>
              </mc:Choice>
              <mc:Fallback>
                <p:oleObj name="Equation" r:id="rId7" imgW="19812000" imgH="5181600" progId="Equation.DSMT4">
                  <p:embed/>
                  <p:pic>
                    <p:nvPicPr>
                      <p:cNvPr id="0" name="图片 29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572001"/>
                        <a:ext cx="1967366" cy="51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2725746" y="5206179"/>
          <a:ext cx="2544754" cy="110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8" name="Equation" r:id="rId9" imgW="27432000" imgH="11887200" progId="Equation.DSMT4">
                  <p:embed/>
                </p:oleObj>
              </mc:Choice>
              <mc:Fallback>
                <p:oleObj name="Equation" r:id="rId9" imgW="27432000" imgH="11887200" progId="Equation.DSMT4">
                  <p:embed/>
                  <p:pic>
                    <p:nvPicPr>
                      <p:cNvPr id="0" name="图片 29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46" y="5206179"/>
                        <a:ext cx="2544754" cy="1105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5463073" y="5271493"/>
          <a:ext cx="2314886" cy="103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9" name="Equation" r:id="rId11" imgW="26517600" imgH="11887200" progId="Equation.DSMT4">
                  <p:embed/>
                </p:oleObj>
              </mc:Choice>
              <mc:Fallback>
                <p:oleObj name="Equation" r:id="rId11" imgW="26517600" imgH="11887200" progId="Equation.DSMT4">
                  <p:embed/>
                  <p:pic>
                    <p:nvPicPr>
                      <p:cNvPr id="0" name="图片 29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073" y="5271493"/>
                        <a:ext cx="2314886" cy="1039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970532" y="5499217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的面积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038600" y="45720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质心坐标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3759978" y="94059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则它的质心坐标为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6287157" y="1799260"/>
          <a:ext cx="1104243" cy="90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0" name="Equation" r:id="rId13" imgW="12192000" imgH="10058400" progId="Equation.DSMT4">
                  <p:embed/>
                </p:oleObj>
              </mc:Choice>
              <mc:Fallback>
                <p:oleObj name="Equation" r:id="rId13" imgW="12192000" imgH="10058400" progId="Equation.DSMT4">
                  <p:embed/>
                  <p:pic>
                    <p:nvPicPr>
                      <p:cNvPr id="0" name="图片 29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157" y="1799260"/>
                        <a:ext cx="1104243" cy="90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3"/>
          <p:cNvGraphicFramePr>
            <a:graphicFrameLocks noChangeAspect="1"/>
          </p:cNvGraphicFramePr>
          <p:nvPr/>
        </p:nvGraphicFramePr>
        <p:xfrm>
          <a:off x="6350657" y="3322467"/>
          <a:ext cx="1113495" cy="89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1" name="Equation" r:id="rId15" imgW="12192000" imgH="9753600" progId="Equation.DSMT4">
                  <p:embed/>
                </p:oleObj>
              </mc:Choice>
              <mc:Fallback>
                <p:oleObj name="Equation" r:id="rId15" imgW="12192000" imgH="9753600" progId="Equation.DSMT4">
                  <p:embed/>
                  <p:pic>
                    <p:nvPicPr>
                      <p:cNvPr id="0" name="图片 29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657" y="3322467"/>
                        <a:ext cx="1113495" cy="892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8610600" y="381001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其面密度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7684409" y="2014377"/>
          <a:ext cx="611825" cy="54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2" name="Equation" r:id="rId17" imgW="6096000" imgH="5486400" progId="Equation.DSMT4">
                  <p:embed/>
                </p:oleObj>
              </mc:Choice>
              <mc:Fallback>
                <p:oleObj name="Equation" r:id="rId17" imgW="6096000" imgH="5486400" progId="Equation.DSMT4">
                  <p:embed/>
                  <p:pic>
                    <p:nvPicPr>
                      <p:cNvPr id="0" name="图片 29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409" y="2014377"/>
                        <a:ext cx="611825" cy="544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7543800" y="1873250"/>
            <a:ext cx="2819400" cy="19812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7729627" y="3023564"/>
          <a:ext cx="566607" cy="54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3" name="Equation" r:id="rId19" imgW="6096000" imgH="5791200" progId="Equation.DSMT4">
                  <p:embed/>
                </p:oleObj>
              </mc:Choice>
              <mc:Fallback>
                <p:oleObj name="Equation" r:id="rId19" imgW="6096000" imgH="5791200" progId="Equation.DSMT4">
                  <p:embed/>
                  <p:pic>
                    <p:nvPicPr>
                      <p:cNvPr id="0" name="图片 29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627" y="3023564"/>
                        <a:ext cx="566607" cy="549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8256588" y="1883429"/>
            <a:ext cx="20746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静矩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8256588" y="2940050"/>
            <a:ext cx="20537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静矩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 autoUpdateAnimBg="0"/>
      <p:bldP spid="104458" grpId="0" autoUpdateAnimBg="0"/>
      <p:bldP spid="104459" grpId="0" autoUpdateAnimBg="0"/>
      <p:bldP spid="104462" grpId="0" autoUpdateAnimBg="0" build="p"/>
      <p:bldP spid="104464" grpId="0" animBg="1"/>
      <p:bldP spid="104466" grpId="0" advAuto="0" autoUpdateAnimBg="0" build="p"/>
      <p:bldP spid="104467" grpId="0" advAuto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A4359E-C2B9-4892-8329-06F2741437A3}" type="slidenum">
              <a:rPr lang="en-US" altLang="zh-CN" sz="1400">
                <a:solidFill>
                  <a:schemeClr val="tx1"/>
                </a:solidFill>
              </a:rPr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2235200" y="654050"/>
          <a:ext cx="7777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2" name="Equation" r:id="rId1" imgW="79552800" imgH="5486400" progId="Equation.DSMT4">
                  <p:embed/>
                </p:oleObj>
              </mc:Choice>
              <mc:Fallback>
                <p:oleObj name="Equation" r:id="rId1" imgW="79552800" imgH="5486400" progId="Equation.DSMT4">
                  <p:embed/>
                  <p:pic>
                    <p:nvPicPr>
                      <p:cNvPr id="0" name="图片 43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654050"/>
                        <a:ext cx="77771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"/>
          <p:cNvGrpSpPr/>
          <p:nvPr/>
        </p:nvGrpSpPr>
        <p:grpSpPr bwMode="auto">
          <a:xfrm>
            <a:off x="9098398" y="3126958"/>
            <a:ext cx="3150624" cy="2573756"/>
            <a:chOff x="1632" y="1557"/>
            <a:chExt cx="2771" cy="2263"/>
          </a:xfrm>
        </p:grpSpPr>
        <p:sp>
          <p:nvSpPr>
            <p:cNvPr id="31771" name="Line 21"/>
            <p:cNvSpPr>
              <a:spLocks noChangeShapeType="1"/>
            </p:cNvSpPr>
            <p:nvPr/>
          </p:nvSpPr>
          <p:spPr bwMode="auto">
            <a:xfrm flipV="1">
              <a:off x="1659" y="2931"/>
              <a:ext cx="2691" cy="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2"/>
            <p:cNvSpPr>
              <a:spLocks noChangeShapeType="1"/>
            </p:cNvSpPr>
            <p:nvPr/>
          </p:nvSpPr>
          <p:spPr bwMode="auto">
            <a:xfrm flipH="1">
              <a:off x="1632" y="2433"/>
              <a:ext cx="2155" cy="1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Text Box 23"/>
            <p:cNvSpPr txBox="1">
              <a:spLocks noChangeArrowheads="1"/>
            </p:cNvSpPr>
            <p:nvPr/>
          </p:nvSpPr>
          <p:spPr bwMode="auto">
            <a:xfrm>
              <a:off x="4052" y="2881"/>
              <a:ext cx="35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y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31774" name="Text Box 24"/>
            <p:cNvSpPr txBox="1">
              <a:spLocks noChangeArrowheads="1"/>
            </p:cNvSpPr>
            <p:nvPr/>
          </p:nvSpPr>
          <p:spPr bwMode="auto">
            <a:xfrm>
              <a:off x="1659" y="3360"/>
              <a:ext cx="263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endParaRPr lang="en-US" altLang="zh-CN" b="1" i="1" dirty="0">
                <a:solidFill>
                  <a:schemeClr val="tx1"/>
                </a:solidFill>
              </a:endParaRPr>
            </a:p>
          </p:txBody>
        </p:sp>
        <p:sp>
          <p:nvSpPr>
            <p:cNvPr id="31775" name="Text Box 25"/>
            <p:cNvSpPr txBox="1">
              <a:spLocks noChangeArrowheads="1"/>
            </p:cNvSpPr>
            <p:nvPr/>
          </p:nvSpPr>
          <p:spPr bwMode="auto">
            <a:xfrm>
              <a:off x="2891" y="1557"/>
              <a:ext cx="49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z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31776" name="Text Box 26"/>
            <p:cNvSpPr txBox="1">
              <a:spLocks noChangeArrowheads="1"/>
            </p:cNvSpPr>
            <p:nvPr/>
          </p:nvSpPr>
          <p:spPr bwMode="auto">
            <a:xfrm>
              <a:off x="2587" y="2936"/>
              <a:ext cx="30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1777" name="Line 27"/>
            <p:cNvSpPr>
              <a:spLocks noChangeShapeType="1"/>
            </p:cNvSpPr>
            <p:nvPr/>
          </p:nvSpPr>
          <p:spPr bwMode="auto">
            <a:xfrm flipV="1">
              <a:off x="2734" y="1689"/>
              <a:ext cx="14" cy="1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89884" name="Object 28"/>
          <p:cNvGraphicFramePr>
            <a:graphicFrameLocks noChangeAspect="1"/>
          </p:cNvGraphicFramePr>
          <p:nvPr/>
        </p:nvGraphicFramePr>
        <p:xfrm>
          <a:off x="5756891" y="1680855"/>
          <a:ext cx="20034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3" name="Equation" r:id="rId3" imgW="20421600" imgH="5181600" progId="Equation.DSMT4">
                  <p:embed/>
                </p:oleObj>
              </mc:Choice>
              <mc:Fallback>
                <p:oleObj name="Equation" r:id="rId3" imgW="20421600" imgH="5181600" progId="Equation.DSMT4">
                  <p:embed/>
                  <p:pic>
                    <p:nvPicPr>
                      <p:cNvPr id="0" name="图片 43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891" y="1680855"/>
                        <a:ext cx="20034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5" name="Object 29"/>
          <p:cNvGraphicFramePr>
            <a:graphicFrameLocks noChangeAspect="1"/>
          </p:cNvGraphicFramePr>
          <p:nvPr/>
        </p:nvGraphicFramePr>
        <p:xfrm>
          <a:off x="2235200" y="1661223"/>
          <a:ext cx="3486689" cy="51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4" name="公式" r:id="rId5" imgW="1447165" imgH="215900" progId="Equation.3">
                  <p:embed/>
                </p:oleObj>
              </mc:Choice>
              <mc:Fallback>
                <p:oleObj name="公式" r:id="rId5" imgW="1447165" imgH="215900" progId="Equation.3">
                  <p:embed/>
                  <p:pic>
                    <p:nvPicPr>
                      <p:cNvPr id="0" name="图片 43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661223"/>
                        <a:ext cx="3486689" cy="516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6" name="Object 30"/>
          <p:cNvGraphicFramePr>
            <a:graphicFrameLocks noChangeAspect="1"/>
          </p:cNvGraphicFramePr>
          <p:nvPr/>
        </p:nvGraphicFramePr>
        <p:xfrm>
          <a:off x="2059799" y="2547909"/>
          <a:ext cx="2576855" cy="90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5" name="Equation" r:id="rId7" imgW="2743200" imgH="965200" progId="Equation.DSMT4">
                  <p:embed/>
                </p:oleObj>
              </mc:Choice>
              <mc:Fallback>
                <p:oleObj name="Equation" r:id="rId7" imgW="2743200" imgH="965200" progId="Equation.DSMT4">
                  <p:embed/>
                  <p:pic>
                    <p:nvPicPr>
                      <p:cNvPr id="0" name="图片 43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799" y="2547909"/>
                        <a:ext cx="2576855" cy="90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89" name="Text Box 33"/>
          <p:cNvSpPr txBox="1">
            <a:spLocks noChangeArrowheads="1"/>
          </p:cNvSpPr>
          <p:nvPr/>
        </p:nvSpPr>
        <p:spPr bwMode="auto">
          <a:xfrm>
            <a:off x="10926692" y="4899651"/>
            <a:ext cx="359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000" b="1" dirty="0">
              <a:solidFill>
                <a:srgbClr val="FF00FF"/>
              </a:solidFill>
            </a:endParaRPr>
          </a:p>
        </p:txBody>
      </p:sp>
      <p:graphicFrame>
        <p:nvGraphicFramePr>
          <p:cNvPr id="889890" name="Object 34"/>
          <p:cNvGraphicFramePr>
            <a:graphicFrameLocks noChangeAspect="1"/>
          </p:cNvGraphicFramePr>
          <p:nvPr/>
        </p:nvGraphicFramePr>
        <p:xfrm>
          <a:off x="8132763" y="1565237"/>
          <a:ext cx="18494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6" name="公式" r:id="rId9" imgW="1524000" imgH="838200" progId="Equation.3">
                  <p:embed/>
                </p:oleObj>
              </mc:Choice>
              <mc:Fallback>
                <p:oleObj name="公式" r:id="rId9" imgW="1524000" imgH="838200" progId="Equation.3">
                  <p:embed/>
                  <p:pic>
                    <p:nvPicPr>
                      <p:cNvPr id="0" name="图片 43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1565237"/>
                        <a:ext cx="18494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91" name="Text Box 35"/>
          <p:cNvSpPr txBox="1">
            <a:spLocks noChangeArrowheads="1"/>
          </p:cNvSpPr>
          <p:nvPr/>
        </p:nvSpPr>
        <p:spPr bwMode="auto">
          <a:xfrm>
            <a:off x="10439400" y="3124201"/>
            <a:ext cx="2095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889892" name="Object 36"/>
          <p:cNvGraphicFramePr>
            <a:graphicFrameLocks noChangeAspect="1"/>
          </p:cNvGraphicFramePr>
          <p:nvPr/>
        </p:nvGraphicFramePr>
        <p:xfrm>
          <a:off x="2667151" y="4355273"/>
          <a:ext cx="7524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7" name="公式" r:id="rId11" imgW="749300" imgH="838200" progId="Equation.3">
                  <p:embed/>
                </p:oleObj>
              </mc:Choice>
              <mc:Fallback>
                <p:oleObj name="公式" r:id="rId11" imgW="749300" imgH="838200" progId="Equation.3">
                  <p:embed/>
                  <p:pic>
                    <p:nvPicPr>
                      <p:cNvPr id="0" name="图片 43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151" y="4355273"/>
                        <a:ext cx="7524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94" name="Object 38"/>
          <p:cNvGraphicFramePr>
            <a:graphicFrameLocks noChangeAspect="1"/>
          </p:cNvGraphicFramePr>
          <p:nvPr/>
        </p:nvGraphicFramePr>
        <p:xfrm>
          <a:off x="2524413" y="5307890"/>
          <a:ext cx="3414569" cy="932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8" name="Equation" r:id="rId13" imgW="35661600" imgH="9753600" progId="Equation.DSMT4">
                  <p:embed/>
                </p:oleObj>
              </mc:Choice>
              <mc:Fallback>
                <p:oleObj name="Equation" r:id="rId13" imgW="35661600" imgH="9753600" progId="Equation.DSMT4">
                  <p:embed/>
                  <p:pic>
                    <p:nvPicPr>
                      <p:cNvPr id="0" name="图片 43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13" y="5307890"/>
                        <a:ext cx="3414569" cy="932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96" name="Oval 40"/>
          <p:cNvSpPr>
            <a:spLocks noChangeArrowheads="1"/>
          </p:cNvSpPr>
          <p:nvPr/>
        </p:nvSpPr>
        <p:spPr bwMode="auto">
          <a:xfrm>
            <a:off x="10311387" y="4378676"/>
            <a:ext cx="61049" cy="1009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89900" name="Object 44"/>
          <p:cNvGraphicFramePr>
            <a:graphicFrameLocks noChangeAspect="1"/>
          </p:cNvGraphicFramePr>
          <p:nvPr/>
        </p:nvGraphicFramePr>
        <p:xfrm>
          <a:off x="2441286" y="3454366"/>
          <a:ext cx="47974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9" name="公式" r:id="rId15" imgW="5308600" imgH="914400" progId="Equation.3">
                  <p:embed/>
                </p:oleObj>
              </mc:Choice>
              <mc:Fallback>
                <p:oleObj name="公式" r:id="rId15" imgW="5308600" imgH="914400" progId="Equation.3">
                  <p:embed/>
                  <p:pic>
                    <p:nvPicPr>
                      <p:cNvPr id="0" name="图片 43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286" y="3454366"/>
                        <a:ext cx="47974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46"/>
          <p:cNvSpPr txBox="1">
            <a:spLocks noChangeArrowheads="1"/>
          </p:cNvSpPr>
          <p:nvPr/>
        </p:nvSpPr>
        <p:spPr bwMode="auto">
          <a:xfrm>
            <a:off x="1126836" y="612521"/>
            <a:ext cx="1314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10365309" y="3381392"/>
            <a:ext cx="1845" cy="5887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359863" y="3747052"/>
            <a:ext cx="1993938" cy="2009135"/>
            <a:chOff x="6094689" y="4892444"/>
            <a:chExt cx="1993938" cy="2009135"/>
          </a:xfrm>
        </p:grpSpPr>
        <p:sp>
          <p:nvSpPr>
            <p:cNvPr id="51" name="弧形 50"/>
            <p:cNvSpPr/>
            <p:nvPr/>
          </p:nvSpPr>
          <p:spPr>
            <a:xfrm rot="16200000">
              <a:off x="6781264" y="4943977"/>
              <a:ext cx="631477" cy="1967344"/>
            </a:xfrm>
            <a:prstGeom prst="arc">
              <a:avLst>
                <a:gd name="adj1" fmla="val 16206641"/>
                <a:gd name="adj2" fmla="val 5381320"/>
              </a:avLst>
            </a:prstGeom>
            <a:solidFill>
              <a:srgbClr val="FF66FF">
                <a:alpha val="75000"/>
              </a:srgbClr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094689" y="4892444"/>
              <a:ext cx="1993938" cy="2009135"/>
              <a:chOff x="4229066" y="4991556"/>
              <a:chExt cx="1993938" cy="2009135"/>
            </a:xfrm>
          </p:grpSpPr>
          <p:sp>
            <p:nvSpPr>
              <p:cNvPr id="54" name="弧形 53"/>
              <p:cNvSpPr/>
              <p:nvPr/>
            </p:nvSpPr>
            <p:spPr>
              <a:xfrm rot="5400000">
                <a:off x="4849888" y="5024209"/>
                <a:ext cx="759834" cy="1967345"/>
              </a:xfrm>
              <a:prstGeom prst="arc">
                <a:avLst>
                  <a:gd name="adj1" fmla="val 16193749"/>
                  <a:gd name="adj2" fmla="val 5388635"/>
                </a:avLst>
              </a:prstGeom>
              <a:solidFill>
                <a:srgbClr val="FF66FF">
                  <a:alpha val="7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弧形 54"/>
              <p:cNvSpPr/>
              <p:nvPr/>
            </p:nvSpPr>
            <p:spPr>
              <a:xfrm rot="16200000">
                <a:off x="4221467" y="4999155"/>
                <a:ext cx="2009135" cy="1993938"/>
              </a:xfrm>
              <a:prstGeom prst="arc">
                <a:avLst>
                  <a:gd name="adj1" fmla="val 16175155"/>
                  <a:gd name="adj2" fmla="val 5453615"/>
                </a:avLst>
              </a:prstGeom>
              <a:solidFill>
                <a:srgbClr val="FF66FF">
                  <a:alpha val="40000"/>
                </a:srgbClr>
              </a:solidFill>
              <a:ln w="254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233368" y="16544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89" grpId="0" autoUpdateAnimBg="0"/>
      <p:bldP spid="889891" grpId="0" autoUpdateAnimBg="0"/>
      <p:bldP spid="8898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18420" y="451601"/>
            <a:ext cx="8066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、空间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有界闭区域上物体的转动惯量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2063750" y="1196976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设物体占有空间区域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有连续分布的密度函数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818681" y="1802674"/>
          <a:ext cx="1593968" cy="46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" name="Equation" r:id="rId1" imgW="16764000" imgH="4876800" progId="Equation.DSMT4">
                  <p:embed/>
                </p:oleObj>
              </mc:Choice>
              <mc:Fallback>
                <p:oleObj name="Equation" r:id="rId1" imgW="16764000" imgH="4876800" progId="Equation.DSMT4">
                  <p:embed/>
                  <p:pic>
                    <p:nvPicPr>
                      <p:cNvPr id="0" name="图片 3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681" y="1802674"/>
                        <a:ext cx="1593968" cy="465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359149" y="1744663"/>
            <a:ext cx="5035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该物体位于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微元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4193903" y="2946970"/>
          <a:ext cx="363537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" name="Equation" r:id="rId3" imgW="34747200" imgH="5486400" progId="Equation.DSMT4">
                  <p:embed/>
                </p:oleObj>
              </mc:Choice>
              <mc:Fallback>
                <p:oleObj name="Equation" r:id="rId3" imgW="34747200" imgH="5486400" progId="Equation.DSMT4">
                  <p:embed/>
                  <p:pic>
                    <p:nvPicPr>
                      <p:cNvPr id="0" name="图片 3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903" y="2946970"/>
                        <a:ext cx="363537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758950" y="35734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因此物体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轴 的转动惯量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kumimoji="1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2272820" y="4358505"/>
          <a:ext cx="5756483" cy="79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" name="Equation" r:id="rId5" imgW="56083200" imgH="7620000" progId="Equation.DSMT4">
                  <p:embed/>
                </p:oleObj>
              </mc:Choice>
              <mc:Fallback>
                <p:oleObj name="Equation" r:id="rId5" imgW="56083200" imgH="7620000" progId="Equation.DSMT4">
                  <p:embed/>
                  <p:pic>
                    <p:nvPicPr>
                      <p:cNvPr id="0" name="图片 3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820" y="4358505"/>
                        <a:ext cx="5756483" cy="79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3226726" y="2971343"/>
          <a:ext cx="1046824" cy="58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" name="Equation" r:id="rId7" imgW="9753600" imgH="5486400" progId="Equation.DSMT4">
                  <p:embed/>
                </p:oleObj>
              </mc:Choice>
              <mc:Fallback>
                <p:oleObj name="Equation" r:id="rId7" imgW="9753600" imgH="5486400" progId="Equation.DSMT4">
                  <p:embed/>
                  <p:pic>
                    <p:nvPicPr>
                      <p:cNvPr id="0" name="图片 3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726" y="2971343"/>
                        <a:ext cx="1046824" cy="587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06" name="Group 10"/>
          <p:cNvGrpSpPr/>
          <p:nvPr/>
        </p:nvGrpSpPr>
        <p:grpSpPr bwMode="auto">
          <a:xfrm>
            <a:off x="8540750" y="2224089"/>
            <a:ext cx="1752600" cy="2173287"/>
            <a:chOff x="4464" y="1271"/>
            <a:chExt cx="1104" cy="1369"/>
          </a:xfrm>
        </p:grpSpPr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>
              <a:off x="4704" y="218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7" name="Object 12"/>
            <p:cNvGraphicFramePr>
              <a:graphicFrameLocks noChangeAspect="1"/>
            </p:cNvGraphicFramePr>
            <p:nvPr/>
          </p:nvGraphicFramePr>
          <p:xfrm>
            <a:off x="4544" y="2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6" name="Equation" r:id="rId9" imgW="219075" imgH="228600" progId="Equation.3">
                    <p:embed/>
                  </p:oleObj>
                </mc:Choice>
                <mc:Fallback>
                  <p:oleObj name="Equation" r:id="rId9" imgW="219075" imgH="228600" progId="Equation.3">
                    <p:embed/>
                    <p:pic>
                      <p:nvPicPr>
                        <p:cNvPr id="0" name="图片 3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2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Freeform 13"/>
            <p:cNvSpPr/>
            <p:nvPr/>
          </p:nvSpPr>
          <p:spPr bwMode="auto">
            <a:xfrm>
              <a:off x="4736" y="1328"/>
              <a:ext cx="832" cy="832"/>
            </a:xfrm>
            <a:custGeom>
              <a:avLst/>
              <a:gdLst>
                <a:gd name="T0" fmla="*/ 16 w 832"/>
                <a:gd name="T1" fmla="*/ 400 h 832"/>
                <a:gd name="T2" fmla="*/ 304 w 832"/>
                <a:gd name="T3" fmla="*/ 16 h 832"/>
                <a:gd name="T4" fmla="*/ 784 w 832"/>
                <a:gd name="T5" fmla="*/ 304 h 832"/>
                <a:gd name="T6" fmla="*/ 592 w 832"/>
                <a:gd name="T7" fmla="*/ 688 h 832"/>
                <a:gd name="T8" fmla="*/ 208 w 832"/>
                <a:gd name="T9" fmla="*/ 784 h 832"/>
                <a:gd name="T10" fmla="*/ 16 w 832"/>
                <a:gd name="T11" fmla="*/ 400 h 8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2" h="832">
                  <a:moveTo>
                    <a:pt x="16" y="400"/>
                  </a:moveTo>
                  <a:cubicBezTo>
                    <a:pt x="32" y="272"/>
                    <a:pt x="176" y="32"/>
                    <a:pt x="304" y="16"/>
                  </a:cubicBezTo>
                  <a:cubicBezTo>
                    <a:pt x="432" y="0"/>
                    <a:pt x="736" y="192"/>
                    <a:pt x="784" y="304"/>
                  </a:cubicBezTo>
                  <a:cubicBezTo>
                    <a:pt x="832" y="416"/>
                    <a:pt x="688" y="608"/>
                    <a:pt x="592" y="688"/>
                  </a:cubicBezTo>
                  <a:cubicBezTo>
                    <a:pt x="496" y="768"/>
                    <a:pt x="312" y="832"/>
                    <a:pt x="208" y="784"/>
                  </a:cubicBezTo>
                  <a:cubicBezTo>
                    <a:pt x="104" y="736"/>
                    <a:pt x="0" y="528"/>
                    <a:pt x="16" y="400"/>
                  </a:cubicBez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008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8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9" name="Object 14"/>
            <p:cNvGraphicFramePr>
              <a:graphicFrameLocks noChangeAspect="1"/>
            </p:cNvGraphicFramePr>
            <p:nvPr/>
          </p:nvGraphicFramePr>
          <p:xfrm>
            <a:off x="5136" y="158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7" name="Equation" r:id="rId11" imgW="304800" imgH="295275" progId="Equation.3">
                    <p:embed/>
                  </p:oleObj>
                </mc:Choice>
                <mc:Fallback>
                  <p:oleObj name="Equation" r:id="rId11" imgW="304800" imgH="295275" progId="Equation.3">
                    <p:embed/>
                    <p:pic>
                      <p:nvPicPr>
                        <p:cNvPr id="0" name="图片 3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58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0" name="Object 15"/>
            <p:cNvGraphicFramePr>
              <a:graphicFrameLocks noChangeAspect="1"/>
            </p:cNvGraphicFramePr>
            <p:nvPr/>
          </p:nvGraphicFramePr>
          <p:xfrm>
            <a:off x="5382" y="2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8" name="Equation" r:id="rId13" imgW="228600" imgH="304800" progId="Equation.3">
                    <p:embed/>
                  </p:oleObj>
                </mc:Choice>
                <mc:Fallback>
                  <p:oleObj name="Equation" r:id="rId13" imgW="228600" imgH="304800" progId="Equation.3">
                    <p:embed/>
                    <p:pic>
                      <p:nvPicPr>
                        <p:cNvPr id="0" name="图片 32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2" y="2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16"/>
            <p:cNvGraphicFramePr>
              <a:graphicFrameLocks noChangeAspect="1"/>
            </p:cNvGraphicFramePr>
            <p:nvPr/>
          </p:nvGraphicFramePr>
          <p:xfrm>
            <a:off x="4520" y="21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9" name="Equation" r:id="rId15" imgW="209550" imgH="228600" progId="Equation.3">
                    <p:embed/>
                  </p:oleObj>
                </mc:Choice>
                <mc:Fallback>
                  <p:oleObj name="Equation" r:id="rId15" imgW="209550" imgH="228600" progId="Equation.3">
                    <p:embed/>
                    <p:pic>
                      <p:nvPicPr>
                        <p:cNvPr id="0" name="图片 32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1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 flipV="1">
              <a:off x="4704" y="127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 flipH="1">
              <a:off x="4464" y="2184"/>
              <a:ext cx="24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4" name="Object 19"/>
            <p:cNvGraphicFramePr>
              <a:graphicFrameLocks noChangeAspect="1"/>
            </p:cNvGraphicFramePr>
            <p:nvPr/>
          </p:nvGraphicFramePr>
          <p:xfrm>
            <a:off x="4520" y="127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0" name="Equation" r:id="rId17" imgW="209550" imgH="209550" progId="Equation.3">
                    <p:embed/>
                  </p:oleObj>
                </mc:Choice>
                <mc:Fallback>
                  <p:oleObj name="Equation" r:id="rId17" imgW="209550" imgH="209550" progId="Equation.3">
                    <p:embed/>
                    <p:pic>
                      <p:nvPicPr>
                        <p:cNvPr id="0" name="图片 32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27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1835151" y="2354263"/>
            <a:ext cx="3498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轴的转动惯量为 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dvAuto="0" autoUpdateAnimBg="0" build="p"/>
      <p:bldP spid="106501" grpId="0" autoUpdateAnimBg="0" build="p"/>
      <p:bldP spid="106503" grpId="0" autoUpdateAnimBg="0" build="p"/>
      <p:bldP spid="106516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133600" y="3810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类似可得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3092721" y="1506371"/>
          <a:ext cx="5854158" cy="78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1" imgW="57607200" imgH="7620000" progId="Equation.DSMT4">
                  <p:embed/>
                </p:oleObj>
              </mc:Choice>
              <mc:Fallback>
                <p:oleObj name="Equation" r:id="rId1" imgW="57607200" imgH="7620000" progId="Equation.DSMT4">
                  <p:embed/>
                  <p:pic>
                    <p:nvPicPr>
                      <p:cNvPr id="0" name="图片 32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721" y="1506371"/>
                        <a:ext cx="5854158" cy="78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3058613" y="2772820"/>
          <a:ext cx="5947774" cy="79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9" name="Equation" r:id="rId3" imgW="57607200" imgH="7620000" progId="Equation.DSMT4">
                  <p:embed/>
                </p:oleObj>
              </mc:Choice>
              <mc:Fallback>
                <p:oleObj name="Equation" r:id="rId3" imgW="57607200" imgH="7620000" progId="Equation.DSMT4">
                  <p:embed/>
                  <p:pic>
                    <p:nvPicPr>
                      <p:cNvPr id="0" name="图片 32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613" y="2772820"/>
                        <a:ext cx="5947774" cy="798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092721" y="4210705"/>
          <a:ext cx="6534133" cy="78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Equation" r:id="rId5" imgW="64617600" imgH="7620000" progId="Equation.DSMT4">
                  <p:embed/>
                </p:oleObj>
              </mc:Choice>
              <mc:Fallback>
                <p:oleObj name="Equation" r:id="rId5" imgW="64617600" imgH="7620000" progId="Equation.DSMT4">
                  <p:embed/>
                  <p:pic>
                    <p:nvPicPr>
                      <p:cNvPr id="0" name="图片 32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721" y="4210705"/>
                        <a:ext cx="6534133" cy="781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4622800" y="160655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1" name="Equation" r:id="rId7" imgW="1390650" imgH="514350" progId="Equation.3">
                  <p:embed/>
                </p:oleObj>
              </mc:Choice>
              <mc:Fallback>
                <p:oleObj name="Equation" r:id="rId7" imgW="1390650" imgH="514350" progId="Equation.3">
                  <p:embed/>
                  <p:pic>
                    <p:nvPicPr>
                      <p:cNvPr id="0" name="图片 32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606550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4648200" y="2863850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name="Equation" r:id="rId9" imgW="1371600" imgH="514350" progId="Equation.3">
                  <p:embed/>
                </p:oleObj>
              </mc:Choice>
              <mc:Fallback>
                <p:oleObj name="Equation" r:id="rId9" imgW="1371600" imgH="514350" progId="Equation.3">
                  <p:embed/>
                  <p:pic>
                    <p:nvPicPr>
                      <p:cNvPr id="0" name="图片 32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63850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649788" y="4260850"/>
          <a:ext cx="212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Equation" r:id="rId11" imgW="2114550" imgH="514350" progId="Equation.3">
                  <p:embed/>
                </p:oleObj>
              </mc:Choice>
              <mc:Fallback>
                <p:oleObj name="Equation" r:id="rId11" imgW="2114550" imgH="514350" progId="Equation.3">
                  <p:embed/>
                  <p:pic>
                    <p:nvPicPr>
                      <p:cNvPr id="0" name="图片 32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4260850"/>
                        <a:ext cx="212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2133601" y="990601"/>
            <a:ext cx="306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轴的转动惯量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2133601" y="2209801"/>
            <a:ext cx="3047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轴的转动惯量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209800" y="3559176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对原点的转动惯量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 autoUpdateAnimBg="0" build="p"/>
      <p:bldP spid="107530" grpId="0" autoUpdateAnimBg="0" build="p"/>
      <p:bldP spid="107531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37330" y="4788935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解二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0330" y="480217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用三重积分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692332" y="590006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665332" y="641066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计算由曲面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76" y="601639"/>
            <a:ext cx="226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818776" y="617424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与  </a:t>
            </a:r>
            <a:r>
              <a:rPr lang="en-US" altLang="zh-CN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xoy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面所围成的立体的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体积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97132" y="121123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解一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866355" y="119769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二重积分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78" y="1243334"/>
            <a:ext cx="2200637" cy="4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29" y="1889896"/>
            <a:ext cx="3411765" cy="8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17934" y="2532652"/>
          <a:ext cx="856456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5" imgW="87477600" imgH="11582400" progId="Equation.DSMT4">
                  <p:embed/>
                </p:oleObj>
              </mc:Choice>
              <mc:Fallback>
                <p:oleObj name="Equation" r:id="rId5" imgW="87477600" imgH="11582400" progId="Equation.DSMT4">
                  <p:embed/>
                  <p:pic>
                    <p:nvPicPr>
                      <p:cNvPr id="0" name="图片 236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7934" y="2532652"/>
                        <a:ext cx="8564562" cy="11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11532" y="3616863"/>
          <a:ext cx="6640154" cy="106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7" imgW="62788800" imgH="10058400" progId="Equation.DSMT4">
                  <p:embed/>
                </p:oleObj>
              </mc:Choice>
              <mc:Fallback>
                <p:oleObj name="Equation" r:id="rId7" imgW="62788800" imgH="10058400" progId="Equation.DSMT4">
                  <p:embed/>
                  <p:pic>
                    <p:nvPicPr>
                      <p:cNvPr id="0" name="图片 236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1532" y="3616863"/>
                        <a:ext cx="6640154" cy="1063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531628" y="190240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由对称性得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2729" y="5442876"/>
          <a:ext cx="3461202" cy="101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quation" r:id="rId9" imgW="33223200" imgH="9753600" progId="Equation.DSMT4">
                  <p:embed/>
                </p:oleObj>
              </mc:Choice>
              <mc:Fallback>
                <p:oleObj name="Equation" r:id="rId9" imgW="33223200" imgH="9753600" progId="Equation.DSMT4">
                  <p:embed/>
                  <p:pic>
                    <p:nvPicPr>
                      <p:cNvPr id="0" name="图片 236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729" y="5442876"/>
                        <a:ext cx="3461202" cy="1016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995561" y="5308047"/>
          <a:ext cx="5186935" cy="101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Equation" r:id="rId11" imgW="51206400" imgH="10058400" progId="Equation.DSMT4">
                  <p:embed/>
                </p:oleObj>
              </mc:Choice>
              <mc:Fallback>
                <p:oleObj name="Equation" r:id="rId11" imgW="51206400" imgH="10058400" progId="Equation.DSMT4">
                  <p:embed/>
                  <p:pic>
                    <p:nvPicPr>
                      <p:cNvPr id="0" name="图片 236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95561" y="5308047"/>
                        <a:ext cx="5186935" cy="101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12" grpId="0" autoUpdateAnimBg="0"/>
      <p:bldP spid="13" grpId="0" autoUpdateAnimBg="0"/>
      <p:bldP spid="1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133600" y="457200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如果物体是平面薄片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562600" y="457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密度为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7162800" y="533400"/>
          <a:ext cx="271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4" name="Equation" r:id="rId1" imgW="2705100" imgH="400050" progId="Equation.3">
                  <p:embed/>
                </p:oleObj>
              </mc:Choice>
              <mc:Fallback>
                <p:oleObj name="Equation" r:id="rId1" imgW="2705100" imgH="400050" progId="Equation.3">
                  <p:embed/>
                  <p:pic>
                    <p:nvPicPr>
                      <p:cNvPr id="0" name="图片 44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"/>
                        <a:ext cx="271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3247497" y="1891859"/>
          <a:ext cx="3710496" cy="73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5" name="Equation" r:id="rId3" imgW="39014400" imgH="7620000" progId="Equation.DSMT4">
                  <p:embed/>
                </p:oleObj>
              </mc:Choice>
              <mc:Fallback>
                <p:oleObj name="Equation" r:id="rId3" imgW="39014400" imgH="7620000" progId="Equation.DSMT4">
                  <p:embed/>
                  <p:pic>
                    <p:nvPicPr>
                      <p:cNvPr id="0" name="图片 44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497" y="1891859"/>
                        <a:ext cx="3710496" cy="737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3314922" y="3916360"/>
          <a:ext cx="4821016" cy="75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6" name="Equation" r:id="rId5" imgW="49682400" imgH="7620000" progId="Equation.DSMT4">
                  <p:embed/>
                </p:oleObj>
              </mc:Choice>
              <mc:Fallback>
                <p:oleObj name="Equation" r:id="rId5" imgW="49682400" imgH="7620000" progId="Equation.DSMT4">
                  <p:embed/>
                  <p:pic>
                    <p:nvPicPr>
                      <p:cNvPr id="0" name="图片 44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922" y="3916360"/>
                        <a:ext cx="4821016" cy="752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828800" y="10810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则转动惯量的表达式是二重积分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5064" name="Group 8"/>
          <p:cNvGrpSpPr/>
          <p:nvPr/>
        </p:nvGrpSpPr>
        <p:grpSpPr bwMode="auto">
          <a:xfrm>
            <a:off x="8097838" y="2259014"/>
            <a:ext cx="2189162" cy="2084387"/>
            <a:chOff x="3984" y="1087"/>
            <a:chExt cx="1379" cy="1313"/>
          </a:xfrm>
        </p:grpSpPr>
        <p:sp>
          <p:nvSpPr>
            <p:cNvPr id="45069" name="Line 9"/>
            <p:cNvSpPr>
              <a:spLocks noChangeShapeType="1"/>
            </p:cNvSpPr>
            <p:nvPr/>
          </p:nvSpPr>
          <p:spPr bwMode="auto">
            <a:xfrm>
              <a:off x="3984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0"/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1" name="Object 11"/>
            <p:cNvGraphicFramePr>
              <a:graphicFrameLocks noChangeAspect="1"/>
            </p:cNvGraphicFramePr>
            <p:nvPr/>
          </p:nvGraphicFramePr>
          <p:xfrm>
            <a:off x="5184" y="2064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7" name="公式" r:id="rId7" imgW="114300" imgH="133350" progId="Equation.3">
                    <p:embed/>
                  </p:oleObj>
                </mc:Choice>
                <mc:Fallback>
                  <p:oleObj name="公式" r:id="rId7" imgW="114300" imgH="133350" progId="Equation.3">
                    <p:embed/>
                    <p:pic>
                      <p:nvPicPr>
                        <p:cNvPr id="0" name="图片 44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64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72" name="Group 12"/>
            <p:cNvGrpSpPr/>
            <p:nvPr/>
          </p:nvGrpSpPr>
          <p:grpSpPr bwMode="auto">
            <a:xfrm>
              <a:off x="4512" y="1104"/>
              <a:ext cx="832" cy="832"/>
              <a:chOff x="4592" y="992"/>
              <a:chExt cx="832" cy="832"/>
            </a:xfrm>
          </p:grpSpPr>
          <p:sp>
            <p:nvSpPr>
              <p:cNvPr id="45075" name="Freeform 13"/>
              <p:cNvSpPr/>
              <p:nvPr/>
            </p:nvSpPr>
            <p:spPr bwMode="auto">
              <a:xfrm>
                <a:off x="4592" y="992"/>
                <a:ext cx="832" cy="832"/>
              </a:xfrm>
              <a:custGeom>
                <a:avLst/>
                <a:gdLst>
                  <a:gd name="T0" fmla="*/ 16 w 832"/>
                  <a:gd name="T1" fmla="*/ 400 h 832"/>
                  <a:gd name="T2" fmla="*/ 304 w 832"/>
                  <a:gd name="T3" fmla="*/ 16 h 832"/>
                  <a:gd name="T4" fmla="*/ 784 w 832"/>
                  <a:gd name="T5" fmla="*/ 304 h 832"/>
                  <a:gd name="T6" fmla="*/ 592 w 832"/>
                  <a:gd name="T7" fmla="*/ 688 h 832"/>
                  <a:gd name="T8" fmla="*/ 208 w 832"/>
                  <a:gd name="T9" fmla="*/ 784 h 832"/>
                  <a:gd name="T10" fmla="*/ 16 w 832"/>
                  <a:gd name="T11" fmla="*/ 400 h 8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2" h="832">
                    <a:moveTo>
                      <a:pt x="16" y="400"/>
                    </a:moveTo>
                    <a:cubicBezTo>
                      <a:pt x="32" y="272"/>
                      <a:pt x="176" y="32"/>
                      <a:pt x="304" y="16"/>
                    </a:cubicBezTo>
                    <a:cubicBezTo>
                      <a:pt x="432" y="0"/>
                      <a:pt x="736" y="192"/>
                      <a:pt x="784" y="304"/>
                    </a:cubicBezTo>
                    <a:cubicBezTo>
                      <a:pt x="832" y="416"/>
                      <a:pt x="688" y="608"/>
                      <a:pt x="592" y="688"/>
                    </a:cubicBezTo>
                    <a:cubicBezTo>
                      <a:pt x="496" y="768"/>
                      <a:pt x="312" y="832"/>
                      <a:pt x="208" y="784"/>
                    </a:cubicBezTo>
                    <a:cubicBezTo>
                      <a:pt x="104" y="736"/>
                      <a:pt x="0" y="528"/>
                      <a:pt x="16" y="400"/>
                    </a:cubicBezTo>
                    <a:close/>
                  </a:path>
                </a:pathLst>
              </a:cu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6" name="Object 14"/>
              <p:cNvGraphicFramePr>
                <a:graphicFrameLocks noChangeAspect="1"/>
              </p:cNvGraphicFramePr>
              <p:nvPr/>
            </p:nvGraphicFramePr>
            <p:xfrm>
              <a:off x="4821" y="1327"/>
              <a:ext cx="233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368" name="公式" r:id="rId9" imgW="152400" imgH="152400" progId="Equation.3">
                      <p:embed/>
                    </p:oleObj>
                  </mc:Choice>
                  <mc:Fallback>
                    <p:oleObj name="公式" r:id="rId9" imgW="152400" imgH="152400" progId="Equation.3">
                      <p:embed/>
                      <p:pic>
                        <p:nvPicPr>
                          <p:cNvPr id="0" name="图片 443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1" y="1327"/>
                            <a:ext cx="233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073" name="Object 15"/>
            <p:cNvGraphicFramePr>
              <a:graphicFrameLocks noChangeAspect="1"/>
            </p:cNvGraphicFramePr>
            <p:nvPr/>
          </p:nvGraphicFramePr>
          <p:xfrm>
            <a:off x="4166" y="1087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69" name="公式" r:id="rId11" imgW="133350" imgH="152400" progId="Equation.3">
                    <p:embed/>
                  </p:oleObj>
                </mc:Choice>
                <mc:Fallback>
                  <p:oleObj name="公式" r:id="rId11" imgW="133350" imgH="152400" progId="Equation.3">
                    <p:embed/>
                    <p:pic>
                      <p:nvPicPr>
                        <p:cNvPr id="0" name="图片 44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087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6"/>
            <p:cNvGraphicFramePr>
              <a:graphicFrameLocks noChangeAspect="1"/>
            </p:cNvGraphicFramePr>
            <p:nvPr/>
          </p:nvGraphicFramePr>
          <p:xfrm>
            <a:off x="4224" y="2016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70" name="公式" r:id="rId13" imgW="114300" imgH="133350" progId="Equation.3">
                    <p:embed/>
                  </p:oleObj>
                </mc:Choice>
                <mc:Fallback>
                  <p:oleObj name="公式" r:id="rId13" imgW="114300" imgH="133350" progId="Equation.3">
                    <p:embed/>
                    <p:pic>
                      <p:nvPicPr>
                        <p:cNvPr id="0" name="图片 44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4545013" y="1905000"/>
          <a:ext cx="40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1" name="Equation" r:id="rId15" imgW="400050" imgH="514350" progId="Equation.3">
                  <p:embed/>
                </p:oleObj>
              </mc:Choice>
              <mc:Fallback>
                <p:oleObj name="Equation" r:id="rId15" imgW="400050" imgH="514350" progId="Equation.3">
                  <p:embed/>
                  <p:pic>
                    <p:nvPicPr>
                      <p:cNvPr id="0" name="图片 44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905000"/>
                        <a:ext cx="40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4572000" y="28575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" name="Equation" r:id="rId17" imgW="371475" imgH="438150" progId="Equation.3">
                  <p:embed/>
                </p:oleObj>
              </mc:Choice>
              <mc:Fallback>
                <p:oleObj name="Equation" r:id="rId17" imgW="371475" imgH="438150" progId="Equation.3">
                  <p:embed/>
                  <p:pic>
                    <p:nvPicPr>
                      <p:cNvPr id="0" name="图片 44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575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19"/>
          <p:cNvGraphicFramePr>
            <a:graphicFrameLocks noChangeAspect="1"/>
          </p:cNvGraphicFramePr>
          <p:nvPr/>
        </p:nvGraphicFramePr>
        <p:xfrm>
          <a:off x="4657725" y="3962400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3" name="Equation" r:id="rId19" imgW="1400175" imgH="514350" progId="Equation.3">
                  <p:embed/>
                </p:oleObj>
              </mc:Choice>
              <mc:Fallback>
                <p:oleObj name="Equation" r:id="rId19" imgW="1400175" imgH="514350" progId="Equation.3">
                  <p:embed/>
                  <p:pic>
                    <p:nvPicPr>
                      <p:cNvPr id="0" name="图片 44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962400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8" name="Object 20"/>
          <p:cNvGraphicFramePr>
            <a:graphicFrameLocks noChangeAspect="1"/>
          </p:cNvGraphicFramePr>
          <p:nvPr/>
        </p:nvGraphicFramePr>
        <p:xfrm>
          <a:off x="3280568" y="2855556"/>
          <a:ext cx="3719514" cy="73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4" name="Equation" r:id="rId21" imgW="39014400" imgH="7620000" progId="Equation.DSMT4">
                  <p:embed/>
                </p:oleObj>
              </mc:Choice>
              <mc:Fallback>
                <p:oleObj name="Equation" r:id="rId21" imgW="39014400" imgH="7620000" progId="Equation.DSMT4">
                  <p:embed/>
                  <p:pic>
                    <p:nvPicPr>
                      <p:cNvPr id="0" name="图片 44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568" y="2855556"/>
                        <a:ext cx="3719514" cy="738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2844798" y="3515233"/>
          <a:ext cx="3490687" cy="77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8" name="Equation" r:id="rId1" imgW="37185600" imgH="8229600" progId="Equation.DSMT4">
                  <p:embed/>
                </p:oleObj>
              </mc:Choice>
              <mc:Fallback>
                <p:oleObj name="Equation" r:id="rId1" imgW="37185600" imgH="8229600" progId="Equation.DSMT4">
                  <p:embed/>
                  <p:pic>
                    <p:nvPicPr>
                      <p:cNvPr id="0" name="图片 45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798" y="3515233"/>
                        <a:ext cx="3490687" cy="774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31987" y="312881"/>
            <a:ext cx="7275513" cy="655638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12.</a:t>
            </a:r>
            <a:r>
              <a:rPr lang="zh-CN" altLang="en-US" sz="2800" b="1" dirty="0">
                <a:ea typeface="楷体_GB2312" pitchFamily="49" charset="-122"/>
              </a:rPr>
              <a:t>求半径为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的均匀半圆薄片对其直径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133600" y="15382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建立坐标系如图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5516153" y="1270422"/>
          <a:ext cx="2666976" cy="115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9" name="Equation" r:id="rId3" imgW="26822400" imgH="11582400" progId="Equation.DSMT4">
                  <p:embed/>
                </p:oleObj>
              </mc:Choice>
              <mc:Fallback>
                <p:oleObj name="Equation" r:id="rId3" imgW="26822400" imgH="11582400" progId="Equation.DSMT4">
                  <p:embed/>
                  <p:pic>
                    <p:nvPicPr>
                      <p:cNvPr id="0" name="图片 45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153" y="1270422"/>
                        <a:ext cx="2666976" cy="1154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2133600" y="2602125"/>
          <a:ext cx="3273760" cy="735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0" name="Equation" r:id="rId5" imgW="34137600" imgH="7620000" progId="Equation.DSMT4">
                  <p:embed/>
                </p:oleObj>
              </mc:Choice>
              <mc:Fallback>
                <p:oleObj name="Equation" r:id="rId5" imgW="34137600" imgH="7620000" progId="Equation.DSMT4">
                  <p:embed/>
                  <p:pic>
                    <p:nvPicPr>
                      <p:cNvPr id="0" name="图片 45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02125"/>
                        <a:ext cx="3273760" cy="735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5466454" y="2580375"/>
          <a:ext cx="3457575" cy="77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1" name="Equation" r:id="rId7" imgW="34442400" imgH="7620000" progId="Equation.DSMT4">
                  <p:embed/>
                </p:oleObj>
              </mc:Choice>
              <mc:Fallback>
                <p:oleObj name="Equation" r:id="rId7" imgW="34442400" imgH="7620000" progId="Equation.DSMT4">
                  <p:embed/>
                  <p:pic>
                    <p:nvPicPr>
                      <p:cNvPr id="0" name="图片 45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454" y="2580375"/>
                        <a:ext cx="3457575" cy="770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6327450" y="3395080"/>
          <a:ext cx="1427584" cy="95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2" name="Equation" r:id="rId9" imgW="14630400" imgH="9753600" progId="Equation.DSMT4">
                  <p:embed/>
                </p:oleObj>
              </mc:Choice>
              <mc:Fallback>
                <p:oleObj name="Equation" r:id="rId9" imgW="14630400" imgH="9753600" progId="Equation.DSMT4">
                  <p:embed/>
                  <p:pic>
                    <p:nvPicPr>
                      <p:cNvPr id="0" name="图片 45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450" y="3395080"/>
                        <a:ext cx="1427584" cy="956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2861193" y="5257800"/>
          <a:ext cx="1558407" cy="9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3" name="Equation" r:id="rId11" imgW="15544800" imgH="9753600" progId="Equation.DSMT4">
                  <p:embed/>
                </p:oleObj>
              </mc:Choice>
              <mc:Fallback>
                <p:oleObj name="Equation" r:id="rId11" imgW="15544800" imgH="9753600" progId="Equation.DSMT4">
                  <p:embed/>
                  <p:pic>
                    <p:nvPicPr>
                      <p:cNvPr id="0" name="图片 45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193" y="5257800"/>
                        <a:ext cx="1558407" cy="97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2895600" y="447516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半圆薄片的质量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5575300" y="4343400"/>
          <a:ext cx="190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4" name="Equation" r:id="rId13" imgW="1895475" imgH="838200" progId="Equation.3">
                  <p:embed/>
                </p:oleObj>
              </mc:Choice>
              <mc:Fallback>
                <p:oleObj name="Equation" r:id="rId13" imgW="1895475" imgH="838200" progId="Equation.3">
                  <p:embed/>
                  <p:pic>
                    <p:nvPicPr>
                      <p:cNvPr id="0" name="图片 45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343400"/>
                        <a:ext cx="190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2895600" y="42672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5965" name="Object 13"/>
          <p:cNvGraphicFramePr>
            <a:graphicFrameLocks noChangeAspect="1"/>
          </p:cNvGraphicFramePr>
          <p:nvPr/>
        </p:nvGraphicFramePr>
        <p:xfrm>
          <a:off x="7698992" y="3462771"/>
          <a:ext cx="1066915" cy="88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5" name="Equation" r:id="rId15" imgW="11887200" imgH="9753600" progId="Equation.DSMT4">
                  <p:embed/>
                </p:oleObj>
              </mc:Choice>
              <mc:Fallback>
                <p:oleObj name="Equation" r:id="rId15" imgW="11887200" imgH="9753600" progId="Equation.DSMT4">
                  <p:embed/>
                  <p:pic>
                    <p:nvPicPr>
                      <p:cNvPr id="0" name="图片 45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992" y="3462771"/>
                        <a:ext cx="1066915" cy="880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905000" y="928688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的转动惯量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5967" name="Group 15"/>
          <p:cNvGrpSpPr/>
          <p:nvPr/>
        </p:nvGrpSpPr>
        <p:grpSpPr bwMode="auto">
          <a:xfrm>
            <a:off x="8115300" y="685800"/>
            <a:ext cx="2247900" cy="1562100"/>
            <a:chOff x="4152" y="432"/>
            <a:chExt cx="1416" cy="984"/>
          </a:xfrm>
        </p:grpSpPr>
        <p:graphicFrame>
          <p:nvGraphicFramePr>
            <p:cNvPr id="46096" name="Object 16"/>
            <p:cNvGraphicFramePr>
              <a:graphicFrameLocks noChangeAspect="1"/>
            </p:cNvGraphicFramePr>
            <p:nvPr/>
          </p:nvGraphicFramePr>
          <p:xfrm>
            <a:off x="4684" y="121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6" name="Equation" r:id="rId17" imgW="295275" imgH="304800" progId="Equation.3">
                    <p:embed/>
                  </p:oleObj>
                </mc:Choice>
                <mc:Fallback>
                  <p:oleObj name="Equation" r:id="rId17" imgW="295275" imgH="304800" progId="Equation.3">
                    <p:embed/>
                    <p:pic>
                      <p:nvPicPr>
                        <p:cNvPr id="0" name="图片 45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21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97" name="Group 17"/>
            <p:cNvGrpSpPr/>
            <p:nvPr/>
          </p:nvGrpSpPr>
          <p:grpSpPr bwMode="auto">
            <a:xfrm>
              <a:off x="4152" y="432"/>
              <a:ext cx="1416" cy="968"/>
              <a:chOff x="4152" y="432"/>
              <a:chExt cx="1416" cy="968"/>
            </a:xfrm>
          </p:grpSpPr>
          <p:sp>
            <p:nvSpPr>
              <p:cNvPr id="46098" name="Arc 18"/>
              <p:cNvSpPr/>
              <p:nvPr/>
            </p:nvSpPr>
            <p:spPr bwMode="auto">
              <a:xfrm>
                <a:off x="4320" y="720"/>
                <a:ext cx="952" cy="476"/>
              </a:xfrm>
              <a:custGeom>
                <a:avLst/>
                <a:gdLst>
                  <a:gd name="T0" fmla="*/ 0 w 43192"/>
                  <a:gd name="T1" fmla="*/ 463 h 21600"/>
                  <a:gd name="T2" fmla="*/ 952 w 43192"/>
                  <a:gd name="T3" fmla="*/ 476 h 21600"/>
                  <a:gd name="T4" fmla="*/ 476 w 43192"/>
                  <a:gd name="T5" fmla="*/ 47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2" h="21600" fill="none" extrusionOk="0">
                    <a:moveTo>
                      <a:pt x="-1" y="21015"/>
                    </a:moveTo>
                    <a:cubicBezTo>
                      <a:pt x="316" y="9318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5"/>
                    </a:moveTo>
                    <a:cubicBezTo>
                      <a:pt x="316" y="9318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-1" y="2101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099" name="Object 19"/>
              <p:cNvGraphicFramePr>
                <a:graphicFrameLocks noChangeAspect="1"/>
              </p:cNvGraphicFramePr>
              <p:nvPr/>
            </p:nvGraphicFramePr>
            <p:xfrm>
              <a:off x="5424" y="12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7" name="Equation" r:id="rId19" imgW="219075" imgH="228600" progId="Equation.3">
                      <p:embed/>
                    </p:oleObj>
                  </mc:Choice>
                  <mc:Fallback>
                    <p:oleObj name="Equation" r:id="rId19" imgW="219075" imgH="228600" progId="Equation.3">
                      <p:embed/>
                      <p:pic>
                        <p:nvPicPr>
                          <p:cNvPr id="0" name="图片 454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2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0" name="Object 20"/>
              <p:cNvGraphicFramePr>
                <a:graphicFrameLocks noChangeAspect="1"/>
              </p:cNvGraphicFramePr>
              <p:nvPr/>
            </p:nvGraphicFramePr>
            <p:xfrm>
              <a:off x="4840" y="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8" name="Equation" r:id="rId21" imgW="228600" imgH="304800" progId="Equation.3">
                      <p:embed/>
                    </p:oleObj>
                  </mc:Choice>
                  <mc:Fallback>
                    <p:oleObj name="Equation" r:id="rId21" imgW="228600" imgH="304800" progId="Equation.3">
                      <p:embed/>
                      <p:pic>
                        <p:nvPicPr>
                          <p:cNvPr id="0" name="图片 454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01" name="Line 21"/>
              <p:cNvSpPr>
                <a:spLocks noChangeShapeType="1"/>
              </p:cNvSpPr>
              <p:nvPr/>
            </p:nvSpPr>
            <p:spPr bwMode="auto">
              <a:xfrm>
                <a:off x="4176" y="1200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Line 22"/>
              <p:cNvSpPr>
                <a:spLocks noChangeShapeType="1"/>
              </p:cNvSpPr>
              <p:nvPr/>
            </p:nvSpPr>
            <p:spPr bwMode="auto">
              <a:xfrm flipV="1">
                <a:off x="4800" y="43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103" name="Object 23"/>
              <p:cNvGraphicFramePr>
                <a:graphicFrameLocks noChangeAspect="1"/>
              </p:cNvGraphicFramePr>
              <p:nvPr/>
            </p:nvGraphicFramePr>
            <p:xfrm>
              <a:off x="4840" y="912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9" name="Equation" r:id="rId23" imgW="304800" imgH="295275" progId="Equation.3">
                      <p:embed/>
                    </p:oleObj>
                  </mc:Choice>
                  <mc:Fallback>
                    <p:oleObj name="Equation" r:id="rId23" imgW="304800" imgH="295275" progId="Equation.3">
                      <p:embed/>
                      <p:pic>
                        <p:nvPicPr>
                          <p:cNvPr id="0" name="图片 454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912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4" name="Object 24"/>
              <p:cNvGraphicFramePr>
                <a:graphicFrameLocks noChangeAspect="1"/>
              </p:cNvGraphicFramePr>
              <p:nvPr/>
            </p:nvGraphicFramePr>
            <p:xfrm>
              <a:off x="4152" y="1248"/>
              <a:ext cx="31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90" name="Equation" r:id="rId25" imgW="485775" imgH="228600" progId="Equation.3">
                      <p:embed/>
                    </p:oleObj>
                  </mc:Choice>
                  <mc:Fallback>
                    <p:oleObj name="Equation" r:id="rId25" imgW="485775" imgH="228600" progId="Equation.3">
                      <p:embed/>
                      <p:pic>
                        <p:nvPicPr>
                          <p:cNvPr id="0" name="图片 454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2" y="1248"/>
                            <a:ext cx="31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5" name="Object 25"/>
              <p:cNvGraphicFramePr>
                <a:graphicFrameLocks noChangeAspect="1"/>
              </p:cNvGraphicFramePr>
              <p:nvPr/>
            </p:nvGraphicFramePr>
            <p:xfrm>
              <a:off x="5184" y="12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91" name="Equation" r:id="rId27" imgW="219075" imgH="228600" progId="Equation.3">
                      <p:embed/>
                    </p:oleObj>
                  </mc:Choice>
                  <mc:Fallback>
                    <p:oleObj name="Equation" r:id="rId27" imgW="219075" imgH="228600" progId="Equation.3">
                      <p:embed/>
                      <p:pic>
                        <p:nvPicPr>
                          <p:cNvPr id="0" name="图片 454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2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 build="p"/>
      <p:bldP spid="125962" grpId="0" autoUpdateAnimBg="0"/>
      <p:bldP spid="1259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C69753-C9F9-4DBF-9B6D-DDE55D371F7E}" type="slidenum">
              <a:rPr lang="en-US" altLang="zh-CN" sz="1400">
                <a:solidFill>
                  <a:schemeClr val="tx1"/>
                </a:solidFill>
              </a:rPr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832514" name="Object 2"/>
          <p:cNvGraphicFramePr>
            <a:graphicFrameLocks noChangeAspect="1"/>
          </p:cNvGraphicFramePr>
          <p:nvPr/>
        </p:nvGraphicFramePr>
        <p:xfrm>
          <a:off x="2463800" y="3216275"/>
          <a:ext cx="61674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4" name="Equation" r:id="rId1" imgW="146913600" imgH="19202400" progId="Equation.DSMT4">
                  <p:embed/>
                </p:oleObj>
              </mc:Choice>
              <mc:Fallback>
                <p:oleObj name="Equation" r:id="rId1" imgW="146913600" imgH="19202400" progId="Equation.DSMT4">
                  <p:embed/>
                  <p:pic>
                    <p:nvPicPr>
                      <p:cNvPr id="0" name="图片 46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216275"/>
                        <a:ext cx="61674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15" name="Text Box 3"/>
          <p:cNvSpPr txBox="1">
            <a:spLocks noChangeArrowheads="1"/>
          </p:cNvSpPr>
          <p:nvPr/>
        </p:nvSpPr>
        <p:spPr bwMode="auto">
          <a:xfrm>
            <a:off x="1860255" y="988587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取球心为原点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en-US" altLang="zh-CN" b="1" i="1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z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轴为 </a:t>
            </a:r>
            <a:r>
              <a:rPr lang="en-US" altLang="zh-CN" b="1" i="1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b="1" i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轴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32516" name="Object 4"/>
          <p:cNvGraphicFramePr>
            <a:graphicFrameLocks noChangeAspect="1"/>
          </p:cNvGraphicFramePr>
          <p:nvPr/>
        </p:nvGraphicFramePr>
        <p:xfrm>
          <a:off x="3463199" y="1588294"/>
          <a:ext cx="3388879" cy="57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5" name="Equation" r:id="rId3" imgW="32308800" imgH="5486400" progId="Equation.DSMT4">
                  <p:embed/>
                </p:oleObj>
              </mc:Choice>
              <mc:Fallback>
                <p:oleObj name="Equation" r:id="rId3" imgW="32308800" imgH="5486400" progId="Equation.DSMT4">
                  <p:embed/>
                  <p:pic>
                    <p:nvPicPr>
                      <p:cNvPr id="0" name="图片 46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199" y="1588294"/>
                        <a:ext cx="3388879" cy="57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6724650" y="159847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32518" name="Object 6"/>
          <p:cNvGraphicFramePr>
            <a:graphicFrameLocks noChangeAspect="1"/>
          </p:cNvGraphicFramePr>
          <p:nvPr/>
        </p:nvGraphicFramePr>
        <p:xfrm>
          <a:off x="2242501" y="2364938"/>
          <a:ext cx="754698" cy="56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6" name="Equation" r:id="rId5" imgW="7315200" imgH="5486400" progId="Equation.DSMT4">
                  <p:embed/>
                </p:oleObj>
              </mc:Choice>
              <mc:Fallback>
                <p:oleObj name="Equation" r:id="rId5" imgW="7315200" imgH="5486400" progId="Equation.DSMT4">
                  <p:embed/>
                  <p:pic>
                    <p:nvPicPr>
                      <p:cNvPr id="0" name="图片 46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501" y="2364938"/>
                        <a:ext cx="754698" cy="566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9" name="Object 7"/>
          <p:cNvGraphicFramePr>
            <a:graphicFrameLocks noChangeAspect="1"/>
          </p:cNvGraphicFramePr>
          <p:nvPr/>
        </p:nvGraphicFramePr>
        <p:xfrm>
          <a:off x="3073803" y="2284413"/>
          <a:ext cx="349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7" name="Equation" r:id="rId7" imgW="83820000" imgH="19202400" progId="Equation.DSMT4">
                  <p:embed/>
                </p:oleObj>
              </mc:Choice>
              <mc:Fallback>
                <p:oleObj name="Equation" r:id="rId7" imgW="83820000" imgH="19202400" progId="Equation.DSMT4">
                  <p:embed/>
                  <p:pic>
                    <p:nvPicPr>
                      <p:cNvPr id="0" name="图片 46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803" y="2284413"/>
                        <a:ext cx="3492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0" name="Object 8"/>
          <p:cNvGraphicFramePr>
            <a:graphicFrameLocks noChangeAspect="1"/>
          </p:cNvGraphicFramePr>
          <p:nvPr/>
        </p:nvGraphicFramePr>
        <p:xfrm>
          <a:off x="2495550" y="5322888"/>
          <a:ext cx="14176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8" name="Equation" r:id="rId9" imgW="638175" imgH="409575" progId="Equation.DSMT4">
                  <p:embed/>
                </p:oleObj>
              </mc:Choice>
              <mc:Fallback>
                <p:oleObj name="Equation" r:id="rId9" imgW="638175" imgH="409575" progId="Equation.DSMT4">
                  <p:embed/>
                  <p:pic>
                    <p:nvPicPr>
                      <p:cNvPr id="0" name="图片 46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322888"/>
                        <a:ext cx="14176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9"/>
          <p:cNvGraphicFramePr>
            <a:graphicFrameLocks noChangeAspect="1"/>
          </p:cNvGraphicFramePr>
          <p:nvPr/>
        </p:nvGraphicFramePr>
        <p:xfrm>
          <a:off x="5317425" y="5372486"/>
          <a:ext cx="1161751" cy="7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9" name="Equation" r:id="rId11" imgW="1285875" imgH="838200" progId="Equation.DSMT4">
                  <p:embed/>
                </p:oleObj>
              </mc:Choice>
              <mc:Fallback>
                <p:oleObj name="Equation" r:id="rId11" imgW="1285875" imgH="838200" progId="Equation.DSMT4">
                  <p:embed/>
                  <p:pic>
                    <p:nvPicPr>
                      <p:cNvPr id="0" name="图片 46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25" y="5372486"/>
                        <a:ext cx="1161751" cy="75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2" name="Object 10"/>
          <p:cNvGraphicFramePr>
            <a:graphicFrameLocks noChangeAspect="1"/>
          </p:cNvGraphicFramePr>
          <p:nvPr/>
        </p:nvGraphicFramePr>
        <p:xfrm>
          <a:off x="7150100" y="3879850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0" name="Equation" r:id="rId13" imgW="2552700" imgH="457200" progId="Equation.DSMT4">
                  <p:embed/>
                </p:oleObj>
              </mc:Choice>
              <mc:Fallback>
                <p:oleObj name="Equation" r:id="rId13" imgW="2552700" imgH="457200" progId="Equation.DSMT4">
                  <p:embed/>
                  <p:pic>
                    <p:nvPicPr>
                      <p:cNvPr id="0" name="图片 46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879850"/>
                        <a:ext cx="255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8791576" y="1549401"/>
            <a:ext cx="1235075" cy="1820863"/>
            <a:chOff x="4416" y="1366"/>
            <a:chExt cx="864" cy="1274"/>
          </a:xfrm>
        </p:grpSpPr>
        <p:grpSp>
          <p:nvGrpSpPr>
            <p:cNvPr id="33826" name="Group 12"/>
            <p:cNvGrpSpPr/>
            <p:nvPr/>
          </p:nvGrpSpPr>
          <p:grpSpPr bwMode="auto">
            <a:xfrm>
              <a:off x="4416" y="1440"/>
              <a:ext cx="864" cy="1200"/>
              <a:chOff x="4416" y="1440"/>
              <a:chExt cx="864" cy="1200"/>
            </a:xfrm>
          </p:grpSpPr>
          <p:grpSp>
            <p:nvGrpSpPr>
              <p:cNvPr id="33828" name="Group 13"/>
              <p:cNvGrpSpPr/>
              <p:nvPr/>
            </p:nvGrpSpPr>
            <p:grpSpPr bwMode="auto">
              <a:xfrm>
                <a:off x="4416" y="1440"/>
                <a:ext cx="864" cy="1200"/>
                <a:chOff x="4416" y="1440"/>
                <a:chExt cx="864" cy="1200"/>
              </a:xfrm>
            </p:grpSpPr>
            <p:sp>
              <p:nvSpPr>
                <p:cNvPr id="33829" name="Oval 14"/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33"/>
                    </a:gs>
                    <a:gs pos="100000">
                      <a:srgbClr val="47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83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848" y="1440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3809" name="Object 16"/>
              <p:cNvGraphicFramePr>
                <a:graphicFrameLocks noChangeAspect="1"/>
              </p:cNvGraphicFramePr>
              <p:nvPr/>
            </p:nvGraphicFramePr>
            <p:xfrm>
              <a:off x="4704" y="1911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81" name="公式" r:id="rId15" imgW="123825" imgH="142875" progId="Equation.3">
                      <p:embed/>
                    </p:oleObj>
                  </mc:Choice>
                  <mc:Fallback>
                    <p:oleObj name="公式" r:id="rId15" imgW="123825" imgH="142875" progId="Equation.3">
                      <p:embed/>
                      <p:pic>
                        <p:nvPicPr>
                          <p:cNvPr id="0" name="图片 465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911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27" name="Line 17"/>
            <p:cNvSpPr>
              <a:spLocks noChangeShapeType="1"/>
            </p:cNvSpPr>
            <p:nvPr/>
          </p:nvSpPr>
          <p:spPr bwMode="auto">
            <a:xfrm>
              <a:off x="4848" y="1584"/>
              <a:ext cx="0" cy="86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8" name="Object 18"/>
            <p:cNvGraphicFramePr>
              <a:graphicFrameLocks noChangeAspect="1"/>
            </p:cNvGraphicFramePr>
            <p:nvPr/>
          </p:nvGraphicFramePr>
          <p:xfrm>
            <a:off x="4674" y="1366"/>
            <a:ext cx="12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2" name="公式" r:id="rId17" imgW="85725" imgH="180975" progId="Equation.3">
                    <p:embed/>
                  </p:oleObj>
                </mc:Choice>
                <mc:Fallback>
                  <p:oleObj name="公式" r:id="rId17" imgW="85725" imgH="180975" progId="Equation.3">
                    <p:embed/>
                    <p:pic>
                      <p:nvPicPr>
                        <p:cNvPr id="0" name="图片 465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66"/>
                          <a:ext cx="12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/>
          <p:nvPr/>
        </p:nvGrpSpPr>
        <p:grpSpPr bwMode="auto">
          <a:xfrm>
            <a:off x="8585200" y="1371600"/>
            <a:ext cx="1854200" cy="1804988"/>
            <a:chOff x="4448" y="864"/>
            <a:chExt cx="1168" cy="1137"/>
          </a:xfrm>
        </p:grpSpPr>
        <p:sp>
          <p:nvSpPr>
            <p:cNvPr id="33820" name="Line 20"/>
            <p:cNvSpPr>
              <a:spLocks noChangeShapeType="1"/>
            </p:cNvSpPr>
            <p:nvPr/>
          </p:nvSpPr>
          <p:spPr bwMode="auto">
            <a:xfrm flipV="1">
              <a:off x="4967" y="883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5" name="Object 21"/>
            <p:cNvGraphicFramePr>
              <a:graphicFrameLocks noChangeAspect="1"/>
            </p:cNvGraphicFramePr>
            <p:nvPr/>
          </p:nvGraphicFramePr>
          <p:xfrm>
            <a:off x="5021" y="864"/>
            <a:ext cx="16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3" name="公式" r:id="rId19" imgW="123825" imgH="123825" progId="Equation.3">
                    <p:embed/>
                  </p:oleObj>
                </mc:Choice>
                <mc:Fallback>
                  <p:oleObj name="公式" r:id="rId19" imgW="123825" imgH="123825" progId="Equation.3">
                    <p:embed/>
                    <p:pic>
                      <p:nvPicPr>
                        <p:cNvPr id="0" name="图片 465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864"/>
                          <a:ext cx="16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21" name="Group 22"/>
            <p:cNvGrpSpPr/>
            <p:nvPr/>
          </p:nvGrpSpPr>
          <p:grpSpPr bwMode="auto">
            <a:xfrm>
              <a:off x="4448" y="1561"/>
              <a:ext cx="1168" cy="440"/>
              <a:chOff x="4448" y="1561"/>
              <a:chExt cx="1168" cy="440"/>
            </a:xfrm>
          </p:grpSpPr>
          <p:sp>
            <p:nvSpPr>
              <p:cNvPr id="33822" name="Line 23"/>
              <p:cNvSpPr>
                <a:spLocks noChangeShapeType="1"/>
              </p:cNvSpPr>
              <p:nvPr/>
            </p:nvSpPr>
            <p:spPr bwMode="auto">
              <a:xfrm>
                <a:off x="4967" y="1561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Line 24"/>
              <p:cNvSpPr>
                <a:spLocks noChangeShapeType="1"/>
              </p:cNvSpPr>
              <p:nvPr/>
            </p:nvSpPr>
            <p:spPr bwMode="auto">
              <a:xfrm>
                <a:off x="5356" y="1561"/>
                <a:ext cx="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Line 25"/>
              <p:cNvSpPr>
                <a:spLocks noChangeShapeType="1"/>
              </p:cNvSpPr>
              <p:nvPr/>
            </p:nvSpPr>
            <p:spPr bwMode="auto">
              <a:xfrm rot="180000" flipH="1">
                <a:off x="4664" y="1561"/>
                <a:ext cx="303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5" name="Line 26"/>
              <p:cNvSpPr>
                <a:spLocks noChangeShapeType="1"/>
              </p:cNvSpPr>
              <p:nvPr/>
            </p:nvSpPr>
            <p:spPr bwMode="auto">
              <a:xfrm rot="300000" flipH="1">
                <a:off x="4448" y="1708"/>
                <a:ext cx="216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06" name="Object 27"/>
              <p:cNvGraphicFramePr>
                <a:graphicFrameLocks noChangeAspect="1"/>
              </p:cNvGraphicFramePr>
              <p:nvPr/>
            </p:nvGraphicFramePr>
            <p:xfrm>
              <a:off x="4491" y="1820"/>
              <a:ext cx="163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84" name="公式" r:id="rId21" imgW="123825" imgH="142875" progId="Equation.3">
                      <p:embed/>
                    </p:oleObj>
                  </mc:Choice>
                  <mc:Fallback>
                    <p:oleObj name="公式" r:id="rId21" imgW="123825" imgH="142875" progId="Equation.3">
                      <p:embed/>
                      <p:pic>
                        <p:nvPicPr>
                          <p:cNvPr id="0" name="图片 465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1" y="1820"/>
                            <a:ext cx="163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7" name="Object 28"/>
              <p:cNvGraphicFramePr>
                <a:graphicFrameLocks noChangeAspect="1"/>
              </p:cNvGraphicFramePr>
              <p:nvPr/>
            </p:nvGraphicFramePr>
            <p:xfrm>
              <a:off x="5434" y="1581"/>
              <a:ext cx="182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85" name="公式" r:id="rId23" imgW="142875" imgH="161925" progId="Equation.3">
                      <p:embed/>
                    </p:oleObj>
                  </mc:Choice>
                  <mc:Fallback>
                    <p:oleObj name="公式" r:id="rId23" imgW="142875" imgH="161925" progId="Equation.3">
                      <p:embed/>
                      <p:pic>
                        <p:nvPicPr>
                          <p:cNvPr id="0" name="图片 465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4" y="1581"/>
                            <a:ext cx="182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32541" name="Object 29"/>
          <p:cNvGraphicFramePr>
            <a:graphicFrameLocks noChangeAspect="1"/>
          </p:cNvGraphicFramePr>
          <p:nvPr/>
        </p:nvGraphicFramePr>
        <p:xfrm>
          <a:off x="4079875" y="5372486"/>
          <a:ext cx="958204" cy="83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6" name="Equation" r:id="rId25" imgW="962025" imgH="838200" progId="Equation.DSMT4">
                  <p:embed/>
                </p:oleObj>
              </mc:Choice>
              <mc:Fallback>
                <p:oleObj name="Equation" r:id="rId25" imgW="962025" imgH="838200" progId="Equation.DSMT4">
                  <p:embed/>
                  <p:pic>
                    <p:nvPicPr>
                      <p:cNvPr id="0" name="图片 46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372486"/>
                        <a:ext cx="958204" cy="830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42" name="Object 30"/>
          <p:cNvGraphicFramePr>
            <a:graphicFrameLocks noChangeAspect="1"/>
          </p:cNvGraphicFramePr>
          <p:nvPr/>
        </p:nvGraphicFramePr>
        <p:xfrm>
          <a:off x="2460329" y="4251926"/>
          <a:ext cx="1619546" cy="78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7" name="Equation" r:id="rId27" imgW="1514475" imgH="733425" progId="Equation.DSMT4">
                  <p:embed/>
                </p:oleObj>
              </mc:Choice>
              <mc:Fallback>
                <p:oleObj name="Equation" r:id="rId27" imgW="1514475" imgH="733425" progId="Equation.DSMT4">
                  <p:embed/>
                  <p:pic>
                    <p:nvPicPr>
                      <p:cNvPr id="0" name="图片 46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329" y="4251926"/>
                        <a:ext cx="1619546" cy="788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5" name="Line 33"/>
          <p:cNvSpPr>
            <a:spLocks noChangeShapeType="1"/>
          </p:cNvSpPr>
          <p:nvPr/>
        </p:nvSpPr>
        <p:spPr bwMode="auto">
          <a:xfrm flipV="1">
            <a:off x="3886200" y="3750997"/>
            <a:ext cx="4369526" cy="820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2546" name="Object 34"/>
          <p:cNvGraphicFramePr>
            <a:graphicFrameLocks noChangeAspect="1"/>
          </p:cNvGraphicFramePr>
          <p:nvPr/>
        </p:nvGraphicFramePr>
        <p:xfrm>
          <a:off x="4367213" y="4292600"/>
          <a:ext cx="17764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8" name="Equation" r:id="rId29" imgW="1781175" imgH="733425" progId="Equation.DSMT4">
                  <p:embed/>
                </p:oleObj>
              </mc:Choice>
              <mc:Fallback>
                <p:oleObj name="Equation" r:id="rId29" imgW="1781175" imgH="733425" progId="Equation.DSMT4">
                  <p:embed/>
                  <p:pic>
                    <p:nvPicPr>
                      <p:cNvPr id="0" name="图片 46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292600"/>
                        <a:ext cx="17764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47" name="Object 35"/>
          <p:cNvGraphicFramePr>
            <a:graphicFrameLocks noChangeAspect="1"/>
          </p:cNvGraphicFramePr>
          <p:nvPr/>
        </p:nvGraphicFramePr>
        <p:xfrm>
          <a:off x="6240463" y="4365625"/>
          <a:ext cx="132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9" name="Equation" r:id="rId31" imgW="1323975" imgH="733425" progId="Equation.DSMT4">
                  <p:embed/>
                </p:oleObj>
              </mc:Choice>
              <mc:Fallback>
                <p:oleObj name="Equation" r:id="rId31" imgW="1323975" imgH="733425" progId="Equation.DSMT4">
                  <p:embed/>
                  <p:pic>
                    <p:nvPicPr>
                      <p:cNvPr id="0" name="图片 46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365625"/>
                        <a:ext cx="1320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1915319" y="359012"/>
            <a:ext cx="872497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13.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求均匀球体对于过球心的一条轴</a:t>
            </a:r>
            <a:r>
              <a:rPr lang="zh-CN" altLang="en-US" b="1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的转动惯量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6900863" y="989541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设球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32550" name="Text Box 38"/>
          <p:cNvSpPr txBox="1">
            <a:spLocks noChangeArrowheads="1"/>
          </p:cNvSpPr>
          <p:nvPr/>
        </p:nvSpPr>
        <p:spPr bwMode="auto">
          <a:xfrm>
            <a:off x="1828800" y="156210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所占域为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32552" name="Text Box 40"/>
          <p:cNvSpPr txBox="1">
            <a:spLocks noChangeArrowheads="1"/>
          </p:cNvSpPr>
          <p:nvPr/>
        </p:nvSpPr>
        <p:spPr bwMode="auto">
          <a:xfrm>
            <a:off x="6705601" y="2284413"/>
            <a:ext cx="193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ea typeface="黑体" panose="02010609060101010101" pitchFamily="49" charset="-122"/>
              </a:rPr>
              <a:t>用球坐标</a:t>
            </a: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endParaRPr lang="en-US" altLang="zh-CN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8001000" y="4610100"/>
            <a:ext cx="2133600" cy="14478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8077200" y="46101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球体的质量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" name="Object 32"/>
          <p:cNvGraphicFramePr>
            <a:graphicFrameLocks noChangeAspect="1"/>
          </p:cNvGraphicFramePr>
          <p:nvPr/>
        </p:nvGraphicFramePr>
        <p:xfrm>
          <a:off x="8153400" y="51435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0" name="Equation" r:id="rId33" imgW="1847850" imgH="838200" progId="Equation.3">
                  <p:embed/>
                </p:oleObj>
              </mc:Choice>
              <mc:Fallback>
                <p:oleObj name="Equation" r:id="rId33" imgW="1847850" imgH="838200" progId="Equation.3">
                  <p:embed/>
                  <p:pic>
                    <p:nvPicPr>
                      <p:cNvPr id="0" name="图片 46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143500"/>
                        <a:ext cx="185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3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autoUpdateAnimBg="0"/>
      <p:bldP spid="832517" grpId="0" autoUpdateAnimBg="0"/>
      <p:bldP spid="832545" grpId="0" animBg="1"/>
      <p:bldP spid="832549" grpId="0" autoUpdateAnimBg="0" build="p"/>
      <p:bldP spid="832550" grpId="0" advAuto="0" autoUpdateAnimBg="0" build="p"/>
      <p:bldP spid="832552" grpId="0" autoUpdateAnimBg="0" build="p"/>
      <p:bldP spid="39" grpId="0" animBg="1"/>
      <p:bldP spid="40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471738" y="5588000"/>
          <a:ext cx="5605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8" name="Equation" r:id="rId1" imgW="5543550" imgH="571500" progId="Equation.3">
                  <p:embed/>
                </p:oleObj>
              </mc:Choice>
              <mc:Fallback>
                <p:oleObj name="Equation" r:id="rId1" imgW="5543550" imgH="571500" progId="Equation.3">
                  <p:embed/>
                  <p:pic>
                    <p:nvPicPr>
                      <p:cNvPr id="0" name="图片 35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588000"/>
                        <a:ext cx="5605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924800" y="5653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,G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为引力常数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1204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93074" y="242888"/>
            <a:ext cx="4397829" cy="533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 smtClean="0">
                <a:solidFill>
                  <a:srgbClr val="0000CC"/>
                </a:solidFill>
                <a:ea typeface="楷体_GB2312" pitchFamily="49" charset="-122"/>
              </a:rPr>
              <a:t>4</a:t>
            </a:r>
            <a:r>
              <a:rPr lang="zh-CN" altLang="en-US" sz="3200" b="1" dirty="0" smtClean="0">
                <a:solidFill>
                  <a:srgbClr val="0000CC"/>
                </a:solidFill>
                <a:ea typeface="楷体_GB2312" pitchFamily="49" charset="-122"/>
              </a:rPr>
              <a:t>、物体对质点的</a:t>
            </a:r>
            <a:r>
              <a:rPr lang="zh-CN" altLang="en-US" sz="3200" b="1" dirty="0">
                <a:solidFill>
                  <a:srgbClr val="0000CC"/>
                </a:solidFill>
                <a:ea typeface="楷体_GB2312" pitchFamily="49" charset="-122"/>
              </a:rPr>
              <a:t>引力</a:t>
            </a:r>
            <a:endParaRPr lang="zh-CN" altLang="en-US" sz="32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209800" y="7762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设物体占有空间区域 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7948149" y="763103"/>
          <a:ext cx="2248829" cy="46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9" name="Equation" r:id="rId3" imgW="25298400" imgH="5181600" progId="Equation.DSMT4">
                  <p:embed/>
                </p:oleObj>
              </mc:Choice>
              <mc:Fallback>
                <p:oleObj name="Equation" r:id="rId3" imgW="25298400" imgH="5181600" progId="Equation.DSMT4">
                  <p:embed/>
                  <p:pic>
                    <p:nvPicPr>
                      <p:cNvPr id="0" name="图片 35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149" y="763103"/>
                        <a:ext cx="2248829" cy="46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828800" y="13858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物体对位于点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处的单位质量质点的引力为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863135" y="2503487"/>
          <a:ext cx="4647330" cy="98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0" name="Equation" r:id="rId5" imgW="46329600" imgH="9753600" progId="Equation.DSMT4">
                  <p:embed/>
                </p:oleObj>
              </mc:Choice>
              <mc:Fallback>
                <p:oleObj name="Equation" r:id="rId5" imgW="46329600" imgH="9753600" progId="Equation.DSMT4">
                  <p:embed/>
                  <p:pic>
                    <p:nvPicPr>
                      <p:cNvPr id="0" name="图片 35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135" y="2503487"/>
                        <a:ext cx="4647330" cy="983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900363" y="3416149"/>
          <a:ext cx="4610101" cy="97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1" name="Equation" r:id="rId7" imgW="46329600" imgH="9753600" progId="Equation.DSMT4">
                  <p:embed/>
                </p:oleObj>
              </mc:Choice>
              <mc:Fallback>
                <p:oleObj name="Equation" r:id="rId7" imgW="46329600" imgH="9753600" progId="Equation.DSMT4">
                  <p:embed/>
                  <p:pic>
                    <p:nvPicPr>
                      <p:cNvPr id="0" name="图片 35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416149"/>
                        <a:ext cx="4610101" cy="97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2943703" y="4318952"/>
          <a:ext cx="4507540" cy="98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2" name="Equation" r:id="rId9" imgW="44805600" imgH="9753600" progId="Equation.DSMT4">
                  <p:embed/>
                </p:oleObj>
              </mc:Choice>
              <mc:Fallback>
                <p:oleObj name="Equation" r:id="rId9" imgW="44805600" imgH="9753600" progId="Equation.DSMT4">
                  <p:embed/>
                  <p:pic>
                    <p:nvPicPr>
                      <p:cNvPr id="0" name="图片 35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703" y="4318952"/>
                        <a:ext cx="4507540" cy="986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6019800" y="7620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其密度函数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4343400" y="19192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引力元素在三坐标轴上分量为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2957" name="Group 13"/>
          <p:cNvGrpSpPr/>
          <p:nvPr/>
        </p:nvGrpSpPr>
        <p:grpSpPr bwMode="auto">
          <a:xfrm>
            <a:off x="1854201" y="1984375"/>
            <a:ext cx="2487613" cy="508000"/>
            <a:chOff x="208" y="1250"/>
            <a:chExt cx="1567" cy="320"/>
          </a:xfrm>
        </p:grpSpPr>
        <p:graphicFrame>
          <p:nvGraphicFramePr>
            <p:cNvPr id="51232" name="Object 14"/>
            <p:cNvGraphicFramePr>
              <a:graphicFrameLocks noChangeAspect="1"/>
            </p:cNvGraphicFramePr>
            <p:nvPr/>
          </p:nvGraphicFramePr>
          <p:xfrm>
            <a:off x="208" y="1250"/>
            <a:ext cx="156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3" name="Equation" r:id="rId11" imgW="2476500" imgH="495300" progId="Equation.3">
                    <p:embed/>
                  </p:oleObj>
                </mc:Choice>
                <mc:Fallback>
                  <p:oleObj name="Equation" r:id="rId11" imgW="2476500" imgH="495300" progId="Equation.3">
                    <p:embed/>
                    <p:pic>
                      <p:nvPicPr>
                        <p:cNvPr id="0" name="图片 35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250"/>
                          <a:ext cx="156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3" name="Line 15"/>
            <p:cNvSpPr>
              <a:spLocks noChangeShapeType="1"/>
            </p:cNvSpPr>
            <p:nvPr/>
          </p:nvSpPr>
          <p:spPr bwMode="auto">
            <a:xfrm>
              <a:off x="256" y="125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600200" y="563880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2961" name="Group 17"/>
          <p:cNvGrpSpPr/>
          <p:nvPr/>
        </p:nvGrpSpPr>
        <p:grpSpPr bwMode="auto">
          <a:xfrm>
            <a:off x="8310564" y="2971800"/>
            <a:ext cx="2128837" cy="1981200"/>
            <a:chOff x="4275" y="1872"/>
            <a:chExt cx="1341" cy="1248"/>
          </a:xfrm>
        </p:grpSpPr>
        <p:graphicFrame>
          <p:nvGraphicFramePr>
            <p:cNvPr id="51216" name="Object 18"/>
            <p:cNvGraphicFramePr>
              <a:graphicFrameLocks noChangeAspect="1"/>
            </p:cNvGraphicFramePr>
            <p:nvPr/>
          </p:nvGraphicFramePr>
          <p:xfrm>
            <a:off x="5139" y="2219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4" name="Equation" r:id="rId13" imgW="190500" imgH="219075" progId="Equation.3">
                    <p:embed/>
                  </p:oleObj>
                </mc:Choice>
                <mc:Fallback>
                  <p:oleObj name="Equation" r:id="rId13" imgW="190500" imgH="219075" progId="Equation.3">
                    <p:embed/>
                    <p:pic>
                      <p:nvPicPr>
                        <p:cNvPr id="0" name="图片 35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9" y="2219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Line 19"/>
            <p:cNvSpPr>
              <a:spLocks noChangeShapeType="1"/>
            </p:cNvSpPr>
            <p:nvPr/>
          </p:nvSpPr>
          <p:spPr bwMode="auto">
            <a:xfrm>
              <a:off x="4636" y="273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20"/>
            <p:cNvSpPr>
              <a:spLocks noChangeShapeType="1"/>
            </p:cNvSpPr>
            <p:nvPr/>
          </p:nvSpPr>
          <p:spPr bwMode="auto">
            <a:xfrm flipV="1">
              <a:off x="4636" y="1920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21"/>
            <p:cNvSpPr>
              <a:spLocks noChangeShapeType="1"/>
            </p:cNvSpPr>
            <p:nvPr/>
          </p:nvSpPr>
          <p:spPr bwMode="auto">
            <a:xfrm flipH="1">
              <a:off x="4275" y="2736"/>
              <a:ext cx="361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22"/>
            <p:cNvSpPr>
              <a:spLocks noChangeShapeType="1"/>
            </p:cNvSpPr>
            <p:nvPr/>
          </p:nvSpPr>
          <p:spPr bwMode="auto">
            <a:xfrm flipV="1">
              <a:off x="4924" y="2054"/>
              <a:ext cx="362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23"/>
            <p:cNvSpPr>
              <a:spLocks noChangeShapeType="1"/>
            </p:cNvSpPr>
            <p:nvPr/>
          </p:nvSpPr>
          <p:spPr bwMode="auto">
            <a:xfrm flipV="1">
              <a:off x="4896" y="2239"/>
              <a:ext cx="199" cy="19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22" name="Object 24"/>
            <p:cNvGraphicFramePr>
              <a:graphicFrameLocks noChangeAspect="1"/>
            </p:cNvGraphicFramePr>
            <p:nvPr/>
          </p:nvGraphicFramePr>
          <p:xfrm>
            <a:off x="4471" y="192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5" name="Equation" r:id="rId15" imgW="209550" imgH="209550" progId="Equation.3">
                    <p:embed/>
                  </p:oleObj>
                </mc:Choice>
                <mc:Fallback>
                  <p:oleObj name="Equation" r:id="rId15" imgW="209550" imgH="209550" progId="Equation.3">
                    <p:embed/>
                    <p:pic>
                      <p:nvPicPr>
                        <p:cNvPr id="0" name="图片 35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192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3" name="Object 25"/>
            <p:cNvGraphicFramePr>
              <a:graphicFrameLocks noChangeAspect="1"/>
            </p:cNvGraphicFramePr>
            <p:nvPr/>
          </p:nvGraphicFramePr>
          <p:xfrm>
            <a:off x="4419" y="29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6" name="Equation" r:id="rId17" imgW="219075" imgH="228600" progId="Equation.3">
                    <p:embed/>
                  </p:oleObj>
                </mc:Choice>
                <mc:Fallback>
                  <p:oleObj name="Equation" r:id="rId17" imgW="219075" imgH="228600" progId="Equation.3">
                    <p:embed/>
                    <p:pic>
                      <p:nvPicPr>
                        <p:cNvPr id="0" name="图片 35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9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4" name="Object 26"/>
            <p:cNvGraphicFramePr>
              <a:graphicFrameLocks noChangeAspect="1"/>
            </p:cNvGraphicFramePr>
            <p:nvPr/>
          </p:nvGraphicFramePr>
          <p:xfrm>
            <a:off x="5336" y="1872"/>
            <a:ext cx="2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7" name="Equation" r:id="rId19" imgW="438150" imgH="400050" progId="Equation.3">
                    <p:embed/>
                  </p:oleObj>
                </mc:Choice>
                <mc:Fallback>
                  <p:oleObj name="Equation" r:id="rId19" imgW="438150" imgH="400050" progId="Equation.3">
                    <p:embed/>
                    <p:pic>
                      <p:nvPicPr>
                        <p:cNvPr id="0" name="图片 35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1872"/>
                          <a:ext cx="2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5" name="Object 27"/>
            <p:cNvGraphicFramePr>
              <a:graphicFrameLocks noChangeAspect="1"/>
            </p:cNvGraphicFramePr>
            <p:nvPr/>
          </p:nvGraphicFramePr>
          <p:xfrm>
            <a:off x="5235" y="2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8" name="Equation" r:id="rId21" imgW="228600" imgH="304800" progId="Equation.3">
                    <p:embed/>
                  </p:oleObj>
                </mc:Choice>
                <mc:Fallback>
                  <p:oleObj name="Equation" r:id="rId21" imgW="228600" imgH="304800" progId="Equation.3">
                    <p:embed/>
                    <p:pic>
                      <p:nvPicPr>
                        <p:cNvPr id="0" name="图片 35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2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6" name="Object 28"/>
            <p:cNvGraphicFramePr>
              <a:graphicFrameLocks noChangeAspect="1"/>
            </p:cNvGraphicFramePr>
            <p:nvPr/>
          </p:nvGraphicFramePr>
          <p:xfrm>
            <a:off x="4755" y="2066"/>
            <a:ext cx="3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9" name="Equation" r:id="rId23" imgW="533400" imgH="323850" progId="Equation.3">
                    <p:embed/>
                  </p:oleObj>
                </mc:Choice>
                <mc:Fallback>
                  <p:oleObj name="Equation" r:id="rId23" imgW="533400" imgH="323850" progId="Equation.3">
                    <p:embed/>
                    <p:pic>
                      <p:nvPicPr>
                        <p:cNvPr id="0" name="图片 35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2066"/>
                          <a:ext cx="3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Line 29"/>
            <p:cNvSpPr>
              <a:spLocks noChangeShapeType="1"/>
            </p:cNvSpPr>
            <p:nvPr/>
          </p:nvSpPr>
          <p:spPr bwMode="auto">
            <a:xfrm>
              <a:off x="4764" y="2034"/>
              <a:ext cx="34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4" name="Oval 30"/>
            <p:cNvSpPr>
              <a:spLocks noChangeArrowheads="1"/>
            </p:cNvSpPr>
            <p:nvPr/>
          </p:nvSpPr>
          <p:spPr bwMode="auto">
            <a:xfrm>
              <a:off x="5233" y="2024"/>
              <a:ext cx="98" cy="7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471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229" name="Oval 31"/>
            <p:cNvSpPr>
              <a:spLocks noChangeArrowheads="1"/>
            </p:cNvSpPr>
            <p:nvPr/>
          </p:nvSpPr>
          <p:spPr bwMode="auto">
            <a:xfrm>
              <a:off x="4866" y="2423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30" name="Object 32"/>
            <p:cNvGraphicFramePr>
              <a:graphicFrameLocks noChangeAspect="1"/>
            </p:cNvGraphicFramePr>
            <p:nvPr/>
          </p:nvGraphicFramePr>
          <p:xfrm>
            <a:off x="4771" y="24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0" name="Equation" r:id="rId25" imgW="342900" imgH="438150" progId="Equation.3">
                    <p:embed/>
                  </p:oleObj>
                </mc:Choice>
                <mc:Fallback>
                  <p:oleObj name="Equation" r:id="rId25" imgW="342900" imgH="438150" progId="Equation.3">
                    <p:embed/>
                    <p:pic>
                      <p:nvPicPr>
                        <p:cNvPr id="0" name="图片 35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24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1" name="Object 33"/>
            <p:cNvGraphicFramePr>
              <a:graphicFrameLocks noChangeAspect="1"/>
            </p:cNvGraphicFramePr>
            <p:nvPr/>
          </p:nvGraphicFramePr>
          <p:xfrm>
            <a:off x="4416" y="259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1" name="Equation" r:id="rId27" imgW="285750" imgH="304800" progId="Equation.3">
                    <p:embed/>
                  </p:oleObj>
                </mc:Choice>
                <mc:Fallback>
                  <p:oleObj name="Equation" r:id="rId27" imgW="285750" imgH="304800" progId="Equation.3">
                    <p:embed/>
                    <p:pic>
                      <p:nvPicPr>
                        <p:cNvPr id="0" name="图片 35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59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dvAuto="0" autoUpdateAnimBg="0" build="p"/>
      <p:bldP spid="82949" grpId="0" autoUpdateAnimBg="0"/>
      <p:bldP spid="82951" grpId="0" autoUpdateAnimBg="0"/>
      <p:bldP spid="82955" grpId="0" autoUpdateAnimBg="0"/>
      <p:bldP spid="82956" grpId="0" autoUpdateAnimBg="0"/>
      <p:bldP spid="82960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3162299" y="824306"/>
          <a:ext cx="4815373" cy="9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6" name="Equation" r:id="rId1" imgW="50596800" imgH="9753600" progId="Equation.DSMT4">
                  <p:embed/>
                </p:oleObj>
              </mc:Choice>
              <mc:Fallback>
                <p:oleObj name="Equation" r:id="rId1" imgW="50596800" imgH="9753600" progId="Equation.DSMT4">
                  <p:embed/>
                  <p:pic>
                    <p:nvPicPr>
                      <p:cNvPr id="0" name="图片 36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824306"/>
                        <a:ext cx="4815373" cy="93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3162299" y="1694570"/>
          <a:ext cx="4777271" cy="93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" name="Equation" r:id="rId3" imgW="50292000" imgH="9753600" progId="Equation.DSMT4">
                  <p:embed/>
                </p:oleObj>
              </mc:Choice>
              <mc:Fallback>
                <p:oleObj name="Equation" r:id="rId3" imgW="50292000" imgH="9753600" progId="Equation.DSMT4">
                  <p:embed/>
                  <p:pic>
                    <p:nvPicPr>
                      <p:cNvPr id="0" name="图片 36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1694570"/>
                        <a:ext cx="4777271" cy="931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3200401" y="2633321"/>
          <a:ext cx="4787802" cy="95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8" name="Equation" r:id="rId5" imgW="49072800" imgH="9753600" progId="Equation.DSMT4">
                  <p:embed/>
                </p:oleObj>
              </mc:Choice>
              <mc:Fallback>
                <p:oleObj name="Equation" r:id="rId5" imgW="49072800" imgH="9753600" progId="Equation.DSMT4">
                  <p:embed/>
                  <p:pic>
                    <p:nvPicPr>
                      <p:cNvPr id="0" name="图片 36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633321"/>
                        <a:ext cx="4787802" cy="958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676400" y="4441664"/>
            <a:ext cx="455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若求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面上的平面薄片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168744" y="4436903"/>
            <a:ext cx="4131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处的单位质量质点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676400" y="5033963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的引力分量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840788" y="5802339"/>
          <a:ext cx="1150052" cy="46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9" name="Equation" r:id="rId7" imgW="12192000" imgH="4876800" progId="Equation.DSMT4">
                  <p:embed/>
                </p:oleObj>
              </mc:Choice>
              <mc:Fallback>
                <p:oleObj name="Equation" r:id="rId7" imgW="12192000" imgH="4876800" progId="Equation.DSMT4">
                  <p:embed/>
                  <p:pic>
                    <p:nvPicPr>
                      <p:cNvPr id="0" name="图片 36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788" y="5802339"/>
                        <a:ext cx="1150052" cy="462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4837513" y="5590949"/>
          <a:ext cx="4425083" cy="94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0" name="Equation" r:id="rId9" imgW="45720000" imgH="9753600" progId="Equation.DSMT4">
                  <p:embed/>
                </p:oleObj>
              </mc:Choice>
              <mc:Fallback>
                <p:oleObj name="Equation" r:id="rId9" imgW="45720000" imgH="9753600" progId="Equation.DSMT4">
                  <p:embed/>
                  <p:pic>
                    <p:nvPicPr>
                      <p:cNvPr id="0" name="图片 36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513" y="5590949"/>
                        <a:ext cx="4425083" cy="94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038350" y="395288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因此引力分量为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657601" y="5029201"/>
            <a:ext cx="6845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则上式改为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上的二重积分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密度函数改为 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889250" y="5741988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2057401" y="3800476"/>
            <a:ext cx="1116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3200401" y="3759200"/>
          <a:ext cx="5605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1" name="Equation" r:id="rId11" imgW="5543550" imgH="571500" progId="Equation.3">
                  <p:embed/>
                </p:oleObj>
              </mc:Choice>
              <mc:Fallback>
                <p:oleObj name="Equation" r:id="rId11" imgW="5543550" imgH="571500" progId="Equation.3">
                  <p:embed/>
                  <p:pic>
                    <p:nvPicPr>
                      <p:cNvPr id="0" name="图片 36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759200"/>
                        <a:ext cx="5605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utoUpdateAnimBg="0" build="p"/>
      <p:bldP spid="83974" grpId="0" autoUpdateAnimBg="0" build="p"/>
      <p:bldP spid="83975" grpId="0" advAuto="0" autoUpdateAnimBg="0" build="p"/>
      <p:bldP spid="83979" grpId="0" autoUpdateAnimBg="0" build="p"/>
      <p:bldP spid="83980" grpId="0" advAuto="0" autoUpdateAnimBg="0" build="p"/>
      <p:bldP spid="83981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923174" y="5058631"/>
          <a:ext cx="2160110" cy="99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2" name="Equation" r:id="rId1" imgW="14630400" imgH="6705600" progId="Equation.DSMT4">
                  <p:embed/>
                </p:oleObj>
              </mc:Choice>
              <mc:Fallback>
                <p:oleObj name="Equation" r:id="rId1" imgW="14630400" imgH="6705600" progId="Equation.DSMT4">
                  <p:embed/>
                  <p:pic>
                    <p:nvPicPr>
                      <p:cNvPr id="0" name="图片 37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174" y="5058631"/>
                        <a:ext cx="2160110" cy="998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5" name="Group 3"/>
          <p:cNvGrpSpPr/>
          <p:nvPr/>
        </p:nvGrpSpPr>
        <p:grpSpPr bwMode="auto">
          <a:xfrm>
            <a:off x="8121650" y="995364"/>
            <a:ext cx="2470150" cy="2205037"/>
            <a:chOff x="4156" y="627"/>
            <a:chExt cx="1556" cy="1389"/>
          </a:xfrm>
        </p:grpSpPr>
        <p:grpSp>
          <p:nvGrpSpPr>
            <p:cNvPr id="53290" name="Group 4"/>
            <p:cNvGrpSpPr/>
            <p:nvPr/>
          </p:nvGrpSpPr>
          <p:grpSpPr bwMode="auto">
            <a:xfrm>
              <a:off x="4156" y="627"/>
              <a:ext cx="1556" cy="1389"/>
              <a:chOff x="4156" y="627"/>
              <a:chExt cx="1556" cy="1389"/>
            </a:xfrm>
          </p:grpSpPr>
          <p:sp>
            <p:nvSpPr>
              <p:cNvPr id="84997" name="Oval 5"/>
              <p:cNvSpPr>
                <a:spLocks noChangeArrowheads="1"/>
              </p:cNvSpPr>
              <p:nvPr/>
            </p:nvSpPr>
            <p:spPr bwMode="auto">
              <a:xfrm>
                <a:off x="4156" y="1141"/>
                <a:ext cx="1190" cy="60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3293" name="Line 6"/>
              <p:cNvSpPr>
                <a:spLocks noChangeShapeType="1"/>
              </p:cNvSpPr>
              <p:nvPr/>
            </p:nvSpPr>
            <p:spPr bwMode="auto">
              <a:xfrm>
                <a:off x="4755" y="1443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4" name="Line 7"/>
              <p:cNvSpPr>
                <a:spLocks noChangeShapeType="1"/>
              </p:cNvSpPr>
              <p:nvPr/>
            </p:nvSpPr>
            <p:spPr bwMode="auto">
              <a:xfrm flipV="1">
                <a:off x="4755" y="627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5" name="Line 8"/>
              <p:cNvSpPr>
                <a:spLocks noChangeShapeType="1"/>
              </p:cNvSpPr>
              <p:nvPr/>
            </p:nvSpPr>
            <p:spPr bwMode="auto">
              <a:xfrm flipH="1">
                <a:off x="4323" y="1443"/>
                <a:ext cx="432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296" name="Object 9"/>
              <p:cNvGraphicFramePr>
                <a:graphicFrameLocks noChangeAspect="1"/>
              </p:cNvGraphicFramePr>
              <p:nvPr/>
            </p:nvGraphicFramePr>
            <p:xfrm>
              <a:off x="4371" y="1827"/>
              <a:ext cx="17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03" name="公式" r:id="rId3" imgW="114300" imgH="133350" progId="Equation.3">
                      <p:embed/>
                    </p:oleObj>
                  </mc:Choice>
                  <mc:Fallback>
                    <p:oleObj name="公式" r:id="rId3" imgW="114300" imgH="133350" progId="Equation.3">
                      <p:embed/>
                      <p:pic>
                        <p:nvPicPr>
                          <p:cNvPr id="0" name="图片 378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1" y="1827"/>
                            <a:ext cx="17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7" name="Object 10"/>
              <p:cNvGraphicFramePr>
                <a:graphicFrameLocks noChangeAspect="1"/>
              </p:cNvGraphicFramePr>
              <p:nvPr/>
            </p:nvGraphicFramePr>
            <p:xfrm>
              <a:off x="5523" y="1462"/>
              <a:ext cx="189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04" name="公式" r:id="rId5" imgW="133350" imgH="152400" progId="Equation.3">
                      <p:embed/>
                    </p:oleObj>
                  </mc:Choice>
                  <mc:Fallback>
                    <p:oleObj name="公式" r:id="rId5" imgW="133350" imgH="152400" progId="Equation.3">
                      <p:embed/>
                      <p:pic>
                        <p:nvPicPr>
                          <p:cNvPr id="0" name="图片 378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3" y="1462"/>
                            <a:ext cx="189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8" name="Object 11"/>
              <p:cNvGraphicFramePr>
                <a:graphicFrameLocks noChangeAspect="1"/>
              </p:cNvGraphicFramePr>
              <p:nvPr/>
            </p:nvGraphicFramePr>
            <p:xfrm>
              <a:off x="4563" y="627"/>
              <a:ext cx="17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05" name="公式" r:id="rId7" imgW="114300" imgH="114300" progId="Equation.3">
                      <p:embed/>
                    </p:oleObj>
                  </mc:Choice>
                  <mc:Fallback>
                    <p:oleObj name="公式" r:id="rId7" imgW="114300" imgH="114300" progId="Equation.3">
                      <p:embed/>
                      <p:pic>
                        <p:nvPicPr>
                          <p:cNvPr id="0" name="图片 378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3" y="627"/>
                            <a:ext cx="170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9" name="Object 12"/>
              <p:cNvGraphicFramePr>
                <a:graphicFrameLocks noChangeAspect="1"/>
              </p:cNvGraphicFramePr>
              <p:nvPr/>
            </p:nvGraphicFramePr>
            <p:xfrm>
              <a:off x="5283" y="1443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06" name="公式" r:id="rId9" imgW="142875" imgH="152400" progId="Equation.3">
                      <p:embed/>
                    </p:oleObj>
                  </mc:Choice>
                  <mc:Fallback>
                    <p:oleObj name="公式" r:id="rId9" imgW="142875" imgH="152400" progId="Equation.3">
                      <p:embed/>
                      <p:pic>
                        <p:nvPicPr>
                          <p:cNvPr id="0" name="图片 378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3" y="1443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291" name="Object 13"/>
            <p:cNvGraphicFramePr>
              <a:graphicFrameLocks noChangeAspect="1"/>
            </p:cNvGraphicFramePr>
            <p:nvPr/>
          </p:nvGraphicFramePr>
          <p:xfrm>
            <a:off x="4560" y="1355"/>
            <a:ext cx="1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07" name="Equation" r:id="rId11" imgW="295275" imgH="304800" progId="Equation.3">
                    <p:embed/>
                  </p:oleObj>
                </mc:Choice>
                <mc:Fallback>
                  <p:oleObj name="Equation" r:id="rId11" imgW="295275" imgH="304800" progId="Equation.3">
                    <p:embed/>
                    <p:pic>
                      <p:nvPicPr>
                        <p:cNvPr id="0" name="图片 37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55"/>
                          <a:ext cx="1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2" name="Rectangle 1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5801" y="290514"/>
            <a:ext cx="1143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14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253" name="Text Box 15"/>
          <p:cNvSpPr txBox="1">
            <a:spLocks noChangeArrowheads="1"/>
          </p:cNvSpPr>
          <p:nvPr/>
        </p:nvSpPr>
        <p:spPr bwMode="auto">
          <a:xfrm>
            <a:off x="2895600" y="304801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设面密度为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μ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半径为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的圆形薄片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2743200" y="852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求它对位于点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1922462" y="21145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由对称性知引力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5010" name="Object 18"/>
          <p:cNvGraphicFramePr>
            <a:graphicFrameLocks noChangeAspect="1"/>
          </p:cNvGraphicFramePr>
          <p:nvPr/>
        </p:nvGraphicFramePr>
        <p:xfrm>
          <a:off x="2049698" y="2865758"/>
          <a:ext cx="1031404" cy="5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8" name="Equation" r:id="rId13" imgW="10363200" imgH="5486400" progId="Equation.DSMT4">
                  <p:embed/>
                </p:oleObj>
              </mc:Choice>
              <mc:Fallback>
                <p:oleObj name="Equation" r:id="rId13" imgW="10363200" imgH="5486400" progId="Equation.DSMT4">
                  <p:embed/>
                  <p:pic>
                    <p:nvPicPr>
                      <p:cNvPr id="0" name="图片 37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698" y="2865758"/>
                        <a:ext cx="1031404" cy="54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1" name="Group 19"/>
          <p:cNvGrpSpPr/>
          <p:nvPr/>
        </p:nvGrpSpPr>
        <p:grpSpPr bwMode="auto">
          <a:xfrm>
            <a:off x="9072563" y="1376363"/>
            <a:ext cx="609600" cy="1295400"/>
            <a:chOff x="4755" y="867"/>
            <a:chExt cx="384" cy="816"/>
          </a:xfrm>
        </p:grpSpPr>
        <p:sp>
          <p:nvSpPr>
            <p:cNvPr id="53287" name="Oval 20"/>
            <p:cNvSpPr>
              <a:spLocks noChangeArrowheads="1"/>
            </p:cNvSpPr>
            <p:nvPr/>
          </p:nvSpPr>
          <p:spPr bwMode="auto">
            <a:xfrm>
              <a:off x="4947" y="1587"/>
              <a:ext cx="19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8" name="Line 21"/>
            <p:cNvSpPr>
              <a:spLocks noChangeShapeType="1"/>
            </p:cNvSpPr>
            <p:nvPr/>
          </p:nvSpPr>
          <p:spPr bwMode="auto">
            <a:xfrm>
              <a:off x="4755" y="867"/>
              <a:ext cx="28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89" name="Object 22"/>
            <p:cNvGraphicFramePr>
              <a:graphicFrameLocks noChangeAspect="1"/>
            </p:cNvGraphicFramePr>
            <p:nvPr/>
          </p:nvGraphicFramePr>
          <p:xfrm>
            <a:off x="4947" y="1157"/>
            <a:ext cx="1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09" name="公式" r:id="rId15" imgW="133350" imgH="171450" progId="Equation.3">
                    <p:embed/>
                  </p:oleObj>
                </mc:Choice>
                <mc:Fallback>
                  <p:oleObj name="公式" r:id="rId15" imgW="133350" imgH="171450" progId="Equation.3">
                    <p:embed/>
                    <p:pic>
                      <p:nvPicPr>
                        <p:cNvPr id="0" name="图片 37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1157"/>
                          <a:ext cx="1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5011317" y="2974085"/>
          <a:ext cx="13616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0" name="Equation" r:id="rId17" imgW="14325600" imgH="4876800" progId="Equation.DSMT4">
                  <p:embed/>
                </p:oleObj>
              </mc:Choice>
              <mc:Fallback>
                <p:oleObj name="Equation" r:id="rId17" imgW="14325600" imgH="4876800" progId="Equation.DSMT4">
                  <p:embed/>
                  <p:pic>
                    <p:nvPicPr>
                      <p:cNvPr id="0" name="图片 37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317" y="2974085"/>
                        <a:ext cx="13616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24"/>
          <p:cNvGraphicFramePr>
            <a:graphicFrameLocks noChangeAspect="1"/>
          </p:cNvGraphicFramePr>
          <p:nvPr/>
        </p:nvGraphicFramePr>
        <p:xfrm>
          <a:off x="8320698" y="305855"/>
          <a:ext cx="1906954" cy="50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1" name="Equation" r:id="rId19" imgW="21031200" imgH="5486400" progId="Equation.DSMT4">
                  <p:embed/>
                </p:oleObj>
              </mc:Choice>
              <mc:Fallback>
                <p:oleObj name="Equation" r:id="rId19" imgW="21031200" imgH="5486400" progId="Equation.DSMT4">
                  <p:embed/>
                  <p:pic>
                    <p:nvPicPr>
                      <p:cNvPr id="0" name="图片 378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698" y="305855"/>
                        <a:ext cx="1906954" cy="50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5067300" y="99060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2" name="Equation" r:id="rId21" imgW="2771775" imgH="438150" progId="Equation.3">
                  <p:embed/>
                </p:oleObj>
              </mc:Choice>
              <mc:Fallback>
                <p:oleObj name="Equation" r:id="rId21" imgW="2771775" imgH="438150" progId="Equation.3">
                  <p:embed/>
                  <p:pic>
                    <p:nvPicPr>
                      <p:cNvPr id="0" name="图片 37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99060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8" name="Object 26"/>
          <p:cNvGraphicFramePr>
            <a:graphicFrameLocks noChangeAspect="1"/>
          </p:cNvGraphicFramePr>
          <p:nvPr/>
        </p:nvGraphicFramePr>
        <p:xfrm>
          <a:off x="1516739" y="3801884"/>
          <a:ext cx="2757722" cy="90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3" name="Equation" r:id="rId23" imgW="27736800" imgH="9144000" progId="Equation.DSMT4">
                  <p:embed/>
                </p:oleObj>
              </mc:Choice>
              <mc:Fallback>
                <p:oleObj name="Equation" r:id="rId23" imgW="27736800" imgH="9144000" progId="Equation.DSMT4">
                  <p:embed/>
                  <p:pic>
                    <p:nvPicPr>
                      <p:cNvPr id="0" name="图片 37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739" y="3801884"/>
                        <a:ext cx="2757722" cy="90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9" name="Object 27"/>
          <p:cNvGraphicFramePr>
            <a:graphicFrameLocks noChangeAspect="1"/>
          </p:cNvGraphicFramePr>
          <p:nvPr/>
        </p:nvGraphicFramePr>
        <p:xfrm>
          <a:off x="2287296" y="5234804"/>
          <a:ext cx="1426150" cy="48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4" name="Equation" r:id="rId25" imgW="14935200" imgH="4876800" progId="Equation.DSMT4">
                  <p:embed/>
                </p:oleObj>
              </mc:Choice>
              <mc:Fallback>
                <p:oleObj name="Equation" r:id="rId25" imgW="14935200" imgH="4876800" progId="Equation.DSMT4">
                  <p:embed/>
                  <p:pic>
                    <p:nvPicPr>
                      <p:cNvPr id="0" name="图片 37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296" y="5234804"/>
                        <a:ext cx="1426150" cy="480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0" name="Object 28"/>
          <p:cNvGraphicFramePr>
            <a:graphicFrameLocks noChangeAspect="1"/>
          </p:cNvGraphicFramePr>
          <p:nvPr/>
        </p:nvGraphicFramePr>
        <p:xfrm>
          <a:off x="6343650" y="5207976"/>
          <a:ext cx="179514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5" name="Equation" r:id="rId27" imgW="19507200" imgH="6096000" progId="Equation.DSMT4">
                  <p:embed/>
                </p:oleObj>
              </mc:Choice>
              <mc:Fallback>
                <p:oleObj name="Equation" r:id="rId27" imgW="19507200" imgH="6096000" progId="Equation.DSMT4">
                  <p:embed/>
                  <p:pic>
                    <p:nvPicPr>
                      <p:cNvPr id="0" name="图片 37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207976"/>
                        <a:ext cx="179514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1828800" y="1524001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处的单位质量质点的引力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5022" name="Object 30"/>
          <p:cNvGraphicFramePr>
            <a:graphicFrameLocks noChangeAspect="1"/>
          </p:cNvGraphicFramePr>
          <p:nvPr/>
        </p:nvGraphicFramePr>
        <p:xfrm>
          <a:off x="3040939" y="2698749"/>
          <a:ext cx="1522443" cy="90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6" name="Equation" r:id="rId29" imgW="16459200" imgH="9753600" progId="Equation.DSMT4">
                  <p:embed/>
                </p:oleObj>
              </mc:Choice>
              <mc:Fallback>
                <p:oleObj name="Equation" r:id="rId29" imgW="16459200" imgH="9753600" progId="Equation.DSMT4">
                  <p:embed/>
                  <p:pic>
                    <p:nvPicPr>
                      <p:cNvPr id="0" name="图片 37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939" y="2698749"/>
                        <a:ext cx="1522443" cy="90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3" name="Object 31"/>
          <p:cNvGraphicFramePr>
            <a:graphicFrameLocks noChangeAspect="1"/>
          </p:cNvGraphicFramePr>
          <p:nvPr/>
        </p:nvGraphicFramePr>
        <p:xfrm>
          <a:off x="4584700" y="2628900"/>
          <a:ext cx="4445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7" name="Equation" r:id="rId31" imgW="3962400" imgH="9753600" progId="Equation.DSMT4">
                  <p:embed/>
                </p:oleObj>
              </mc:Choice>
              <mc:Fallback>
                <p:oleObj name="Equation" r:id="rId31" imgW="3962400" imgH="9753600" progId="Equation.DSMT4">
                  <p:embed/>
                  <p:pic>
                    <p:nvPicPr>
                      <p:cNvPr id="0" name="图片 37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628900"/>
                        <a:ext cx="4445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4" name="Object 32"/>
          <p:cNvGraphicFramePr>
            <a:graphicFrameLocks noChangeAspect="1"/>
          </p:cNvGraphicFramePr>
          <p:nvPr/>
        </p:nvGraphicFramePr>
        <p:xfrm>
          <a:off x="4375944" y="4969793"/>
          <a:ext cx="417512" cy="115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8" name="Equation" r:id="rId33" imgW="3962400" imgH="11277600" progId="Equation.DSMT4">
                  <p:embed/>
                </p:oleObj>
              </mc:Choice>
              <mc:Fallback>
                <p:oleObj name="Equation" r:id="rId33" imgW="3962400" imgH="11277600" progId="Equation.DSMT4">
                  <p:embed/>
                  <p:pic>
                    <p:nvPicPr>
                      <p:cNvPr id="0" name="图片 37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944" y="4969793"/>
                        <a:ext cx="417512" cy="115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5" name="Object 33"/>
          <p:cNvGraphicFramePr>
            <a:graphicFrameLocks noChangeAspect="1"/>
          </p:cNvGraphicFramePr>
          <p:nvPr/>
        </p:nvGraphicFramePr>
        <p:xfrm>
          <a:off x="3580008" y="4969793"/>
          <a:ext cx="941370" cy="112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19" name="Equation" r:id="rId35" imgW="9448800" imgH="11277600" progId="Equation.DSMT4">
                  <p:embed/>
                </p:oleObj>
              </mc:Choice>
              <mc:Fallback>
                <p:oleObj name="Equation" r:id="rId35" imgW="9448800" imgH="11277600" progId="Equation.DSMT4">
                  <p:embed/>
                  <p:pic>
                    <p:nvPicPr>
                      <p:cNvPr id="0" name="图片 37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008" y="4969793"/>
                        <a:ext cx="941370" cy="1121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Line 34"/>
          <p:cNvSpPr>
            <a:spLocks noChangeShapeType="1"/>
          </p:cNvSpPr>
          <p:nvPr/>
        </p:nvSpPr>
        <p:spPr bwMode="auto">
          <a:xfrm>
            <a:off x="9074150" y="1376364"/>
            <a:ext cx="230188" cy="6111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9072563" y="1376363"/>
            <a:ext cx="0" cy="4683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028" name="Group 36"/>
          <p:cNvGrpSpPr/>
          <p:nvPr/>
        </p:nvGrpSpPr>
        <p:grpSpPr bwMode="auto">
          <a:xfrm>
            <a:off x="9072563" y="1833563"/>
            <a:ext cx="457200" cy="762000"/>
            <a:chOff x="4656" y="624"/>
            <a:chExt cx="288" cy="480"/>
          </a:xfrm>
        </p:grpSpPr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 flipH="1" flipV="1">
              <a:off x="4656" y="912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 flipH="1" flipV="1">
              <a:off x="4656" y="624"/>
              <a:ext cx="14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031" name="Group 39"/>
          <p:cNvGrpSpPr/>
          <p:nvPr/>
        </p:nvGrpSpPr>
        <p:grpSpPr bwMode="auto">
          <a:xfrm>
            <a:off x="8785226" y="995363"/>
            <a:ext cx="803275" cy="609600"/>
            <a:chOff x="4486" y="96"/>
            <a:chExt cx="506" cy="384"/>
          </a:xfrm>
        </p:grpSpPr>
        <p:grpSp>
          <p:nvGrpSpPr>
            <p:cNvPr id="53281" name="Group 40"/>
            <p:cNvGrpSpPr/>
            <p:nvPr/>
          </p:nvGrpSpPr>
          <p:grpSpPr bwMode="auto">
            <a:xfrm>
              <a:off x="4486" y="206"/>
              <a:ext cx="506" cy="274"/>
              <a:chOff x="4486" y="206"/>
              <a:chExt cx="506" cy="274"/>
            </a:xfrm>
          </p:grpSpPr>
          <p:graphicFrame>
            <p:nvGraphicFramePr>
              <p:cNvPr id="53283" name="Object 41"/>
              <p:cNvGraphicFramePr>
                <a:graphicFrameLocks noChangeAspect="1"/>
              </p:cNvGraphicFramePr>
              <p:nvPr/>
            </p:nvGraphicFramePr>
            <p:xfrm>
              <a:off x="4486" y="288"/>
              <a:ext cx="17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0" name="公式" r:id="rId37" imgW="114300" imgH="133350" progId="Equation.3">
                      <p:embed/>
                    </p:oleObj>
                  </mc:Choice>
                  <mc:Fallback>
                    <p:oleObj name="公式" r:id="rId37" imgW="114300" imgH="133350" progId="Equation.3">
                      <p:embed/>
                      <p:pic>
                        <p:nvPicPr>
                          <p:cNvPr id="0" name="图片 378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6" y="288"/>
                            <a:ext cx="17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84" name="Object 42"/>
              <p:cNvGraphicFramePr>
                <a:graphicFrameLocks noChangeAspect="1"/>
              </p:cNvGraphicFramePr>
              <p:nvPr/>
            </p:nvGraphicFramePr>
            <p:xfrm>
              <a:off x="4704" y="206"/>
              <a:ext cx="28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21" name="公式" r:id="rId39" imgW="228600" imgH="219075" progId="Equation.3">
                      <p:embed/>
                    </p:oleObj>
                  </mc:Choice>
                  <mc:Fallback>
                    <p:oleObj name="公式" r:id="rId39" imgW="228600" imgH="219075" progId="Equation.3">
                      <p:embed/>
                      <p:pic>
                        <p:nvPicPr>
                          <p:cNvPr id="0" name="图片 378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06"/>
                            <a:ext cx="28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282" name="Text Box 43"/>
            <p:cNvSpPr txBox="1">
              <a:spLocks noChangeArrowheads="1"/>
            </p:cNvSpPr>
            <p:nvPr/>
          </p:nvSpPr>
          <p:spPr bwMode="auto">
            <a:xfrm>
              <a:off x="4560" y="9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。</a:t>
              </a:r>
              <a:endParaRPr kumimoji="1"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53273" name="Object 44"/>
          <p:cNvGraphicFramePr>
            <a:graphicFrameLocks noChangeAspect="1"/>
          </p:cNvGraphicFramePr>
          <p:nvPr/>
        </p:nvGraphicFramePr>
        <p:xfrm>
          <a:off x="1981200" y="1003300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2" name="Equation" r:id="rId41" imgW="838200" imgH="361950" progId="Equation.3">
                  <p:embed/>
                </p:oleObj>
              </mc:Choice>
              <mc:Fallback>
                <p:oleObj name="Equation" r:id="rId41" imgW="838200" imgH="361950" progId="Equation.3">
                  <p:embed/>
                  <p:pic>
                    <p:nvPicPr>
                      <p:cNvPr id="0" name="图片 37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03300"/>
                        <a:ext cx="85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7" name="Group 45"/>
          <p:cNvGrpSpPr/>
          <p:nvPr/>
        </p:nvGrpSpPr>
        <p:grpSpPr bwMode="auto">
          <a:xfrm>
            <a:off x="5257800" y="2209800"/>
            <a:ext cx="2171700" cy="457200"/>
            <a:chOff x="2400" y="1392"/>
            <a:chExt cx="1368" cy="288"/>
          </a:xfrm>
        </p:grpSpPr>
        <p:graphicFrame>
          <p:nvGraphicFramePr>
            <p:cNvPr id="53279" name="Object 46"/>
            <p:cNvGraphicFramePr>
              <a:graphicFrameLocks noChangeAspect="1"/>
            </p:cNvGraphicFramePr>
            <p:nvPr/>
          </p:nvGraphicFramePr>
          <p:xfrm>
            <a:off x="2400" y="1400"/>
            <a:ext cx="13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23" name="Equation" r:id="rId43" imgW="2162175" imgH="438150" progId="Equation.3">
                    <p:embed/>
                  </p:oleObj>
                </mc:Choice>
                <mc:Fallback>
                  <p:oleObj name="Equation" r:id="rId43" imgW="2162175" imgH="438150" progId="Equation.3">
                    <p:embed/>
                    <p:pic>
                      <p:nvPicPr>
                        <p:cNvPr id="0" name="图片 378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00"/>
                          <a:ext cx="13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0" name="Line 47"/>
            <p:cNvSpPr>
              <a:spLocks noChangeShapeType="1"/>
            </p:cNvSpPr>
            <p:nvPr/>
          </p:nvSpPr>
          <p:spPr bwMode="auto">
            <a:xfrm>
              <a:off x="2448" y="1392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040" name="Object 48"/>
          <p:cNvGraphicFramePr>
            <a:graphicFrameLocks noChangeAspect="1"/>
          </p:cNvGraphicFramePr>
          <p:nvPr/>
        </p:nvGraphicFramePr>
        <p:xfrm>
          <a:off x="6291533" y="2762863"/>
          <a:ext cx="2703513" cy="128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4" name="Equation" r:id="rId45" imgW="15544800" imgH="7315200" progId="Equation.DSMT4">
                  <p:embed/>
                </p:oleObj>
              </mc:Choice>
              <mc:Fallback>
                <p:oleObj name="Equation" r:id="rId45" imgW="15544800" imgH="7315200" progId="Equation.DSMT4">
                  <p:embed/>
                  <p:pic>
                    <p:nvPicPr>
                      <p:cNvPr id="0" name="图片 37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533" y="2762863"/>
                        <a:ext cx="2703513" cy="128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1" name="Object 49"/>
          <p:cNvGraphicFramePr>
            <a:graphicFrameLocks noChangeAspect="1"/>
          </p:cNvGraphicFramePr>
          <p:nvPr/>
        </p:nvGraphicFramePr>
        <p:xfrm>
          <a:off x="4098131" y="3689596"/>
          <a:ext cx="2471737" cy="116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5" name="Equation" r:id="rId47" imgW="15544800" imgH="7315200" progId="Equation.DSMT4">
                  <p:embed/>
                </p:oleObj>
              </mc:Choice>
              <mc:Fallback>
                <p:oleObj name="Equation" r:id="rId47" imgW="15544800" imgH="7315200" progId="Equation.DSMT4">
                  <p:embed/>
                  <p:pic>
                    <p:nvPicPr>
                      <p:cNvPr id="0" name="图片 37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131" y="3689596"/>
                        <a:ext cx="2471737" cy="1167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2" name="Object 50"/>
          <p:cNvGraphicFramePr>
            <a:graphicFrameLocks noChangeAspect="1"/>
          </p:cNvGraphicFramePr>
          <p:nvPr/>
        </p:nvGraphicFramePr>
        <p:xfrm>
          <a:off x="9915817" y="5252915"/>
          <a:ext cx="318796" cy="53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6" name="Equation" r:id="rId49" imgW="3657600" imgH="6096000" progId="Equation.DSMT4">
                  <p:embed/>
                </p:oleObj>
              </mc:Choice>
              <mc:Fallback>
                <p:oleObj name="Equation" r:id="rId49" imgW="3657600" imgH="6096000" progId="Equation.DSMT4">
                  <p:embed/>
                  <p:pic>
                    <p:nvPicPr>
                      <p:cNvPr id="0" name="图片 37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817" y="5252915"/>
                        <a:ext cx="318796" cy="53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3" name="Object 51"/>
          <p:cNvGraphicFramePr>
            <a:graphicFrameLocks noChangeAspect="1"/>
          </p:cNvGraphicFramePr>
          <p:nvPr/>
        </p:nvGraphicFramePr>
        <p:xfrm>
          <a:off x="4588792" y="4969793"/>
          <a:ext cx="1784188" cy="126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27" name="Equation" r:id="rId51" imgW="11277600" imgH="7924800" progId="Equation.DSMT4">
                  <p:embed/>
                </p:oleObj>
              </mc:Choice>
              <mc:Fallback>
                <p:oleObj name="Equation" r:id="rId51" imgW="11277600" imgH="7924800" progId="Equation.DSMT4">
                  <p:embed/>
                  <p:pic>
                    <p:nvPicPr>
                      <p:cNvPr id="0" name="图片 37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792" y="4969793"/>
                        <a:ext cx="1784188" cy="126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utoUpdateAnimBg="0"/>
      <p:bldP spid="85009" grpId="0" autoUpdateAnimBg="0"/>
      <p:bldP spid="85021" grpId="0" autoUpdateAnimBg="0"/>
      <p:bldP spid="85026" grpId="0" animBg="1"/>
      <p:bldP spid="850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/>
          <p:nvPr/>
        </p:nvGrpSpPr>
        <p:grpSpPr bwMode="auto">
          <a:xfrm>
            <a:off x="8458200" y="1917700"/>
            <a:ext cx="1917700" cy="2349500"/>
            <a:chOff x="4368" y="1208"/>
            <a:chExt cx="1208" cy="1480"/>
          </a:xfrm>
        </p:grpSpPr>
        <p:grpSp>
          <p:nvGrpSpPr>
            <p:cNvPr id="54300" name="Group 3"/>
            <p:cNvGrpSpPr/>
            <p:nvPr/>
          </p:nvGrpSpPr>
          <p:grpSpPr bwMode="auto">
            <a:xfrm>
              <a:off x="4368" y="1208"/>
              <a:ext cx="1208" cy="1480"/>
              <a:chOff x="4368" y="1208"/>
              <a:chExt cx="1208" cy="1480"/>
            </a:xfrm>
          </p:grpSpPr>
          <p:sp>
            <p:nvSpPr>
              <p:cNvPr id="86020" name="Oval 4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12" cy="960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graphicFrame>
            <p:nvGraphicFramePr>
              <p:cNvPr id="54303" name="Object 5"/>
              <p:cNvGraphicFramePr>
                <a:graphicFrameLocks noChangeAspect="1"/>
              </p:cNvGraphicFramePr>
              <p:nvPr/>
            </p:nvGraphicFramePr>
            <p:xfrm>
              <a:off x="4624" y="163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2" name="Equation" r:id="rId1" imgW="266700" imgH="295275" progId="Equation.3">
                      <p:embed/>
                    </p:oleObj>
                  </mc:Choice>
                  <mc:Fallback>
                    <p:oleObj name="Equation" r:id="rId1" imgW="266700" imgH="295275" progId="Equation.3">
                      <p:embed/>
                      <p:pic>
                        <p:nvPicPr>
                          <p:cNvPr id="0" name="图片 385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4" y="163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4" name="Arc 6"/>
              <p:cNvSpPr/>
              <p:nvPr/>
            </p:nvSpPr>
            <p:spPr bwMode="auto">
              <a:xfrm>
                <a:off x="4369" y="2124"/>
                <a:ext cx="911" cy="99"/>
              </a:xfrm>
              <a:custGeom>
                <a:avLst/>
                <a:gdLst>
                  <a:gd name="T0" fmla="*/ 0 w 43200"/>
                  <a:gd name="T1" fmla="*/ 99 h 22156"/>
                  <a:gd name="T2" fmla="*/ 911 w 43200"/>
                  <a:gd name="T3" fmla="*/ 97 h 22156"/>
                  <a:gd name="T4" fmla="*/ 456 w 43200"/>
                  <a:gd name="T5" fmla="*/ 97 h 221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156" fill="none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56" stroke="0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7" y="2215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5" name="Arc 7"/>
              <p:cNvSpPr/>
              <p:nvPr/>
            </p:nvSpPr>
            <p:spPr bwMode="auto">
              <a:xfrm flipV="1">
                <a:off x="4368" y="2220"/>
                <a:ext cx="911" cy="99"/>
              </a:xfrm>
              <a:custGeom>
                <a:avLst/>
                <a:gdLst>
                  <a:gd name="T0" fmla="*/ 0 w 43200"/>
                  <a:gd name="T1" fmla="*/ 99 h 22156"/>
                  <a:gd name="T2" fmla="*/ 911 w 43200"/>
                  <a:gd name="T3" fmla="*/ 97 h 22156"/>
                  <a:gd name="T4" fmla="*/ 456 w 43200"/>
                  <a:gd name="T5" fmla="*/ 97 h 221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156" fill="none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56" stroke="0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7" y="2215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Line 8"/>
              <p:cNvSpPr>
                <a:spLocks noChangeShapeType="1"/>
              </p:cNvSpPr>
              <p:nvPr/>
            </p:nvSpPr>
            <p:spPr bwMode="auto">
              <a:xfrm>
                <a:off x="5280" y="222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Line 9"/>
              <p:cNvSpPr>
                <a:spLocks noChangeShapeType="1"/>
              </p:cNvSpPr>
              <p:nvPr/>
            </p:nvSpPr>
            <p:spPr bwMode="auto">
              <a:xfrm flipV="1">
                <a:off x="4800" y="1209"/>
                <a:ext cx="0" cy="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Line 10"/>
              <p:cNvSpPr>
                <a:spLocks noChangeShapeType="1"/>
              </p:cNvSpPr>
              <p:nvPr/>
            </p:nvSpPr>
            <p:spPr bwMode="auto">
              <a:xfrm>
                <a:off x="4800" y="222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9" name="Line 11"/>
              <p:cNvSpPr>
                <a:spLocks noChangeShapeType="1"/>
              </p:cNvSpPr>
              <p:nvPr/>
            </p:nvSpPr>
            <p:spPr bwMode="auto">
              <a:xfrm flipH="1">
                <a:off x="4563" y="23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310" name="Object 12"/>
              <p:cNvGraphicFramePr>
                <a:graphicFrameLocks noChangeAspect="1"/>
              </p:cNvGraphicFramePr>
              <p:nvPr/>
            </p:nvGraphicFramePr>
            <p:xfrm>
              <a:off x="4632" y="236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3" name="Equation" r:id="rId3" imgW="219075" imgH="228600" progId="Equation.3">
                      <p:embed/>
                    </p:oleObj>
                  </mc:Choice>
                  <mc:Fallback>
                    <p:oleObj name="Equation" r:id="rId3" imgW="219075" imgH="228600" progId="Equation.3">
                      <p:embed/>
                      <p:pic>
                        <p:nvPicPr>
                          <p:cNvPr id="0" name="图片 38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2" y="236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1" name="Object 13"/>
              <p:cNvGraphicFramePr>
                <a:graphicFrameLocks noChangeAspect="1"/>
              </p:cNvGraphicFramePr>
              <p:nvPr/>
            </p:nvGraphicFramePr>
            <p:xfrm>
              <a:off x="5424" y="2279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4" name="Equation" r:id="rId5" imgW="228600" imgH="304800" progId="Equation.3">
                      <p:embed/>
                    </p:oleObj>
                  </mc:Choice>
                  <mc:Fallback>
                    <p:oleObj name="Equation" r:id="rId5" imgW="228600" imgH="304800" progId="Equation.3">
                      <p:embed/>
                      <p:pic>
                        <p:nvPicPr>
                          <p:cNvPr id="0" name="图片 385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79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2" name="Object 14"/>
              <p:cNvGraphicFramePr>
                <a:graphicFrameLocks noChangeAspect="1"/>
              </p:cNvGraphicFramePr>
              <p:nvPr/>
            </p:nvGraphicFramePr>
            <p:xfrm>
              <a:off x="4644" y="12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5" name="Equation" r:id="rId7" imgW="209550" imgH="209550" progId="Equation.3">
                      <p:embed/>
                    </p:oleObj>
                  </mc:Choice>
                  <mc:Fallback>
                    <p:oleObj name="Equation" r:id="rId7" imgW="209550" imgH="209550" progId="Equation.3">
                      <p:embed/>
                      <p:pic>
                        <p:nvPicPr>
                          <p:cNvPr id="0" name="图片 385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4" y="12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13" name="Line 15"/>
              <p:cNvSpPr>
                <a:spLocks noChangeShapeType="1"/>
              </p:cNvSpPr>
              <p:nvPr/>
            </p:nvSpPr>
            <p:spPr bwMode="auto">
              <a:xfrm flipH="1">
                <a:off x="4691" y="2223"/>
                <a:ext cx="109" cy="1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314" name="Object 16"/>
              <p:cNvGraphicFramePr>
                <a:graphicFrameLocks noChangeAspect="1"/>
              </p:cNvGraphicFramePr>
              <p:nvPr/>
            </p:nvGraphicFramePr>
            <p:xfrm>
              <a:off x="4752" y="2215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6" name="Equation" r:id="rId9" imgW="295275" imgH="304800" progId="Equation.3">
                      <p:embed/>
                    </p:oleObj>
                  </mc:Choice>
                  <mc:Fallback>
                    <p:oleObj name="Equation" r:id="rId9" imgW="295275" imgH="304800" progId="Equation.3">
                      <p:embed/>
                      <p:pic>
                        <p:nvPicPr>
                          <p:cNvPr id="0" name="图片 385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215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V="1">
              <a:off x="4800" y="17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5" name="Rectangle 18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68488" y="228600"/>
            <a:ext cx="4899025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15. </a:t>
            </a:r>
            <a:r>
              <a:rPr lang="zh-CN" altLang="en-US" sz="2800" b="1" dirty="0">
                <a:ea typeface="楷体_GB2312" pitchFamily="49" charset="-122"/>
              </a:rPr>
              <a:t>求半径为</a:t>
            </a:r>
            <a:r>
              <a:rPr lang="en-US" altLang="zh-CN" sz="2800" b="1" i="1" dirty="0">
                <a:ea typeface="楷体_GB2312" pitchFamily="49" charset="-122"/>
              </a:rPr>
              <a:t>R</a:t>
            </a:r>
            <a:r>
              <a:rPr lang="zh-CN" altLang="en-US" sz="2800" b="1" dirty="0">
                <a:ea typeface="楷体_GB2312" pitchFamily="49" charset="-122"/>
              </a:rPr>
              <a:t>的均匀球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54276" name="Object 19"/>
          <p:cNvGraphicFramePr>
            <a:graphicFrameLocks noChangeAspect="1"/>
          </p:cNvGraphicFramePr>
          <p:nvPr/>
        </p:nvGraphicFramePr>
        <p:xfrm>
          <a:off x="5956421" y="261542"/>
          <a:ext cx="2740064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7" name="Equation" r:id="rId11" imgW="26517600" imgH="5486400" progId="Equation.DSMT4">
                  <p:embed/>
                </p:oleObj>
              </mc:Choice>
              <mc:Fallback>
                <p:oleObj name="Equation" r:id="rId11" imgW="26517600" imgH="5486400" progId="Equation.DSMT4">
                  <p:embed/>
                  <p:pic>
                    <p:nvPicPr>
                      <p:cNvPr id="0" name="图片 38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421" y="261542"/>
                        <a:ext cx="2740064" cy="57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8634414" y="30877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对位于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2379542" y="880947"/>
          <a:ext cx="2802058" cy="5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8" name="Equation" r:id="rId13" imgW="30480000" imgH="5486400" progId="Equation.DSMT4">
                  <p:embed/>
                </p:oleObj>
              </mc:Choice>
              <mc:Fallback>
                <p:oleObj name="Equation" r:id="rId13" imgW="30480000" imgH="5486400" progId="Equation.DSMT4">
                  <p:embed/>
                  <p:pic>
                    <p:nvPicPr>
                      <p:cNvPr id="0" name="图片 38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542" y="880947"/>
                        <a:ext cx="2802058" cy="5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5181600" y="852488"/>
            <a:ext cx="403860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的单位质量质点的引力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1771650" y="138668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利用对称性知引力分量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6040" name="Object 24"/>
          <p:cNvGraphicFramePr>
            <a:graphicFrameLocks noChangeAspect="1"/>
          </p:cNvGraphicFramePr>
          <p:nvPr/>
        </p:nvGraphicFramePr>
        <p:xfrm>
          <a:off x="6191250" y="1410494"/>
          <a:ext cx="176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9" name="Equation" r:id="rId15" imgW="1752600" imgH="485775" progId="Equation.3">
                  <p:embed/>
                </p:oleObj>
              </mc:Choice>
              <mc:Fallback>
                <p:oleObj name="Equation" r:id="rId15" imgW="1752600" imgH="485775" progId="Equation.3">
                  <p:embed/>
                  <p:pic>
                    <p:nvPicPr>
                      <p:cNvPr id="0" name="图片 38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410494"/>
                        <a:ext cx="176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/>
        </p:nvGraphicFramePr>
        <p:xfrm>
          <a:off x="1850118" y="2171996"/>
          <a:ext cx="835931" cy="58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0" name="Equation" r:id="rId17" imgW="7924800" imgH="5486400" progId="Equation.DSMT4">
                  <p:embed/>
                </p:oleObj>
              </mc:Choice>
              <mc:Fallback>
                <p:oleObj name="Equation" r:id="rId17" imgW="7924800" imgH="5486400" progId="Equation.DSMT4">
                  <p:embed/>
                  <p:pic>
                    <p:nvPicPr>
                      <p:cNvPr id="0" name="图片 38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18" y="2171996"/>
                        <a:ext cx="835931" cy="581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/>
        </p:nvGraphicFramePr>
        <p:xfrm>
          <a:off x="2001412" y="4586774"/>
          <a:ext cx="2552839" cy="10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1" name="Equation" r:id="rId19" imgW="26517600" imgH="11277600" progId="Equation.DSMT4">
                  <p:embed/>
                </p:oleObj>
              </mc:Choice>
              <mc:Fallback>
                <p:oleObj name="Equation" r:id="rId19" imgW="26517600" imgH="11277600" progId="Equation.DSMT4">
                  <p:embed/>
                  <p:pic>
                    <p:nvPicPr>
                      <p:cNvPr id="0" name="图片 38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412" y="4586774"/>
                        <a:ext cx="2552839" cy="108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3" name="Object 27"/>
          <p:cNvGraphicFramePr>
            <a:graphicFrameLocks noChangeAspect="1"/>
          </p:cNvGraphicFramePr>
          <p:nvPr/>
        </p:nvGraphicFramePr>
        <p:xfrm>
          <a:off x="3290886" y="1969273"/>
          <a:ext cx="3781427" cy="102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2" name="Equation" r:id="rId21" imgW="42672000" imgH="11582400" progId="Equation.DSMT4">
                  <p:embed/>
                </p:oleObj>
              </mc:Choice>
              <mc:Fallback>
                <p:oleObj name="Equation" r:id="rId21" imgW="42672000" imgH="11582400" progId="Equation.DSMT4">
                  <p:embed/>
                  <p:pic>
                    <p:nvPicPr>
                      <p:cNvPr id="0" name="图片 38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6" y="1969273"/>
                        <a:ext cx="3781427" cy="102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Object 28"/>
          <p:cNvGraphicFramePr>
            <a:graphicFrameLocks noChangeAspect="1"/>
          </p:cNvGraphicFramePr>
          <p:nvPr/>
        </p:nvGraphicFramePr>
        <p:xfrm>
          <a:off x="2686050" y="2083364"/>
          <a:ext cx="653175" cy="84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3" name="Equation" r:id="rId23" imgW="7010400" imgH="9144000" progId="Equation.DSMT4">
                  <p:embed/>
                </p:oleObj>
              </mc:Choice>
              <mc:Fallback>
                <p:oleObj name="Equation" r:id="rId23" imgW="7010400" imgH="9144000" progId="Equation.DSMT4">
                  <p:embed/>
                  <p:pic>
                    <p:nvPicPr>
                      <p:cNvPr id="0" name="图片 38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083364"/>
                        <a:ext cx="653175" cy="846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5" name="Object 29"/>
          <p:cNvGraphicFramePr>
            <a:graphicFrameLocks noChangeAspect="1"/>
          </p:cNvGraphicFramePr>
          <p:nvPr/>
        </p:nvGraphicFramePr>
        <p:xfrm>
          <a:off x="2001412" y="3013276"/>
          <a:ext cx="2617420" cy="111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4" name="Equation" r:id="rId25" imgW="26517600" imgH="11277600" progId="Equation.DSMT4">
                  <p:embed/>
                </p:oleObj>
              </mc:Choice>
              <mc:Fallback>
                <p:oleObj name="Equation" r:id="rId25" imgW="26517600" imgH="11277600" progId="Equation.DSMT4">
                  <p:embed/>
                  <p:pic>
                    <p:nvPicPr>
                      <p:cNvPr id="0" name="图片 38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412" y="3013276"/>
                        <a:ext cx="2617420" cy="111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6" name="Object 30"/>
          <p:cNvGraphicFramePr>
            <a:graphicFrameLocks noChangeAspect="1"/>
          </p:cNvGraphicFramePr>
          <p:nvPr/>
        </p:nvGraphicFramePr>
        <p:xfrm>
          <a:off x="4554251" y="4508630"/>
          <a:ext cx="3805429" cy="124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5" name="Equation" r:id="rId27" imgW="40233600" imgH="13106400" progId="Equation.DSMT4">
                  <p:embed/>
                </p:oleObj>
              </mc:Choice>
              <mc:Fallback>
                <p:oleObj name="Equation" r:id="rId27" imgW="40233600" imgH="13106400" progId="Equation.DSMT4">
                  <p:embed/>
                  <p:pic>
                    <p:nvPicPr>
                      <p:cNvPr id="0" name="图片 38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251" y="4508630"/>
                        <a:ext cx="3805429" cy="1248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1771650" y="83568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6048" name="Object 32"/>
          <p:cNvGraphicFramePr>
            <a:graphicFrameLocks noChangeAspect="1"/>
          </p:cNvGraphicFramePr>
          <p:nvPr/>
        </p:nvGraphicFramePr>
        <p:xfrm>
          <a:off x="4569619" y="3080793"/>
          <a:ext cx="3594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6" name="Equation" r:id="rId29" imgW="3581400" imgH="1085850" progId="Equation.3">
                  <p:embed/>
                </p:oleObj>
              </mc:Choice>
              <mc:Fallback>
                <p:oleObj name="Equation" r:id="rId29" imgW="3581400" imgH="1085850" progId="Equation.3">
                  <p:embed/>
                  <p:pic>
                    <p:nvPicPr>
                      <p:cNvPr id="0" name="图片 38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619" y="3080793"/>
                        <a:ext cx="3594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49" name="Group 33"/>
          <p:cNvGrpSpPr/>
          <p:nvPr/>
        </p:nvGrpSpPr>
        <p:grpSpPr bwMode="auto">
          <a:xfrm>
            <a:off x="8867776" y="2133600"/>
            <a:ext cx="873125" cy="444500"/>
            <a:chOff x="4626" y="1440"/>
            <a:chExt cx="550" cy="280"/>
          </a:xfrm>
        </p:grpSpPr>
        <p:graphicFrame>
          <p:nvGraphicFramePr>
            <p:cNvPr id="54297" name="Object 34"/>
            <p:cNvGraphicFramePr>
              <a:graphicFrameLocks noChangeAspect="1"/>
            </p:cNvGraphicFramePr>
            <p:nvPr/>
          </p:nvGraphicFramePr>
          <p:xfrm>
            <a:off x="4848" y="1440"/>
            <a:ext cx="3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17" name="Equation" r:id="rId31" imgW="514350" imgH="438150" progId="Equation.3">
                    <p:embed/>
                  </p:oleObj>
                </mc:Choice>
                <mc:Fallback>
                  <p:oleObj name="Equation" r:id="rId31" imgW="514350" imgH="438150" progId="Equation.3">
                    <p:embed/>
                    <p:pic>
                      <p:nvPicPr>
                        <p:cNvPr id="0" name="图片 38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440"/>
                          <a:ext cx="3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8" name="Object 35"/>
            <p:cNvGraphicFramePr>
              <a:graphicFrameLocks noChangeAspect="1"/>
            </p:cNvGraphicFramePr>
            <p:nvPr/>
          </p:nvGraphicFramePr>
          <p:xfrm>
            <a:off x="4626" y="1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18" name="Equation" r:id="rId33" imgW="219075" imgH="228600" progId="Equation.3">
                    <p:embed/>
                  </p:oleObj>
                </mc:Choice>
                <mc:Fallback>
                  <p:oleObj name="Equation" r:id="rId33" imgW="219075" imgH="228600" progId="Equation.3">
                    <p:embed/>
                    <p:pic>
                      <p:nvPicPr>
                        <p:cNvPr id="0" name="图片 38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1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9" name="Oval 36"/>
            <p:cNvSpPr>
              <a:spLocks noChangeArrowheads="1"/>
            </p:cNvSpPr>
            <p:nvPr/>
          </p:nvSpPr>
          <p:spPr bwMode="auto">
            <a:xfrm>
              <a:off x="4783" y="153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53" name="Group 37"/>
          <p:cNvGrpSpPr/>
          <p:nvPr/>
        </p:nvGrpSpPr>
        <p:grpSpPr bwMode="auto">
          <a:xfrm>
            <a:off x="8634414" y="2895600"/>
            <a:ext cx="1042987" cy="304800"/>
            <a:chOff x="4479" y="1920"/>
            <a:chExt cx="657" cy="192"/>
          </a:xfrm>
        </p:grpSpPr>
        <p:grpSp>
          <p:nvGrpSpPr>
            <p:cNvPr id="54293" name="Group 38"/>
            <p:cNvGrpSpPr/>
            <p:nvPr/>
          </p:nvGrpSpPr>
          <p:grpSpPr bwMode="auto">
            <a:xfrm>
              <a:off x="4479" y="1930"/>
              <a:ext cx="657" cy="111"/>
              <a:chOff x="4515" y="1584"/>
              <a:chExt cx="630" cy="111"/>
            </a:xfrm>
          </p:grpSpPr>
          <p:sp>
            <p:nvSpPr>
              <p:cNvPr id="54295" name="Arc 39"/>
              <p:cNvSpPr/>
              <p:nvPr/>
            </p:nvSpPr>
            <p:spPr bwMode="auto">
              <a:xfrm>
                <a:off x="4515" y="1584"/>
                <a:ext cx="621" cy="63"/>
              </a:xfrm>
              <a:custGeom>
                <a:avLst/>
                <a:gdLst>
                  <a:gd name="T0" fmla="*/ 0 w 43200"/>
                  <a:gd name="T1" fmla="*/ 63 h 22088"/>
                  <a:gd name="T2" fmla="*/ 621 w 43200"/>
                  <a:gd name="T3" fmla="*/ 62 h 22088"/>
                  <a:gd name="T4" fmla="*/ 311 w 43200"/>
                  <a:gd name="T5" fmla="*/ 62 h 220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088" fill="none" extrusionOk="0">
                    <a:moveTo>
                      <a:pt x="5" y="22088"/>
                    </a:moveTo>
                    <a:cubicBezTo>
                      <a:pt x="1" y="21925"/>
                      <a:pt x="0" y="217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088" stroke="0" extrusionOk="0">
                    <a:moveTo>
                      <a:pt x="5" y="22088"/>
                    </a:moveTo>
                    <a:cubicBezTo>
                      <a:pt x="1" y="21925"/>
                      <a:pt x="0" y="217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5" y="22088"/>
                    </a:lnTo>
                    <a:close/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tx1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Arc 40"/>
              <p:cNvSpPr/>
              <p:nvPr/>
            </p:nvSpPr>
            <p:spPr bwMode="auto">
              <a:xfrm>
                <a:off x="4524" y="1632"/>
                <a:ext cx="621" cy="63"/>
              </a:xfrm>
              <a:custGeom>
                <a:avLst/>
                <a:gdLst>
                  <a:gd name="T0" fmla="*/ 621 w 43200"/>
                  <a:gd name="T1" fmla="*/ 1 h 22282"/>
                  <a:gd name="T2" fmla="*/ 0 w 43200"/>
                  <a:gd name="T3" fmla="*/ 0 h 22282"/>
                  <a:gd name="T4" fmla="*/ 311 w 43200"/>
                  <a:gd name="T5" fmla="*/ 2 h 222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282" fill="none" extrusionOk="0">
                    <a:moveTo>
                      <a:pt x="43196" y="284"/>
                    </a:moveTo>
                    <a:cubicBezTo>
                      <a:pt x="43198" y="417"/>
                      <a:pt x="43200" y="549"/>
                      <a:pt x="43200" y="682"/>
                    </a:cubicBezTo>
                    <a:cubicBezTo>
                      <a:pt x="43200" y="12611"/>
                      <a:pt x="33529" y="22282"/>
                      <a:pt x="21600" y="22282"/>
                    </a:cubicBezTo>
                    <a:cubicBezTo>
                      <a:pt x="9670" y="22282"/>
                      <a:pt x="0" y="12611"/>
                      <a:pt x="0" y="682"/>
                    </a:cubicBezTo>
                    <a:cubicBezTo>
                      <a:pt x="-1" y="454"/>
                      <a:pt x="3" y="227"/>
                      <a:pt x="10" y="-1"/>
                    </a:cubicBezTo>
                  </a:path>
                  <a:path w="43200" h="22282" stroke="0" extrusionOk="0">
                    <a:moveTo>
                      <a:pt x="43196" y="284"/>
                    </a:moveTo>
                    <a:cubicBezTo>
                      <a:pt x="43198" y="417"/>
                      <a:pt x="43200" y="549"/>
                      <a:pt x="43200" y="682"/>
                    </a:cubicBezTo>
                    <a:cubicBezTo>
                      <a:pt x="43200" y="12611"/>
                      <a:pt x="33529" y="22282"/>
                      <a:pt x="21600" y="22282"/>
                    </a:cubicBezTo>
                    <a:cubicBezTo>
                      <a:pt x="9670" y="22282"/>
                      <a:pt x="0" y="12611"/>
                      <a:pt x="0" y="682"/>
                    </a:cubicBezTo>
                    <a:cubicBezTo>
                      <a:pt x="-1" y="454"/>
                      <a:pt x="3" y="227"/>
                      <a:pt x="10" y="-1"/>
                    </a:cubicBezTo>
                    <a:lnTo>
                      <a:pt x="21600" y="682"/>
                    </a:lnTo>
                    <a:lnTo>
                      <a:pt x="43196" y="284"/>
                    </a:lnTo>
                    <a:close/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4" name="Line 41"/>
            <p:cNvSpPr>
              <a:spLocks noChangeShapeType="1"/>
            </p:cNvSpPr>
            <p:nvPr/>
          </p:nvSpPr>
          <p:spPr bwMode="auto">
            <a:xfrm>
              <a:off x="4800" y="19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58" name="Object 42"/>
          <p:cNvGraphicFramePr>
            <a:graphicFrameLocks noChangeAspect="1"/>
          </p:cNvGraphicFramePr>
          <p:nvPr/>
        </p:nvGraphicFramePr>
        <p:xfrm>
          <a:off x="9134475" y="2849563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9" name="Equation" r:id="rId35" imgW="438150" imgH="438150" progId="Equation.3">
                  <p:embed/>
                </p:oleObj>
              </mc:Choice>
              <mc:Fallback>
                <p:oleObj name="Equation" r:id="rId35" imgW="438150" imgH="438150" progId="Equation.3">
                  <p:embed/>
                  <p:pic>
                    <p:nvPicPr>
                      <p:cNvPr id="0" name="图片 38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475" y="2849563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6" grpId="0" autoUpdateAnimBg="0" build="p"/>
      <p:bldP spid="86038" grpId="0" advAuto="0" autoUpdateAnimBg="0" build="p"/>
      <p:bldP spid="86039" grpId="0" autoUpdateAnimBg="0"/>
      <p:bldP spid="86047" grpId="0" advAuto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733800" y="1905000"/>
          <a:ext cx="55832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6" name="Equation" r:id="rId1" imgW="5581650" imgH="1123950" progId="Equation.3">
                  <p:embed/>
                </p:oleObj>
              </mc:Choice>
              <mc:Fallback>
                <p:oleObj name="Equation" r:id="rId1" imgW="5581650" imgH="1123950" progId="Equation.3">
                  <p:embed/>
                  <p:pic>
                    <p:nvPicPr>
                      <p:cNvPr id="0" name="图片 39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55832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097291" y="837406"/>
          <a:ext cx="1236459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7" name="Equation" r:id="rId3" imgW="11887200" imgH="5486400" progId="Equation.DSMT4">
                  <p:embed/>
                </p:oleObj>
              </mc:Choice>
              <mc:Fallback>
                <p:oleObj name="Equation" r:id="rId3" imgW="11887200" imgH="5486400" progId="Equation.DSMT4">
                  <p:embed/>
                  <p:pic>
                    <p:nvPicPr>
                      <p:cNvPr id="0" name="图片 39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291" y="837406"/>
                        <a:ext cx="1236459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470150" y="2253258"/>
          <a:ext cx="1329857" cy="4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" name="Equation" r:id="rId5" imgW="14325600" imgH="4876800" progId="Equation.DSMT4">
                  <p:embed/>
                </p:oleObj>
              </mc:Choice>
              <mc:Fallback>
                <p:oleObj name="Equation" r:id="rId5" imgW="14325600" imgH="4876800" progId="Equation.DSMT4">
                  <p:embed/>
                  <p:pic>
                    <p:nvPicPr>
                      <p:cNvPr id="0" name="图片 39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253258"/>
                        <a:ext cx="1329857" cy="4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5029200" y="2060575"/>
          <a:ext cx="3805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" name="Equation" r:id="rId7" imgW="3800475" imgH="1009650" progId="Equation.3">
                  <p:embed/>
                </p:oleObj>
              </mc:Choice>
              <mc:Fallback>
                <p:oleObj name="Equation" r:id="rId7" imgW="3800475" imgH="1009650" progId="Equation.3">
                  <p:embed/>
                  <p:pic>
                    <p:nvPicPr>
                      <p:cNvPr id="0" name="图片 39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60575"/>
                        <a:ext cx="38052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5762625" y="438716"/>
          <a:ext cx="4169682" cy="136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0" name="Equation" r:id="rId9" imgW="40233600" imgH="13106400" progId="Equation.DSMT4">
                  <p:embed/>
                </p:oleObj>
              </mc:Choice>
              <mc:Fallback>
                <p:oleObj name="Equation" r:id="rId9" imgW="40233600" imgH="13106400" progId="Equation.DSMT4">
                  <p:embed/>
                  <p:pic>
                    <p:nvPicPr>
                      <p:cNvPr id="0" name="图片 39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438716"/>
                        <a:ext cx="4169682" cy="136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263900" y="563685"/>
          <a:ext cx="2602526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1" name="Equation" r:id="rId11" imgW="26822400" imgH="11277600" progId="Equation.DSMT4">
                  <p:embed/>
                </p:oleObj>
              </mc:Choice>
              <mc:Fallback>
                <p:oleObj name="Equation" r:id="rId11" imgW="26822400" imgH="11277600" progId="Equation.DSMT4">
                  <p:embed/>
                  <p:pic>
                    <p:nvPicPr>
                      <p:cNvPr id="0" name="图片 39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63685"/>
                        <a:ext cx="2602526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4191000" y="31242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2470150" y="3239428"/>
          <a:ext cx="1720850" cy="112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2" name="Equation" r:id="rId13" imgW="17373600" imgH="11277600" progId="Equation.DSMT4">
                  <p:embed/>
                </p:oleObj>
              </mc:Choice>
              <mc:Fallback>
                <p:oleObj name="Equation" r:id="rId13" imgW="17373600" imgH="11277600" progId="Equation.DSMT4">
                  <p:embed/>
                  <p:pic>
                    <p:nvPicPr>
                      <p:cNvPr id="0" name="图片 39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239428"/>
                        <a:ext cx="1720850" cy="1123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4848225" y="3276600"/>
          <a:ext cx="1828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" name="Equation" r:id="rId15" imgW="1819275" imgH="1143000" progId="Equation.3">
                  <p:embed/>
                </p:oleObj>
              </mc:Choice>
              <mc:Fallback>
                <p:oleObj name="Equation" r:id="rId15" imgW="1819275" imgH="1143000" progId="Equation.3">
                  <p:embed/>
                  <p:pic>
                    <p:nvPicPr>
                      <p:cNvPr id="0" name="图片 39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276600"/>
                        <a:ext cx="1828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6722475" y="3511358"/>
          <a:ext cx="24215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" name="Equation" r:id="rId17" imgW="25603200" imgH="6400800" progId="Equation.DSMT4">
                  <p:embed/>
                </p:oleObj>
              </mc:Choice>
              <mc:Fallback>
                <p:oleObj name="Equation" r:id="rId17" imgW="25603200" imgH="6400800" progId="Equation.DSMT4">
                  <p:embed/>
                  <p:pic>
                    <p:nvPicPr>
                      <p:cNvPr id="0" name="图片 39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475" y="3511358"/>
                        <a:ext cx="24215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Line 12"/>
          <p:cNvSpPr>
            <a:spLocks noChangeShapeType="1"/>
          </p:cNvSpPr>
          <p:nvPr/>
        </p:nvSpPr>
        <p:spPr bwMode="auto">
          <a:xfrm flipV="1">
            <a:off x="6477000" y="3124200"/>
            <a:ext cx="3124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2470150" y="4532313"/>
          <a:ext cx="1468340" cy="10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5" name="Equation" r:id="rId19" imgW="14020800" imgH="9753600" progId="Equation.DSMT4">
                  <p:embed/>
                </p:oleObj>
              </mc:Choice>
              <mc:Fallback>
                <p:oleObj name="Equation" r:id="rId19" imgW="14020800" imgH="9753600" progId="Equation.DSMT4">
                  <p:embed/>
                  <p:pic>
                    <p:nvPicPr>
                      <p:cNvPr id="0" name="图片 39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532313"/>
                        <a:ext cx="1468340" cy="10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8994187" y="3253294"/>
          <a:ext cx="390525" cy="108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6" name="Equation" r:id="rId21" imgW="3962400" imgH="11277600" progId="Equation.DSMT4">
                  <p:embed/>
                </p:oleObj>
              </mc:Choice>
              <mc:Fallback>
                <p:oleObj name="Equation" r:id="rId21" imgW="3962400" imgH="11277600" progId="Equation.DSMT4">
                  <p:embed/>
                  <p:pic>
                    <p:nvPicPr>
                      <p:cNvPr id="0" name="图片 39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187" y="3253294"/>
                        <a:ext cx="390525" cy="1083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3929889" y="3607168"/>
          <a:ext cx="729213" cy="38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7" name="Equation" r:id="rId23" imgW="7620000" imgH="3962400" progId="Equation.DSMT4">
                  <p:embed/>
                </p:oleObj>
              </mc:Choice>
              <mc:Fallback>
                <p:oleObj name="Equation" r:id="rId23" imgW="7620000" imgH="3962400" progId="Equation.DSMT4">
                  <p:embed/>
                  <p:pic>
                    <p:nvPicPr>
                      <p:cNvPr id="0" name="图片 39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89" y="3607168"/>
                        <a:ext cx="729213" cy="387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4191000" y="3124200"/>
            <a:ext cx="1905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V="1">
            <a:off x="6438900" y="3124200"/>
            <a:ext cx="3200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58" name="Group 18"/>
          <p:cNvGrpSpPr/>
          <p:nvPr/>
        </p:nvGrpSpPr>
        <p:grpSpPr bwMode="auto">
          <a:xfrm>
            <a:off x="4865003" y="4562255"/>
            <a:ext cx="4572000" cy="1066800"/>
            <a:chOff x="2640" y="2840"/>
            <a:chExt cx="2880" cy="672"/>
          </a:xfrm>
        </p:grpSpPr>
        <p:graphicFrame>
          <p:nvGraphicFramePr>
            <p:cNvPr id="55315" name="Object 19"/>
            <p:cNvGraphicFramePr>
              <a:graphicFrameLocks noChangeAspect="1"/>
            </p:cNvGraphicFramePr>
            <p:nvPr/>
          </p:nvGraphicFramePr>
          <p:xfrm>
            <a:off x="2794" y="2866"/>
            <a:ext cx="131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68" name="Equation" r:id="rId25" imgW="21336000" imgH="10058400" progId="Equation.DSMT4">
                    <p:embed/>
                  </p:oleObj>
                </mc:Choice>
                <mc:Fallback>
                  <p:oleObj name="Equation" r:id="rId25" imgW="21336000" imgH="10058400" progId="Equation.DSMT4">
                    <p:embed/>
                    <p:pic>
                      <p:nvPicPr>
                        <p:cNvPr id="0" name="图片 39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2866"/>
                          <a:ext cx="1312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4080" y="298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为球的质量</a:t>
              </a:r>
              <a:endPara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2640" y="2840"/>
              <a:ext cx="2784" cy="6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  <p:bldP spid="87052" grpId="0" animBg="1"/>
      <p:bldP spid="87056" grpId="0" animBg="1"/>
      <p:bldP spid="870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010400" y="3810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所围成的立体的体积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512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81000"/>
            <a:ext cx="426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057400" y="990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解一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5120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990600"/>
            <a:ext cx="7112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752600"/>
            <a:ext cx="3111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477000" y="1828801"/>
            <a:ext cx="195289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用极坐标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133600" y="3733801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解二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3505200" y="3733801"/>
            <a:ext cx="4343400" cy="519113"/>
            <a:chOff x="1392" y="2304"/>
            <a:chExt cx="2736" cy="327"/>
          </a:xfrm>
        </p:grpSpPr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1680" y="230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是柱形区域，用柱坐标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9232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400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981200" y="228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54350" y="2565399"/>
          <a:ext cx="4151668" cy="805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7" name="Equation" r:id="rId6" imgW="40843200" imgH="7924800" progId="Equation.DSMT4">
                  <p:embed/>
                </p:oleObj>
              </mc:Choice>
              <mc:Fallback>
                <p:oleObj name="Equation" r:id="rId6" imgW="40843200" imgH="7924800" progId="Equation.DSMT4">
                  <p:embed/>
                  <p:pic>
                    <p:nvPicPr>
                      <p:cNvPr id="0" name="图片 4006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4350" y="2565399"/>
                        <a:ext cx="4151668" cy="805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65545" y="4441988"/>
          <a:ext cx="1777299" cy="91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Equation" r:id="rId8" imgW="17678400" imgH="9144000" progId="Equation.DSMT4">
                  <p:embed/>
                </p:oleObj>
              </mc:Choice>
              <mc:Fallback>
                <p:oleObj name="Equation" r:id="rId8" imgW="17678400" imgH="9144000" progId="Equation.DSMT4">
                  <p:embed/>
                  <p:pic>
                    <p:nvPicPr>
                      <p:cNvPr id="0" name="图片 400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5545" y="4441988"/>
                        <a:ext cx="1777299" cy="919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61504" y="4312283"/>
          <a:ext cx="3487992" cy="904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Equation" r:id="rId10" imgW="32918400" imgH="8534400" progId="Equation.DSMT4">
                  <p:embed/>
                </p:oleObj>
              </mc:Choice>
              <mc:Fallback>
                <p:oleObj name="Equation" r:id="rId10" imgW="32918400" imgH="8534400" progId="Equation.DSMT4">
                  <p:embed/>
                  <p:pic>
                    <p:nvPicPr>
                      <p:cNvPr id="0" name="图片 4006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1504" y="4312283"/>
                        <a:ext cx="3487992" cy="904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52725" y="5295483"/>
          <a:ext cx="3714750" cy="81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0" name="Equation" r:id="rId12" imgW="35966400" imgH="7924800" progId="Equation.DSMT4">
                  <p:embed/>
                </p:oleObj>
              </mc:Choice>
              <mc:Fallback>
                <p:oleObj name="Equation" r:id="rId12" imgW="35966400" imgH="7924800" progId="Equation.DSMT4">
                  <p:embed/>
                  <p:pic>
                    <p:nvPicPr>
                      <p:cNvPr id="0" name="图片 4006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52725" y="5295483"/>
                        <a:ext cx="3714750" cy="818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4" grpId="0" autoUpdateAnimBg="0"/>
      <p:bldP spid="348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715000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60452" name="Group 4"/>
          <p:cNvGrpSpPr/>
          <p:nvPr/>
        </p:nvGrpSpPr>
        <p:grpSpPr bwMode="auto">
          <a:xfrm>
            <a:off x="1166812" y="354809"/>
            <a:ext cx="9431339" cy="1212850"/>
            <a:chOff x="81" y="501"/>
            <a:chExt cx="5941" cy="764"/>
          </a:xfrm>
        </p:grpSpPr>
        <p:sp>
          <p:nvSpPr>
            <p:cNvPr id="360453" name="Rectangle 5"/>
            <p:cNvSpPr>
              <a:spLocks noChangeArrowheads="1"/>
            </p:cNvSpPr>
            <p:nvPr/>
          </p:nvSpPr>
          <p:spPr bwMode="auto">
            <a:xfrm>
              <a:off x="81" y="571"/>
              <a:ext cx="2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sz="2800" b="1" dirty="0" smtClean="0">
                  <a:latin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求上半球面</a:t>
              </a:r>
              <a:r>
                <a:rPr lang="zh-CN" altLang="en-US" sz="2800" b="1" dirty="0">
                  <a:latin typeface="Arial" panose="020B0604020202020204" pitchFamily="34" charset="0"/>
                </a:rPr>
                <a:t> 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54" name="Object 6"/>
            <p:cNvGraphicFramePr>
              <a:graphicFrameLocks noChangeAspect="1"/>
            </p:cNvGraphicFramePr>
            <p:nvPr/>
          </p:nvGraphicFramePr>
          <p:xfrm>
            <a:off x="1752" y="501"/>
            <a:ext cx="1719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" name="Equation" r:id="rId1" imgW="1117600" imgH="279400" progId="Equation.DSMT4">
                    <p:embed/>
                  </p:oleObj>
                </mc:Choice>
                <mc:Fallback>
                  <p:oleObj name="Equation" r:id="rId1" imgW="1117600" imgH="279400" progId="Equation.DSMT4">
                    <p:embed/>
                    <p:pic>
                      <p:nvPicPr>
                        <p:cNvPr id="0" name="图片 1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501"/>
                          <a:ext cx="1719" cy="4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3367" y="585"/>
              <a:ext cx="14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</a:rPr>
                <a:t>与旋转抛物面</a:t>
              </a:r>
              <a:r>
                <a:rPr lang="zh-CN" altLang="en-US" sz="2400" b="1" dirty="0">
                  <a:latin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56" name="Object 8"/>
            <p:cNvGraphicFramePr>
              <a:graphicFrameLocks noChangeAspect="1"/>
            </p:cNvGraphicFramePr>
            <p:nvPr/>
          </p:nvGraphicFramePr>
          <p:xfrm>
            <a:off x="4855" y="585"/>
            <a:ext cx="11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" name="" r:id="rId3" imgW="761365" imgH="228600" progId="Equation.DSMT4">
                    <p:embed/>
                  </p:oleObj>
                </mc:Choice>
                <mc:Fallback>
                  <p:oleObj name="" r:id="rId3" imgW="761365" imgH="228600" progId="Equation.DSMT4">
                    <p:embed/>
                    <p:pic>
                      <p:nvPicPr>
                        <p:cNvPr id="0" name="图片 1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585"/>
                          <a:ext cx="1167" cy="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306" y="935"/>
              <a:ext cx="2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>
                  <a:latin typeface="宋体" panose="02010600030101010101" pitchFamily="2" charset="-122"/>
                </a:rPr>
                <a:t>所围成的立体的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体积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.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60458" name="Group 10"/>
          <p:cNvGrpSpPr/>
          <p:nvPr/>
        </p:nvGrpSpPr>
        <p:grpSpPr bwMode="auto">
          <a:xfrm>
            <a:off x="1533525" y="1491805"/>
            <a:ext cx="9001125" cy="2032000"/>
            <a:chOff x="272" y="1162"/>
            <a:chExt cx="5284" cy="1280"/>
          </a:xfrm>
        </p:grpSpPr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272" y="1162"/>
              <a:ext cx="5284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分析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  首先求出立体在   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 坐标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面上的投影区域，然后利用二重积分的几何意义将所求立体的体积用二重积分来表示，再利用极坐标计算即</a:t>
              </a:r>
              <a:r>
                <a:rPr lang="zh-CN" altLang="en-US" sz="2800" b="1" dirty="0" smtClean="0">
                  <a:latin typeface="宋体" panose="02010600030101010101" pitchFamily="2" charset="-122"/>
                </a:rPr>
                <a:t>可</a:t>
              </a:r>
              <a:r>
                <a:rPr lang="en-US" altLang="zh-CN" sz="2800" b="1" dirty="0" smtClean="0">
                  <a:latin typeface="宋体" panose="02010600030101010101" pitchFamily="2" charset="-122"/>
                </a:rPr>
                <a:t>.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0" name="Object 12"/>
            <p:cNvGraphicFramePr>
              <a:graphicFrameLocks noChangeAspect="1"/>
            </p:cNvGraphicFramePr>
            <p:nvPr/>
          </p:nvGraphicFramePr>
          <p:xfrm>
            <a:off x="2437" y="1324"/>
            <a:ext cx="4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2" name="Equation" r:id="rId5" imgW="6705600" imgH="3962400" progId="Equation.DSMT4">
                    <p:embed/>
                  </p:oleObj>
                </mc:Choice>
                <mc:Fallback>
                  <p:oleObj name="Equation" r:id="rId5" imgW="6705600" imgH="3962400" progId="Equation.DSMT4">
                    <p:embed/>
                    <p:pic>
                      <p:nvPicPr>
                        <p:cNvPr id="0" name="图片 1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1324"/>
                          <a:ext cx="432" cy="2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61" name="Group 13"/>
          <p:cNvGrpSpPr/>
          <p:nvPr/>
        </p:nvGrpSpPr>
        <p:grpSpPr bwMode="auto">
          <a:xfrm>
            <a:off x="1166812" y="3440113"/>
            <a:ext cx="8569323" cy="1216026"/>
            <a:chOff x="119" y="2133"/>
            <a:chExt cx="5398" cy="766"/>
          </a:xfrm>
        </p:grpSpPr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119" y="2288"/>
              <a:ext cx="9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解：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令</a:t>
              </a:r>
              <a:r>
                <a:rPr lang="zh-CN" altLang="en-US" sz="2400" b="1" dirty="0">
                  <a:latin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3" name="Object 15"/>
            <p:cNvGraphicFramePr>
              <a:graphicFrameLocks noChangeAspect="1"/>
            </p:cNvGraphicFramePr>
            <p:nvPr/>
          </p:nvGraphicFramePr>
          <p:xfrm>
            <a:off x="891" y="2272"/>
            <a:ext cx="202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3" name="Equation" r:id="rId7" imgW="1485900" imgH="279400" progId="Equation.DSMT4">
                    <p:embed/>
                  </p:oleObj>
                </mc:Choice>
                <mc:Fallback>
                  <p:oleObj name="Equation" r:id="rId7" imgW="1485900" imgH="279400" progId="Equation.DSMT4">
                    <p:embed/>
                    <p:pic>
                      <p:nvPicPr>
                        <p:cNvPr id="0" name="图片 1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272"/>
                          <a:ext cx="2024" cy="4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2971" y="2336"/>
              <a:ext cx="11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</a:rPr>
                <a:t>求得曲线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5" name="Object 17"/>
            <p:cNvGraphicFramePr>
              <a:graphicFrameLocks noChangeAspect="1"/>
            </p:cNvGraphicFramePr>
            <p:nvPr/>
          </p:nvGraphicFramePr>
          <p:xfrm>
            <a:off x="4026" y="2133"/>
            <a:ext cx="1491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" name="" r:id="rId9" imgW="1193800" imgH="558800" progId="Equation.DSMT4">
                    <p:embed/>
                  </p:oleObj>
                </mc:Choice>
                <mc:Fallback>
                  <p:oleObj name="" r:id="rId9" imgW="1193800" imgH="558800" progId="Equation.DSMT4">
                    <p:embed/>
                    <p:pic>
                      <p:nvPicPr>
                        <p:cNvPr id="0" name="图片 1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133"/>
                          <a:ext cx="1491" cy="7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66" name="Group 18"/>
          <p:cNvGrpSpPr/>
          <p:nvPr/>
        </p:nvGrpSpPr>
        <p:grpSpPr bwMode="auto">
          <a:xfrm>
            <a:off x="1222375" y="4818510"/>
            <a:ext cx="7508876" cy="584200"/>
            <a:chOff x="62" y="2776"/>
            <a:chExt cx="4730" cy="368"/>
          </a:xfrm>
        </p:grpSpPr>
        <p:grpSp>
          <p:nvGrpSpPr>
            <p:cNvPr id="360467" name="Group 19"/>
            <p:cNvGrpSpPr/>
            <p:nvPr/>
          </p:nvGrpSpPr>
          <p:grpSpPr bwMode="auto">
            <a:xfrm>
              <a:off x="62" y="2795"/>
              <a:ext cx="3613" cy="330"/>
              <a:chOff x="206" y="2795"/>
              <a:chExt cx="3613" cy="330"/>
            </a:xfrm>
          </p:grpSpPr>
          <p:sp>
            <p:nvSpPr>
              <p:cNvPr id="360468" name="Rectangle 20"/>
              <p:cNvSpPr>
                <a:spLocks noChangeArrowheads="1"/>
              </p:cNvSpPr>
              <p:nvPr/>
            </p:nvSpPr>
            <p:spPr bwMode="auto">
              <a:xfrm>
                <a:off x="206" y="2795"/>
                <a:ext cx="361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</a:rPr>
                  <a:t>在   </a:t>
                </a:r>
                <a:r>
                  <a:rPr lang="zh-CN" altLang="en-US" sz="2800" b="1" dirty="0" smtClean="0">
                    <a:latin typeface="宋体" panose="02010600030101010101" pitchFamily="2" charset="-122"/>
                  </a:rPr>
                  <a:t> 坐标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面上的投影曲线方程为</a:t>
                </a:r>
                <a:endParaRPr lang="zh-CN" altLang="en-US" sz="2800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60469" name="Object 21"/>
              <p:cNvGraphicFramePr>
                <a:graphicFrameLocks noChangeAspect="1"/>
              </p:cNvGraphicFramePr>
              <p:nvPr/>
            </p:nvGraphicFramePr>
            <p:xfrm>
              <a:off x="512" y="2859"/>
              <a:ext cx="43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5" name="Equation" r:id="rId11" imgW="276225" imgH="161925" progId="Equation.DSMT4">
                      <p:embed/>
                    </p:oleObj>
                  </mc:Choice>
                  <mc:Fallback>
                    <p:oleObj name="Equation" r:id="rId11" imgW="276225" imgH="161925" progId="Equation.DSMT4">
                      <p:embed/>
                      <p:pic>
                        <p:nvPicPr>
                          <p:cNvPr id="0" name="图片 15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" y="2859"/>
                            <a:ext cx="430" cy="25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0470" name="Object 22"/>
            <p:cNvGraphicFramePr>
              <a:graphicFrameLocks noChangeAspect="1"/>
            </p:cNvGraphicFramePr>
            <p:nvPr/>
          </p:nvGraphicFramePr>
          <p:xfrm>
            <a:off x="3563" y="2776"/>
            <a:ext cx="122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" name="Equation" r:id="rId13" imgW="761365" imgH="228600" progId="Equation.DSMT4">
                    <p:embed/>
                  </p:oleObj>
                </mc:Choice>
                <mc:Fallback>
                  <p:oleObj name="Equation" r:id="rId13" imgW="761365" imgH="228600" progId="Equation.DSMT4">
                    <p:embed/>
                    <p:pic>
                      <p:nvPicPr>
                        <p:cNvPr id="0" name="图片 1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776"/>
                          <a:ext cx="1229" cy="3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71" name="Group 23"/>
          <p:cNvGrpSpPr/>
          <p:nvPr/>
        </p:nvGrpSpPr>
        <p:grpSpPr bwMode="auto">
          <a:xfrm>
            <a:off x="1207750" y="5607187"/>
            <a:ext cx="8343902" cy="619126"/>
            <a:chOff x="239" y="3240"/>
            <a:chExt cx="5256" cy="390"/>
          </a:xfrm>
        </p:grpSpPr>
        <p:graphicFrame>
          <p:nvGraphicFramePr>
            <p:cNvPr id="360472" name="Object 24"/>
            <p:cNvGraphicFramePr>
              <a:graphicFrameLocks noChangeAspect="1"/>
            </p:cNvGraphicFramePr>
            <p:nvPr/>
          </p:nvGraphicFramePr>
          <p:xfrm>
            <a:off x="3805" y="3240"/>
            <a:ext cx="169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" name="Equation" r:id="rId15" imgW="1193800" imgH="254000" progId="Equation.DSMT4">
                    <p:embed/>
                  </p:oleObj>
                </mc:Choice>
                <mc:Fallback>
                  <p:oleObj name="Equation" r:id="rId15" imgW="1193800" imgH="254000" progId="Equation.DSMT4">
                    <p:embed/>
                    <p:pic>
                      <p:nvPicPr>
                        <p:cNvPr id="0" name="图片 1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3240"/>
                          <a:ext cx="1690" cy="3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239" y="3258"/>
              <a:ext cx="3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故立体在      </a:t>
              </a:r>
              <a:r>
                <a:rPr lang="zh-CN" altLang="en-US" sz="2800" b="1" dirty="0" smtClean="0">
                  <a:latin typeface="Arial" panose="020B0604020202020204" pitchFamily="34" charset="0"/>
                </a:rPr>
                <a:t>  坐标</a:t>
              </a:r>
              <a:r>
                <a:rPr lang="zh-CN" altLang="en-US" sz="2800" b="1" dirty="0">
                  <a:latin typeface="Arial" panose="020B0604020202020204" pitchFamily="34" charset="0"/>
                </a:rPr>
                <a:t>面上投影区域为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74" name="Object 26"/>
            <p:cNvGraphicFramePr>
              <a:graphicFrameLocks noChangeAspect="1"/>
            </p:cNvGraphicFramePr>
            <p:nvPr/>
          </p:nvGraphicFramePr>
          <p:xfrm>
            <a:off x="1195" y="3315"/>
            <a:ext cx="46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" name="Equation" r:id="rId17" imgW="276225" imgH="161925" progId="Equation.DSMT4">
                    <p:embed/>
                  </p:oleObj>
                </mc:Choice>
                <mc:Fallback>
                  <p:oleObj name="Equation" r:id="rId17" imgW="276225" imgH="161925" progId="Equation.DSMT4">
                    <p:embed/>
                    <p:pic>
                      <p:nvPicPr>
                        <p:cNvPr id="0" name="图片 1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3315"/>
                          <a:ext cx="467" cy="27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2604726" y="1198617"/>
          <a:ext cx="6540407" cy="98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公式" r:id="rId1" imgW="2844800" imgH="431800" progId="Equation.3">
                  <p:embed/>
                </p:oleObj>
              </mc:Choice>
              <mc:Fallback>
                <p:oleObj name="公式" r:id="rId1" imgW="2844800" imgH="431800" progId="Equation.3">
                  <p:embed/>
                  <p:pic>
                    <p:nvPicPr>
                      <p:cNvPr id="0" name="图片 2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726" y="1198617"/>
                        <a:ext cx="6540407" cy="984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7" name="Object 5"/>
          <p:cNvGraphicFramePr>
            <a:graphicFrameLocks noChangeAspect="1"/>
          </p:cNvGraphicFramePr>
          <p:nvPr/>
        </p:nvGraphicFramePr>
        <p:xfrm>
          <a:off x="2905846" y="2141189"/>
          <a:ext cx="5000481" cy="97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公式" r:id="rId3" imgW="2209800" imgH="431800" progId="Equation.3">
                  <p:embed/>
                </p:oleObj>
              </mc:Choice>
              <mc:Fallback>
                <p:oleObj name="公式" r:id="rId3" imgW="2209800" imgH="431800" progId="Equation.3">
                  <p:embed/>
                  <p:pic>
                    <p:nvPicPr>
                      <p:cNvPr id="0" name="图片 2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6" y="2141189"/>
                        <a:ext cx="5000481" cy="971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9" name="Object 7"/>
          <p:cNvGraphicFramePr>
            <a:graphicFrameLocks noChangeAspect="1"/>
          </p:cNvGraphicFramePr>
          <p:nvPr/>
        </p:nvGraphicFramePr>
        <p:xfrm>
          <a:off x="2905845" y="2998364"/>
          <a:ext cx="4067609" cy="72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公式" r:id="rId5" imgW="1739900" imgH="304800" progId="Equation.3">
                  <p:embed/>
                </p:oleObj>
              </mc:Choice>
              <mc:Fallback>
                <p:oleObj name="公式" r:id="rId5" imgW="1739900" imgH="304800" progId="Equation.3">
                  <p:embed/>
                  <p:pic>
                    <p:nvPicPr>
                      <p:cNvPr id="0" name="图片 2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5" y="2998364"/>
                        <a:ext cx="4067609" cy="721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2905844" y="3832228"/>
          <a:ext cx="4215391" cy="82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公式" r:id="rId7" imgW="1955800" imgH="381000" progId="Equation.3">
                  <p:embed/>
                </p:oleObj>
              </mc:Choice>
              <mc:Fallback>
                <p:oleObj name="公式" r:id="rId7" imgW="1955800" imgH="381000" progId="Equation.3">
                  <p:embed/>
                  <p:pic>
                    <p:nvPicPr>
                      <p:cNvPr id="0" name="图片 2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4" y="3832228"/>
                        <a:ext cx="4215391" cy="823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1" name="Object 9"/>
          <p:cNvGraphicFramePr>
            <a:graphicFrameLocks noChangeAspect="1"/>
          </p:cNvGraphicFramePr>
          <p:nvPr/>
        </p:nvGraphicFramePr>
        <p:xfrm>
          <a:off x="2905843" y="4622800"/>
          <a:ext cx="3989569" cy="122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公式" r:id="rId9" imgW="1892300" imgH="584200" progId="Equation.3">
                  <p:embed/>
                </p:oleObj>
              </mc:Choice>
              <mc:Fallback>
                <p:oleObj name="公式" r:id="rId9" imgW="1892300" imgH="584200" progId="Equation.3">
                  <p:embed/>
                  <p:pic>
                    <p:nvPicPr>
                      <p:cNvPr id="0" name="图片 2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3" y="4622800"/>
                        <a:ext cx="3989569" cy="1223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2" name="Object 10"/>
          <p:cNvGraphicFramePr>
            <a:graphicFrameLocks noChangeAspect="1"/>
          </p:cNvGraphicFramePr>
          <p:nvPr/>
        </p:nvGraphicFramePr>
        <p:xfrm>
          <a:off x="6858000" y="4821238"/>
          <a:ext cx="18811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11" imgW="22555200" imgH="9753600" progId="Equation.DSMT4">
                  <p:embed/>
                </p:oleObj>
              </mc:Choice>
              <mc:Fallback>
                <p:oleObj name="Equation" r:id="rId11" imgW="22555200" imgH="9753600" progId="Equation.DSMT4">
                  <p:embed/>
                  <p:pic>
                    <p:nvPicPr>
                      <p:cNvPr id="0" name="图片 2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21238"/>
                        <a:ext cx="1881188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1708732" y="516266"/>
            <a:ext cx="7987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由二重积分的几何意义，</a:t>
            </a:r>
            <a:r>
              <a:rPr lang="zh-CN" altLang="en-US" sz="2800" b="1" dirty="0">
                <a:latin typeface="Arial" panose="020B0604020202020204" pitchFamily="34" charset="0"/>
              </a:rPr>
              <a:t>可知所求立体的体积为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49B039-5550-490D-9CBC-4C187C932512}" type="slidenum">
              <a:rPr lang="en-US" altLang="zh-CN" sz="1400">
                <a:solidFill>
                  <a:schemeClr val="tx1"/>
                </a:solidFill>
              </a:rPr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8" name="Text Box 2"/>
          <p:cNvSpPr txBox="1">
            <a:spLocks noChangeArrowheads="1"/>
          </p:cNvSpPr>
          <p:nvPr/>
        </p:nvSpPr>
        <p:spPr bwMode="auto">
          <a:xfrm>
            <a:off x="1917701" y="342900"/>
            <a:ext cx="5955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zh-CN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求由下列曲面围成的立体的体积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208214" y="783483"/>
          <a:ext cx="7045440" cy="7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Equation" r:id="rId1" imgW="134112000" imgH="13716000" progId="Equation.DSMT4">
                  <p:embed/>
                </p:oleObj>
              </mc:Choice>
              <mc:Fallback>
                <p:oleObj name="Equation" r:id="rId1" imgW="134112000" imgH="13716000" progId="Equation.DSMT4">
                  <p:embed/>
                  <p:pic>
                    <p:nvPicPr>
                      <p:cNvPr id="0" name="图片 11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783483"/>
                        <a:ext cx="7045440" cy="72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1919288" y="2205038"/>
            <a:ext cx="1138132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10000"/>
              </a:lnSpc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kumimoji="0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endParaRPr kumimoji="0" lang="en-US" altLang="zh-CN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84741" name="Text Box 5"/>
          <p:cNvSpPr txBox="1">
            <a:spLocks noChangeArrowheads="1"/>
          </p:cNvSpPr>
          <p:nvPr/>
        </p:nvSpPr>
        <p:spPr bwMode="auto">
          <a:xfrm>
            <a:off x="3143250" y="2133600"/>
            <a:ext cx="7037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由于区域为球顶锥底，选用球坐标较为简便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/>
        </p:nvGraphicFramePr>
        <p:xfrm>
          <a:off x="1985963" y="2886075"/>
          <a:ext cx="49133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" name="Equation" r:id="rId3" imgW="46939200" imgH="8229600" progId="Equation.DSMT4">
                  <p:embed/>
                </p:oleObj>
              </mc:Choice>
              <mc:Fallback>
                <p:oleObj name="Equation" r:id="rId3" imgW="46939200" imgH="8229600" progId="Equation.DSMT4">
                  <p:embed/>
                  <p:pic>
                    <p:nvPicPr>
                      <p:cNvPr id="0" name="图片 11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886075"/>
                        <a:ext cx="49133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47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341" y="2639796"/>
            <a:ext cx="23431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4744" name="Object 8"/>
          <p:cNvGraphicFramePr>
            <a:graphicFrameLocks noChangeAspect="1"/>
          </p:cNvGraphicFramePr>
          <p:nvPr/>
        </p:nvGraphicFramePr>
        <p:xfrm>
          <a:off x="6874523" y="3209066"/>
          <a:ext cx="609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Equation" r:id="rId6" imgW="266700" imgH="139700" progId="Equation.3">
                  <p:embed/>
                </p:oleObj>
              </mc:Choice>
              <mc:Fallback>
                <p:oleObj name="Equation" r:id="rId6" imgW="266700" imgH="139700" progId="Equation.3">
                  <p:embed/>
                  <p:pic>
                    <p:nvPicPr>
                      <p:cNvPr id="0" name="图片 11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4523" y="3209066"/>
                        <a:ext cx="609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9"/>
          <p:cNvGraphicFramePr>
            <a:graphicFrameLocks noChangeAspect="1"/>
          </p:cNvGraphicFramePr>
          <p:nvPr/>
        </p:nvGraphicFramePr>
        <p:xfrm>
          <a:off x="2208214" y="1429966"/>
          <a:ext cx="5715432" cy="71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8" imgW="99974400" imgH="12496800" progId="Equation.DSMT4">
                  <p:embed/>
                </p:oleObj>
              </mc:Choice>
              <mc:Fallback>
                <p:oleObj name="Equation" r:id="rId8" imgW="99974400" imgH="12496800" progId="Equation.DSMT4">
                  <p:embed/>
                  <p:pic>
                    <p:nvPicPr>
                      <p:cNvPr id="0" name="图片 11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429966"/>
                        <a:ext cx="5715432" cy="71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6" name="Text Box 10"/>
          <p:cNvSpPr txBox="1">
            <a:spLocks noChangeArrowheads="1"/>
          </p:cNvSpPr>
          <p:nvPr/>
        </p:nvSpPr>
        <p:spPr bwMode="auto">
          <a:xfrm>
            <a:off x="1703389" y="3933825"/>
            <a:ext cx="5048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10000"/>
              </a:lnSpc>
            </a:pP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(2)</a:t>
            </a:r>
            <a:endParaRPr kumimoji="0" lang="en-US" altLang="zh-CN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84747" name="Text Box 11"/>
          <p:cNvSpPr txBox="1">
            <a:spLocks noChangeArrowheads="1"/>
          </p:cNvSpPr>
          <p:nvPr/>
        </p:nvSpPr>
        <p:spPr bwMode="auto">
          <a:xfrm>
            <a:off x="2832100" y="4564063"/>
            <a:ext cx="322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故选用柱坐标积分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2424113" y="3860801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由于投影区域为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84749" name="Object 13"/>
          <p:cNvGraphicFramePr>
            <a:graphicFrameLocks noChangeAspect="1"/>
          </p:cNvGraphicFramePr>
          <p:nvPr/>
        </p:nvGraphicFramePr>
        <p:xfrm>
          <a:off x="5205413" y="3897313"/>
          <a:ext cx="2687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10" imgW="43891200" imgH="9753600" progId="Equation.DSMT4">
                  <p:embed/>
                </p:oleObj>
              </mc:Choice>
              <mc:Fallback>
                <p:oleObj name="Equation" r:id="rId10" imgW="43891200" imgH="9753600" progId="Equation.DSMT4">
                  <p:embed/>
                  <p:pic>
                    <p:nvPicPr>
                      <p:cNvPr id="0" name="图片 11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897313"/>
                        <a:ext cx="26876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50" name="Object 14"/>
          <p:cNvGraphicFramePr>
            <a:graphicFrameLocks noChangeAspect="1"/>
          </p:cNvGraphicFramePr>
          <p:nvPr/>
        </p:nvGraphicFramePr>
        <p:xfrm>
          <a:off x="2093237" y="5345847"/>
          <a:ext cx="4334552" cy="7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12" imgW="63093600" imgH="14630400" progId="Equation.DSMT4">
                  <p:embed/>
                </p:oleObj>
              </mc:Choice>
              <mc:Fallback>
                <p:oleObj name="Equation" r:id="rId12" imgW="63093600" imgH="14630400" progId="Equation.DSMT4">
                  <p:embed/>
                  <p:pic>
                    <p:nvPicPr>
                      <p:cNvPr id="0" name="图片 11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237" y="5345847"/>
                        <a:ext cx="4334552" cy="77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51" name="Object 15"/>
          <p:cNvGraphicFramePr>
            <a:graphicFrameLocks noChangeAspect="1"/>
          </p:cNvGraphicFramePr>
          <p:nvPr/>
        </p:nvGraphicFramePr>
        <p:xfrm>
          <a:off x="6461557" y="5316969"/>
          <a:ext cx="825933" cy="97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14" imgW="8229600" imgH="9753600" progId="Equation.DSMT4">
                  <p:embed/>
                </p:oleObj>
              </mc:Choice>
              <mc:Fallback>
                <p:oleObj name="Equation" r:id="rId14" imgW="8229600" imgH="9753600" progId="Equation.DSMT4">
                  <p:embed/>
                  <p:pic>
                    <p:nvPicPr>
                      <p:cNvPr id="0" name="图片 11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557" y="5316969"/>
                        <a:ext cx="825933" cy="97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8059854" y="5055032"/>
            <a:ext cx="2120900" cy="1638300"/>
            <a:chOff x="4192" y="3065"/>
            <a:chExt cx="1336" cy="1032"/>
          </a:xfrm>
        </p:grpSpPr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4192" y="3863"/>
              <a:ext cx="1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 flipV="1">
              <a:off x="4784" y="3080"/>
              <a:ext cx="0" cy="9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Freeform 19"/>
            <p:cNvSpPr/>
            <p:nvPr/>
          </p:nvSpPr>
          <p:spPr bwMode="auto">
            <a:xfrm>
              <a:off x="4344" y="3522"/>
              <a:ext cx="896" cy="342"/>
            </a:xfrm>
            <a:custGeom>
              <a:avLst/>
              <a:gdLst>
                <a:gd name="T0" fmla="*/ 0 w 872"/>
                <a:gd name="T1" fmla="*/ 0 h 372"/>
                <a:gd name="T2" fmla="*/ 128 w 872"/>
                <a:gd name="T3" fmla="*/ 208 h 372"/>
                <a:gd name="T4" fmla="*/ 391 w 872"/>
                <a:gd name="T5" fmla="*/ 360 h 372"/>
                <a:gd name="T6" fmla="*/ 680 w 872"/>
                <a:gd name="T7" fmla="*/ 280 h 372"/>
                <a:gd name="T8" fmla="*/ 872 w 872"/>
                <a:gd name="T9" fmla="*/ 8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372"/>
                <a:gd name="T17" fmla="*/ 872 w 872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372">
                  <a:moveTo>
                    <a:pt x="0" y="0"/>
                  </a:moveTo>
                  <a:cubicBezTo>
                    <a:pt x="31" y="74"/>
                    <a:pt x="63" y="148"/>
                    <a:pt x="128" y="208"/>
                  </a:cubicBezTo>
                  <a:cubicBezTo>
                    <a:pt x="193" y="268"/>
                    <a:pt x="299" y="348"/>
                    <a:pt x="391" y="360"/>
                  </a:cubicBezTo>
                  <a:cubicBezTo>
                    <a:pt x="483" y="372"/>
                    <a:pt x="600" y="339"/>
                    <a:pt x="680" y="280"/>
                  </a:cubicBezTo>
                  <a:cubicBezTo>
                    <a:pt x="760" y="221"/>
                    <a:pt x="841" y="49"/>
                    <a:pt x="872" y="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 flipV="1">
              <a:off x="4792" y="3522"/>
              <a:ext cx="448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 flipH="1" flipV="1">
              <a:off x="4344" y="3504"/>
              <a:ext cx="456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4832" y="3801"/>
              <a:ext cx="11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>
                  <a:solidFill>
                    <a:schemeClr val="tx1"/>
                  </a:solidFill>
                  <a:ea typeface="黑体" panose="02010609060101010101" pitchFamily="49" charset="-122"/>
                </a:rPr>
                <a:t>o</a:t>
              </a:r>
              <a:endParaRPr kumimoji="0" lang="en-US" altLang="zh-CN" i="1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2552" name="Text Box 23"/>
            <p:cNvSpPr txBox="1">
              <a:spLocks noChangeArrowheads="1"/>
            </p:cNvSpPr>
            <p:nvPr/>
          </p:nvSpPr>
          <p:spPr bwMode="auto">
            <a:xfrm>
              <a:off x="5416" y="3793"/>
              <a:ext cx="9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 dirty="0">
                  <a:solidFill>
                    <a:schemeClr val="tx1"/>
                  </a:solidFill>
                  <a:ea typeface="黑体" panose="02010609060101010101" pitchFamily="49" charset="-122"/>
                </a:rPr>
                <a:t>y</a:t>
              </a:r>
              <a:endParaRPr kumimoji="0" lang="en-US" altLang="zh-CN" i="1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4608" y="3065"/>
              <a:ext cx="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>
                  <a:solidFill>
                    <a:schemeClr val="tx1"/>
                  </a:solidFill>
                  <a:ea typeface="黑体" panose="02010609060101010101" pitchFamily="49" charset="-122"/>
                </a:rPr>
                <a:t>z</a:t>
              </a:r>
              <a:endParaRPr kumimoji="0" lang="en-US" altLang="zh-CN" i="1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8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8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8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8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0" grpId="0"/>
      <p:bldP spid="884741" grpId="0"/>
      <p:bldP spid="884746" grpId="0"/>
      <p:bldP spid="884747" grpId="0"/>
      <p:bldP spid="884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16185" y="112490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(1)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87" y="1135063"/>
            <a:ext cx="15128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40721"/>
            <a:ext cx="4406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61" y="3068743"/>
            <a:ext cx="2146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449006" y="252658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2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61" y="2588964"/>
            <a:ext cx="2730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98" y="3593467"/>
            <a:ext cx="427345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/>
          <p:nvPr/>
        </p:nvGrpSpPr>
        <p:grpSpPr bwMode="auto">
          <a:xfrm>
            <a:off x="7270509" y="308801"/>
            <a:ext cx="3121025" cy="2940051"/>
            <a:chOff x="3506" y="891"/>
            <a:chExt cx="1966" cy="1852"/>
          </a:xfrm>
        </p:grpSpPr>
        <p:grpSp>
          <p:nvGrpSpPr>
            <p:cNvPr id="10253" name="Group 12"/>
            <p:cNvGrpSpPr/>
            <p:nvPr/>
          </p:nvGrpSpPr>
          <p:grpSpPr bwMode="auto">
            <a:xfrm>
              <a:off x="3506" y="891"/>
              <a:ext cx="1966" cy="1852"/>
              <a:chOff x="3506" y="891"/>
              <a:chExt cx="1966" cy="1852"/>
            </a:xfrm>
          </p:grpSpPr>
          <p:grpSp>
            <p:nvGrpSpPr>
              <p:cNvPr id="10255" name="Group 13"/>
              <p:cNvGrpSpPr/>
              <p:nvPr/>
            </p:nvGrpSpPr>
            <p:grpSpPr bwMode="auto">
              <a:xfrm>
                <a:off x="3506" y="891"/>
                <a:ext cx="1966" cy="1852"/>
                <a:chOff x="3506" y="891"/>
                <a:chExt cx="1966" cy="1852"/>
              </a:xfrm>
            </p:grpSpPr>
            <p:grpSp>
              <p:nvGrpSpPr>
                <p:cNvPr id="10257" name="Group 14"/>
                <p:cNvGrpSpPr/>
                <p:nvPr/>
              </p:nvGrpSpPr>
              <p:grpSpPr bwMode="auto">
                <a:xfrm>
                  <a:off x="3506" y="891"/>
                  <a:ext cx="1966" cy="1852"/>
                  <a:chOff x="3506" y="891"/>
                  <a:chExt cx="1966" cy="1852"/>
                </a:xfrm>
              </p:grpSpPr>
              <p:grpSp>
                <p:nvGrpSpPr>
                  <p:cNvPr id="10259" name="Group 15"/>
                  <p:cNvGrpSpPr/>
                  <p:nvPr/>
                </p:nvGrpSpPr>
                <p:grpSpPr bwMode="auto">
                  <a:xfrm>
                    <a:off x="3506" y="891"/>
                    <a:ext cx="1966" cy="1852"/>
                    <a:chOff x="3583" y="768"/>
                    <a:chExt cx="1966" cy="1852"/>
                  </a:xfrm>
                </p:grpSpPr>
                <p:grpSp>
                  <p:nvGrpSpPr>
                    <p:cNvPr id="10262" name="Group 16"/>
                    <p:cNvGrpSpPr/>
                    <p:nvPr/>
                  </p:nvGrpSpPr>
                  <p:grpSpPr bwMode="auto">
                    <a:xfrm>
                      <a:off x="3984" y="1104"/>
                      <a:ext cx="1565" cy="1173"/>
                      <a:chOff x="3696" y="840"/>
                      <a:chExt cx="1565" cy="1173"/>
                    </a:xfrm>
                  </p:grpSpPr>
                  <p:grpSp>
                    <p:nvGrpSpPr>
                      <p:cNvPr id="10291" name="Group 17"/>
                      <p:cNvGrpSpPr/>
                      <p:nvPr/>
                    </p:nvGrpSpPr>
                    <p:grpSpPr bwMode="auto">
                      <a:xfrm>
                        <a:off x="3696" y="840"/>
                        <a:ext cx="1271" cy="744"/>
                        <a:chOff x="3696" y="840"/>
                        <a:chExt cx="1271" cy="744"/>
                      </a:xfrm>
                    </p:grpSpPr>
                    <p:sp>
                      <p:nvSpPr>
                        <p:cNvPr id="10293" name="Arc 18"/>
                        <p:cNvSpPr/>
                        <p:nvPr/>
                      </p:nvSpPr>
                      <p:spPr bwMode="auto">
                        <a:xfrm rot="1080413" flipV="1">
                          <a:off x="3792" y="1344"/>
                          <a:ext cx="611" cy="240"/>
                        </a:xfrm>
                        <a:custGeom>
                          <a:avLst/>
                          <a:gdLst>
                            <a:gd name="T0" fmla="*/ 0 w 16176"/>
                            <a:gd name="T1" fmla="*/ 0 h 21600"/>
                            <a:gd name="T2" fmla="*/ 1 w 16176"/>
                            <a:gd name="T3" fmla="*/ 0 h 21600"/>
                            <a:gd name="T4" fmla="*/ 0 w 1617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16176"/>
                            <a:gd name="T10" fmla="*/ 0 h 21600"/>
                            <a:gd name="T11" fmla="*/ 16176 w 1617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16176" h="21600" fill="none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</a:path>
                            <a:path w="16176" h="21600" stroke="0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  <a:lnTo>
                                <a:pt x="0" y="21600"/>
                              </a:lnTo>
                              <a:lnTo>
                                <a:pt x="-1" y="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294" name="Arc 19"/>
                        <p:cNvSpPr/>
                        <p:nvPr/>
                      </p:nvSpPr>
                      <p:spPr bwMode="auto">
                        <a:xfrm rot="12906706" flipV="1">
                          <a:off x="4356" y="840"/>
                          <a:ext cx="611" cy="240"/>
                        </a:xfrm>
                        <a:custGeom>
                          <a:avLst/>
                          <a:gdLst>
                            <a:gd name="T0" fmla="*/ 0 w 16176"/>
                            <a:gd name="T1" fmla="*/ 0 h 21600"/>
                            <a:gd name="T2" fmla="*/ 1 w 16176"/>
                            <a:gd name="T3" fmla="*/ 0 h 21600"/>
                            <a:gd name="T4" fmla="*/ 0 w 1617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16176"/>
                            <a:gd name="T10" fmla="*/ 0 h 21600"/>
                            <a:gd name="T11" fmla="*/ 16176 w 1617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16176" h="21600" fill="none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</a:path>
                            <a:path w="16176" h="21600" stroke="0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  <a:lnTo>
                                <a:pt x="0" y="21600"/>
                              </a:lnTo>
                              <a:lnTo>
                                <a:pt x="-1" y="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295" name="Arc 20"/>
                        <p:cNvSpPr/>
                        <p:nvPr/>
                      </p:nvSpPr>
                      <p:spPr bwMode="auto">
                        <a:xfrm rot="8280882" flipV="1">
                          <a:off x="3696" y="980"/>
                          <a:ext cx="991" cy="488"/>
                        </a:xfrm>
                        <a:custGeom>
                          <a:avLst/>
                          <a:gdLst>
                            <a:gd name="T0" fmla="*/ 0 w 26266"/>
                            <a:gd name="T1" fmla="*/ 0 h 21600"/>
                            <a:gd name="T2" fmla="*/ 1 w 26266"/>
                            <a:gd name="T3" fmla="*/ 0 h 21600"/>
                            <a:gd name="T4" fmla="*/ 1 w 2626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26266"/>
                            <a:gd name="T10" fmla="*/ 0 h 21600"/>
                            <a:gd name="T11" fmla="*/ 26266 w 2626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6266" h="21600" fill="none" extrusionOk="0">
                              <a:moveTo>
                                <a:pt x="-1" y="2501"/>
                              </a:moveTo>
                              <a:cubicBezTo>
                                <a:pt x="3109" y="858"/>
                                <a:pt x="6573" y="-1"/>
                                <a:pt x="10090" y="0"/>
                              </a:cubicBezTo>
                              <a:cubicBezTo>
                                <a:pt x="16276" y="0"/>
                                <a:pt x="22166" y="2652"/>
                                <a:pt x="26266" y="7285"/>
                              </a:cubicBezTo>
                            </a:path>
                            <a:path w="26266" h="21600" stroke="0" extrusionOk="0">
                              <a:moveTo>
                                <a:pt x="-1" y="2501"/>
                              </a:moveTo>
                              <a:cubicBezTo>
                                <a:pt x="3109" y="858"/>
                                <a:pt x="6573" y="-1"/>
                                <a:pt x="10090" y="0"/>
                              </a:cubicBezTo>
                              <a:cubicBezTo>
                                <a:pt x="16276" y="0"/>
                                <a:pt x="22166" y="2652"/>
                                <a:pt x="26266" y="7285"/>
                              </a:cubicBezTo>
                              <a:lnTo>
                                <a:pt x="10090" y="21600"/>
                              </a:lnTo>
                              <a:lnTo>
                                <a:pt x="-1" y="2501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292" name="Arc 21"/>
                      <p:cNvSpPr/>
                      <p:nvPr/>
                    </p:nvSpPr>
                    <p:spPr bwMode="auto">
                      <a:xfrm rot="8663619" flipV="1">
                        <a:off x="4466" y="1125"/>
                        <a:ext cx="795" cy="888"/>
                      </a:xfrm>
                      <a:custGeom>
                        <a:avLst/>
                        <a:gdLst>
                          <a:gd name="T0" fmla="*/ 0 w 21076"/>
                          <a:gd name="T1" fmla="*/ 0 h 21600"/>
                          <a:gd name="T2" fmla="*/ 1 w 21076"/>
                          <a:gd name="T3" fmla="*/ 0 h 21600"/>
                          <a:gd name="T4" fmla="*/ 0 w 21076"/>
                          <a:gd name="T5" fmla="*/ 2 h 21600"/>
                          <a:gd name="T6" fmla="*/ 0 60000 65536"/>
                          <a:gd name="T7" fmla="*/ 0 60000 65536"/>
                          <a:gd name="T8" fmla="*/ 0 60000 65536"/>
                          <a:gd name="T9" fmla="*/ 0 w 21076"/>
                          <a:gd name="T10" fmla="*/ 0 h 21600"/>
                          <a:gd name="T11" fmla="*/ 21076 w 2107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076" h="21600" fill="none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3078" y="0"/>
                              <a:pt x="17431" y="1381"/>
                              <a:pt x="21075" y="3955"/>
                            </a:cubicBezTo>
                          </a:path>
                          <a:path w="21076" h="21600" stroke="0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3078" y="0"/>
                              <a:pt x="17431" y="1381"/>
                              <a:pt x="21075" y="3955"/>
                            </a:cubicBezTo>
                            <a:lnTo>
                              <a:pt x="8617" y="21600"/>
                            </a:lnTo>
                            <a:lnTo>
                              <a:pt x="0" y="1793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63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768"/>
                      <a:ext cx="0" cy="12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016"/>
                      <a:ext cx="16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5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83" y="2016"/>
                      <a:ext cx="305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6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1296"/>
                      <a:ext cx="1200" cy="1104"/>
                    </a:xfrm>
                    <a:prstGeom prst="parallelogram">
                      <a:avLst>
                        <a:gd name="adj" fmla="val 32609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67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82" y="2004"/>
                      <a:ext cx="22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8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1440"/>
                      <a:ext cx="192" cy="192"/>
                    </a:xfrm>
                    <a:prstGeom prst="parallelogram">
                      <a:avLst>
                        <a:gd name="adj" fmla="val 30000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69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2" y="2088"/>
                      <a:ext cx="240" cy="144"/>
                    </a:xfrm>
                    <a:prstGeom prst="parallelogram">
                      <a:avLst>
                        <a:gd name="adj" fmla="val 56944"/>
                      </a:avLst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0270" name="Group 29"/>
                    <p:cNvGrpSpPr/>
                    <p:nvPr/>
                  </p:nvGrpSpPr>
                  <p:grpSpPr bwMode="auto">
                    <a:xfrm rot="-1487226">
                      <a:off x="4374" y="1518"/>
                      <a:ext cx="318" cy="139"/>
                      <a:chOff x="4176" y="377"/>
                      <a:chExt cx="389" cy="211"/>
                    </a:xfrm>
                  </p:grpSpPr>
                  <p:sp>
                    <p:nvSpPr>
                      <p:cNvPr id="10287" name="Arc 30"/>
                      <p:cNvSpPr/>
                      <p:nvPr/>
                    </p:nvSpPr>
                    <p:spPr bwMode="auto">
                      <a:xfrm rot="1080413" flipV="1">
                        <a:off x="4222" y="503"/>
                        <a:ext cx="127" cy="34"/>
                      </a:xfrm>
                      <a:custGeom>
                        <a:avLst/>
                        <a:gdLst>
                          <a:gd name="T0" fmla="*/ 0 w 12204"/>
                          <a:gd name="T1" fmla="*/ 0 h 21600"/>
                          <a:gd name="T2" fmla="*/ 0 w 12204"/>
                          <a:gd name="T3" fmla="*/ 0 h 21600"/>
                          <a:gd name="T4" fmla="*/ 0 w 12204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2204"/>
                          <a:gd name="T10" fmla="*/ 0 h 21600"/>
                          <a:gd name="T11" fmla="*/ 12204 w 12204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2204" h="21600" fill="none" extrusionOk="0">
                            <a:moveTo>
                              <a:pt x="-1" y="0"/>
                            </a:moveTo>
                            <a:cubicBezTo>
                              <a:pt x="4355" y="0"/>
                              <a:pt x="8609" y="1316"/>
                              <a:pt x="12203" y="3778"/>
                            </a:cubicBezTo>
                          </a:path>
                          <a:path w="12204" h="21600" stroke="0" extrusionOk="0">
                            <a:moveTo>
                              <a:pt x="-1" y="0"/>
                            </a:moveTo>
                            <a:cubicBezTo>
                              <a:pt x="4355" y="0"/>
                              <a:pt x="8609" y="1316"/>
                              <a:pt x="12203" y="3778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8" name="Arc 31"/>
                      <p:cNvSpPr/>
                      <p:nvPr/>
                    </p:nvSpPr>
                    <p:spPr bwMode="auto">
                      <a:xfrm rot="12906706" flipV="1">
                        <a:off x="4376" y="377"/>
                        <a:ext cx="149" cy="34"/>
                      </a:xfrm>
                      <a:custGeom>
                        <a:avLst/>
                        <a:gdLst>
                          <a:gd name="T0" fmla="*/ 0 w 14255"/>
                          <a:gd name="T1" fmla="*/ 0 h 21600"/>
                          <a:gd name="T2" fmla="*/ 0 w 14255"/>
                          <a:gd name="T3" fmla="*/ 0 h 21600"/>
                          <a:gd name="T4" fmla="*/ 0 w 1425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4255"/>
                          <a:gd name="T10" fmla="*/ 0 h 21600"/>
                          <a:gd name="T11" fmla="*/ 14255 w 1425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4255" h="21600" fill="none" extrusionOk="0">
                            <a:moveTo>
                              <a:pt x="-1" y="0"/>
                            </a:moveTo>
                            <a:cubicBezTo>
                              <a:pt x="5246" y="0"/>
                              <a:pt x="10313" y="1909"/>
                              <a:pt x="14255" y="5371"/>
                            </a:cubicBezTo>
                          </a:path>
                          <a:path w="14255" h="21600" stroke="0" extrusionOk="0">
                            <a:moveTo>
                              <a:pt x="-1" y="0"/>
                            </a:moveTo>
                            <a:cubicBezTo>
                              <a:pt x="5246" y="0"/>
                              <a:pt x="10313" y="1909"/>
                              <a:pt x="14255" y="5371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9" name="Arc 32"/>
                      <p:cNvSpPr/>
                      <p:nvPr/>
                    </p:nvSpPr>
                    <p:spPr bwMode="auto">
                      <a:xfrm rot="8280882" flipV="1">
                        <a:off x="4176" y="404"/>
                        <a:ext cx="274" cy="69"/>
                      </a:xfrm>
                      <a:custGeom>
                        <a:avLst/>
                        <a:gdLst>
                          <a:gd name="T0" fmla="*/ 0 w 26266"/>
                          <a:gd name="T1" fmla="*/ 0 h 21600"/>
                          <a:gd name="T2" fmla="*/ 0 w 26266"/>
                          <a:gd name="T3" fmla="*/ 0 h 21600"/>
                          <a:gd name="T4" fmla="*/ 0 w 26266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6266"/>
                          <a:gd name="T10" fmla="*/ 0 h 21600"/>
                          <a:gd name="T11" fmla="*/ 26266 w 2626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6266" h="21600" fill="none" extrusionOk="0">
                            <a:moveTo>
                              <a:pt x="-1" y="2501"/>
                            </a:moveTo>
                            <a:cubicBezTo>
                              <a:pt x="3109" y="858"/>
                              <a:pt x="6573" y="-1"/>
                              <a:pt x="10090" y="0"/>
                            </a:cubicBezTo>
                            <a:cubicBezTo>
                              <a:pt x="16276" y="0"/>
                              <a:pt x="22166" y="2652"/>
                              <a:pt x="26266" y="7285"/>
                            </a:cubicBezTo>
                          </a:path>
                          <a:path w="26266" h="21600" stroke="0" extrusionOk="0">
                            <a:moveTo>
                              <a:pt x="-1" y="2501"/>
                            </a:moveTo>
                            <a:cubicBezTo>
                              <a:pt x="3109" y="858"/>
                              <a:pt x="6573" y="-1"/>
                              <a:pt x="10090" y="0"/>
                            </a:cubicBezTo>
                            <a:cubicBezTo>
                              <a:pt x="16276" y="0"/>
                              <a:pt x="22166" y="2652"/>
                              <a:pt x="26266" y="7285"/>
                            </a:cubicBezTo>
                            <a:lnTo>
                              <a:pt x="10090" y="21600"/>
                            </a:lnTo>
                            <a:lnTo>
                              <a:pt x="-1" y="250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0" name="Arc 33"/>
                      <p:cNvSpPr/>
                      <p:nvPr/>
                    </p:nvSpPr>
                    <p:spPr bwMode="auto">
                      <a:xfrm rot="8663619" flipV="1">
                        <a:off x="4358" y="463"/>
                        <a:ext cx="207" cy="125"/>
                      </a:xfrm>
                      <a:custGeom>
                        <a:avLst/>
                        <a:gdLst>
                          <a:gd name="T0" fmla="*/ 0 w 19926"/>
                          <a:gd name="T1" fmla="*/ 0 h 21600"/>
                          <a:gd name="T2" fmla="*/ 0 w 19926"/>
                          <a:gd name="T3" fmla="*/ 0 h 21600"/>
                          <a:gd name="T4" fmla="*/ 0 w 19926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9926"/>
                          <a:gd name="T10" fmla="*/ 0 h 21600"/>
                          <a:gd name="T11" fmla="*/ 19926 w 1992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9926" h="21600" fill="none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2609" y="0"/>
                              <a:pt x="16524" y="1106"/>
                              <a:pt x="19925" y="3197"/>
                            </a:cubicBezTo>
                          </a:path>
                          <a:path w="19926" h="21600" stroke="0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2609" y="0"/>
                              <a:pt x="16524" y="1106"/>
                              <a:pt x="19925" y="3197"/>
                            </a:cubicBezTo>
                            <a:lnTo>
                              <a:pt x="8617" y="21600"/>
                            </a:lnTo>
                            <a:lnTo>
                              <a:pt x="0" y="1793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71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8" y="1644"/>
                      <a:ext cx="0" cy="5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2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644"/>
                      <a:ext cx="0" cy="5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3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6" y="14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4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82" y="14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5" name="Line 3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18" y="2178"/>
                      <a:ext cx="288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76" name="Picture 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00" y="2301"/>
                      <a:ext cx="240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277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2124"/>
                      <a:ext cx="48" cy="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78" name="Line 4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60" y="2160"/>
                      <a:ext cx="336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79" name="Picture 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96" y="2112"/>
                      <a:ext cx="408" cy="1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280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1524"/>
                      <a:ext cx="48" cy="4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accent2"/>
                      </a:solidFill>
                      <a:rou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1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81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1536"/>
                      <a:ext cx="0" cy="6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82" name="Picture 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66" y="1416"/>
                      <a:ext cx="198" cy="1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3" name="Picture 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620" y="1296"/>
                      <a:ext cx="21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4" name="Picture 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48" y="2468"/>
                      <a:ext cx="160" cy="1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5" name="Picture 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76" y="2046"/>
                      <a:ext cx="148" cy="1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6" name="Picture 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48" y="831"/>
                      <a:ext cx="112" cy="1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10260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9" y="1288"/>
                    <a:ext cx="120" cy="1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261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44" y="2304"/>
                    <a:ext cx="159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0258" name="Picture 10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8" y="2148"/>
                  <a:ext cx="9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56" name="Picture 9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8" y="2016"/>
                <a:ext cx="74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254" name="Arc 54"/>
            <p:cNvSpPr/>
            <p:nvPr/>
          </p:nvSpPr>
          <p:spPr bwMode="auto">
            <a:xfrm>
              <a:off x="4628" y="2197"/>
              <a:ext cx="40" cy="96"/>
            </a:xfrm>
            <a:custGeom>
              <a:avLst/>
              <a:gdLst>
                <a:gd name="T0" fmla="*/ 0 w 17972"/>
                <a:gd name="T1" fmla="*/ 0 h 21600"/>
                <a:gd name="T2" fmla="*/ 0 w 17972"/>
                <a:gd name="T3" fmla="*/ 0 h 21600"/>
                <a:gd name="T4" fmla="*/ 0 w 17972"/>
                <a:gd name="T5" fmla="*/ 0 h 21600"/>
                <a:gd name="T6" fmla="*/ 0 60000 65536"/>
                <a:gd name="T7" fmla="*/ 0 60000 65536"/>
                <a:gd name="T8" fmla="*/ 0 60000 65536"/>
                <a:gd name="T9" fmla="*/ 0 w 17972"/>
                <a:gd name="T10" fmla="*/ 0 h 21600"/>
                <a:gd name="T11" fmla="*/ 17972 w 179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72" h="21600" fill="none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</a:path>
                <a:path w="17972" h="21600" stroke="0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247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68" y="5182426"/>
            <a:ext cx="469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55" name="Rectangle 63"/>
          <p:cNvSpPr>
            <a:spLocks noGrp="1" noChangeArrowheads="1"/>
          </p:cNvSpPr>
          <p:nvPr/>
        </p:nvSpPr>
        <p:spPr bwMode="auto">
          <a:xfrm>
            <a:off x="1624711" y="38776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曲面</a:t>
            </a:r>
            <a:r>
              <a:rPr kumimoji="0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的面积</a:t>
            </a:r>
            <a:endParaRPr kumimoji="0"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8" name="Group 51"/>
          <p:cNvGrpSpPr/>
          <p:nvPr/>
        </p:nvGrpSpPr>
        <p:grpSpPr bwMode="auto">
          <a:xfrm>
            <a:off x="7847026" y="725487"/>
            <a:ext cx="893764" cy="819151"/>
            <a:chOff x="5232" y="233"/>
            <a:chExt cx="563" cy="516"/>
          </a:xfrm>
        </p:grpSpPr>
        <p:sp>
          <p:nvSpPr>
            <p:cNvPr id="70" name="Line 55"/>
            <p:cNvSpPr>
              <a:spLocks noChangeShapeType="1"/>
            </p:cNvSpPr>
            <p:nvPr/>
          </p:nvSpPr>
          <p:spPr bwMode="auto">
            <a:xfrm flipH="1" flipV="1">
              <a:off x="5439" y="362"/>
              <a:ext cx="356" cy="3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" name="Object 56"/>
            <p:cNvGraphicFramePr>
              <a:graphicFrameLocks noChangeAspect="1"/>
            </p:cNvGraphicFramePr>
            <p:nvPr/>
          </p:nvGraphicFramePr>
          <p:xfrm>
            <a:off x="5232" y="233"/>
            <a:ext cx="20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2" name="Equation" r:id="rId19" imgW="3352800" imgH="4267200" progId="Equation.DSMT4">
                    <p:embed/>
                  </p:oleObj>
                </mc:Choice>
                <mc:Fallback>
                  <p:oleObj name="Equation" r:id="rId19" imgW="3352800" imgH="4267200" progId="Equation.DSMT4">
                    <p:embed/>
                    <p:pic>
                      <p:nvPicPr>
                        <p:cNvPr id="0" name="图片 96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33"/>
                          <a:ext cx="20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Line 60"/>
          <p:cNvSpPr>
            <a:spLocks noChangeShapeType="1"/>
          </p:cNvSpPr>
          <p:nvPr/>
        </p:nvSpPr>
        <p:spPr bwMode="auto">
          <a:xfrm>
            <a:off x="8731016" y="337503"/>
            <a:ext cx="0" cy="215900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" name="Group 47"/>
          <p:cNvGrpSpPr/>
          <p:nvPr/>
        </p:nvGrpSpPr>
        <p:grpSpPr bwMode="auto">
          <a:xfrm>
            <a:off x="8280019" y="597853"/>
            <a:ext cx="450850" cy="739775"/>
            <a:chOff x="4529" y="554"/>
            <a:chExt cx="284" cy="466"/>
          </a:xfrm>
        </p:grpSpPr>
        <p:graphicFrame>
          <p:nvGraphicFramePr>
            <p:cNvPr id="89" name="Object 48"/>
            <p:cNvGraphicFramePr>
              <a:graphicFrameLocks noChangeAspect="1"/>
            </p:cNvGraphicFramePr>
            <p:nvPr/>
          </p:nvGraphicFramePr>
          <p:xfrm>
            <a:off x="4529" y="554"/>
            <a:ext cx="19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" name="Equation" r:id="rId21" imgW="3352800" imgH="3962400" progId="Equation.DSMT4">
                    <p:embed/>
                  </p:oleObj>
                </mc:Choice>
                <mc:Fallback>
                  <p:oleObj name="Equation" r:id="rId21" imgW="3352800" imgH="3962400" progId="Equation.DSMT4">
                    <p:embed/>
                    <p:pic>
                      <p:nvPicPr>
                        <p:cNvPr id="0" name="图片 96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554"/>
                          <a:ext cx="19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Line 49"/>
            <p:cNvSpPr>
              <a:spLocks noChangeShapeType="1"/>
            </p:cNvSpPr>
            <p:nvPr/>
          </p:nvSpPr>
          <p:spPr bwMode="auto">
            <a:xfrm>
              <a:off x="4643" y="725"/>
              <a:ext cx="106" cy="20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50"/>
            <p:cNvSpPr/>
            <p:nvPr/>
          </p:nvSpPr>
          <p:spPr bwMode="auto">
            <a:xfrm>
              <a:off x="4704" y="957"/>
              <a:ext cx="109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" name="Group 2"/>
          <p:cNvGrpSpPr/>
          <p:nvPr/>
        </p:nvGrpSpPr>
        <p:grpSpPr bwMode="auto">
          <a:xfrm>
            <a:off x="10003390" y="3965608"/>
            <a:ext cx="1878013" cy="1776412"/>
            <a:chOff x="4241" y="2485"/>
            <a:chExt cx="1183" cy="1119"/>
          </a:xfrm>
        </p:grpSpPr>
        <p:sp>
          <p:nvSpPr>
            <p:cNvPr id="93" name="Freeform 3"/>
            <p:cNvSpPr/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" name="Object 6"/>
            <p:cNvGraphicFramePr>
              <a:graphicFrameLocks noChangeAspect="1"/>
            </p:cNvGraphicFramePr>
            <p:nvPr/>
          </p:nvGraphicFramePr>
          <p:xfrm>
            <a:off x="4534" y="3024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4" name="Equation" r:id="rId23" imgW="238125" imgH="314325" progId="Equation.3">
                    <p:embed/>
                  </p:oleObj>
                </mc:Choice>
                <mc:Fallback>
                  <p:oleObj name="Equation" r:id="rId23" imgW="238125" imgH="314325" progId="Equation.3">
                    <p:embed/>
                    <p:pic>
                      <p:nvPicPr>
                        <p:cNvPr id="0" name="图片 96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024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7"/>
            <p:cNvGraphicFramePr>
              <a:graphicFrameLocks noChangeAspect="1"/>
            </p:cNvGraphicFramePr>
            <p:nvPr/>
          </p:nvGraphicFramePr>
          <p:xfrm>
            <a:off x="4558" y="3417"/>
            <a:ext cx="24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5" name="Equation" r:id="rId25" imgW="409575" imgH="304800" progId="Equation.3">
                    <p:embed/>
                  </p:oleObj>
                </mc:Choice>
                <mc:Fallback>
                  <p:oleObj name="Equation" r:id="rId25" imgW="409575" imgH="304800" progId="Equation.3">
                    <p:embed/>
                    <p:pic>
                      <p:nvPicPr>
                        <p:cNvPr id="0" name="图片 96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17"/>
                          <a:ext cx="24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8"/>
            <p:cNvGraphicFramePr>
              <a:graphicFrameLocks noChangeAspect="1"/>
            </p:cNvGraphicFramePr>
            <p:nvPr/>
          </p:nvGraphicFramePr>
          <p:xfrm>
            <a:off x="4709" y="3109"/>
            <a:ext cx="31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6" name="Equation" r:id="rId27" imgW="523875" imgH="333375" progId="Equation.3">
                    <p:embed/>
                  </p:oleObj>
                </mc:Choice>
                <mc:Fallback>
                  <p:oleObj name="Equation" r:id="rId27" imgW="523875" imgH="333375" progId="Equation.3">
                    <p:embed/>
                    <p:pic>
                      <p:nvPicPr>
                        <p:cNvPr id="0" name="图片 9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3109"/>
                          <a:ext cx="31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0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7" name="Equation" r:id="rId29" imgW="219075" imgH="219075" progId="Equation.3">
                    <p:embed/>
                  </p:oleObj>
                </mc:Choice>
                <mc:Fallback>
                  <p:oleObj name="Equation" r:id="rId29" imgW="219075" imgH="219075" progId="Equation.3">
                    <p:embed/>
                    <p:pic>
                      <p:nvPicPr>
                        <p:cNvPr id="0" name="图片 9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Freeform 11"/>
            <p:cNvSpPr/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" name="Object 12"/>
            <p:cNvGraphicFramePr>
              <a:graphicFrameLocks noChangeAspect="1"/>
            </p:cNvGraphicFramePr>
            <p:nvPr/>
          </p:nvGraphicFramePr>
          <p:xfrm>
            <a:off x="5113" y="3408"/>
            <a:ext cx="3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8" name="Equation" r:id="rId31" imgW="523875" imgH="333375" progId="Equation.3">
                    <p:embed/>
                  </p:oleObj>
                </mc:Choice>
                <mc:Fallback>
                  <p:oleObj name="Equation" r:id="rId31" imgW="523875" imgH="333375" progId="Equation.3">
                    <p:embed/>
                    <p:pic>
                      <p:nvPicPr>
                        <p:cNvPr id="0" name="图片 96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3408"/>
                          <a:ext cx="3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Line 13"/>
            <p:cNvSpPr>
              <a:spLocks noChangeShapeType="1"/>
            </p:cNvSpPr>
            <p:nvPr/>
          </p:nvSpPr>
          <p:spPr bwMode="auto">
            <a:xfrm flipH="1" flipV="1">
              <a:off x="4309" y="2745"/>
              <a:ext cx="35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4606" y="3216"/>
              <a:ext cx="57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" name="Group 15"/>
            <p:cNvGrpSpPr/>
            <p:nvPr/>
          </p:nvGrpSpPr>
          <p:grpSpPr bwMode="auto">
            <a:xfrm>
              <a:off x="4320" y="2568"/>
              <a:ext cx="159" cy="186"/>
              <a:chOff x="4320" y="2568"/>
              <a:chExt cx="159" cy="186"/>
            </a:xfrm>
          </p:grpSpPr>
          <p:graphicFrame>
            <p:nvGraphicFramePr>
              <p:cNvPr id="106" name="Object 16"/>
              <p:cNvGraphicFramePr>
                <a:graphicFrameLocks noChangeAspect="1"/>
              </p:cNvGraphicFramePr>
              <p:nvPr/>
            </p:nvGraphicFramePr>
            <p:xfrm>
              <a:off x="4324" y="2611"/>
              <a:ext cx="13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59" name="Equation" r:id="rId33" imgW="228600" imgH="238125" progId="Equation.3">
                      <p:embed/>
                    </p:oleObj>
                  </mc:Choice>
                  <mc:Fallback>
                    <p:oleObj name="Equation" r:id="rId33" imgW="228600" imgH="238125" progId="Equation.3">
                      <p:embed/>
                      <p:pic>
                        <p:nvPicPr>
                          <p:cNvPr id="0" name="图片 96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611"/>
                            <a:ext cx="13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Line 17"/>
              <p:cNvSpPr>
                <a:spLocks noChangeShapeType="1"/>
              </p:cNvSpPr>
              <p:nvPr/>
            </p:nvSpPr>
            <p:spPr bwMode="auto">
              <a:xfrm>
                <a:off x="4320" y="2568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791805" y="5863582"/>
          <a:ext cx="2710580" cy="4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35" imgW="27127200" imgH="4876800" progId="Equation.DSMT4">
                  <p:embed/>
                </p:oleObj>
              </mc:Choice>
              <mc:Fallback>
                <p:oleObj name="Equation" r:id="rId35" imgW="27127200" imgH="4876800" progId="Equation.DSMT4">
                  <p:embed/>
                  <p:pic>
                    <p:nvPicPr>
                      <p:cNvPr id="0" name="图片 965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91805" y="5863582"/>
                        <a:ext cx="2710580" cy="48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1438034" y="4632358"/>
          <a:ext cx="77644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" name="Equation" r:id="rId37" imgW="77724000" imgH="10363200" progId="Equation.DSMT4">
                  <p:embed/>
                </p:oleObj>
              </mc:Choice>
              <mc:Fallback>
                <p:oleObj name="Equation" r:id="rId37" imgW="77724000" imgH="10363200" progId="Equation.DSMT4">
                  <p:embed/>
                  <p:pic>
                    <p:nvPicPr>
                      <p:cNvPr id="0" name="图片 966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438034" y="4632358"/>
                        <a:ext cx="7764463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00" grpId="0" autoUpdateAnimBg="0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201891" y="1265510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曲面</a:t>
            </a:r>
            <a:r>
              <a:rPr kumimoji="0"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S</a:t>
            </a:r>
            <a:r>
              <a:rPr kumimoji="0"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的面积元素</a:t>
            </a:r>
            <a:endParaRPr kumimoji="0" lang="zh-CN" altLang="en-US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35163" y="3026998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</a:t>
            </a:r>
            <a:r>
              <a:rPr kumimoji="0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kumimoji="0"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584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3099524"/>
            <a:ext cx="17526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983581" y="3896924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曲面面积公式为：</a:t>
            </a:r>
            <a:endParaRPr kumimoji="0" lang="zh-CN" altLang="en-US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pic>
        <p:nvPicPr>
          <p:cNvPr id="358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77" y="3628721"/>
            <a:ext cx="4183764" cy="116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992313" y="480774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</a:t>
            </a:r>
            <a:r>
              <a:rPr kumimoji="0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kumimoji="0"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585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4873488"/>
            <a:ext cx="18240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910052" y="5706744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曲面面积公式为：</a:t>
            </a:r>
            <a:endParaRPr kumimoji="0" lang="zh-CN" altLang="en-US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pic>
        <p:nvPicPr>
          <p:cNvPr id="3585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82" y="5446215"/>
            <a:ext cx="4216327" cy="110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992313" y="2115332"/>
            <a:ext cx="213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同理可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得：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979040" y="2999489"/>
          <a:ext cx="1692173" cy="57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6" imgW="17068800" imgH="5791200" progId="Equation.DSMT4">
                  <p:embed/>
                </p:oleObj>
              </mc:Choice>
              <mc:Fallback>
                <p:oleObj name="Equation" r:id="rId6" imgW="17068800" imgH="5791200" progId="Equation.DSMT4">
                  <p:embed/>
                  <p:pic>
                    <p:nvPicPr>
                      <p:cNvPr id="0" name="图片 165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79040" y="2999489"/>
                        <a:ext cx="1692173" cy="57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293966" y="4821101"/>
          <a:ext cx="1692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8" imgW="17068800" imgH="5486400" progId="Equation.DSMT4">
                  <p:embed/>
                </p:oleObj>
              </mc:Choice>
              <mc:Fallback>
                <p:oleObj name="Equation" r:id="rId8" imgW="17068800" imgH="5486400" progId="Equation.DSMT4">
                  <p:embed/>
                  <p:pic>
                    <p:nvPicPr>
                      <p:cNvPr id="0" name="图片 165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93966" y="4821101"/>
                        <a:ext cx="169227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182813" y="1471614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10" imgW="84124800" imgH="20116800" progId="Equation.DSMT4">
                  <p:embed/>
                </p:oleObj>
              </mc:Choice>
              <mc:Fallback>
                <p:oleObj name="Equation" r:id="rId10" imgW="84124800" imgH="20116800" progId="Equation.DSMT4">
                  <p:embed/>
                  <p:pic>
                    <p:nvPicPr>
                      <p:cNvPr id="0" name="图片 16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471614"/>
                        <a:ext cx="3505200" cy="838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6362700" y="549275"/>
          <a:ext cx="355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2" imgW="85344000" imgH="15240000" progId="Equation.DSMT4">
                  <p:embed/>
                </p:oleObj>
              </mc:Choice>
              <mc:Fallback>
                <p:oleObj name="Equation" r:id="rId12" imgW="85344000" imgH="15240000" progId="Equation.DSMT4">
                  <p:embed/>
                  <p:pic>
                    <p:nvPicPr>
                      <p:cNvPr id="0" name="图片 16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49275"/>
                        <a:ext cx="3556000" cy="6350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2043113" y="231775"/>
          <a:ext cx="37861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4" imgW="88087200" imgH="25908000" progId="Equation.DSMT4">
                  <p:embed/>
                </p:oleObj>
              </mc:Choice>
              <mc:Fallback>
                <p:oleObj name="Equation" r:id="rId14" imgW="88087200" imgH="25908000" progId="Equation.DSMT4">
                  <p:embed/>
                  <p:pic>
                    <p:nvPicPr>
                      <p:cNvPr id="0" name="图片 16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31775"/>
                        <a:ext cx="3786187" cy="11144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7" grpId="0" autoUpdateAnimBg="0"/>
      <p:bldP spid="35849" grpId="0" autoUpdateAnimBg="0"/>
      <p:bldP spid="35851" grpId="0" autoUpdateAnimBg="0"/>
      <p:bldP spid="35853" grpId="0" autoUpdateAnimBg="0"/>
      <p:bldP spid="35855" grpId="0" autoUpdateAnimBg="0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演示</Application>
  <PresentationFormat>宽屏</PresentationFormat>
  <Paragraphs>483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329</vt:i4>
      </vt:variant>
      <vt:variant>
        <vt:lpstr>幻灯片标题</vt:lpstr>
      </vt:variant>
      <vt:variant>
        <vt:i4>37</vt:i4>
      </vt:variant>
    </vt:vector>
  </HeadingPairs>
  <TitlesOfParts>
    <vt:vector size="383" baseType="lpstr">
      <vt:lpstr>Arial</vt:lpstr>
      <vt:lpstr>宋体</vt:lpstr>
      <vt:lpstr>Wingdings</vt:lpstr>
      <vt:lpstr>Times New Roman</vt:lpstr>
      <vt:lpstr>黑体</vt:lpstr>
      <vt:lpstr>华文中宋</vt:lpstr>
      <vt:lpstr>隶书</vt:lpstr>
      <vt:lpstr>楷体_GB2312</vt:lpstr>
      <vt:lpstr>新宋体</vt:lpstr>
      <vt:lpstr>Calibri</vt:lpstr>
      <vt:lpstr>微软雅黑</vt:lpstr>
      <vt:lpstr>Arial Unicode MS</vt:lpstr>
      <vt:lpstr>Calibri Light</vt:lpstr>
      <vt:lpstr>Symbol</vt:lpstr>
      <vt:lpstr>仿宋_GB2312</vt:lpstr>
      <vt:lpstr>仿宋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例12.求半径为 a 的均匀半圆薄片对其直径</vt:lpstr>
      <vt:lpstr>PowerPoint 演示文稿</vt:lpstr>
      <vt:lpstr>4、物体对质点的引力</vt:lpstr>
      <vt:lpstr>PowerPoint 演示文稿</vt:lpstr>
      <vt:lpstr>例14</vt:lpstr>
      <vt:lpstr>例15. 求半径为R的均匀球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郁闷中</cp:lastModifiedBy>
  <cp:revision>138</cp:revision>
  <dcterms:created xsi:type="dcterms:W3CDTF">2020-02-24T12:44:00Z</dcterms:created>
  <dcterms:modified xsi:type="dcterms:W3CDTF">2022-08-25T07:24:35Z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41E9F4D94A594D46A14845C3BA09A04C</vt:lpwstr>
  </property>
  <property fmtid="{D5CDD505-2E9C-101B-9397-08002B2CF9AE}" pid="3" name="KSOProductBuildVer">
    <vt:lpwstr>2052-11.1.0.12302</vt:lpwstr>
  </property>
</Properties>
</file>