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Relationship Id="rId8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12" Type="http://schemas.openxmlformats.org/officeDocument/2006/relationships/image" Target="../media/image13.e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e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image" Target="../media/image125.wmf"/><Relationship Id="rId18" Type="http://schemas.openxmlformats.org/officeDocument/2006/relationships/image" Target="../media/image130.emf"/><Relationship Id="rId3" Type="http://schemas.openxmlformats.org/officeDocument/2006/relationships/image" Target="../media/image115.emf"/><Relationship Id="rId21" Type="http://schemas.openxmlformats.org/officeDocument/2006/relationships/image" Target="../media/image133.wmf"/><Relationship Id="rId7" Type="http://schemas.openxmlformats.org/officeDocument/2006/relationships/image" Target="../media/image119.emf"/><Relationship Id="rId12" Type="http://schemas.openxmlformats.org/officeDocument/2006/relationships/image" Target="../media/image124.wmf"/><Relationship Id="rId17" Type="http://schemas.openxmlformats.org/officeDocument/2006/relationships/image" Target="../media/image129.emf"/><Relationship Id="rId2" Type="http://schemas.openxmlformats.org/officeDocument/2006/relationships/image" Target="../media/image114.wmf"/><Relationship Id="rId16" Type="http://schemas.openxmlformats.org/officeDocument/2006/relationships/image" Target="../media/image128.emf"/><Relationship Id="rId20" Type="http://schemas.openxmlformats.org/officeDocument/2006/relationships/image" Target="../media/image132.wmf"/><Relationship Id="rId1" Type="http://schemas.openxmlformats.org/officeDocument/2006/relationships/image" Target="../media/image113.wmf"/><Relationship Id="rId6" Type="http://schemas.openxmlformats.org/officeDocument/2006/relationships/image" Target="../media/image118.emf"/><Relationship Id="rId11" Type="http://schemas.openxmlformats.org/officeDocument/2006/relationships/image" Target="../media/image123.emf"/><Relationship Id="rId5" Type="http://schemas.openxmlformats.org/officeDocument/2006/relationships/image" Target="../media/image117.wmf"/><Relationship Id="rId15" Type="http://schemas.openxmlformats.org/officeDocument/2006/relationships/image" Target="../media/image127.emf"/><Relationship Id="rId10" Type="http://schemas.openxmlformats.org/officeDocument/2006/relationships/image" Target="../media/image122.emf"/><Relationship Id="rId19" Type="http://schemas.openxmlformats.org/officeDocument/2006/relationships/image" Target="../media/image131.wmf"/><Relationship Id="rId4" Type="http://schemas.openxmlformats.org/officeDocument/2006/relationships/image" Target="../media/image116.wmf"/><Relationship Id="rId9" Type="http://schemas.openxmlformats.org/officeDocument/2006/relationships/image" Target="../media/image121.emf"/><Relationship Id="rId14" Type="http://schemas.openxmlformats.org/officeDocument/2006/relationships/image" Target="../media/image12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6.wmf"/><Relationship Id="rId18" Type="http://schemas.openxmlformats.org/officeDocument/2006/relationships/image" Target="../media/image151.wmf"/><Relationship Id="rId3" Type="http://schemas.openxmlformats.org/officeDocument/2006/relationships/image" Target="../media/image136.wmf"/><Relationship Id="rId7" Type="http://schemas.openxmlformats.org/officeDocument/2006/relationships/image" Target="../media/image140.emf"/><Relationship Id="rId12" Type="http://schemas.openxmlformats.org/officeDocument/2006/relationships/image" Target="../media/image145.wmf"/><Relationship Id="rId17" Type="http://schemas.openxmlformats.org/officeDocument/2006/relationships/image" Target="../media/image150.wmf"/><Relationship Id="rId2" Type="http://schemas.openxmlformats.org/officeDocument/2006/relationships/image" Target="../media/image135.emf"/><Relationship Id="rId16" Type="http://schemas.openxmlformats.org/officeDocument/2006/relationships/image" Target="../media/image149.wmf"/><Relationship Id="rId20" Type="http://schemas.openxmlformats.org/officeDocument/2006/relationships/image" Target="../media/image153.wmf"/><Relationship Id="rId1" Type="http://schemas.openxmlformats.org/officeDocument/2006/relationships/image" Target="../media/image134.wmf"/><Relationship Id="rId6" Type="http://schemas.openxmlformats.org/officeDocument/2006/relationships/image" Target="../media/image139.emf"/><Relationship Id="rId11" Type="http://schemas.openxmlformats.org/officeDocument/2006/relationships/image" Target="../media/image144.wmf"/><Relationship Id="rId5" Type="http://schemas.openxmlformats.org/officeDocument/2006/relationships/image" Target="../media/image138.emf"/><Relationship Id="rId15" Type="http://schemas.openxmlformats.org/officeDocument/2006/relationships/image" Target="../media/image148.wmf"/><Relationship Id="rId10" Type="http://schemas.openxmlformats.org/officeDocument/2006/relationships/image" Target="../media/image143.wmf"/><Relationship Id="rId19" Type="http://schemas.openxmlformats.org/officeDocument/2006/relationships/image" Target="../media/image152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Relationship Id="rId14" Type="http://schemas.openxmlformats.org/officeDocument/2006/relationships/image" Target="../media/image1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image" Target="../media/image166.emf"/><Relationship Id="rId3" Type="http://schemas.openxmlformats.org/officeDocument/2006/relationships/image" Target="../media/image156.emf"/><Relationship Id="rId7" Type="http://schemas.openxmlformats.org/officeDocument/2006/relationships/image" Target="../media/image160.wmf"/><Relationship Id="rId12" Type="http://schemas.openxmlformats.org/officeDocument/2006/relationships/image" Target="../media/image165.emf"/><Relationship Id="rId2" Type="http://schemas.openxmlformats.org/officeDocument/2006/relationships/image" Target="../media/image155.e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11" Type="http://schemas.openxmlformats.org/officeDocument/2006/relationships/image" Target="../media/image164.emf"/><Relationship Id="rId5" Type="http://schemas.openxmlformats.org/officeDocument/2006/relationships/image" Target="../media/image158.wmf"/><Relationship Id="rId15" Type="http://schemas.openxmlformats.org/officeDocument/2006/relationships/image" Target="../media/image168.wmf"/><Relationship Id="rId10" Type="http://schemas.openxmlformats.org/officeDocument/2006/relationships/image" Target="../media/image163.emf"/><Relationship Id="rId4" Type="http://schemas.openxmlformats.org/officeDocument/2006/relationships/image" Target="../media/image157.wmf"/><Relationship Id="rId9" Type="http://schemas.openxmlformats.org/officeDocument/2006/relationships/image" Target="../media/image162.emf"/><Relationship Id="rId14" Type="http://schemas.openxmlformats.org/officeDocument/2006/relationships/image" Target="../media/image16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emf"/><Relationship Id="rId7" Type="http://schemas.openxmlformats.org/officeDocument/2006/relationships/image" Target="../media/image196.w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Relationship Id="rId9" Type="http://schemas.openxmlformats.org/officeDocument/2006/relationships/image" Target="../media/image198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1.emf"/><Relationship Id="rId7" Type="http://schemas.openxmlformats.org/officeDocument/2006/relationships/image" Target="../media/image204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3.wmf"/><Relationship Id="rId11" Type="http://schemas.openxmlformats.org/officeDocument/2006/relationships/image" Target="../media/image208.emf"/><Relationship Id="rId5" Type="http://schemas.openxmlformats.org/officeDocument/2006/relationships/image" Target="../media/image31.wmf"/><Relationship Id="rId10" Type="http://schemas.openxmlformats.org/officeDocument/2006/relationships/image" Target="../media/image207.emf"/><Relationship Id="rId4" Type="http://schemas.openxmlformats.org/officeDocument/2006/relationships/image" Target="../media/image202.wmf"/><Relationship Id="rId9" Type="http://schemas.openxmlformats.org/officeDocument/2006/relationships/image" Target="../media/image20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4" Type="http://schemas.openxmlformats.org/officeDocument/2006/relationships/image" Target="../media/image21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image" Target="../media/image230.wmf"/><Relationship Id="rId3" Type="http://schemas.openxmlformats.org/officeDocument/2006/relationships/image" Target="../media/image220.png"/><Relationship Id="rId7" Type="http://schemas.openxmlformats.org/officeDocument/2006/relationships/image" Target="../media/image224.emf"/><Relationship Id="rId12" Type="http://schemas.openxmlformats.org/officeDocument/2006/relationships/image" Target="../media/image229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emf"/><Relationship Id="rId11" Type="http://schemas.openxmlformats.org/officeDocument/2006/relationships/image" Target="../media/image228.wmf"/><Relationship Id="rId5" Type="http://schemas.openxmlformats.org/officeDocument/2006/relationships/image" Target="../media/image222.emf"/><Relationship Id="rId10" Type="http://schemas.openxmlformats.org/officeDocument/2006/relationships/image" Target="../media/image227.wmf"/><Relationship Id="rId4" Type="http://schemas.openxmlformats.org/officeDocument/2006/relationships/image" Target="../media/image221.emf"/><Relationship Id="rId9" Type="http://schemas.openxmlformats.org/officeDocument/2006/relationships/image" Target="../media/image22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image" Target="../media/image243.wmf"/><Relationship Id="rId3" Type="http://schemas.openxmlformats.org/officeDocument/2006/relationships/image" Target="../media/image233.emf"/><Relationship Id="rId7" Type="http://schemas.openxmlformats.org/officeDocument/2006/relationships/image" Target="../media/image237.emf"/><Relationship Id="rId12" Type="http://schemas.openxmlformats.org/officeDocument/2006/relationships/image" Target="../media/image242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emf"/><Relationship Id="rId15" Type="http://schemas.openxmlformats.org/officeDocument/2006/relationships/image" Target="../media/image245.emf"/><Relationship Id="rId10" Type="http://schemas.openxmlformats.org/officeDocument/2006/relationships/image" Target="../media/image240.wmf"/><Relationship Id="rId4" Type="http://schemas.openxmlformats.org/officeDocument/2006/relationships/image" Target="../media/image234.emf"/><Relationship Id="rId9" Type="http://schemas.openxmlformats.org/officeDocument/2006/relationships/image" Target="../media/image239.emf"/><Relationship Id="rId14" Type="http://schemas.openxmlformats.org/officeDocument/2006/relationships/image" Target="../media/image24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6" Type="http://schemas.openxmlformats.org/officeDocument/2006/relationships/image" Target="../media/image24.wmf"/><Relationship Id="rId11" Type="http://schemas.openxmlformats.org/officeDocument/2006/relationships/image" Target="../media/image29.e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13" Type="http://schemas.openxmlformats.org/officeDocument/2006/relationships/image" Target="../media/image258.emf"/><Relationship Id="rId3" Type="http://schemas.openxmlformats.org/officeDocument/2006/relationships/image" Target="../media/image248.emf"/><Relationship Id="rId7" Type="http://schemas.openxmlformats.org/officeDocument/2006/relationships/image" Target="../media/image252.emf"/><Relationship Id="rId12" Type="http://schemas.openxmlformats.org/officeDocument/2006/relationships/image" Target="../media/image257.emf"/><Relationship Id="rId2" Type="http://schemas.openxmlformats.org/officeDocument/2006/relationships/image" Target="../media/image247.emf"/><Relationship Id="rId1" Type="http://schemas.openxmlformats.org/officeDocument/2006/relationships/image" Target="../media/image246.emf"/><Relationship Id="rId6" Type="http://schemas.openxmlformats.org/officeDocument/2006/relationships/image" Target="../media/image251.emf"/><Relationship Id="rId11" Type="http://schemas.openxmlformats.org/officeDocument/2006/relationships/image" Target="../media/image256.emf"/><Relationship Id="rId5" Type="http://schemas.openxmlformats.org/officeDocument/2006/relationships/image" Target="../media/image250.emf"/><Relationship Id="rId15" Type="http://schemas.openxmlformats.org/officeDocument/2006/relationships/image" Target="../media/image260.wmf"/><Relationship Id="rId10" Type="http://schemas.openxmlformats.org/officeDocument/2006/relationships/image" Target="../media/image255.emf"/><Relationship Id="rId4" Type="http://schemas.openxmlformats.org/officeDocument/2006/relationships/image" Target="../media/image249.emf"/><Relationship Id="rId9" Type="http://schemas.openxmlformats.org/officeDocument/2006/relationships/image" Target="../media/image254.emf"/><Relationship Id="rId14" Type="http://schemas.openxmlformats.org/officeDocument/2006/relationships/image" Target="../media/image25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image" Target="../media/image273.wmf"/><Relationship Id="rId3" Type="http://schemas.openxmlformats.org/officeDocument/2006/relationships/image" Target="../media/image263.emf"/><Relationship Id="rId7" Type="http://schemas.openxmlformats.org/officeDocument/2006/relationships/image" Target="../media/image267.emf"/><Relationship Id="rId12" Type="http://schemas.openxmlformats.org/officeDocument/2006/relationships/image" Target="../media/image272.emf"/><Relationship Id="rId2" Type="http://schemas.openxmlformats.org/officeDocument/2006/relationships/image" Target="../media/image262.emf"/><Relationship Id="rId16" Type="http://schemas.openxmlformats.org/officeDocument/2006/relationships/image" Target="../media/image276.emf"/><Relationship Id="rId1" Type="http://schemas.openxmlformats.org/officeDocument/2006/relationships/image" Target="../media/image261.emf"/><Relationship Id="rId6" Type="http://schemas.openxmlformats.org/officeDocument/2006/relationships/image" Target="../media/image266.emf"/><Relationship Id="rId11" Type="http://schemas.openxmlformats.org/officeDocument/2006/relationships/image" Target="../media/image271.emf"/><Relationship Id="rId5" Type="http://schemas.openxmlformats.org/officeDocument/2006/relationships/image" Target="../media/image265.wmf"/><Relationship Id="rId15" Type="http://schemas.openxmlformats.org/officeDocument/2006/relationships/image" Target="../media/image275.wmf"/><Relationship Id="rId10" Type="http://schemas.openxmlformats.org/officeDocument/2006/relationships/image" Target="../media/image270.emf"/><Relationship Id="rId4" Type="http://schemas.openxmlformats.org/officeDocument/2006/relationships/image" Target="../media/image264.emf"/><Relationship Id="rId9" Type="http://schemas.openxmlformats.org/officeDocument/2006/relationships/image" Target="../media/image269.emf"/><Relationship Id="rId14" Type="http://schemas.openxmlformats.org/officeDocument/2006/relationships/image" Target="../media/image27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emf"/><Relationship Id="rId3" Type="http://schemas.openxmlformats.org/officeDocument/2006/relationships/image" Target="../media/image279.emf"/><Relationship Id="rId7" Type="http://schemas.openxmlformats.org/officeDocument/2006/relationships/image" Target="../media/image283.wmf"/><Relationship Id="rId2" Type="http://schemas.openxmlformats.org/officeDocument/2006/relationships/image" Target="../media/image278.emf"/><Relationship Id="rId1" Type="http://schemas.openxmlformats.org/officeDocument/2006/relationships/image" Target="../media/image277.emf"/><Relationship Id="rId6" Type="http://schemas.openxmlformats.org/officeDocument/2006/relationships/image" Target="../media/image282.wmf"/><Relationship Id="rId5" Type="http://schemas.openxmlformats.org/officeDocument/2006/relationships/image" Target="../media/image281.emf"/><Relationship Id="rId10" Type="http://schemas.openxmlformats.org/officeDocument/2006/relationships/image" Target="../media/image286.wmf"/><Relationship Id="rId4" Type="http://schemas.openxmlformats.org/officeDocument/2006/relationships/image" Target="../media/image280.emf"/><Relationship Id="rId9" Type="http://schemas.openxmlformats.org/officeDocument/2006/relationships/image" Target="../media/image28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18" Type="http://schemas.openxmlformats.org/officeDocument/2006/relationships/image" Target="../media/image55.wmf"/><Relationship Id="rId3" Type="http://schemas.openxmlformats.org/officeDocument/2006/relationships/image" Target="../media/image40.wmf"/><Relationship Id="rId7" Type="http://schemas.openxmlformats.org/officeDocument/2006/relationships/image" Target="../media/image44.emf"/><Relationship Id="rId12" Type="http://schemas.openxmlformats.org/officeDocument/2006/relationships/image" Target="../media/image49.wmf"/><Relationship Id="rId17" Type="http://schemas.openxmlformats.org/officeDocument/2006/relationships/image" Target="../media/image54.wmf"/><Relationship Id="rId2" Type="http://schemas.openxmlformats.org/officeDocument/2006/relationships/image" Target="../media/image39.wmf"/><Relationship Id="rId16" Type="http://schemas.openxmlformats.org/officeDocument/2006/relationships/image" Target="../media/image53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image" Target="../media/image5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8.wmf"/><Relationship Id="rId7" Type="http://schemas.openxmlformats.org/officeDocument/2006/relationships/image" Target="../media/image43.wmf"/><Relationship Id="rId12" Type="http://schemas.openxmlformats.org/officeDocument/2006/relationships/image" Target="../media/image66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5.emf"/><Relationship Id="rId5" Type="http://schemas.openxmlformats.org/officeDocument/2006/relationships/image" Target="../media/image60.wmf"/><Relationship Id="rId10" Type="http://schemas.openxmlformats.org/officeDocument/2006/relationships/image" Target="../media/image64.emf"/><Relationship Id="rId4" Type="http://schemas.openxmlformats.org/officeDocument/2006/relationships/image" Target="../media/image59.wmf"/><Relationship Id="rId9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84.wmf"/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12" Type="http://schemas.openxmlformats.org/officeDocument/2006/relationships/image" Target="../media/image83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11" Type="http://schemas.openxmlformats.org/officeDocument/2006/relationships/image" Target="../media/image82.wmf"/><Relationship Id="rId5" Type="http://schemas.openxmlformats.org/officeDocument/2006/relationships/image" Target="../media/image62.wmf"/><Relationship Id="rId15" Type="http://schemas.openxmlformats.org/officeDocument/2006/relationships/image" Target="../media/image86.wmf"/><Relationship Id="rId10" Type="http://schemas.openxmlformats.org/officeDocument/2006/relationships/image" Target="../media/image81.wmf"/><Relationship Id="rId4" Type="http://schemas.openxmlformats.org/officeDocument/2006/relationships/image" Target="../media/image77.wmf"/><Relationship Id="rId9" Type="http://schemas.openxmlformats.org/officeDocument/2006/relationships/image" Target="../media/image80.wmf"/><Relationship Id="rId14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3" Type="http://schemas.openxmlformats.org/officeDocument/2006/relationships/image" Target="../media/image43.wmf"/><Relationship Id="rId7" Type="http://schemas.openxmlformats.org/officeDocument/2006/relationships/image" Target="../media/image90.emf"/><Relationship Id="rId12" Type="http://schemas.openxmlformats.org/officeDocument/2006/relationships/image" Target="../media/image95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89.emf"/><Relationship Id="rId11" Type="http://schemas.openxmlformats.org/officeDocument/2006/relationships/image" Target="../media/image94.wmf"/><Relationship Id="rId5" Type="http://schemas.openxmlformats.org/officeDocument/2006/relationships/image" Target="../media/image63.wmf"/><Relationship Id="rId10" Type="http://schemas.openxmlformats.org/officeDocument/2006/relationships/image" Target="../media/image93.wmf"/><Relationship Id="rId4" Type="http://schemas.openxmlformats.org/officeDocument/2006/relationships/image" Target="../media/image62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w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12" Type="http://schemas.openxmlformats.org/officeDocument/2006/relationships/image" Target="../media/image109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w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5" Type="http://schemas.openxmlformats.org/officeDocument/2006/relationships/image" Target="../media/image112.emf"/><Relationship Id="rId10" Type="http://schemas.openxmlformats.org/officeDocument/2006/relationships/image" Target="../media/image107.w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Relationship Id="rId14" Type="http://schemas.openxmlformats.org/officeDocument/2006/relationships/image" Target="../media/image1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91.wmf"/><Relationship Id="rId26" Type="http://schemas.openxmlformats.org/officeDocument/2006/relationships/oleObject" Target="../embeddings/oleObject106.bin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20" Type="http://schemas.openxmlformats.org/officeDocument/2006/relationships/image" Target="../media/image92.wmf"/><Relationship Id="rId29" Type="http://schemas.openxmlformats.org/officeDocument/2006/relationships/image" Target="../media/image9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oleObject" Target="../embeddings/oleObject107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02.bin"/><Relationship Id="rId31" Type="http://schemas.openxmlformats.org/officeDocument/2006/relationships/image" Target="../media/image97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9.emf"/><Relationship Id="rId22" Type="http://schemas.openxmlformats.org/officeDocument/2006/relationships/image" Target="../media/image93.wmf"/><Relationship Id="rId27" Type="http://schemas.openxmlformats.org/officeDocument/2006/relationships/image" Target="../media/image95.wmf"/><Relationship Id="rId30" Type="http://schemas.openxmlformats.org/officeDocument/2006/relationships/oleObject" Target="../embeddings/oleObject10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5.emf"/><Relationship Id="rId26" Type="http://schemas.openxmlformats.org/officeDocument/2006/relationships/image" Target="../media/image109.e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08.emf"/><Relationship Id="rId32" Type="http://schemas.openxmlformats.org/officeDocument/2006/relationships/image" Target="../media/image112.e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10.wmf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3.bin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111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0.emf"/><Relationship Id="rId26" Type="http://schemas.openxmlformats.org/officeDocument/2006/relationships/oleObject" Target="../embeddings/oleObject136.bin"/><Relationship Id="rId39" Type="http://schemas.openxmlformats.org/officeDocument/2006/relationships/image" Target="../media/image130.emf"/><Relationship Id="rId21" Type="http://schemas.openxmlformats.org/officeDocument/2006/relationships/oleObject" Target="../embeddings/oleObject133.bin"/><Relationship Id="rId34" Type="http://schemas.openxmlformats.org/officeDocument/2006/relationships/oleObject" Target="../embeddings/oleObject140.bin"/><Relationship Id="rId42" Type="http://schemas.openxmlformats.org/officeDocument/2006/relationships/oleObject" Target="../embeddings/oleObject14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emf"/><Relationship Id="rId29" Type="http://schemas.openxmlformats.org/officeDocument/2006/relationships/image" Target="../media/image12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23.emf"/><Relationship Id="rId32" Type="http://schemas.openxmlformats.org/officeDocument/2006/relationships/oleObject" Target="../embeddings/oleObject139.bin"/><Relationship Id="rId37" Type="http://schemas.openxmlformats.org/officeDocument/2006/relationships/image" Target="../media/image129.emf"/><Relationship Id="rId40" Type="http://schemas.openxmlformats.org/officeDocument/2006/relationships/oleObject" Target="../embeddings/oleObject143.bin"/><Relationship Id="rId45" Type="http://schemas.openxmlformats.org/officeDocument/2006/relationships/image" Target="../media/image133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oleObject" Target="../embeddings/oleObject137.bin"/><Relationship Id="rId36" Type="http://schemas.openxmlformats.org/officeDocument/2006/relationships/oleObject" Target="../embeddings/oleObject141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32.bin"/><Relationship Id="rId31" Type="http://schemas.openxmlformats.org/officeDocument/2006/relationships/image" Target="../media/image126.emf"/><Relationship Id="rId44" Type="http://schemas.openxmlformats.org/officeDocument/2006/relationships/oleObject" Target="../embeddings/oleObject145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8.emf"/><Relationship Id="rId22" Type="http://schemas.openxmlformats.org/officeDocument/2006/relationships/image" Target="../media/image122.emf"/><Relationship Id="rId27" Type="http://schemas.openxmlformats.org/officeDocument/2006/relationships/image" Target="../media/image124.wmf"/><Relationship Id="rId30" Type="http://schemas.openxmlformats.org/officeDocument/2006/relationships/oleObject" Target="../embeddings/oleObject138.bin"/><Relationship Id="rId35" Type="http://schemas.openxmlformats.org/officeDocument/2006/relationships/image" Target="../media/image128.emf"/><Relationship Id="rId43" Type="http://schemas.openxmlformats.org/officeDocument/2006/relationships/image" Target="../media/image132.wmf"/><Relationship Id="rId8" Type="http://schemas.openxmlformats.org/officeDocument/2006/relationships/image" Target="../media/image115.emf"/><Relationship Id="rId3" Type="http://schemas.openxmlformats.org/officeDocument/2006/relationships/oleObject" Target="../embeddings/oleObject124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image" Target="../media/image127.emf"/><Relationship Id="rId38" Type="http://schemas.openxmlformats.org/officeDocument/2006/relationships/oleObject" Target="../embeddings/oleObject142.bin"/><Relationship Id="rId46" Type="http://schemas.openxmlformats.org/officeDocument/2006/relationships/oleObject" Target="../embeddings/oleObject146.bin"/><Relationship Id="rId20" Type="http://schemas.openxmlformats.org/officeDocument/2006/relationships/image" Target="../media/image121.emf"/><Relationship Id="rId41" Type="http://schemas.openxmlformats.org/officeDocument/2006/relationships/image" Target="../media/image131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41.emf"/><Relationship Id="rId26" Type="http://schemas.openxmlformats.org/officeDocument/2006/relationships/oleObject" Target="../embeddings/oleObject159.bin"/><Relationship Id="rId39" Type="http://schemas.openxmlformats.org/officeDocument/2006/relationships/image" Target="../media/image151.wmf"/><Relationship Id="rId21" Type="http://schemas.openxmlformats.org/officeDocument/2006/relationships/oleObject" Target="../embeddings/oleObject156.bin"/><Relationship Id="rId34" Type="http://schemas.openxmlformats.org/officeDocument/2006/relationships/oleObject" Target="../embeddings/oleObject163.bin"/><Relationship Id="rId42" Type="http://schemas.openxmlformats.org/officeDocument/2006/relationships/oleObject" Target="../embeddings/oleObject16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emf"/><Relationship Id="rId20" Type="http://schemas.openxmlformats.org/officeDocument/2006/relationships/image" Target="../media/image142.wmf"/><Relationship Id="rId29" Type="http://schemas.openxmlformats.org/officeDocument/2006/relationships/image" Target="../media/image146.wmf"/><Relationship Id="rId41" Type="http://schemas.openxmlformats.org/officeDocument/2006/relationships/image" Target="../media/image1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51.bin"/><Relationship Id="rId24" Type="http://schemas.openxmlformats.org/officeDocument/2006/relationships/oleObject" Target="../embeddings/oleObject158.bin"/><Relationship Id="rId32" Type="http://schemas.openxmlformats.org/officeDocument/2006/relationships/oleObject" Target="../embeddings/oleObject162.bin"/><Relationship Id="rId37" Type="http://schemas.openxmlformats.org/officeDocument/2006/relationships/image" Target="../media/image150.wmf"/><Relationship Id="rId40" Type="http://schemas.openxmlformats.org/officeDocument/2006/relationships/oleObject" Target="../embeddings/oleObject166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image" Target="../media/image143.wmf"/><Relationship Id="rId28" Type="http://schemas.openxmlformats.org/officeDocument/2006/relationships/oleObject" Target="../embeddings/oleObject160.bin"/><Relationship Id="rId36" Type="http://schemas.openxmlformats.org/officeDocument/2006/relationships/oleObject" Target="../embeddings/oleObject164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55.bin"/><Relationship Id="rId31" Type="http://schemas.openxmlformats.org/officeDocument/2006/relationships/image" Target="../media/image14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39.emf"/><Relationship Id="rId22" Type="http://schemas.openxmlformats.org/officeDocument/2006/relationships/oleObject" Target="../embeddings/oleObject157.bin"/><Relationship Id="rId27" Type="http://schemas.openxmlformats.org/officeDocument/2006/relationships/image" Target="../media/image145.wmf"/><Relationship Id="rId30" Type="http://schemas.openxmlformats.org/officeDocument/2006/relationships/oleObject" Target="../embeddings/oleObject161.bin"/><Relationship Id="rId35" Type="http://schemas.openxmlformats.org/officeDocument/2006/relationships/image" Target="../media/image149.wmf"/><Relationship Id="rId43" Type="http://schemas.openxmlformats.org/officeDocument/2006/relationships/image" Target="../media/image153.wmf"/><Relationship Id="rId8" Type="http://schemas.openxmlformats.org/officeDocument/2006/relationships/image" Target="../media/image136.wmf"/><Relationship Id="rId3" Type="http://schemas.openxmlformats.org/officeDocument/2006/relationships/oleObject" Target="../embeddings/oleObject147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54.bin"/><Relationship Id="rId25" Type="http://schemas.openxmlformats.org/officeDocument/2006/relationships/image" Target="../media/image144.wmf"/><Relationship Id="rId33" Type="http://schemas.openxmlformats.org/officeDocument/2006/relationships/image" Target="../media/image148.wmf"/><Relationship Id="rId38" Type="http://schemas.openxmlformats.org/officeDocument/2006/relationships/oleObject" Target="../embeddings/oleObject16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61.wmf"/><Relationship Id="rId26" Type="http://schemas.openxmlformats.org/officeDocument/2006/relationships/image" Target="../media/image165.e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20" Type="http://schemas.openxmlformats.org/officeDocument/2006/relationships/image" Target="../media/image162.emf"/><Relationship Id="rId29" Type="http://schemas.openxmlformats.org/officeDocument/2006/relationships/oleObject" Target="../embeddings/oleObject18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64.emf"/><Relationship Id="rId32" Type="http://schemas.openxmlformats.org/officeDocument/2006/relationships/image" Target="../media/image168.w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66.emf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76.bin"/><Relationship Id="rId31" Type="http://schemas.openxmlformats.org/officeDocument/2006/relationships/oleObject" Target="../embeddings/oleObject182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59.wmf"/><Relationship Id="rId22" Type="http://schemas.openxmlformats.org/officeDocument/2006/relationships/image" Target="../media/image163.emf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6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20" Type="http://schemas.openxmlformats.org/officeDocument/2006/relationships/image" Target="../media/image17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74.wmf"/><Relationship Id="rId22" Type="http://schemas.openxmlformats.org/officeDocument/2006/relationships/image" Target="../media/image17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189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94.emf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193.e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9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0" Type="http://schemas.openxmlformats.org/officeDocument/2006/relationships/image" Target="../media/image20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08.e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03.wmf"/><Relationship Id="rId22" Type="http://schemas.openxmlformats.org/officeDocument/2006/relationships/image" Target="../media/image20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15.emf"/><Relationship Id="rId3" Type="http://schemas.openxmlformats.org/officeDocument/2006/relationships/oleObject" Target="../embeddings/oleObject224.bin"/><Relationship Id="rId7" Type="http://schemas.openxmlformats.org/officeDocument/2006/relationships/image" Target="../media/image216.wmf"/><Relationship Id="rId12" Type="http://schemas.openxmlformats.org/officeDocument/2006/relationships/image" Target="../media/image212.emf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211.e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1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25.emf"/><Relationship Id="rId26" Type="http://schemas.openxmlformats.org/officeDocument/2006/relationships/image" Target="../media/image229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22.e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4.emf"/><Relationship Id="rId20" Type="http://schemas.openxmlformats.org/officeDocument/2006/relationships/image" Target="../media/image22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28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30.wmf"/><Relationship Id="rId10" Type="http://schemas.openxmlformats.org/officeDocument/2006/relationships/image" Target="../media/image221.e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3.emf"/><Relationship Id="rId22" Type="http://schemas.openxmlformats.org/officeDocument/2006/relationships/image" Target="../media/image227.wmf"/><Relationship Id="rId27" Type="http://schemas.openxmlformats.org/officeDocument/2006/relationships/oleObject" Target="../embeddings/oleObject2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38.emf"/><Relationship Id="rId26" Type="http://schemas.openxmlformats.org/officeDocument/2006/relationships/image" Target="../media/image242.e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35.e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emf"/><Relationship Id="rId20" Type="http://schemas.openxmlformats.org/officeDocument/2006/relationships/image" Target="../media/image239.emf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2.e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41.wmf"/><Relationship Id="rId32" Type="http://schemas.openxmlformats.org/officeDocument/2006/relationships/image" Target="../media/image245.e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43.wmf"/><Relationship Id="rId10" Type="http://schemas.openxmlformats.org/officeDocument/2006/relationships/image" Target="../media/image234.e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4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53.emf"/><Relationship Id="rId26" Type="http://schemas.openxmlformats.org/officeDocument/2006/relationships/image" Target="../media/image257.emf"/><Relationship Id="rId3" Type="http://schemas.openxmlformats.org/officeDocument/2006/relationships/oleObject" Target="../embeddings/oleObject259.bin"/><Relationship Id="rId21" Type="http://schemas.openxmlformats.org/officeDocument/2006/relationships/oleObject" Target="../embeddings/oleObject268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50.emf"/><Relationship Id="rId17" Type="http://schemas.openxmlformats.org/officeDocument/2006/relationships/oleObject" Target="../embeddings/oleObject266.bin"/><Relationship Id="rId25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2.emf"/><Relationship Id="rId20" Type="http://schemas.openxmlformats.org/officeDocument/2006/relationships/image" Target="../media/image254.emf"/><Relationship Id="rId29" Type="http://schemas.openxmlformats.org/officeDocument/2006/relationships/oleObject" Target="../embeddings/oleObject27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7.emf"/><Relationship Id="rId11" Type="http://schemas.openxmlformats.org/officeDocument/2006/relationships/oleObject" Target="../embeddings/oleObject263.bin"/><Relationship Id="rId24" Type="http://schemas.openxmlformats.org/officeDocument/2006/relationships/image" Target="../media/image256.emf"/><Relationship Id="rId32" Type="http://schemas.openxmlformats.org/officeDocument/2006/relationships/image" Target="../media/image260.wmf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23" Type="http://schemas.openxmlformats.org/officeDocument/2006/relationships/oleObject" Target="../embeddings/oleObject269.bin"/><Relationship Id="rId28" Type="http://schemas.openxmlformats.org/officeDocument/2006/relationships/image" Target="../media/image258.emf"/><Relationship Id="rId10" Type="http://schemas.openxmlformats.org/officeDocument/2006/relationships/image" Target="../media/image249.emf"/><Relationship Id="rId19" Type="http://schemas.openxmlformats.org/officeDocument/2006/relationships/oleObject" Target="../embeddings/oleObject267.bin"/><Relationship Id="rId31" Type="http://schemas.openxmlformats.org/officeDocument/2006/relationships/oleObject" Target="../embeddings/oleObject273.bin"/><Relationship Id="rId4" Type="http://schemas.openxmlformats.org/officeDocument/2006/relationships/image" Target="../media/image246.e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51.emf"/><Relationship Id="rId22" Type="http://schemas.openxmlformats.org/officeDocument/2006/relationships/image" Target="../media/image255.emf"/><Relationship Id="rId27" Type="http://schemas.openxmlformats.org/officeDocument/2006/relationships/oleObject" Target="../embeddings/oleObject271.bin"/><Relationship Id="rId30" Type="http://schemas.openxmlformats.org/officeDocument/2006/relationships/image" Target="../media/image259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9.bin"/><Relationship Id="rId18" Type="http://schemas.openxmlformats.org/officeDocument/2006/relationships/image" Target="../media/image268.emf"/><Relationship Id="rId26" Type="http://schemas.openxmlformats.org/officeDocument/2006/relationships/image" Target="../media/image272.emf"/><Relationship Id="rId3" Type="http://schemas.openxmlformats.org/officeDocument/2006/relationships/oleObject" Target="../embeddings/oleObject274.bin"/><Relationship Id="rId21" Type="http://schemas.openxmlformats.org/officeDocument/2006/relationships/oleObject" Target="../embeddings/oleObject283.bin"/><Relationship Id="rId34" Type="http://schemas.openxmlformats.org/officeDocument/2006/relationships/oleObject" Target="../embeddings/oleObject290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81.bin"/><Relationship Id="rId25" Type="http://schemas.openxmlformats.org/officeDocument/2006/relationships/oleObject" Target="../embeddings/oleObject285.bin"/><Relationship Id="rId33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emf"/><Relationship Id="rId20" Type="http://schemas.openxmlformats.org/officeDocument/2006/relationships/image" Target="../media/image269.emf"/><Relationship Id="rId29" Type="http://schemas.openxmlformats.org/officeDocument/2006/relationships/oleObject" Target="../embeddings/oleObject28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2.emf"/><Relationship Id="rId11" Type="http://schemas.openxmlformats.org/officeDocument/2006/relationships/oleObject" Target="../embeddings/oleObject278.bin"/><Relationship Id="rId24" Type="http://schemas.openxmlformats.org/officeDocument/2006/relationships/image" Target="../media/image271.emf"/><Relationship Id="rId32" Type="http://schemas.openxmlformats.org/officeDocument/2006/relationships/image" Target="../media/image275.wmf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23" Type="http://schemas.openxmlformats.org/officeDocument/2006/relationships/oleObject" Target="../embeddings/oleObject284.bin"/><Relationship Id="rId28" Type="http://schemas.openxmlformats.org/officeDocument/2006/relationships/image" Target="../media/image273.wmf"/><Relationship Id="rId36" Type="http://schemas.openxmlformats.org/officeDocument/2006/relationships/oleObject" Target="../embeddings/oleObject291.bin"/><Relationship Id="rId10" Type="http://schemas.openxmlformats.org/officeDocument/2006/relationships/image" Target="../media/image264.emf"/><Relationship Id="rId19" Type="http://schemas.openxmlformats.org/officeDocument/2006/relationships/oleObject" Target="../embeddings/oleObject282.bin"/><Relationship Id="rId31" Type="http://schemas.openxmlformats.org/officeDocument/2006/relationships/oleObject" Target="../embeddings/oleObject288.bin"/><Relationship Id="rId4" Type="http://schemas.openxmlformats.org/officeDocument/2006/relationships/image" Target="../media/image261.e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66.emf"/><Relationship Id="rId22" Type="http://schemas.openxmlformats.org/officeDocument/2006/relationships/image" Target="../media/image270.emf"/><Relationship Id="rId27" Type="http://schemas.openxmlformats.org/officeDocument/2006/relationships/oleObject" Target="../embeddings/oleObject286.bin"/><Relationship Id="rId30" Type="http://schemas.openxmlformats.org/officeDocument/2006/relationships/image" Target="../media/image274.wmf"/><Relationship Id="rId35" Type="http://schemas.openxmlformats.org/officeDocument/2006/relationships/image" Target="../media/image276.emf"/><Relationship Id="rId8" Type="http://schemas.openxmlformats.org/officeDocument/2006/relationships/image" Target="../media/image26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84.emf"/><Relationship Id="rId3" Type="http://schemas.openxmlformats.org/officeDocument/2006/relationships/oleObject" Target="../embeddings/oleObject292.bin"/><Relationship Id="rId21" Type="http://schemas.openxmlformats.org/officeDocument/2006/relationships/oleObject" Target="../embeddings/oleObject301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81.e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3.wmf"/><Relationship Id="rId20" Type="http://schemas.openxmlformats.org/officeDocument/2006/relationships/image" Target="../media/image285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78.e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80.emf"/><Relationship Id="rId19" Type="http://schemas.openxmlformats.org/officeDocument/2006/relationships/oleObject" Target="../embeddings/oleObject300.bin"/><Relationship Id="rId4" Type="http://schemas.openxmlformats.org/officeDocument/2006/relationships/image" Target="../media/image277.e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82.wmf"/><Relationship Id="rId22" Type="http://schemas.openxmlformats.org/officeDocument/2006/relationships/image" Target="../media/image286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14.bin"/><Relationship Id="rId39" Type="http://schemas.openxmlformats.org/officeDocument/2006/relationships/image" Target="../media/image18.wmf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18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1.emf"/><Relationship Id="rId33" Type="http://schemas.openxmlformats.org/officeDocument/2006/relationships/image" Target="../media/image15.wmf"/><Relationship Id="rId38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7.bin"/><Relationship Id="rId37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5.bin"/><Relationship Id="rId36" Type="http://schemas.openxmlformats.org/officeDocument/2006/relationships/oleObject" Target="../embeddings/oleObject19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image" Target="../media/image1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2.emf"/><Relationship Id="rId30" Type="http://schemas.openxmlformats.org/officeDocument/2006/relationships/oleObject" Target="../embeddings/oleObject16.bin"/><Relationship Id="rId35" Type="http://schemas.openxmlformats.org/officeDocument/2006/relationships/image" Target="../media/image16.wmf"/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27.e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5.wmf"/><Relationship Id="rId25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19.e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6.emf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9" Type="http://schemas.openxmlformats.org/officeDocument/2006/relationships/oleObject" Target="../embeddings/oleObject59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53.w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38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20" Type="http://schemas.openxmlformats.org/officeDocument/2006/relationships/image" Target="../media/image46.w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48.wmf"/><Relationship Id="rId32" Type="http://schemas.openxmlformats.org/officeDocument/2006/relationships/image" Target="../media/image52.wmf"/><Relationship Id="rId37" Type="http://schemas.openxmlformats.org/officeDocument/2006/relationships/image" Target="../media/image54.wmf"/><Relationship Id="rId40" Type="http://schemas.openxmlformats.org/officeDocument/2006/relationships/image" Target="../media/image55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0.wmf"/><Relationship Id="rId36" Type="http://schemas.openxmlformats.org/officeDocument/2006/relationships/oleObject" Target="../embeddings/oleObject57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56.bin"/><Relationship Id="rId8" Type="http://schemas.openxmlformats.org/officeDocument/2006/relationships/image" Target="../media/image40.wmf"/><Relationship Id="rId3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5.e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1.wmf"/><Relationship Id="rId22" Type="http://schemas.openxmlformats.org/officeDocument/2006/relationships/image" Target="../media/image6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43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0.wmf"/><Relationship Id="rId29" Type="http://schemas.openxmlformats.org/officeDocument/2006/relationships/oleObject" Target="../embeddings/oleObject9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2.wmf"/><Relationship Id="rId32" Type="http://schemas.openxmlformats.org/officeDocument/2006/relationships/image" Target="../media/image86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84.wmf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8.w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8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15680" y="2708920"/>
            <a:ext cx="5112568" cy="720080"/>
          </a:xfrm>
          <a:prstGeom prst="rect">
            <a:avLst/>
          </a:prstGeom>
          <a:noFill/>
          <a:ln w="53975" cmpd="thickThin">
            <a:solidFill>
              <a:srgbClr val="FF0000"/>
            </a:solidFill>
          </a:ln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1.2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  <a:ea typeface="黑体" pitchFamily="2" charset="-122"/>
              </a:rPr>
              <a:t>、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  <a:ea typeface="黑体" pitchFamily="2" charset="-122"/>
              </a:rPr>
              <a:t>  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函数极限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9768408" y="404664"/>
            <a:ext cx="1566454" cy="52322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9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203376" y="658019"/>
            <a:ext cx="7277100" cy="1217613"/>
            <a:chOff x="480" y="472"/>
            <a:chExt cx="4584" cy="767"/>
          </a:xfrm>
        </p:grpSpPr>
        <p:sp>
          <p:nvSpPr>
            <p:cNvPr id="11290" name="Text Box 3"/>
            <p:cNvSpPr txBox="1">
              <a:spLocks noChangeArrowheads="1"/>
            </p:cNvSpPr>
            <p:nvPr/>
          </p:nvSpPr>
          <p:spPr bwMode="auto">
            <a:xfrm>
              <a:off x="480" y="679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9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2268607"/>
                </p:ext>
              </p:extLst>
            </p:nvPr>
          </p:nvGraphicFramePr>
          <p:xfrm>
            <a:off x="1021" y="472"/>
            <a:ext cx="4043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99" name="公式" r:id="rId3" imgW="2476500" imgH="469900" progId="Equation.3">
                    <p:embed/>
                  </p:oleObj>
                </mc:Choice>
                <mc:Fallback>
                  <p:oleObj name="公式" r:id="rId3" imgW="24765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472"/>
                          <a:ext cx="4043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53" name="Group 5"/>
          <p:cNvGrpSpPr>
            <a:grpSpLocks/>
          </p:cNvGrpSpPr>
          <p:nvPr/>
        </p:nvGrpSpPr>
        <p:grpSpPr bwMode="auto">
          <a:xfrm>
            <a:off x="7132638" y="3467894"/>
            <a:ext cx="2800350" cy="2373313"/>
            <a:chOff x="3681" y="1751"/>
            <a:chExt cx="1764" cy="1495"/>
          </a:xfrm>
        </p:grpSpPr>
        <p:sp>
          <p:nvSpPr>
            <p:cNvPr id="11285" name="Line 6"/>
            <p:cNvSpPr>
              <a:spLocks noChangeShapeType="1"/>
            </p:cNvSpPr>
            <p:nvPr/>
          </p:nvSpPr>
          <p:spPr bwMode="auto">
            <a:xfrm>
              <a:off x="3681" y="302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7"/>
            <p:cNvSpPr>
              <a:spLocks noChangeShapeType="1"/>
            </p:cNvSpPr>
            <p:nvPr/>
          </p:nvSpPr>
          <p:spPr bwMode="auto">
            <a:xfrm flipV="1">
              <a:off x="4497" y="187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1456670"/>
                </p:ext>
              </p:extLst>
            </p:nvPr>
          </p:nvGraphicFramePr>
          <p:xfrm>
            <a:off x="4298" y="1751"/>
            <a:ext cx="19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0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751"/>
                          <a:ext cx="19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9"/>
            <p:cNvGraphicFramePr>
              <a:graphicFrameLocks noChangeAspect="1"/>
            </p:cNvGraphicFramePr>
            <p:nvPr/>
          </p:nvGraphicFramePr>
          <p:xfrm>
            <a:off x="4305" y="3072"/>
            <a:ext cx="15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1" name="公式" r:id="rId7" imgW="228501" imgH="253890" progId="Equation.3">
                    <p:embed/>
                  </p:oleObj>
                </mc:Choice>
                <mc:Fallback>
                  <p:oleObj name="公式" r:id="rId7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3072"/>
                          <a:ext cx="15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10"/>
            <p:cNvGraphicFramePr>
              <a:graphicFrameLocks noChangeAspect="1"/>
            </p:cNvGraphicFramePr>
            <p:nvPr/>
          </p:nvGraphicFramePr>
          <p:xfrm>
            <a:off x="5313" y="3120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2" name="公式" r:id="rId9" imgW="266469" imgH="253780" progId="Equation.3">
                    <p:embed/>
                  </p:oleObj>
                </mc:Choice>
                <mc:Fallback>
                  <p:oleObj name="公式" r:id="rId9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3" y="3120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59" name="Group 11"/>
          <p:cNvGrpSpPr>
            <a:grpSpLocks/>
          </p:cNvGrpSpPr>
          <p:nvPr/>
        </p:nvGrpSpPr>
        <p:grpSpPr bwMode="auto">
          <a:xfrm>
            <a:off x="7132638" y="3846863"/>
            <a:ext cx="1295400" cy="1393825"/>
            <a:chOff x="3695" y="2016"/>
            <a:chExt cx="816" cy="878"/>
          </a:xfrm>
        </p:grpSpPr>
        <p:sp>
          <p:nvSpPr>
            <p:cNvPr id="11282" name="Line 12"/>
            <p:cNvSpPr>
              <a:spLocks noChangeShapeType="1"/>
            </p:cNvSpPr>
            <p:nvPr/>
          </p:nvSpPr>
          <p:spPr bwMode="auto">
            <a:xfrm>
              <a:off x="3935" y="2208"/>
              <a:ext cx="576" cy="57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3" name="Object 13"/>
            <p:cNvGraphicFramePr>
              <a:graphicFrameLocks noChangeAspect="1"/>
            </p:cNvGraphicFramePr>
            <p:nvPr/>
          </p:nvGraphicFramePr>
          <p:xfrm>
            <a:off x="4320" y="2736"/>
            <a:ext cx="9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3" name="公式" r:id="rId11" imgW="190335" imgH="317225" progId="Equation.3">
                    <p:embed/>
                  </p:oleObj>
                </mc:Choice>
                <mc:Fallback>
                  <p:oleObj name="公式" r:id="rId11" imgW="19033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736"/>
                          <a:ext cx="9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14"/>
            <p:cNvGraphicFramePr>
              <a:graphicFrameLocks noChangeAspect="1"/>
            </p:cNvGraphicFramePr>
            <p:nvPr/>
          </p:nvGraphicFramePr>
          <p:xfrm>
            <a:off x="3695" y="2016"/>
            <a:ext cx="6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4" name="公式" r:id="rId13" imgW="1400229" imgH="371514" progId="Equation.3">
                    <p:embed/>
                  </p:oleObj>
                </mc:Choice>
                <mc:Fallback>
                  <p:oleObj name="公式" r:id="rId13" imgW="1400229" imgH="3715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2016"/>
                          <a:ext cx="692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63" name="Group 15"/>
          <p:cNvGrpSpPr>
            <a:grpSpLocks/>
          </p:cNvGrpSpPr>
          <p:nvPr/>
        </p:nvGrpSpPr>
        <p:grpSpPr bwMode="auto">
          <a:xfrm>
            <a:off x="8428038" y="3673997"/>
            <a:ext cx="1676400" cy="1487488"/>
            <a:chOff x="4512" y="1920"/>
            <a:chExt cx="1056" cy="937"/>
          </a:xfrm>
        </p:grpSpPr>
        <p:sp>
          <p:nvSpPr>
            <p:cNvPr id="11280" name="Arc 16"/>
            <p:cNvSpPr>
              <a:spLocks/>
            </p:cNvSpPr>
            <p:nvPr/>
          </p:nvSpPr>
          <p:spPr bwMode="auto">
            <a:xfrm flipV="1">
              <a:off x="4512" y="1920"/>
              <a:ext cx="622" cy="864"/>
            </a:xfrm>
            <a:custGeom>
              <a:avLst/>
              <a:gdLst>
                <a:gd name="T0" fmla="*/ 0 w 21546"/>
                <a:gd name="T1" fmla="*/ 0 h 21600"/>
                <a:gd name="T2" fmla="*/ 0 w 21546"/>
                <a:gd name="T3" fmla="*/ 0 h 21600"/>
                <a:gd name="T4" fmla="*/ 0 w 2154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46" h="21600" fill="none" extrusionOk="0">
                  <a:moveTo>
                    <a:pt x="0" y="0"/>
                  </a:moveTo>
                  <a:cubicBezTo>
                    <a:pt x="11336" y="0"/>
                    <a:pt x="20743" y="8763"/>
                    <a:pt x="21545" y="20072"/>
                  </a:cubicBezTo>
                </a:path>
                <a:path w="21546" h="21600" stroke="0" extrusionOk="0">
                  <a:moveTo>
                    <a:pt x="0" y="0"/>
                  </a:moveTo>
                  <a:cubicBezTo>
                    <a:pt x="11336" y="0"/>
                    <a:pt x="20743" y="8763"/>
                    <a:pt x="21545" y="20072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1" name="Object 17"/>
            <p:cNvGraphicFramePr>
              <a:graphicFrameLocks noChangeAspect="1"/>
            </p:cNvGraphicFramePr>
            <p:nvPr/>
          </p:nvGraphicFramePr>
          <p:xfrm>
            <a:off x="4790" y="2619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5" name="公式" r:id="rId15" imgW="1571658" imgH="457354" progId="Equation.3">
                    <p:embed/>
                  </p:oleObj>
                </mc:Choice>
                <mc:Fallback>
                  <p:oleObj name="公式" r:id="rId15" imgW="1571658" imgH="4573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2619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266" name="Text Box 18"/>
          <p:cNvSpPr txBox="1">
            <a:spLocks noChangeArrowheads="1"/>
          </p:cNvSpPr>
          <p:nvPr/>
        </p:nvSpPr>
        <p:spPr bwMode="auto">
          <a:xfrm>
            <a:off x="2203376" y="2007792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3092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154730"/>
              </p:ext>
            </p:extLst>
          </p:nvPr>
        </p:nvGraphicFramePr>
        <p:xfrm>
          <a:off x="2877335" y="2014538"/>
          <a:ext cx="6905624" cy="52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6" name="公式" r:id="rId17" imgW="2565400" imgH="215900" progId="Equation.3">
                  <p:embed/>
                </p:oleObj>
              </mc:Choice>
              <mc:Fallback>
                <p:oleObj name="公式" r:id="rId17" imgW="2565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335" y="2014538"/>
                        <a:ext cx="6905624" cy="523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285891"/>
              </p:ext>
            </p:extLst>
          </p:nvPr>
        </p:nvGraphicFramePr>
        <p:xfrm>
          <a:off x="2371932" y="2753519"/>
          <a:ext cx="15462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7" name="公式" r:id="rId19" imgW="634725" imgH="279279" progId="Equation.3">
                  <p:embed/>
                </p:oleObj>
              </mc:Choice>
              <mc:Fallback>
                <p:oleObj name="公式" r:id="rId19" imgW="63472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932" y="2753519"/>
                        <a:ext cx="15462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192101"/>
              </p:ext>
            </p:extLst>
          </p:nvPr>
        </p:nvGraphicFramePr>
        <p:xfrm>
          <a:off x="5889152" y="2783685"/>
          <a:ext cx="7207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8" name="公式" r:id="rId21" imgW="266469" imgH="203024" progId="Equation.3">
                  <p:embed/>
                </p:oleObj>
              </mc:Choice>
              <mc:Fallback>
                <p:oleObj name="公式" r:id="rId21" imgW="266469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152" y="2783685"/>
                        <a:ext cx="7207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62974"/>
              </p:ext>
            </p:extLst>
          </p:nvPr>
        </p:nvGraphicFramePr>
        <p:xfrm>
          <a:off x="2381251" y="3554513"/>
          <a:ext cx="14684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" name="公式" r:id="rId23" imgW="634725" imgH="279279" progId="Equation.3">
                  <p:embed/>
                </p:oleObj>
              </mc:Choice>
              <mc:Fallback>
                <p:oleObj name="公式" r:id="rId23" imgW="63472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1" y="3554513"/>
                        <a:ext cx="14684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924341"/>
              </p:ext>
            </p:extLst>
          </p:nvPr>
        </p:nvGraphicFramePr>
        <p:xfrm>
          <a:off x="5892080" y="3588603"/>
          <a:ext cx="6492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" name="公式" r:id="rId25" imgW="266469" imgH="203024" progId="Equation.3">
                  <p:embed/>
                </p:oleObj>
              </mc:Choice>
              <mc:Fallback>
                <p:oleObj name="公式" r:id="rId25" imgW="266469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080" y="3588603"/>
                        <a:ext cx="6492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72" name="Text Box 24"/>
          <p:cNvSpPr txBox="1">
            <a:spLocks noChangeArrowheads="1"/>
          </p:cNvSpPr>
          <p:nvPr/>
        </p:nvSpPr>
        <p:spPr bwMode="auto">
          <a:xfrm>
            <a:off x="2360613" y="4448176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左右极限存在且相等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092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8353"/>
              </p:ext>
            </p:extLst>
          </p:nvPr>
        </p:nvGraphicFramePr>
        <p:xfrm>
          <a:off x="3215680" y="5181168"/>
          <a:ext cx="2448272" cy="65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" name="公式" r:id="rId26" imgW="1040948" imgH="279279" progId="Equation.3">
                  <p:embed/>
                </p:oleObj>
              </mc:Choice>
              <mc:Fallback>
                <p:oleObj name="公式" r:id="rId26" imgW="104094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5181168"/>
                        <a:ext cx="2448272" cy="65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50834"/>
              </p:ext>
            </p:extLst>
          </p:nvPr>
        </p:nvGraphicFramePr>
        <p:xfrm>
          <a:off x="3909540" y="2772413"/>
          <a:ext cx="19796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" name="公式" r:id="rId28" imgW="812447" imgH="279279" progId="Equation.3">
                  <p:embed/>
                </p:oleObj>
              </mc:Choice>
              <mc:Fallback>
                <p:oleObj name="公式" r:id="rId28" imgW="812447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540" y="2772413"/>
                        <a:ext cx="19796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656275"/>
              </p:ext>
            </p:extLst>
          </p:nvPr>
        </p:nvGraphicFramePr>
        <p:xfrm>
          <a:off x="3890963" y="3545003"/>
          <a:ext cx="2057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" name="公式" r:id="rId30" imgW="888614" imgH="291973" progId="Equation.3">
                  <p:embed/>
                </p:oleObj>
              </mc:Choice>
              <mc:Fallback>
                <p:oleObj name="公式" r:id="rId30" imgW="888614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545003"/>
                        <a:ext cx="20574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3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66" grpId="0" autoUpdateAnimBg="0"/>
      <p:bldP spid="3092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85557"/>
              </p:ext>
            </p:extLst>
          </p:nvPr>
        </p:nvGraphicFramePr>
        <p:xfrm>
          <a:off x="3198284" y="5451081"/>
          <a:ext cx="984163" cy="475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3" name="公式" r:id="rId3" imgW="381029" imgH="161951" progId="Equation.3">
                  <p:embed/>
                </p:oleObj>
              </mc:Choice>
              <mc:Fallback>
                <p:oleObj name="公式" r:id="rId3" imgW="381029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284" y="5451081"/>
                        <a:ext cx="984163" cy="475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856165"/>
              </p:ext>
            </p:extLst>
          </p:nvPr>
        </p:nvGraphicFramePr>
        <p:xfrm>
          <a:off x="3538538" y="3429000"/>
          <a:ext cx="5005734" cy="610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4" name="公式" r:id="rId5" imgW="2047770" imgH="218946" progId="Equation.3">
                  <p:embed/>
                </p:oleObj>
              </mc:Choice>
              <mc:Fallback>
                <p:oleObj name="公式" r:id="rId5" imgW="204777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3429000"/>
                        <a:ext cx="5005734" cy="610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514822"/>
              </p:ext>
            </p:extLst>
          </p:nvPr>
        </p:nvGraphicFramePr>
        <p:xfrm>
          <a:off x="6129216" y="3500195"/>
          <a:ext cx="2244504" cy="47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5" name="公式" r:id="rId7" imgW="923770" imgH="181065" progId="Equation.3">
                  <p:embed/>
                </p:oleObj>
              </mc:Choice>
              <mc:Fallback>
                <p:oleObj name="公式" r:id="rId7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216" y="3500195"/>
                        <a:ext cx="2244504" cy="472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699852"/>
              </p:ext>
            </p:extLst>
          </p:nvPr>
        </p:nvGraphicFramePr>
        <p:xfrm>
          <a:off x="4175674" y="5470707"/>
          <a:ext cx="2118024" cy="45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6" name="公式" r:id="rId9" imgW="961942" imgH="181065" progId="Equation.3">
                  <p:embed/>
                </p:oleObj>
              </mc:Choice>
              <mc:Fallback>
                <p:oleObj name="公式" r:id="rId9" imgW="96194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674" y="5470707"/>
                        <a:ext cx="2118024" cy="45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278" name="Group 6"/>
          <p:cNvGrpSpPr>
            <a:grpSpLocks/>
          </p:cNvGrpSpPr>
          <p:nvPr/>
        </p:nvGrpSpPr>
        <p:grpSpPr bwMode="auto">
          <a:xfrm>
            <a:off x="2190837" y="844617"/>
            <a:ext cx="5807571" cy="585990"/>
            <a:chOff x="1020" y="316"/>
            <a:chExt cx="4617" cy="383"/>
          </a:xfrm>
        </p:grpSpPr>
        <p:sp>
          <p:nvSpPr>
            <p:cNvPr id="12308" name="Text Box 7"/>
            <p:cNvSpPr txBox="1">
              <a:spLocks noChangeArrowheads="1"/>
            </p:cNvSpPr>
            <p:nvPr/>
          </p:nvSpPr>
          <p:spPr bwMode="auto">
            <a:xfrm>
              <a:off x="1020" y="316"/>
              <a:ext cx="4617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用  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    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定义” 验证函数极限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12309" name="Object 8"/>
            <p:cNvGraphicFramePr>
              <a:graphicFrameLocks noChangeAspect="1"/>
            </p:cNvGraphicFramePr>
            <p:nvPr/>
          </p:nvGraphicFramePr>
          <p:xfrm>
            <a:off x="1437" y="336"/>
            <a:ext cx="88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27" name="公式" r:id="rId11" imgW="457374" imgH="181065" progId="Equation.3">
                    <p:embed/>
                  </p:oleObj>
                </mc:Choice>
                <mc:Fallback>
                  <p:oleObj name="公式" r:id="rId11" imgW="457374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336"/>
                          <a:ext cx="88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0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80116"/>
              </p:ext>
            </p:extLst>
          </p:nvPr>
        </p:nvGraphicFramePr>
        <p:xfrm>
          <a:off x="2215232" y="1487562"/>
          <a:ext cx="2235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8" name="公式" r:id="rId13" imgW="901309" imgH="291973" progId="Equation.3">
                  <p:embed/>
                </p:oleObj>
              </mc:Choice>
              <mc:Fallback>
                <p:oleObj name="公式" r:id="rId13" imgW="901309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232" y="1487562"/>
                        <a:ext cx="2235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282" name="Group 10"/>
          <p:cNvGrpSpPr>
            <a:grpSpLocks/>
          </p:cNvGrpSpPr>
          <p:nvPr/>
        </p:nvGrpSpPr>
        <p:grpSpPr bwMode="auto">
          <a:xfrm>
            <a:off x="2215232" y="2125032"/>
            <a:ext cx="6329040" cy="633517"/>
            <a:chOff x="476" y="1162"/>
            <a:chExt cx="4617" cy="408"/>
          </a:xfrm>
        </p:grpSpPr>
        <p:graphicFrame>
          <p:nvGraphicFramePr>
            <p:cNvPr id="12305" name="Object 11"/>
            <p:cNvGraphicFramePr>
              <a:graphicFrameLocks noChangeAspect="1"/>
            </p:cNvGraphicFramePr>
            <p:nvPr/>
          </p:nvGraphicFramePr>
          <p:xfrm>
            <a:off x="2092" y="1200"/>
            <a:ext cx="96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29" name="公式" r:id="rId15" imgW="466743" imgH="161951" progId="Equation.3">
                    <p:embed/>
                  </p:oleObj>
                </mc:Choice>
                <mc:Fallback>
                  <p:oleObj name="公式" r:id="rId15" imgW="46674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1200"/>
                          <a:ext cx="96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12"/>
            <p:cNvGraphicFramePr>
              <a:graphicFrameLocks noChangeAspect="1"/>
            </p:cNvGraphicFramePr>
            <p:nvPr/>
          </p:nvGraphicFramePr>
          <p:xfrm>
            <a:off x="3696" y="1162"/>
            <a:ext cx="28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0" name="公式" r:id="rId17" imgW="104800" imgH="142836" progId="Equation.3">
                    <p:embed/>
                  </p:oleObj>
                </mc:Choice>
                <mc:Fallback>
                  <p:oleObj name="公式" r:id="rId17" imgW="104800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162"/>
                          <a:ext cx="28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7" name="Text Box 13"/>
            <p:cNvSpPr txBox="1">
              <a:spLocks noChangeArrowheads="1"/>
            </p:cNvSpPr>
            <p:nvPr/>
          </p:nvSpPr>
          <p:spPr bwMode="auto">
            <a:xfrm>
              <a:off x="476" y="1162"/>
              <a:ext cx="461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关键是如何由                寻找</a:t>
              </a:r>
              <a:r>
                <a:rPr kumimoji="1"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b="1" i="1" dirty="0">
                  <a:latin typeface="Times New Roman" panose="02020603050405020304" pitchFamily="18" charset="0"/>
                </a:rPr>
                <a:t>   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？</a:t>
              </a:r>
            </a:p>
          </p:txBody>
        </p:sp>
      </p:grpSp>
      <p:sp>
        <p:nvSpPr>
          <p:cNvPr id="12297" name="Text Box 16"/>
          <p:cNvSpPr txBox="1">
            <a:spLocks noChangeArrowheads="1"/>
          </p:cNvSpPr>
          <p:nvPr/>
        </p:nvSpPr>
        <p:spPr bwMode="auto">
          <a:xfrm>
            <a:off x="1771651" y="2760651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具体方法：</a:t>
            </a:r>
          </a:p>
        </p:txBody>
      </p:sp>
      <p:graphicFrame>
        <p:nvGraphicFramePr>
          <p:cNvPr id="310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8376"/>
              </p:ext>
            </p:extLst>
          </p:nvPr>
        </p:nvGraphicFramePr>
        <p:xfrm>
          <a:off x="3733801" y="2746953"/>
          <a:ext cx="5241924" cy="55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1" name="公式" r:id="rId19" imgW="2143201" imgH="218946" progId="Equation.3">
                  <p:embed/>
                </p:oleObj>
              </mc:Choice>
              <mc:Fallback>
                <p:oleObj name="公式" r:id="rId19" imgW="2143201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2746953"/>
                        <a:ext cx="5241924" cy="550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12648"/>
              </p:ext>
            </p:extLst>
          </p:nvPr>
        </p:nvGraphicFramePr>
        <p:xfrm>
          <a:off x="4666335" y="1533904"/>
          <a:ext cx="29257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2" name="公式" r:id="rId21" imgW="1180588" imgH="304668" progId="Equation.3">
                  <p:embed/>
                </p:oleObj>
              </mc:Choice>
              <mc:Fallback>
                <p:oleObj name="公式" r:id="rId21" imgW="1180588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335" y="1533904"/>
                        <a:ext cx="29257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50407"/>
              </p:ext>
            </p:extLst>
          </p:nvPr>
        </p:nvGraphicFramePr>
        <p:xfrm>
          <a:off x="3431704" y="4182899"/>
          <a:ext cx="4942016" cy="52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" name="公式" r:id="rId23" imgW="2095659" imgH="190449" progId="Equation.3">
                  <p:embed/>
                </p:oleObj>
              </mc:Choice>
              <mc:Fallback>
                <p:oleObj name="公式" r:id="rId23" imgW="209565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182899"/>
                        <a:ext cx="4942016" cy="52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83388"/>
              </p:ext>
            </p:extLst>
          </p:nvPr>
        </p:nvGraphicFramePr>
        <p:xfrm>
          <a:off x="6082479" y="4218118"/>
          <a:ext cx="2258442" cy="47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" name="公式" r:id="rId25" imgW="923770" imgH="181065" progId="Equation.3">
                  <p:embed/>
                </p:oleObj>
              </mc:Choice>
              <mc:Fallback>
                <p:oleObj name="公式" r:id="rId25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479" y="4218118"/>
                        <a:ext cx="2258442" cy="47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22920"/>
              </p:ext>
            </p:extLst>
          </p:nvPr>
        </p:nvGraphicFramePr>
        <p:xfrm>
          <a:off x="7611210" y="1549419"/>
          <a:ext cx="24860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" name="公式" r:id="rId27" imgW="1002865" imgH="304668" progId="Equation.3">
                  <p:embed/>
                </p:oleObj>
              </mc:Choice>
              <mc:Fallback>
                <p:oleObj name="公式" r:id="rId27" imgW="1002865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1210" y="1549419"/>
                        <a:ext cx="24860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884140"/>
              </p:ext>
            </p:extLst>
          </p:nvPr>
        </p:nvGraphicFramePr>
        <p:xfrm>
          <a:off x="4048125" y="4784727"/>
          <a:ext cx="4640163" cy="56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" name="公式" r:id="rId29" imgW="1828800" imgH="190449" progId="Equation.3">
                  <p:embed/>
                </p:oleObj>
              </mc:Choice>
              <mc:Fallback>
                <p:oleObj name="公式" r:id="rId29" imgW="1828800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4784727"/>
                        <a:ext cx="4640163" cy="568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002026"/>
              </p:ext>
            </p:extLst>
          </p:nvPr>
        </p:nvGraphicFramePr>
        <p:xfrm>
          <a:off x="6293698" y="4859357"/>
          <a:ext cx="2112245" cy="44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" name="公式" r:id="rId31" imgW="923770" imgH="181065" progId="Equation.3">
                  <p:embed/>
                </p:oleObj>
              </mc:Choice>
              <mc:Fallback>
                <p:oleObj name="公式" r:id="rId31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698" y="4859357"/>
                        <a:ext cx="2112245" cy="444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46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481889"/>
              </p:ext>
            </p:extLst>
          </p:nvPr>
        </p:nvGraphicFramePr>
        <p:xfrm>
          <a:off x="3187278" y="801507"/>
          <a:ext cx="2518187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2" name="Equation" r:id="rId3" imgW="1041120" imgH="215640" progId="Equation.DSMT4">
                  <p:embed/>
                </p:oleObj>
              </mc:Choice>
              <mc:Fallback>
                <p:oleObj name="Equation" r:id="rId3" imgW="1041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278" y="801507"/>
                        <a:ext cx="251818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882414"/>
              </p:ext>
            </p:extLst>
          </p:nvPr>
        </p:nvGraphicFramePr>
        <p:xfrm>
          <a:off x="2179216" y="1463094"/>
          <a:ext cx="3860116" cy="668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3" name="公式" r:id="rId5" imgW="1688367" imgH="291973" progId="Equation.3">
                  <p:embed/>
                </p:oleObj>
              </mc:Choice>
              <mc:Fallback>
                <p:oleObj name="公式" r:id="rId5" imgW="1688367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216" y="1463094"/>
                        <a:ext cx="3860116" cy="668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74384"/>
              </p:ext>
            </p:extLst>
          </p:nvPr>
        </p:nvGraphicFramePr>
        <p:xfrm>
          <a:off x="3523224" y="2081652"/>
          <a:ext cx="1335552" cy="49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4" name="公式" r:id="rId7" imgW="466743" imgH="123722" progId="Equation.3">
                  <p:embed/>
                </p:oleObj>
              </mc:Choice>
              <mc:Fallback>
                <p:oleObj name="公式" r:id="rId7" imgW="466743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224" y="2081652"/>
                        <a:ext cx="1335552" cy="494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2179216" y="2025300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442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933556"/>
              </p:ext>
            </p:extLst>
          </p:nvPr>
        </p:nvGraphicFramePr>
        <p:xfrm>
          <a:off x="4943872" y="2034611"/>
          <a:ext cx="2240834" cy="59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5" name="公式" r:id="rId9" imgW="799753" imgH="241195" progId="Equation.3">
                  <p:embed/>
                </p:oleObj>
              </mc:Choice>
              <mc:Fallback>
                <p:oleObj name="公式" r:id="rId9" imgW="79975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2034611"/>
                        <a:ext cx="2240834" cy="593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314503"/>
              </p:ext>
            </p:extLst>
          </p:nvPr>
        </p:nvGraphicFramePr>
        <p:xfrm>
          <a:off x="8256589" y="2081893"/>
          <a:ext cx="1799851" cy="47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6" name="公式" r:id="rId11" imgW="761669" imgH="203112" progId="Equation.3">
                  <p:embed/>
                </p:oleObj>
              </mc:Choice>
              <mc:Fallback>
                <p:oleObj name="公式" r:id="rId11" imgW="7616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2081893"/>
                        <a:ext cx="1799851" cy="477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55459"/>
              </p:ext>
            </p:extLst>
          </p:nvPr>
        </p:nvGraphicFramePr>
        <p:xfrm>
          <a:off x="2170883" y="2803123"/>
          <a:ext cx="2917005" cy="481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7" name="公式" r:id="rId13" imgW="1152456" imgH="123722" progId="Equation.3">
                  <p:embed/>
                </p:oleObj>
              </mc:Choice>
              <mc:Fallback>
                <p:oleObj name="公式" r:id="rId13" imgW="1152456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883" y="2803123"/>
                        <a:ext cx="2917005" cy="481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07281"/>
              </p:ext>
            </p:extLst>
          </p:nvPr>
        </p:nvGraphicFramePr>
        <p:xfrm>
          <a:off x="5445928" y="2768728"/>
          <a:ext cx="3330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公式" r:id="rId15" imgW="1228801" imgH="181065" progId="Equation.3">
                  <p:embed/>
                </p:oleObj>
              </mc:Choice>
              <mc:Fallback>
                <p:oleObj name="公式" r:id="rId15" imgW="1228801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928" y="2768728"/>
                        <a:ext cx="33305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75679"/>
              </p:ext>
            </p:extLst>
          </p:nvPr>
        </p:nvGraphicFramePr>
        <p:xfrm>
          <a:off x="4446801" y="3514324"/>
          <a:ext cx="2143018" cy="55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公式" r:id="rId17" imgW="847772" imgH="161951" progId="Equation.3">
                  <p:embed/>
                </p:oleObj>
              </mc:Choice>
              <mc:Fallback>
                <p:oleObj name="公式" r:id="rId17" imgW="847772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801" y="3514324"/>
                        <a:ext cx="2143018" cy="558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74148"/>
              </p:ext>
            </p:extLst>
          </p:nvPr>
        </p:nvGraphicFramePr>
        <p:xfrm>
          <a:off x="2145110" y="3480190"/>
          <a:ext cx="2222698" cy="56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公式" r:id="rId19" imgW="752341" imgH="161951" progId="Equation.3">
                  <p:embed/>
                </p:oleObj>
              </mc:Choice>
              <mc:Fallback>
                <p:oleObj name="公式" r:id="rId19" imgW="75234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110" y="3480190"/>
                        <a:ext cx="2222698" cy="569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82987"/>
              </p:ext>
            </p:extLst>
          </p:nvPr>
        </p:nvGraphicFramePr>
        <p:xfrm>
          <a:off x="6758938" y="3537765"/>
          <a:ext cx="2224895" cy="66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1" name="公式" r:id="rId21" imgW="905030" imgH="218946" progId="Equation.3">
                  <p:embed/>
                </p:oleObj>
              </mc:Choice>
              <mc:Fallback>
                <p:oleObj name="公式" r:id="rId21" imgW="90503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938" y="3537765"/>
                        <a:ext cx="2224895" cy="66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77157"/>
              </p:ext>
            </p:extLst>
          </p:nvPr>
        </p:nvGraphicFramePr>
        <p:xfrm>
          <a:off x="2859302" y="4237516"/>
          <a:ext cx="1331698" cy="492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2" name="公式" r:id="rId23" imgW="466743" imgH="123722" progId="Equation.3">
                  <p:embed/>
                </p:oleObj>
              </mc:Choice>
              <mc:Fallback>
                <p:oleObj name="公式" r:id="rId23" imgW="466743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302" y="4237516"/>
                        <a:ext cx="1331698" cy="492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393613"/>
              </p:ext>
            </p:extLst>
          </p:nvPr>
        </p:nvGraphicFramePr>
        <p:xfrm>
          <a:off x="4335569" y="4186959"/>
          <a:ext cx="2254250" cy="59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3" name="公式" r:id="rId25" imgW="799753" imgH="241195" progId="Equation.3">
                  <p:embed/>
                </p:oleObj>
              </mc:Choice>
              <mc:Fallback>
                <p:oleObj name="公式" r:id="rId25" imgW="79975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569" y="4186959"/>
                        <a:ext cx="2254250" cy="596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896339"/>
              </p:ext>
            </p:extLst>
          </p:nvPr>
        </p:nvGraphicFramePr>
        <p:xfrm>
          <a:off x="6549139" y="4180137"/>
          <a:ext cx="1536046" cy="656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" name="公式" r:id="rId26" imgW="596641" imgH="253890" progId="Equation.3">
                  <p:embed/>
                </p:oleObj>
              </mc:Choice>
              <mc:Fallback>
                <p:oleObj name="公式" r:id="rId26" imgW="59664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139" y="4180137"/>
                        <a:ext cx="1536046" cy="656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80654"/>
              </p:ext>
            </p:extLst>
          </p:nvPr>
        </p:nvGraphicFramePr>
        <p:xfrm>
          <a:off x="8065868" y="4349822"/>
          <a:ext cx="774308" cy="39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5" name="公式" r:id="rId28" imgW="317087" imgH="164885" progId="Equation.3">
                  <p:embed/>
                </p:oleObj>
              </mc:Choice>
              <mc:Fallback>
                <p:oleObj name="公式" r:id="rId28" imgW="317087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5868" y="4349822"/>
                        <a:ext cx="774308" cy="399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16172"/>
              </p:ext>
            </p:extLst>
          </p:nvPr>
        </p:nvGraphicFramePr>
        <p:xfrm>
          <a:off x="3143250" y="4881437"/>
          <a:ext cx="2095500" cy="50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6" name="公式" r:id="rId30" imgW="771427" imgH="123722" progId="Equation.3">
                  <p:embed/>
                </p:oleObj>
              </mc:Choice>
              <mc:Fallback>
                <p:oleObj name="公式" r:id="rId30" imgW="771427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881437"/>
                        <a:ext cx="2095500" cy="500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51568"/>
              </p:ext>
            </p:extLst>
          </p:nvPr>
        </p:nvGraphicFramePr>
        <p:xfrm>
          <a:off x="5841535" y="4773034"/>
          <a:ext cx="3095971" cy="60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7" name="公式" r:id="rId32" imgW="1228801" imgH="181065" progId="Equation.3">
                  <p:embed/>
                </p:oleObj>
              </mc:Choice>
              <mc:Fallback>
                <p:oleObj name="公式" r:id="rId32" imgW="1228801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535" y="4773034"/>
                        <a:ext cx="3095971" cy="60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783546"/>
              </p:ext>
            </p:extLst>
          </p:nvPr>
        </p:nvGraphicFramePr>
        <p:xfrm>
          <a:off x="5448301" y="5402099"/>
          <a:ext cx="2303652" cy="61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8" name="公式" r:id="rId34" imgW="876228" imgH="181065" progId="Equation.3">
                  <p:embed/>
                </p:oleObj>
              </mc:Choice>
              <mc:Fallback>
                <p:oleObj name="公式" r:id="rId34" imgW="876228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5402099"/>
                        <a:ext cx="2303652" cy="614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16388"/>
              </p:ext>
            </p:extLst>
          </p:nvPr>
        </p:nvGraphicFramePr>
        <p:xfrm>
          <a:off x="3319652" y="5432037"/>
          <a:ext cx="2126276" cy="54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9" name="公式" r:id="rId36" imgW="752341" imgH="161951" progId="Equation.3">
                  <p:embed/>
                </p:oleObj>
              </mc:Choice>
              <mc:Fallback>
                <p:oleObj name="公式" r:id="rId36" imgW="75234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652" y="5432037"/>
                        <a:ext cx="2126276" cy="54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718306"/>
              </p:ext>
            </p:extLst>
          </p:nvPr>
        </p:nvGraphicFramePr>
        <p:xfrm>
          <a:off x="8055769" y="5422163"/>
          <a:ext cx="2300206" cy="67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0" name="公式" r:id="rId38" imgW="923770" imgH="218946" progId="Equation.3">
                  <p:embed/>
                </p:oleObj>
              </mc:Choice>
              <mc:Fallback>
                <p:oleObj name="公式" r:id="rId38" imgW="92377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769" y="5422163"/>
                        <a:ext cx="2300206" cy="67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80027"/>
              </p:ext>
            </p:extLst>
          </p:nvPr>
        </p:nvGraphicFramePr>
        <p:xfrm>
          <a:off x="2952178" y="2056928"/>
          <a:ext cx="485950" cy="48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1" name="Equation" r:id="rId40" imgW="203024" imgH="203024" progId="Equation.DSMT4">
                  <p:embed/>
                </p:oleObj>
              </mc:Choice>
              <mc:Fallback>
                <p:oleObj name="Equation" r:id="rId40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178" y="2056928"/>
                        <a:ext cx="485950" cy="487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72949"/>
              </p:ext>
            </p:extLst>
          </p:nvPr>
        </p:nvGraphicFramePr>
        <p:xfrm>
          <a:off x="6485380" y="1433397"/>
          <a:ext cx="2205070" cy="67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2" name="Equation" r:id="rId42" imgW="952087" imgH="291973" progId="Equation.DSMT4">
                  <p:embed/>
                </p:oleObj>
              </mc:Choice>
              <mc:Fallback>
                <p:oleObj name="Equation" r:id="rId42" imgW="95208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380" y="1433397"/>
                        <a:ext cx="2205070" cy="67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986573"/>
              </p:ext>
            </p:extLst>
          </p:nvPr>
        </p:nvGraphicFramePr>
        <p:xfrm>
          <a:off x="7111215" y="2119277"/>
          <a:ext cx="1282103" cy="456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3" name="Equation" r:id="rId44" imgW="571252" imgH="203112" progId="Equation.DSMT4">
                  <p:embed/>
                </p:oleObj>
              </mc:Choice>
              <mc:Fallback>
                <p:oleObj name="Equation" r:id="rId44" imgW="57125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215" y="2119277"/>
                        <a:ext cx="1282103" cy="456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46768"/>
              </p:ext>
            </p:extLst>
          </p:nvPr>
        </p:nvGraphicFramePr>
        <p:xfrm>
          <a:off x="2180009" y="4186959"/>
          <a:ext cx="5032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4" name="Equation" r:id="rId46" imgW="203024" imgH="203024" progId="Equation.DSMT4">
                  <p:embed/>
                </p:oleObj>
              </mc:Choice>
              <mc:Fallback>
                <p:oleObj name="Equation" r:id="rId46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009" y="4186959"/>
                        <a:ext cx="5032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227673" y="783323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38728"/>
              </p:ext>
            </p:extLst>
          </p:nvPr>
        </p:nvGraphicFramePr>
        <p:xfrm>
          <a:off x="1917963" y="614973"/>
          <a:ext cx="30289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公式" r:id="rId3" imgW="1244060" imgH="406224" progId="Equation.3">
                  <p:embed/>
                </p:oleObj>
              </mc:Choice>
              <mc:Fallback>
                <p:oleObj name="公式" r:id="rId3" imgW="124406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963" y="614973"/>
                        <a:ext cx="30289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68136"/>
              </p:ext>
            </p:extLst>
          </p:nvPr>
        </p:nvGraphicFramePr>
        <p:xfrm>
          <a:off x="1899832" y="4450633"/>
          <a:ext cx="1387856" cy="48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公式" r:id="rId5" imgW="543088" imgH="161951" progId="Equation.3">
                  <p:embed/>
                </p:oleObj>
              </mc:Choice>
              <mc:Fallback>
                <p:oleObj name="公式" r:id="rId5" imgW="543088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832" y="4450633"/>
                        <a:ext cx="1387856" cy="480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16581"/>
              </p:ext>
            </p:extLst>
          </p:nvPr>
        </p:nvGraphicFramePr>
        <p:xfrm>
          <a:off x="3620278" y="2720790"/>
          <a:ext cx="1563719" cy="1052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公式" r:id="rId7" imgW="660113" imgH="444307" progId="Equation.3">
                  <p:embed/>
                </p:oleObj>
              </mc:Choice>
              <mc:Fallback>
                <p:oleObj name="公式" r:id="rId7" imgW="66011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278" y="2720790"/>
                        <a:ext cx="1563719" cy="1052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878784"/>
              </p:ext>
            </p:extLst>
          </p:nvPr>
        </p:nvGraphicFramePr>
        <p:xfrm>
          <a:off x="9137945" y="3365419"/>
          <a:ext cx="2164910" cy="51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公式" r:id="rId9" imgW="1016000" imgH="241300" progId="Equation.3">
                  <p:embed/>
                </p:oleObj>
              </mc:Choice>
              <mc:Fallback>
                <p:oleObj name="公式" r:id="rId9" imgW="1016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7945" y="3365419"/>
                        <a:ext cx="2164910" cy="514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18862"/>
              </p:ext>
            </p:extLst>
          </p:nvPr>
        </p:nvGraphicFramePr>
        <p:xfrm>
          <a:off x="3287688" y="4397546"/>
          <a:ext cx="3396140" cy="5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" name="公式" r:id="rId11" imgW="1381143" imgH="181065" progId="Equation.3">
                  <p:embed/>
                </p:oleObj>
              </mc:Choice>
              <mc:Fallback>
                <p:oleObj name="公式" r:id="rId11" imgW="1381143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397546"/>
                        <a:ext cx="3396140" cy="51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630854"/>
              </p:ext>
            </p:extLst>
          </p:nvPr>
        </p:nvGraphicFramePr>
        <p:xfrm>
          <a:off x="6806492" y="4359983"/>
          <a:ext cx="2770016" cy="57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1" name="公式" r:id="rId13" imgW="1190629" imgH="218946" progId="Equation.3">
                  <p:embed/>
                </p:oleObj>
              </mc:Choice>
              <mc:Fallback>
                <p:oleObj name="公式" r:id="rId13" imgW="1190629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492" y="4359983"/>
                        <a:ext cx="2770016" cy="57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89109"/>
              </p:ext>
            </p:extLst>
          </p:nvPr>
        </p:nvGraphicFramePr>
        <p:xfrm>
          <a:off x="2533489" y="5013583"/>
          <a:ext cx="2952947" cy="101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2" name="公式" r:id="rId15" imgW="1219084" imgH="390628" progId="Equation.3">
                  <p:embed/>
                </p:oleObj>
              </mc:Choice>
              <mc:Fallback>
                <p:oleObj name="公式" r:id="rId15" imgW="1219084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489" y="5013583"/>
                        <a:ext cx="2952947" cy="1015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58346"/>
              </p:ext>
            </p:extLst>
          </p:nvPr>
        </p:nvGraphicFramePr>
        <p:xfrm>
          <a:off x="5731951" y="5061014"/>
          <a:ext cx="2567060" cy="87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公式" r:id="rId17" imgW="1114284" imgH="352399" progId="Equation.3">
                  <p:embed/>
                </p:oleObj>
              </mc:Choice>
              <mc:Fallback>
                <p:oleObj name="公式" r:id="rId17" imgW="1114284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951" y="5061014"/>
                        <a:ext cx="2567060" cy="87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1"/>
          <p:cNvGraphicFramePr>
            <a:graphicFrameLocks noChangeAspect="1"/>
          </p:cNvGraphicFramePr>
          <p:nvPr/>
        </p:nvGraphicFramePr>
        <p:xfrm>
          <a:off x="6938963" y="34655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name="Equation" r:id="rId19" imgW="114151" imgH="215619" progId="Equation.3">
                  <p:embed/>
                </p:oleObj>
              </mc:Choice>
              <mc:Fallback>
                <p:oleObj name="Equation" r:id="rId19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346551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2"/>
          <p:cNvGraphicFramePr>
            <a:graphicFrameLocks noChangeAspect="1"/>
          </p:cNvGraphicFramePr>
          <p:nvPr/>
        </p:nvGraphicFramePr>
        <p:xfrm>
          <a:off x="6938963" y="34655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Equation" r:id="rId21" imgW="114151" imgH="215619" progId="Equation.3">
                  <p:embed/>
                </p:oleObj>
              </mc:Choice>
              <mc:Fallback>
                <p:oleObj name="Equation" r:id="rId21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346551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7410203" y="2928617"/>
            <a:ext cx="272469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>
            <a:off x="2533489" y="3866519"/>
            <a:ext cx="25923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11" name="Line 15"/>
          <p:cNvSpPr>
            <a:spLocks noChangeShapeType="1"/>
          </p:cNvSpPr>
          <p:nvPr/>
        </p:nvSpPr>
        <p:spPr bwMode="auto">
          <a:xfrm>
            <a:off x="7737593" y="3987817"/>
            <a:ext cx="100965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>
            <a:off x="9069243" y="3879514"/>
            <a:ext cx="2233612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1313" name="Group 17"/>
          <p:cNvGrpSpPr>
            <a:grpSpLocks/>
          </p:cNvGrpSpPr>
          <p:nvPr/>
        </p:nvGrpSpPr>
        <p:grpSpPr bwMode="auto">
          <a:xfrm>
            <a:off x="6888163" y="815791"/>
            <a:ext cx="3024187" cy="730250"/>
            <a:chOff x="3651" y="331"/>
            <a:chExt cx="1905" cy="460"/>
          </a:xfrm>
        </p:grpSpPr>
        <p:sp>
          <p:nvSpPr>
            <p:cNvPr id="14360" name="Arc 18"/>
            <p:cNvSpPr>
              <a:spLocks/>
            </p:cNvSpPr>
            <p:nvPr/>
          </p:nvSpPr>
          <p:spPr bwMode="auto">
            <a:xfrm rot="-2370707">
              <a:off x="4012" y="334"/>
              <a:ext cx="492" cy="378"/>
            </a:xfrm>
            <a:custGeom>
              <a:avLst/>
              <a:gdLst>
                <a:gd name="T0" fmla="*/ 0 w 21590"/>
                <a:gd name="T1" fmla="*/ 0 h 21137"/>
                <a:gd name="T2" fmla="*/ 0 w 21590"/>
                <a:gd name="T3" fmla="*/ 0 h 21137"/>
                <a:gd name="T4" fmla="*/ 0 w 21590"/>
                <a:gd name="T5" fmla="*/ 0 h 21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0" h="21137" fill="none" extrusionOk="0">
                  <a:moveTo>
                    <a:pt x="4449" y="0"/>
                  </a:moveTo>
                  <a:cubicBezTo>
                    <a:pt x="14202" y="2053"/>
                    <a:pt x="21283" y="10512"/>
                    <a:pt x="21589" y="20474"/>
                  </a:cubicBezTo>
                </a:path>
                <a:path w="21590" h="21137" stroke="0" extrusionOk="0">
                  <a:moveTo>
                    <a:pt x="4449" y="0"/>
                  </a:moveTo>
                  <a:cubicBezTo>
                    <a:pt x="14202" y="2053"/>
                    <a:pt x="21283" y="10512"/>
                    <a:pt x="21589" y="20474"/>
                  </a:cubicBezTo>
                  <a:lnTo>
                    <a:pt x="0" y="21137"/>
                  </a:lnTo>
                  <a:lnTo>
                    <a:pt x="4449" y="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9"/>
            <p:cNvSpPr>
              <a:spLocks noChangeShapeType="1"/>
            </p:cNvSpPr>
            <p:nvPr/>
          </p:nvSpPr>
          <p:spPr bwMode="auto">
            <a:xfrm flipV="1">
              <a:off x="4557" y="451"/>
              <a:ext cx="1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2" name="Object 20"/>
            <p:cNvGraphicFramePr>
              <a:graphicFrameLocks noChangeAspect="1"/>
            </p:cNvGraphicFramePr>
            <p:nvPr/>
          </p:nvGraphicFramePr>
          <p:xfrm>
            <a:off x="5384" y="543"/>
            <a:ext cx="172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6" name="公式" r:id="rId22" imgW="266469" imgH="253780" progId="Equation.3">
                    <p:embed/>
                  </p:oleObj>
                </mc:Choice>
                <mc:Fallback>
                  <p:oleObj name="公式" r:id="rId22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543"/>
                          <a:ext cx="172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3" name="Oval 21"/>
            <p:cNvSpPr>
              <a:spLocks noChangeArrowheads="1"/>
            </p:cNvSpPr>
            <p:nvPr/>
          </p:nvSpPr>
          <p:spPr bwMode="auto">
            <a:xfrm>
              <a:off x="3969" y="469"/>
              <a:ext cx="49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64" name="Oval 22"/>
            <p:cNvSpPr>
              <a:spLocks noChangeArrowheads="1"/>
            </p:cNvSpPr>
            <p:nvPr/>
          </p:nvSpPr>
          <p:spPr bwMode="auto">
            <a:xfrm>
              <a:off x="5054" y="478"/>
              <a:ext cx="49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65" name="Oval 23"/>
            <p:cNvSpPr>
              <a:spLocks noChangeArrowheads="1"/>
            </p:cNvSpPr>
            <p:nvPr/>
          </p:nvSpPr>
          <p:spPr bwMode="auto">
            <a:xfrm>
              <a:off x="4509" y="468"/>
              <a:ext cx="49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66" name="Object 24"/>
            <p:cNvGraphicFramePr>
              <a:graphicFrameLocks noChangeAspect="1"/>
            </p:cNvGraphicFramePr>
            <p:nvPr/>
          </p:nvGraphicFramePr>
          <p:xfrm>
            <a:off x="4472" y="543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7" name="Equation" r:id="rId24" imgW="126725" imgH="177415" progId="Equation.3">
                    <p:embed/>
                  </p:oleObj>
                </mc:Choice>
                <mc:Fallback>
                  <p:oleObj name="Equation" r:id="rId24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543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7" name="Object 25"/>
            <p:cNvGraphicFramePr>
              <a:graphicFrameLocks noChangeAspect="1"/>
            </p:cNvGraphicFramePr>
            <p:nvPr/>
          </p:nvGraphicFramePr>
          <p:xfrm>
            <a:off x="3969" y="543"/>
            <a:ext cx="15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8" name="Equation" r:id="rId26" imgW="126780" imgH="164814" progId="Equation.3">
                    <p:embed/>
                  </p:oleObj>
                </mc:Choice>
                <mc:Fallback>
                  <p:oleObj name="Equation" r:id="rId26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543"/>
                          <a:ext cx="15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8" name="Object 26"/>
            <p:cNvGraphicFramePr>
              <a:graphicFrameLocks noChangeAspect="1"/>
            </p:cNvGraphicFramePr>
            <p:nvPr/>
          </p:nvGraphicFramePr>
          <p:xfrm>
            <a:off x="5012" y="543"/>
            <a:ext cx="15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9" name="公式" r:id="rId28" imgW="126780" imgH="164814" progId="Equation.3">
                    <p:embed/>
                  </p:oleObj>
                </mc:Choice>
                <mc:Fallback>
                  <p:oleObj name="公式" r:id="rId28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543"/>
                          <a:ext cx="15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9" name="Arc 27"/>
            <p:cNvSpPr>
              <a:spLocks/>
            </p:cNvSpPr>
            <p:nvPr/>
          </p:nvSpPr>
          <p:spPr bwMode="auto">
            <a:xfrm rot="-2370707">
              <a:off x="4513" y="331"/>
              <a:ext cx="492" cy="378"/>
            </a:xfrm>
            <a:custGeom>
              <a:avLst/>
              <a:gdLst>
                <a:gd name="T0" fmla="*/ 0 w 21590"/>
                <a:gd name="T1" fmla="*/ 0 h 21137"/>
                <a:gd name="T2" fmla="*/ 0 w 21590"/>
                <a:gd name="T3" fmla="*/ 0 h 21137"/>
                <a:gd name="T4" fmla="*/ 0 w 21590"/>
                <a:gd name="T5" fmla="*/ 0 h 21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0" h="21137" fill="none" extrusionOk="0">
                  <a:moveTo>
                    <a:pt x="4449" y="0"/>
                  </a:moveTo>
                  <a:cubicBezTo>
                    <a:pt x="14202" y="2053"/>
                    <a:pt x="21283" y="10512"/>
                    <a:pt x="21589" y="20474"/>
                  </a:cubicBezTo>
                </a:path>
                <a:path w="21590" h="21137" stroke="0" extrusionOk="0">
                  <a:moveTo>
                    <a:pt x="4449" y="0"/>
                  </a:moveTo>
                  <a:cubicBezTo>
                    <a:pt x="14202" y="2053"/>
                    <a:pt x="21283" y="10512"/>
                    <a:pt x="21589" y="20474"/>
                  </a:cubicBezTo>
                  <a:lnTo>
                    <a:pt x="0" y="21137"/>
                  </a:lnTo>
                  <a:lnTo>
                    <a:pt x="4449" y="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28"/>
            <p:cNvSpPr>
              <a:spLocks noChangeShapeType="1"/>
            </p:cNvSpPr>
            <p:nvPr/>
          </p:nvSpPr>
          <p:spPr bwMode="auto">
            <a:xfrm>
              <a:off x="3651" y="482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1325" name="Text Box 29"/>
          <p:cNvSpPr txBox="1">
            <a:spLocks noChangeArrowheads="1"/>
          </p:cNvSpPr>
          <p:nvPr/>
        </p:nvSpPr>
        <p:spPr bwMode="auto">
          <a:xfrm>
            <a:off x="1877332" y="181935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113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487893"/>
              </p:ext>
            </p:extLst>
          </p:nvPr>
        </p:nvGraphicFramePr>
        <p:xfrm>
          <a:off x="4498322" y="1534974"/>
          <a:ext cx="2378802" cy="110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0" name="公式" r:id="rId30" imgW="1040948" imgH="482391" progId="Equation.3">
                  <p:embed/>
                </p:oleObj>
              </mc:Choice>
              <mc:Fallback>
                <p:oleObj name="公式" r:id="rId30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322" y="1534974"/>
                        <a:ext cx="2378802" cy="1102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51738"/>
              </p:ext>
            </p:extLst>
          </p:nvPr>
        </p:nvGraphicFramePr>
        <p:xfrm>
          <a:off x="2134622" y="2762698"/>
          <a:ext cx="1534077" cy="100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1" name="公式" r:id="rId32" imgW="660113" imgH="431613" progId="Equation.3">
                  <p:embed/>
                </p:oleObj>
              </mc:Choice>
              <mc:Fallback>
                <p:oleObj name="公式" r:id="rId32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622" y="2762698"/>
                        <a:ext cx="1534077" cy="1004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656021"/>
              </p:ext>
            </p:extLst>
          </p:nvPr>
        </p:nvGraphicFramePr>
        <p:xfrm>
          <a:off x="2533489" y="1583543"/>
          <a:ext cx="1982688" cy="1020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name="公式" r:id="rId34" imgW="863225" imgH="444307" progId="Equation.3">
                  <p:embed/>
                </p:oleObj>
              </mc:Choice>
              <mc:Fallback>
                <p:oleObj name="公式" r:id="rId34" imgW="86322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489" y="1583543"/>
                        <a:ext cx="1982688" cy="1020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310597"/>
              </p:ext>
            </p:extLst>
          </p:nvPr>
        </p:nvGraphicFramePr>
        <p:xfrm>
          <a:off x="5146142" y="2754149"/>
          <a:ext cx="1681453" cy="94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公式" r:id="rId36" imgW="723586" imgH="406224" progId="Equation.3">
                  <p:embed/>
                </p:oleObj>
              </mc:Choice>
              <mc:Fallback>
                <p:oleObj name="公式" r:id="rId36" imgW="72358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142" y="2754149"/>
                        <a:ext cx="1681453" cy="943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3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81819"/>
              </p:ext>
            </p:extLst>
          </p:nvPr>
        </p:nvGraphicFramePr>
        <p:xfrm>
          <a:off x="8289131" y="3409085"/>
          <a:ext cx="743157" cy="419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公式" r:id="rId38" imgW="291847" imgH="164957" progId="Equation.3">
                  <p:embed/>
                </p:oleObj>
              </mc:Choice>
              <mc:Fallback>
                <p:oleObj name="公式" r:id="rId38" imgW="291847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131" y="3409085"/>
                        <a:ext cx="743157" cy="419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481475"/>
              </p:ext>
            </p:extLst>
          </p:nvPr>
        </p:nvGraphicFramePr>
        <p:xfrm>
          <a:off x="7359593" y="1849493"/>
          <a:ext cx="2775300" cy="107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Equation" r:id="rId40" imgW="1143000" imgH="444500" progId="Equation.DSMT4">
                  <p:embed/>
                </p:oleObj>
              </mc:Choice>
              <mc:Fallback>
                <p:oleObj name="Equation" r:id="rId40" imgW="1143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593" y="1849493"/>
                        <a:ext cx="2775300" cy="1079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725077"/>
              </p:ext>
            </p:extLst>
          </p:nvPr>
        </p:nvGraphicFramePr>
        <p:xfrm>
          <a:off x="7137458" y="3167079"/>
          <a:ext cx="12065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6" name="Equation" r:id="rId42" imgW="596880" imgH="406080" progId="Equation.DSMT4">
                  <p:embed/>
                </p:oleObj>
              </mc:Choice>
              <mc:Fallback>
                <p:oleObj name="Equation" r:id="rId42" imgW="596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58" y="3167079"/>
                        <a:ext cx="12065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28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9" grpId="0" animBg="1"/>
      <p:bldP spid="311310" grpId="0" animBg="1"/>
      <p:bldP spid="311311" grpId="0" animBg="1"/>
      <p:bldP spid="311312" grpId="0" animBg="1"/>
      <p:bldP spid="31132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9719"/>
              </p:ext>
            </p:extLst>
          </p:nvPr>
        </p:nvGraphicFramePr>
        <p:xfrm>
          <a:off x="2046386" y="535782"/>
          <a:ext cx="3326730" cy="105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" name="公式" r:id="rId3" imgW="1435100" imgH="457200" progId="Equation.3">
                  <p:embed/>
                </p:oleObj>
              </mc:Choice>
              <mc:Fallback>
                <p:oleObj name="公式" r:id="rId3" imgW="1435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386" y="535782"/>
                        <a:ext cx="3326730" cy="1058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2046386" y="1898071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4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922868"/>
              </p:ext>
            </p:extLst>
          </p:nvPr>
        </p:nvGraphicFramePr>
        <p:xfrm>
          <a:off x="2748515" y="4180322"/>
          <a:ext cx="1296888" cy="492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6" name="公式" r:id="rId5" imgW="495199" imgH="161951" progId="Equation.3">
                  <p:embed/>
                </p:oleObj>
              </mc:Choice>
              <mc:Fallback>
                <p:oleObj name="公式" r:id="rId5" imgW="495199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515" y="4180322"/>
                        <a:ext cx="1296888" cy="492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23696"/>
              </p:ext>
            </p:extLst>
          </p:nvPr>
        </p:nvGraphicFramePr>
        <p:xfrm>
          <a:off x="2748515" y="1603682"/>
          <a:ext cx="2407475" cy="121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7" name="公式" r:id="rId7" imgW="961942" imgH="466738" progId="Equation.3">
                  <p:embed/>
                </p:oleObj>
              </mc:Choice>
              <mc:Fallback>
                <p:oleObj name="公式" r:id="rId7" imgW="961942" imgH="466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515" y="1603682"/>
                        <a:ext cx="2407475" cy="1218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160907"/>
              </p:ext>
            </p:extLst>
          </p:nvPr>
        </p:nvGraphicFramePr>
        <p:xfrm>
          <a:off x="5150605" y="1641820"/>
          <a:ext cx="1822540" cy="107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" name="公式" r:id="rId9" imgW="774364" imgH="457002" progId="Equation.3">
                  <p:embed/>
                </p:oleObj>
              </mc:Choice>
              <mc:Fallback>
                <p:oleObj name="公式" r:id="rId9" imgW="774364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605" y="1641820"/>
                        <a:ext cx="1822540" cy="1075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520042"/>
              </p:ext>
            </p:extLst>
          </p:nvPr>
        </p:nvGraphicFramePr>
        <p:xfrm>
          <a:off x="1954007" y="2755511"/>
          <a:ext cx="3202206" cy="1036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" name="公式" r:id="rId11" imgW="1333500" imgH="431800" progId="Equation.3">
                  <p:embed/>
                </p:oleObj>
              </mc:Choice>
              <mc:Fallback>
                <p:oleObj name="公式" r:id="rId11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007" y="2755511"/>
                        <a:ext cx="3202206" cy="1036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106117"/>
              </p:ext>
            </p:extLst>
          </p:nvPr>
        </p:nvGraphicFramePr>
        <p:xfrm>
          <a:off x="5113980" y="2810973"/>
          <a:ext cx="1988333" cy="964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" name="公式" r:id="rId13" imgW="888614" imgH="431613" progId="Equation.3">
                  <p:embed/>
                </p:oleObj>
              </mc:Choice>
              <mc:Fallback>
                <p:oleObj name="公式" r:id="rId13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980" y="2810973"/>
                        <a:ext cx="1988333" cy="964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96363"/>
              </p:ext>
            </p:extLst>
          </p:nvPr>
        </p:nvGraphicFramePr>
        <p:xfrm>
          <a:off x="6973145" y="2717373"/>
          <a:ext cx="1498602" cy="106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1" name="公式" r:id="rId15" imgW="660113" imgH="469696" progId="Equation.3">
                  <p:embed/>
                </p:oleObj>
              </mc:Choice>
              <mc:Fallback>
                <p:oleObj name="公式" r:id="rId15" imgW="660113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145" y="2717373"/>
                        <a:ext cx="1498602" cy="1063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60380"/>
              </p:ext>
            </p:extLst>
          </p:nvPr>
        </p:nvGraphicFramePr>
        <p:xfrm>
          <a:off x="8320680" y="2924944"/>
          <a:ext cx="1473396" cy="55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" name="公式" r:id="rId17" imgW="634725" imgH="241195" progId="Equation.3">
                  <p:embed/>
                </p:oleObj>
              </mc:Choice>
              <mc:Fallback>
                <p:oleObj name="公式" r:id="rId17" imgW="6347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680" y="2924944"/>
                        <a:ext cx="1473396" cy="558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77919"/>
              </p:ext>
            </p:extLst>
          </p:nvPr>
        </p:nvGraphicFramePr>
        <p:xfrm>
          <a:off x="8471747" y="1810281"/>
          <a:ext cx="2024742" cy="402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3" name="公式" r:id="rId19" imgW="847772" imgH="142836" progId="Equation.3">
                  <p:embed/>
                </p:oleObj>
              </mc:Choice>
              <mc:Fallback>
                <p:oleObj name="公式" r:id="rId19" imgW="847772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1747" y="1810281"/>
                        <a:ext cx="2024742" cy="402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70795"/>
              </p:ext>
            </p:extLst>
          </p:nvPr>
        </p:nvGraphicFramePr>
        <p:xfrm>
          <a:off x="6927385" y="4177613"/>
          <a:ext cx="2882303" cy="49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4" name="公式" r:id="rId21" imgW="1143087" imgH="161951" progId="Equation.3">
                  <p:embed/>
                </p:oleObj>
              </mc:Choice>
              <mc:Fallback>
                <p:oleObj name="公式" r:id="rId21" imgW="1143087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385" y="4177613"/>
                        <a:ext cx="2882303" cy="494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464238"/>
              </p:ext>
            </p:extLst>
          </p:nvPr>
        </p:nvGraphicFramePr>
        <p:xfrm>
          <a:off x="4464983" y="4097686"/>
          <a:ext cx="2232966" cy="5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" name="公式" r:id="rId23" imgW="847772" imgH="190449" progId="Equation.3">
                  <p:embed/>
                </p:oleObj>
              </mc:Choice>
              <mc:Fallback>
                <p:oleObj name="公式" r:id="rId23" imgW="847772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983" y="4097686"/>
                        <a:ext cx="2232966" cy="57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16598"/>
              </p:ext>
            </p:extLst>
          </p:nvPr>
        </p:nvGraphicFramePr>
        <p:xfrm>
          <a:off x="2892474" y="4841682"/>
          <a:ext cx="3264924" cy="1198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" name="公式" r:id="rId25" imgW="1342971" imgH="466738" progId="Equation.3">
                  <p:embed/>
                </p:oleObj>
              </mc:Choice>
              <mc:Fallback>
                <p:oleObj name="公式" r:id="rId25" imgW="1342971" imgH="466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74" y="4841682"/>
                        <a:ext cx="3264924" cy="1198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47770"/>
              </p:ext>
            </p:extLst>
          </p:nvPr>
        </p:nvGraphicFramePr>
        <p:xfrm>
          <a:off x="6384032" y="4870726"/>
          <a:ext cx="3026279" cy="1026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7" name="公式" r:id="rId27" imgW="1304798" imgH="419126" progId="Equation.3">
                  <p:embed/>
                </p:oleObj>
              </mc:Choice>
              <mc:Fallback>
                <p:oleObj name="公式" r:id="rId27" imgW="1304798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4870726"/>
                        <a:ext cx="3026279" cy="1026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293360"/>
              </p:ext>
            </p:extLst>
          </p:nvPr>
        </p:nvGraphicFramePr>
        <p:xfrm>
          <a:off x="10481901" y="1752937"/>
          <a:ext cx="608495" cy="51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8" name="公式" r:id="rId29" imgW="228687" imgH="190449" progId="Equation.3">
                  <p:embed/>
                </p:oleObj>
              </mc:Choice>
              <mc:Fallback>
                <p:oleObj name="公式" r:id="rId29" imgW="228687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1901" y="1752937"/>
                        <a:ext cx="608495" cy="517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59647"/>
              </p:ext>
            </p:extLst>
          </p:nvPr>
        </p:nvGraphicFramePr>
        <p:xfrm>
          <a:off x="7880768" y="1207375"/>
          <a:ext cx="1697304" cy="54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9" name="Equation" r:id="rId31" imgW="711000" imgH="228600" progId="Equation.DSMT4">
                  <p:embed/>
                </p:oleObj>
              </mc:Choice>
              <mc:Fallback>
                <p:oleObj name="Equation" r:id="rId3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880768" y="1207375"/>
                        <a:ext cx="1697304" cy="54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67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2060848" y="748919"/>
            <a:ext cx="725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531604"/>
              </p:ext>
            </p:extLst>
          </p:nvPr>
        </p:nvGraphicFramePr>
        <p:xfrm>
          <a:off x="2963727" y="768756"/>
          <a:ext cx="3672259" cy="70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4" name="Equation" r:id="rId3" imgW="1524000" imgH="292100" progId="Equation.DSMT4">
                  <p:embed/>
                </p:oleObj>
              </mc:Choice>
              <mc:Fallback>
                <p:oleObj name="Equation" r:id="rId3" imgW="1524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727" y="768756"/>
                        <a:ext cx="3672259" cy="704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矩形 5"/>
          <p:cNvSpPr>
            <a:spLocks noChangeArrowheads="1"/>
          </p:cNvSpPr>
          <p:nvPr/>
        </p:nvSpPr>
        <p:spPr bwMode="auto">
          <a:xfrm>
            <a:off x="2023269" y="1587061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16390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61140"/>
              </p:ext>
            </p:extLst>
          </p:nvPr>
        </p:nvGraphicFramePr>
        <p:xfrm>
          <a:off x="2897545" y="1643882"/>
          <a:ext cx="3270264" cy="51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5" name="Equation" r:id="rId5" imgW="1447800" imgH="228600" progId="Equation.DSMT4">
                  <p:embed/>
                </p:oleObj>
              </mc:Choice>
              <mc:Fallback>
                <p:oleObj name="Equation" r:id="rId5" imgW="1447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545" y="1643882"/>
                        <a:ext cx="3270264" cy="516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967796"/>
              </p:ext>
            </p:extLst>
          </p:nvPr>
        </p:nvGraphicFramePr>
        <p:xfrm>
          <a:off x="2423592" y="2208947"/>
          <a:ext cx="62404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6" name="Equation" r:id="rId7" imgW="2641600" imgH="444500" progId="Equation.DSMT4">
                  <p:embed/>
                </p:oleObj>
              </mc:Choice>
              <mc:Fallback>
                <p:oleObj name="Equation" r:id="rId7" imgW="2641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208947"/>
                        <a:ext cx="62404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97260"/>
              </p:ext>
            </p:extLst>
          </p:nvPr>
        </p:nvGraphicFramePr>
        <p:xfrm>
          <a:off x="4439816" y="3194919"/>
          <a:ext cx="34559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" name="Equation" r:id="rId9" imgW="1586811" imgH="444307" progId="Equation.DSMT4">
                  <p:embed/>
                </p:oleObj>
              </mc:Choice>
              <mc:Fallback>
                <p:oleObj name="Equation" r:id="rId9" imgW="1586811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3194919"/>
                        <a:ext cx="34559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0926"/>
              </p:ext>
            </p:extLst>
          </p:nvPr>
        </p:nvGraphicFramePr>
        <p:xfrm>
          <a:off x="2006279" y="4148157"/>
          <a:ext cx="2807542" cy="53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8" name="Equation" r:id="rId11" imgW="1129810" imgH="215806" progId="Equation.DSMT4">
                  <p:embed/>
                </p:oleObj>
              </mc:Choice>
              <mc:Fallback>
                <p:oleObj name="Equation" r:id="rId11" imgW="112981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279" y="4148157"/>
                        <a:ext cx="2807542" cy="536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178199"/>
              </p:ext>
            </p:extLst>
          </p:nvPr>
        </p:nvGraphicFramePr>
        <p:xfrm>
          <a:off x="4967770" y="4148157"/>
          <a:ext cx="1296021" cy="47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9" name="Equation" r:id="rId13" imgW="520474" imgH="190417" progId="Equation.DSMT4">
                  <p:embed/>
                </p:oleObj>
              </mc:Choice>
              <mc:Fallback>
                <p:oleObj name="Equation" r:id="rId13" imgW="52047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770" y="4148157"/>
                        <a:ext cx="1296021" cy="47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24326"/>
              </p:ext>
            </p:extLst>
          </p:nvPr>
        </p:nvGraphicFramePr>
        <p:xfrm>
          <a:off x="6384032" y="4163294"/>
          <a:ext cx="3782235" cy="545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0" name="Equation" r:id="rId15" imgW="1587500" imgH="228600" progId="Equation.DSMT4">
                  <p:embed/>
                </p:oleObj>
              </mc:Choice>
              <mc:Fallback>
                <p:oleObj name="Equation" r:id="rId15" imgW="1587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4163294"/>
                        <a:ext cx="3782235" cy="54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100006"/>
              </p:ext>
            </p:extLst>
          </p:nvPr>
        </p:nvGraphicFramePr>
        <p:xfrm>
          <a:off x="3431704" y="4842289"/>
          <a:ext cx="49387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1" name="Equation" r:id="rId17" imgW="2057400" imgH="228600" progId="Equation.DSMT4">
                  <p:embed/>
                </p:oleObj>
              </mc:Choice>
              <mc:Fallback>
                <p:oleObj name="Equation" r:id="rId17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842289"/>
                        <a:ext cx="49387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对象 13"/>
          <p:cNvGraphicFramePr>
            <a:graphicFrameLocks noChangeAspect="1"/>
          </p:cNvGraphicFramePr>
          <p:nvPr/>
        </p:nvGraphicFramePr>
        <p:xfrm>
          <a:off x="2295525" y="5516564"/>
          <a:ext cx="31686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2" name="Equation" r:id="rId19" imgW="1346200" imgH="292100" progId="Equation.DSMT4">
                  <p:embed/>
                </p:oleObj>
              </mc:Choice>
              <mc:Fallback>
                <p:oleObj name="Equation" r:id="rId19" imgW="1346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5516564"/>
                        <a:ext cx="31686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93411"/>
              </p:ext>
            </p:extLst>
          </p:nvPr>
        </p:nvGraphicFramePr>
        <p:xfrm>
          <a:off x="5807969" y="5561013"/>
          <a:ext cx="3528392" cy="6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3" name="Equation" r:id="rId21" imgW="1473200" imgH="292100" progId="Equation.DSMT4">
                  <p:embed/>
                </p:oleObj>
              </mc:Choice>
              <mc:Fallback>
                <p:oleObj name="Equation" r:id="rId21" imgW="1473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9" y="5561013"/>
                        <a:ext cx="3528392" cy="6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6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97113" y="8128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3414713" y="5448301"/>
          <a:ext cx="24765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" name="公式" r:id="rId3" imgW="2476500" imgH="635000" progId="Equation.3">
                  <p:embed/>
                </p:oleObj>
              </mc:Choice>
              <mc:Fallback>
                <p:oleObj name="公式" r:id="rId3" imgW="24765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448301"/>
                        <a:ext cx="24765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2343140" y="18669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2982913" y="1879600"/>
          <a:ext cx="37068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" name="公式" r:id="rId5" imgW="3924300" imgH="533400" progId="Equation.3">
                  <p:embed/>
                </p:oleObj>
              </mc:Choice>
              <mc:Fallback>
                <p:oleObj name="公式" r:id="rId5" imgW="3924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1879600"/>
                        <a:ext cx="37068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2419350" y="2870201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7" name="公式" r:id="rId7" imgW="1651000" imgH="444500" progId="Equation.3">
                  <p:embed/>
                </p:oleObj>
              </mc:Choice>
              <mc:Fallback>
                <p:oleObj name="公式" r:id="rId7" imgW="1651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870201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7173914" y="3632201"/>
          <a:ext cx="3095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" name="公式" r:id="rId9" imgW="3390900" imgH="495300" progId="Equation.3">
                  <p:embed/>
                </p:oleObj>
              </mc:Choice>
              <mc:Fallback>
                <p:oleObj name="公式" r:id="rId9" imgW="33909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4" y="3632201"/>
                        <a:ext cx="3095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2438401" y="4546600"/>
          <a:ext cx="2836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" name="公式" r:id="rId11" imgW="3111500" imgH="482600" progId="Equation.3">
                  <p:embed/>
                </p:oleObj>
              </mc:Choice>
              <mc:Fallback>
                <p:oleObj name="公式" r:id="rId11" imgW="3111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546600"/>
                        <a:ext cx="28368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6789739" y="1611314"/>
          <a:ext cx="19081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" name="公式" r:id="rId13" imgW="2019300" imgH="1092200" progId="Equation.3">
                  <p:embed/>
                </p:oleObj>
              </mc:Choice>
              <mc:Fallback>
                <p:oleObj name="公式" r:id="rId13" imgW="20193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739" y="1611314"/>
                        <a:ext cx="19081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8" name="Object 10"/>
          <p:cNvGraphicFramePr>
            <a:graphicFrameLocks noChangeAspect="1"/>
          </p:cNvGraphicFramePr>
          <p:nvPr/>
        </p:nvGraphicFramePr>
        <p:xfrm>
          <a:off x="4095750" y="2851151"/>
          <a:ext cx="2916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" name="公式" r:id="rId15" imgW="3086100" imgH="482600" progId="Equation.3">
                  <p:embed/>
                </p:oleObj>
              </mc:Choice>
              <mc:Fallback>
                <p:oleObj name="公式" r:id="rId15" imgW="3086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2851151"/>
                        <a:ext cx="29162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5410201" y="4527550"/>
          <a:ext cx="2924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2" name="公式" r:id="rId17" imgW="3098800" imgH="533400" progId="Equation.3">
                  <p:embed/>
                </p:oleObj>
              </mc:Choice>
              <mc:Fallback>
                <p:oleObj name="公式" r:id="rId17" imgW="3098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4527550"/>
                        <a:ext cx="29241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0" name="Object 12"/>
          <p:cNvGraphicFramePr>
            <a:graphicFrameLocks noChangeAspect="1"/>
          </p:cNvGraphicFramePr>
          <p:nvPr/>
        </p:nvGraphicFramePr>
        <p:xfrm>
          <a:off x="8774114" y="1651001"/>
          <a:ext cx="15128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" name="公式" r:id="rId19" imgW="1600200" imgH="1041400" progId="Equation.3">
                  <p:embed/>
                </p:oleObj>
              </mc:Choice>
              <mc:Fallback>
                <p:oleObj name="公式" r:id="rId19" imgW="16002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4114" y="1651001"/>
                        <a:ext cx="15128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1" name="Object 13"/>
          <p:cNvGraphicFramePr>
            <a:graphicFrameLocks noChangeAspect="1"/>
          </p:cNvGraphicFramePr>
          <p:nvPr/>
        </p:nvGraphicFramePr>
        <p:xfrm>
          <a:off x="2420938" y="3632201"/>
          <a:ext cx="47418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" name="公式" r:id="rId21" imgW="5194300" imgH="495300" progId="Equation.3">
                  <p:embed/>
                </p:oleObj>
              </mc:Choice>
              <mc:Fallback>
                <p:oleObj name="公式" r:id="rId21" imgW="5194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3632201"/>
                        <a:ext cx="47418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3352800" y="850901"/>
          <a:ext cx="4749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5" name="公式" r:id="rId23" imgW="4749800" imgH="635000" progId="Equation.3">
                  <p:embed/>
                </p:oleObj>
              </mc:Choice>
              <mc:Fallback>
                <p:oleObj name="公式" r:id="rId23" imgW="4749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850901"/>
                        <a:ext cx="4749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9790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2782888" y="2930526"/>
            <a:ext cx="6553200" cy="708025"/>
          </a:xfrm>
          <a:prstGeom prst="rect">
            <a:avLst/>
          </a:prstGeom>
          <a:noFill/>
          <a:ln w="57150" cmpd="thickThin">
            <a:solidFill>
              <a:srgbClr val="FF0000"/>
            </a:solidFill>
          </a:ln>
          <a:effectLst/>
          <a:ex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二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. 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函数在无穷远处的极限</a:t>
            </a:r>
          </a:p>
        </p:txBody>
      </p:sp>
    </p:spTree>
    <p:extLst>
      <p:ext uri="{BB962C8B-B14F-4D97-AF65-F5344CB8AC3E}">
        <p14:creationId xmlns:p14="http://schemas.microsoft.com/office/powerpoint/2010/main" val="40738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7809"/>
              </p:ext>
            </p:extLst>
          </p:nvPr>
        </p:nvGraphicFramePr>
        <p:xfrm>
          <a:off x="4388314" y="1606915"/>
          <a:ext cx="29321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3" name="公式" r:id="rId3" imgW="1095545" imgH="161951" progId="Equation.3">
                  <p:embed/>
                </p:oleObj>
              </mc:Choice>
              <mc:Fallback>
                <p:oleObj name="公式" r:id="rId3" imgW="1095545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314" y="1606915"/>
                        <a:ext cx="29321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135560" y="411210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问题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3213101" y="4114571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如何用数学语言刻划两个“无限趋近”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4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33542"/>
              </p:ext>
            </p:extLst>
          </p:nvPr>
        </p:nvGraphicFramePr>
        <p:xfrm>
          <a:off x="2495550" y="4773366"/>
          <a:ext cx="2232298" cy="580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" name="公式" r:id="rId5" imgW="923770" imgH="218946" progId="Equation.3">
                  <p:embed/>
                </p:oleObj>
              </mc:Choice>
              <mc:Fallback>
                <p:oleObj name="公式" r:id="rId5" imgW="92377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773366"/>
                        <a:ext cx="2232298" cy="580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10559"/>
              </p:ext>
            </p:extLst>
          </p:nvPr>
        </p:nvGraphicFramePr>
        <p:xfrm>
          <a:off x="2416287" y="5519416"/>
          <a:ext cx="2311561" cy="43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5" name="公式" r:id="rId7" imgW="1057373" imgH="161951" progId="Equation.3">
                  <p:embed/>
                </p:oleObj>
              </mc:Choice>
              <mc:Fallback>
                <p:oleObj name="公式" r:id="rId7" imgW="1057373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287" y="5519416"/>
                        <a:ext cx="2311561" cy="430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70491"/>
              </p:ext>
            </p:extLst>
          </p:nvPr>
        </p:nvGraphicFramePr>
        <p:xfrm>
          <a:off x="4997842" y="4773613"/>
          <a:ext cx="3474422" cy="5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6" name="公式" r:id="rId9" imgW="1514399" imgH="218946" progId="Equation.3">
                  <p:embed/>
                </p:oleObj>
              </mc:Choice>
              <mc:Fallback>
                <p:oleObj name="公式" r:id="rId9" imgW="1514399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842" y="4773613"/>
                        <a:ext cx="3474422" cy="568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426957"/>
              </p:ext>
            </p:extLst>
          </p:nvPr>
        </p:nvGraphicFramePr>
        <p:xfrm>
          <a:off x="5046422" y="5446391"/>
          <a:ext cx="3353834" cy="503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7" name="公式" r:id="rId11" imgW="1419315" imgH="181065" progId="Equation.3">
                  <p:embed/>
                </p:oleObj>
              </mc:Choice>
              <mc:Fallback>
                <p:oleObj name="公式" r:id="rId11" imgW="1419315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422" y="5446391"/>
                        <a:ext cx="3353834" cy="503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31984"/>
              </p:ext>
            </p:extLst>
          </p:nvPr>
        </p:nvGraphicFramePr>
        <p:xfrm>
          <a:off x="1749425" y="1628289"/>
          <a:ext cx="2340694" cy="48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8" name="公式" r:id="rId13" imgW="923770" imgH="181065" progId="Equation.3">
                  <p:embed/>
                </p:oleObj>
              </mc:Choice>
              <mc:Fallback>
                <p:oleObj name="公式" r:id="rId13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628289"/>
                        <a:ext cx="2340694" cy="48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86526"/>
              </p:ext>
            </p:extLst>
          </p:nvPr>
        </p:nvGraphicFramePr>
        <p:xfrm>
          <a:off x="2416287" y="918571"/>
          <a:ext cx="64817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9" name="公式" r:id="rId15" imgW="2667000" imgH="215900" progId="Equation.3">
                  <p:embed/>
                </p:oleObj>
              </mc:Choice>
              <mc:Fallback>
                <p:oleObj name="公式" r:id="rId15" imgW="2667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287" y="918571"/>
                        <a:ext cx="64817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776156"/>
              </p:ext>
            </p:extLst>
          </p:nvPr>
        </p:nvGraphicFramePr>
        <p:xfrm>
          <a:off x="1749425" y="2170113"/>
          <a:ext cx="8586788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0" name="Equation" r:id="rId17" imgW="3263760" imgH="698400" progId="Equation.DSMT4">
                  <p:embed/>
                </p:oleObj>
              </mc:Choice>
              <mc:Fallback>
                <p:oleObj name="Equation" r:id="rId17" imgW="3263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2170113"/>
                        <a:ext cx="8586788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1" name="Line 13"/>
          <p:cNvSpPr>
            <a:spLocks noChangeShapeType="1"/>
          </p:cNvSpPr>
          <p:nvPr/>
        </p:nvSpPr>
        <p:spPr bwMode="auto">
          <a:xfrm>
            <a:off x="5466556" y="1852977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4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444868"/>
              </p:ext>
            </p:extLst>
          </p:nvPr>
        </p:nvGraphicFramePr>
        <p:xfrm>
          <a:off x="5807968" y="1574094"/>
          <a:ext cx="339649" cy="49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1" name="公式" r:id="rId19" imgW="76345" imgH="142836" progId="Equation.3">
                  <p:embed/>
                </p:oleObj>
              </mc:Choice>
              <mc:Fallback>
                <p:oleObj name="公式" r:id="rId19" imgW="76345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1574094"/>
                        <a:ext cx="339649" cy="49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7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utoUpdateAnimBg="0"/>
      <p:bldP spid="314372" grpId="0"/>
      <p:bldP spid="3143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44384"/>
              </p:ext>
            </p:extLst>
          </p:nvPr>
        </p:nvGraphicFramePr>
        <p:xfrm>
          <a:off x="2630220" y="5399880"/>
          <a:ext cx="7354212" cy="58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" name="公式" r:id="rId3" imgW="2870200" imgH="241300" progId="Equation.3">
                  <p:embed/>
                </p:oleObj>
              </mc:Choice>
              <mc:Fallback>
                <p:oleObj name="公式" r:id="rId3" imgW="2870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220" y="5399880"/>
                        <a:ext cx="7354212" cy="583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33132"/>
              </p:ext>
            </p:extLst>
          </p:nvPr>
        </p:nvGraphicFramePr>
        <p:xfrm>
          <a:off x="4653171" y="4778387"/>
          <a:ext cx="3096616" cy="67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" name="公式" r:id="rId5" imgW="1079500" imgH="279400" progId="Equation.3">
                  <p:embed/>
                </p:oleObj>
              </mc:Choice>
              <mc:Fallback>
                <p:oleObj name="公式" r:id="rId5" imgW="1079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171" y="4778387"/>
                        <a:ext cx="3096616" cy="678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2142571" y="762483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315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03170"/>
              </p:ext>
            </p:extLst>
          </p:nvPr>
        </p:nvGraphicFramePr>
        <p:xfrm>
          <a:off x="3143788" y="800092"/>
          <a:ext cx="14017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" name="公式" r:id="rId7" imgW="533371" imgH="161951" progId="Equation.3">
                  <p:embed/>
                </p:oleObj>
              </mc:Choice>
              <mc:Fallback>
                <p:oleObj name="公式" r:id="rId7" imgW="53337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788" y="800092"/>
                        <a:ext cx="14017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06538"/>
              </p:ext>
            </p:extLst>
          </p:nvPr>
        </p:nvGraphicFramePr>
        <p:xfrm>
          <a:off x="4414385" y="781364"/>
          <a:ext cx="5892403" cy="52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" name="公式" r:id="rId9" imgW="2413000" imgH="215900" progId="Equation.3">
                  <p:embed/>
                </p:oleObj>
              </mc:Choice>
              <mc:Fallback>
                <p:oleObj name="公式" r:id="rId9" imgW="2413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85" y="781364"/>
                        <a:ext cx="5892403" cy="52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59578"/>
              </p:ext>
            </p:extLst>
          </p:nvPr>
        </p:nvGraphicFramePr>
        <p:xfrm>
          <a:off x="7104512" y="1374142"/>
          <a:ext cx="2855539" cy="616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" name="Equation" r:id="rId11" imgW="1117600" imgH="241300" progId="Equation.3">
                  <p:embed/>
                </p:oleObj>
              </mc:Choice>
              <mc:Fallback>
                <p:oleObj name="Equation" r:id="rId11" imgW="1117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512" y="1374142"/>
                        <a:ext cx="2855539" cy="616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407197"/>
              </p:ext>
            </p:extLst>
          </p:nvPr>
        </p:nvGraphicFramePr>
        <p:xfrm>
          <a:off x="2144004" y="1410194"/>
          <a:ext cx="4646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" name="公式" r:id="rId13" imgW="1892300" imgH="215900" progId="Equation.3">
                  <p:embed/>
                </p:oleObj>
              </mc:Choice>
              <mc:Fallback>
                <p:oleObj name="公式" r:id="rId13" imgW="1892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04" y="1410194"/>
                        <a:ext cx="4646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493393"/>
              </p:ext>
            </p:extLst>
          </p:nvPr>
        </p:nvGraphicFramePr>
        <p:xfrm>
          <a:off x="2144004" y="2069017"/>
          <a:ext cx="5996163" cy="519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" name="公式" r:id="rId15" imgW="2463800" imgH="215900" progId="Equation.3">
                  <p:embed/>
                </p:oleObj>
              </mc:Choice>
              <mc:Fallback>
                <p:oleObj name="公式" r:id="rId15" imgW="2463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04" y="2069017"/>
                        <a:ext cx="5996163" cy="519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983059"/>
              </p:ext>
            </p:extLst>
          </p:nvPr>
        </p:nvGraphicFramePr>
        <p:xfrm>
          <a:off x="2160862" y="2728602"/>
          <a:ext cx="6896247" cy="64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" name="公式" r:id="rId17" imgW="2946400" imgH="279400" progId="Equation.3">
                  <p:embed/>
                </p:oleObj>
              </mc:Choice>
              <mc:Fallback>
                <p:oleObj name="公式" r:id="rId17" imgW="2946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862" y="2728602"/>
                        <a:ext cx="6896247" cy="646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962707"/>
              </p:ext>
            </p:extLst>
          </p:nvPr>
        </p:nvGraphicFramePr>
        <p:xfrm>
          <a:off x="4705180" y="3450924"/>
          <a:ext cx="2992597" cy="68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" name="公式" r:id="rId19" imgW="1104914" imgH="257175" progId="Equation.3">
                  <p:embed/>
                </p:oleObj>
              </mc:Choice>
              <mc:Fallback>
                <p:oleObj name="公式" r:id="rId19" imgW="1104914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180" y="3450924"/>
                        <a:ext cx="2992597" cy="689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330324"/>
              </p:ext>
            </p:extLst>
          </p:nvPr>
        </p:nvGraphicFramePr>
        <p:xfrm>
          <a:off x="2207568" y="4148282"/>
          <a:ext cx="6518643" cy="62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" name="公式" r:id="rId21" imgW="2666855" imgH="218946" progId="Equation.3">
                  <p:embed/>
                </p:oleObj>
              </mc:Choice>
              <mc:Fallback>
                <p:oleObj name="公式" r:id="rId21" imgW="2666855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148282"/>
                        <a:ext cx="6518643" cy="622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852875"/>
              </p:ext>
            </p:extLst>
          </p:nvPr>
        </p:nvGraphicFramePr>
        <p:xfrm>
          <a:off x="2144004" y="3519402"/>
          <a:ext cx="1855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3" name="公式" r:id="rId23" imgW="771427" imgH="181065" progId="Equation.3">
                  <p:embed/>
                </p:oleObj>
              </mc:Choice>
              <mc:Fallback>
                <p:oleObj name="公式" r:id="rId23" imgW="771427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04" y="3519402"/>
                        <a:ext cx="18556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5564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27648" y="2852936"/>
            <a:ext cx="6264696" cy="646331"/>
          </a:xfrm>
          <a:prstGeom prst="rect">
            <a:avLst/>
          </a:prstGeom>
          <a:noFill/>
          <a:ln w="57150" cmpd="thickThin">
            <a:solidFill>
              <a:srgbClr val="FF0000"/>
            </a:solidFill>
          </a:ln>
          <a:effectLst/>
          <a:ex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.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函数在有限点处的极限</a:t>
            </a:r>
          </a:p>
        </p:txBody>
      </p:sp>
    </p:spTree>
    <p:extLst>
      <p:ext uri="{BB962C8B-B14F-4D97-AF65-F5344CB8AC3E}">
        <p14:creationId xmlns:p14="http://schemas.microsoft.com/office/powerpoint/2010/main" val="19349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77889"/>
              </p:ext>
            </p:extLst>
          </p:nvPr>
        </p:nvGraphicFramePr>
        <p:xfrm>
          <a:off x="3071814" y="1460898"/>
          <a:ext cx="28082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" name="公式" r:id="rId3" imgW="1066800" imgH="279400" progId="Equation.3">
                  <p:embed/>
                </p:oleObj>
              </mc:Choice>
              <mc:Fallback>
                <p:oleObj name="公式" r:id="rId3" imgW="1066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460898"/>
                        <a:ext cx="280828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821228"/>
              </p:ext>
            </p:extLst>
          </p:nvPr>
        </p:nvGraphicFramePr>
        <p:xfrm>
          <a:off x="5880101" y="1426684"/>
          <a:ext cx="45053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" name="公式" r:id="rId5" imgW="1752600" imgH="279400" progId="Equation.3">
                  <p:embed/>
                </p:oleObj>
              </mc:Choice>
              <mc:Fallback>
                <p:oleObj name="公式" r:id="rId5" imgW="1752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426684"/>
                        <a:ext cx="45053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367351"/>
            <a:ext cx="4114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642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00" y="3360816"/>
            <a:ext cx="4648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6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28784"/>
              </p:ext>
            </p:extLst>
          </p:nvPr>
        </p:nvGraphicFramePr>
        <p:xfrm>
          <a:off x="7220751" y="3129322"/>
          <a:ext cx="28622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8" name="公式" r:id="rId9" imgW="1247887" imgH="352399" progId="Equation.3">
                  <p:embed/>
                </p:oleObj>
              </mc:Choice>
              <mc:Fallback>
                <p:oleObj name="公式" r:id="rId9" imgW="1247887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751" y="3129322"/>
                        <a:ext cx="28622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2063750" y="1474969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</a:p>
        </p:txBody>
      </p:sp>
      <p:graphicFrame>
        <p:nvGraphicFramePr>
          <p:cNvPr id="316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848440"/>
              </p:ext>
            </p:extLst>
          </p:nvPr>
        </p:nvGraphicFramePr>
        <p:xfrm>
          <a:off x="3900488" y="2088357"/>
          <a:ext cx="4902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9" name="公式" r:id="rId11" imgW="2162287" imgH="352399" progId="Equation.3">
                  <p:embed/>
                </p:oleObj>
              </mc:Choice>
              <mc:Fallback>
                <p:oleObj name="公式" r:id="rId11" imgW="2162287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2088357"/>
                        <a:ext cx="49022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96526"/>
              </p:ext>
            </p:extLst>
          </p:nvPr>
        </p:nvGraphicFramePr>
        <p:xfrm>
          <a:off x="2538209" y="3224213"/>
          <a:ext cx="28622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0" name="公式" r:id="rId13" imgW="1247887" imgH="352399" progId="Equation.3">
                  <p:embed/>
                </p:oleObj>
              </mc:Choice>
              <mc:Fallback>
                <p:oleObj name="公式" r:id="rId13" imgW="1247887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209" y="3224213"/>
                        <a:ext cx="28622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69887"/>
              </p:ext>
            </p:extLst>
          </p:nvPr>
        </p:nvGraphicFramePr>
        <p:xfrm>
          <a:off x="2212975" y="2338786"/>
          <a:ext cx="981417" cy="51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1" name="公式" r:id="rId15" imgW="371312" imgH="181065" progId="Equation.3">
                  <p:embed/>
                </p:oleObj>
              </mc:Choice>
              <mc:Fallback>
                <p:oleObj name="公式" r:id="rId15" imgW="37131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338786"/>
                        <a:ext cx="981417" cy="51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6311900" y="47244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215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409316"/>
              </p:ext>
            </p:extLst>
          </p:nvPr>
        </p:nvGraphicFramePr>
        <p:xfrm>
          <a:off x="2038533" y="847348"/>
          <a:ext cx="2952328" cy="51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2" name="公式" r:id="rId17" imgW="1133370" imgH="152567" progId="Equation.3">
                  <p:embed/>
                </p:oleObj>
              </mc:Choice>
              <mc:Fallback>
                <p:oleObj name="公式" r:id="rId17" imgW="1133370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533" y="847348"/>
                        <a:ext cx="2952328" cy="51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3119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3" grpId="0" autoUpdateAnimBg="0"/>
      <p:bldP spid="31642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15680" y="308729"/>
            <a:ext cx="2159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几何解释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17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82572"/>
              </p:ext>
            </p:extLst>
          </p:nvPr>
        </p:nvGraphicFramePr>
        <p:xfrm>
          <a:off x="5068336" y="366218"/>
          <a:ext cx="3521672" cy="62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" name="公式" r:id="rId3" imgW="1574800" imgH="279400" progId="Equation.3">
                  <p:embed/>
                </p:oleObj>
              </mc:Choice>
              <mc:Fallback>
                <p:oleObj name="公式" r:id="rId3" imgW="1574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336" y="366218"/>
                        <a:ext cx="3521672" cy="625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85546"/>
              </p:ext>
            </p:extLst>
          </p:nvPr>
        </p:nvGraphicFramePr>
        <p:xfrm>
          <a:off x="2032000" y="945865"/>
          <a:ext cx="8407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2" name="公式" r:id="rId5" imgW="3314700" imgH="241300" progId="Equation.3">
                  <p:embed/>
                </p:oleObj>
              </mc:Choice>
              <mc:Fallback>
                <p:oleObj name="公式" r:id="rId5" imgW="3314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945865"/>
                        <a:ext cx="84074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45" name="Group 5"/>
          <p:cNvGrpSpPr>
            <a:grpSpLocks/>
          </p:cNvGrpSpPr>
          <p:nvPr/>
        </p:nvGrpSpPr>
        <p:grpSpPr bwMode="auto">
          <a:xfrm>
            <a:off x="2206625" y="1369219"/>
            <a:ext cx="7958138" cy="3757612"/>
            <a:chOff x="453" y="754"/>
            <a:chExt cx="5013" cy="2367"/>
          </a:xfrm>
        </p:grpSpPr>
        <p:graphicFrame>
          <p:nvGraphicFramePr>
            <p:cNvPr id="2254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430453"/>
                </p:ext>
              </p:extLst>
            </p:nvPr>
          </p:nvGraphicFramePr>
          <p:xfrm>
            <a:off x="453" y="935"/>
            <a:ext cx="4944" cy="2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3" name="BMP 图象" r:id="rId7" imgW="4336156" imgH="2781541" progId="Paint.Picture">
                    <p:embed/>
                  </p:oleObj>
                </mc:Choice>
                <mc:Fallback>
                  <p:oleObj name="BMP 图象" r:id="rId7" imgW="4336156" imgH="278154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935"/>
                          <a:ext cx="4944" cy="2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699" y="754"/>
              <a:ext cx="363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7" name="Rectangle 8"/>
            <p:cNvSpPr>
              <a:spLocks noChangeArrowheads="1"/>
            </p:cNvSpPr>
            <p:nvPr/>
          </p:nvSpPr>
          <p:spPr bwMode="auto">
            <a:xfrm>
              <a:off x="5103" y="1888"/>
              <a:ext cx="363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8" name="Rectangle 9"/>
            <p:cNvSpPr>
              <a:spLocks noChangeArrowheads="1"/>
            </p:cNvSpPr>
            <p:nvPr/>
          </p:nvSpPr>
          <p:spPr bwMode="auto">
            <a:xfrm>
              <a:off x="2562" y="2115"/>
              <a:ext cx="273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878214"/>
                </p:ext>
              </p:extLst>
            </p:nvPr>
          </p:nvGraphicFramePr>
          <p:xfrm>
            <a:off x="3247" y="1475"/>
            <a:ext cx="82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4" name="公式" r:id="rId9" imgW="571543" imgH="161951" progId="Equation.3">
                    <p:embed/>
                  </p:oleObj>
                </mc:Choice>
                <mc:Fallback>
                  <p:oleObj name="公式" r:id="rId9" imgW="57154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1475"/>
                          <a:ext cx="82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11"/>
            <p:cNvGraphicFramePr>
              <a:graphicFrameLocks noChangeAspect="1"/>
            </p:cNvGraphicFramePr>
            <p:nvPr/>
          </p:nvGraphicFramePr>
          <p:xfrm>
            <a:off x="5197" y="2750"/>
            <a:ext cx="22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5" name="公式" r:id="rId11" imgW="104800" imgH="104608" progId="Equation.3">
                    <p:embed/>
                  </p:oleObj>
                </mc:Choice>
                <mc:Fallback>
                  <p:oleObj name="公式" r:id="rId11" imgW="104800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7" y="2750"/>
                          <a:ext cx="22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Object 12"/>
            <p:cNvGraphicFramePr>
              <a:graphicFrameLocks noChangeAspect="1"/>
            </p:cNvGraphicFramePr>
            <p:nvPr/>
          </p:nvGraphicFramePr>
          <p:xfrm>
            <a:off x="2622" y="2750"/>
            <a:ext cx="20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6" name="公式" r:id="rId13" imgW="85714" imgH="104608" progId="Equation.3">
                    <p:embed/>
                  </p:oleObj>
                </mc:Choice>
                <mc:Fallback>
                  <p:oleObj name="公式" r:id="rId13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" y="2750"/>
                          <a:ext cx="20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4462992"/>
                </p:ext>
              </p:extLst>
            </p:nvPr>
          </p:nvGraphicFramePr>
          <p:xfrm>
            <a:off x="2991" y="1014"/>
            <a:ext cx="22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" name="公式" r:id="rId15" imgW="104800" imgH="123722" progId="Equation.3">
                    <p:embed/>
                  </p:oleObj>
                </mc:Choice>
                <mc:Fallback>
                  <p:oleObj name="公式" r:id="rId15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" y="1014"/>
                          <a:ext cx="22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3" name="Rectangle 14"/>
            <p:cNvSpPr>
              <a:spLocks noChangeArrowheads="1"/>
            </p:cNvSpPr>
            <p:nvPr/>
          </p:nvSpPr>
          <p:spPr bwMode="auto">
            <a:xfrm>
              <a:off x="2835" y="1207"/>
              <a:ext cx="90" cy="1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54" name="Line 15"/>
            <p:cNvSpPr>
              <a:spLocks noChangeShapeType="1"/>
            </p:cNvSpPr>
            <p:nvPr/>
          </p:nvSpPr>
          <p:spPr bwMode="auto">
            <a:xfrm>
              <a:off x="748" y="2704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16"/>
            <p:cNvSpPr>
              <a:spLocks noChangeShapeType="1"/>
            </p:cNvSpPr>
            <p:nvPr/>
          </p:nvSpPr>
          <p:spPr bwMode="auto">
            <a:xfrm flipV="1">
              <a:off x="2880" y="1026"/>
              <a:ext cx="0" cy="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17"/>
            <p:cNvSpPr>
              <a:spLocks noChangeShapeType="1"/>
            </p:cNvSpPr>
            <p:nvPr/>
          </p:nvSpPr>
          <p:spPr bwMode="auto">
            <a:xfrm>
              <a:off x="770" y="2069"/>
              <a:ext cx="43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Rectangle 18"/>
            <p:cNvSpPr>
              <a:spLocks noChangeArrowheads="1"/>
            </p:cNvSpPr>
            <p:nvPr/>
          </p:nvSpPr>
          <p:spPr bwMode="auto">
            <a:xfrm>
              <a:off x="2744" y="1933"/>
              <a:ext cx="136" cy="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58" name="Object 19"/>
            <p:cNvGraphicFramePr>
              <a:graphicFrameLocks noChangeAspect="1"/>
            </p:cNvGraphicFramePr>
            <p:nvPr/>
          </p:nvGraphicFramePr>
          <p:xfrm>
            <a:off x="2699" y="1979"/>
            <a:ext cx="18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8" name="公式" r:id="rId17" imgW="276229" imgH="276289" progId="Equation.3">
                    <p:embed/>
                  </p:oleObj>
                </mc:Choice>
                <mc:Fallback>
                  <p:oleObj name="公式" r:id="rId17" imgW="276229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979"/>
                          <a:ext cx="18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2631304" y="3224126"/>
            <a:ext cx="2455863" cy="4572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7262020" y="3224126"/>
            <a:ext cx="2376487" cy="4572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462" name="Line 22"/>
          <p:cNvSpPr>
            <a:spLocks noChangeShapeType="1"/>
          </p:cNvSpPr>
          <p:nvPr/>
        </p:nvSpPr>
        <p:spPr bwMode="auto">
          <a:xfrm flipV="1">
            <a:off x="2623339" y="3695146"/>
            <a:ext cx="69627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63" name="Line 23"/>
          <p:cNvSpPr>
            <a:spLocks noChangeShapeType="1"/>
          </p:cNvSpPr>
          <p:nvPr/>
        </p:nvSpPr>
        <p:spPr bwMode="auto">
          <a:xfrm>
            <a:off x="2671710" y="3227673"/>
            <a:ext cx="6889750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06797"/>
              </p:ext>
            </p:extLst>
          </p:nvPr>
        </p:nvGraphicFramePr>
        <p:xfrm>
          <a:off x="5744730" y="3719512"/>
          <a:ext cx="572892" cy="28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9" name="公式" r:id="rId19" imgW="507780" imgH="253890" progId="Equation.3">
                  <p:embed/>
                </p:oleObj>
              </mc:Choice>
              <mc:Fallback>
                <p:oleObj name="公式" r:id="rId19" imgW="50778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730" y="3719512"/>
                        <a:ext cx="572892" cy="284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115630"/>
              </p:ext>
            </p:extLst>
          </p:nvPr>
        </p:nvGraphicFramePr>
        <p:xfrm>
          <a:off x="5973105" y="2984415"/>
          <a:ext cx="212589" cy="26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0" name="公式" r:id="rId21" imgW="203024" imgH="253780" progId="Equation.3">
                  <p:embed/>
                </p:oleObj>
              </mc:Choice>
              <mc:Fallback>
                <p:oleObj name="公式" r:id="rId21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105" y="2984415"/>
                        <a:ext cx="212589" cy="263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6" name="Line 26"/>
          <p:cNvSpPr>
            <a:spLocks noChangeShapeType="1"/>
          </p:cNvSpPr>
          <p:nvPr/>
        </p:nvSpPr>
        <p:spPr bwMode="auto">
          <a:xfrm flipH="1" flipV="1">
            <a:off x="5087167" y="3235609"/>
            <a:ext cx="2943" cy="12014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67" name="Line 27"/>
          <p:cNvSpPr>
            <a:spLocks noChangeShapeType="1"/>
          </p:cNvSpPr>
          <p:nvPr/>
        </p:nvSpPr>
        <p:spPr bwMode="auto">
          <a:xfrm flipH="1" flipV="1">
            <a:off x="7234980" y="3248025"/>
            <a:ext cx="13546" cy="118903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68" name="Object 28"/>
          <p:cNvGraphicFramePr>
            <a:graphicFrameLocks noChangeAspect="1"/>
          </p:cNvGraphicFramePr>
          <p:nvPr/>
        </p:nvGraphicFramePr>
        <p:xfrm>
          <a:off x="4654551" y="4471988"/>
          <a:ext cx="53816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1" name="公式" r:id="rId23" imgW="672808" imgH="317362" progId="Equation.3">
                  <p:embed/>
                </p:oleObj>
              </mc:Choice>
              <mc:Fallback>
                <p:oleObj name="公式" r:id="rId23" imgW="672808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1" y="4471988"/>
                        <a:ext cx="53816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9" name="Object 29"/>
          <p:cNvGraphicFramePr>
            <a:graphicFrameLocks noChangeAspect="1"/>
          </p:cNvGraphicFramePr>
          <p:nvPr/>
        </p:nvGraphicFramePr>
        <p:xfrm>
          <a:off x="7104064" y="4437063"/>
          <a:ext cx="293687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" name="公式" r:id="rId25" imgW="368140" imgH="317362" progId="Equation.3">
                  <p:embed/>
                </p:oleObj>
              </mc:Choice>
              <mc:Fallback>
                <p:oleObj name="公式" r:id="rId25" imgW="368140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4" y="4437063"/>
                        <a:ext cx="293687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26464"/>
              </p:ext>
            </p:extLst>
          </p:nvPr>
        </p:nvGraphicFramePr>
        <p:xfrm>
          <a:off x="1883866" y="4917988"/>
          <a:ext cx="8209607" cy="10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3" name="公式" r:id="rId27" imgW="3416300" imgH="431800" progId="Equation.3">
                  <p:embed/>
                </p:oleObj>
              </mc:Choice>
              <mc:Fallback>
                <p:oleObj name="公式" r:id="rId27" imgW="341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866" y="4917988"/>
                        <a:ext cx="8209607" cy="10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5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0" grpId="0" animBg="1"/>
      <p:bldP spid="317461" grpId="0" animBg="1"/>
      <p:bldP spid="317462" grpId="0" animBg="1"/>
      <p:bldP spid="317463" grpId="0" animBg="1"/>
      <p:bldP spid="317466" grpId="0" animBg="1"/>
      <p:bldP spid="3174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08415"/>
              </p:ext>
            </p:extLst>
          </p:nvPr>
        </p:nvGraphicFramePr>
        <p:xfrm>
          <a:off x="3147544" y="5430433"/>
          <a:ext cx="1219670" cy="50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8" name="公式" r:id="rId3" imgW="485829" imgH="181065" progId="Equation.3">
                  <p:embed/>
                </p:oleObj>
              </mc:Choice>
              <mc:Fallback>
                <p:oleObj name="公式" r:id="rId3" imgW="485829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544" y="5430433"/>
                        <a:ext cx="1219670" cy="504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969982"/>
              </p:ext>
            </p:extLst>
          </p:nvPr>
        </p:nvGraphicFramePr>
        <p:xfrm>
          <a:off x="3981452" y="3478215"/>
          <a:ext cx="3823582" cy="51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9" name="Equation" r:id="rId5" imgW="1571658" imgH="181065" progId="Equation.DSMT4">
                  <p:embed/>
                </p:oleObj>
              </mc:Choice>
              <mc:Fallback>
                <p:oleObj name="Equation" r:id="rId5" imgW="1571658" imgH="181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2" y="3478215"/>
                        <a:ext cx="3823582" cy="511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93751"/>
              </p:ext>
            </p:extLst>
          </p:nvPr>
        </p:nvGraphicFramePr>
        <p:xfrm>
          <a:off x="5318642" y="3565894"/>
          <a:ext cx="2258736" cy="4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" name="Equation" r:id="rId7" imgW="923770" imgH="181065" progId="Equation.DSMT4">
                  <p:embed/>
                </p:oleObj>
              </mc:Choice>
              <mc:Fallback>
                <p:oleObj name="Equation" r:id="rId7" imgW="923770" imgH="181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642" y="3565894"/>
                        <a:ext cx="2258736" cy="47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75989"/>
              </p:ext>
            </p:extLst>
          </p:nvPr>
        </p:nvGraphicFramePr>
        <p:xfrm>
          <a:off x="4425951" y="5435602"/>
          <a:ext cx="2318121" cy="499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" name="公式" r:id="rId9" imgW="961942" imgH="181065" progId="Equation.3">
                  <p:embed/>
                </p:oleObj>
              </mc:Choice>
              <mc:Fallback>
                <p:oleObj name="公式" r:id="rId9" imgW="96194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1" y="5435602"/>
                        <a:ext cx="2318121" cy="499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470" name="Group 6"/>
          <p:cNvGrpSpPr>
            <a:grpSpLocks/>
          </p:cNvGrpSpPr>
          <p:nvPr/>
        </p:nvGrpSpPr>
        <p:grpSpPr bwMode="auto">
          <a:xfrm>
            <a:off x="2193984" y="780491"/>
            <a:ext cx="6710328" cy="533282"/>
            <a:chOff x="1020" y="316"/>
            <a:chExt cx="4617" cy="353"/>
          </a:xfrm>
        </p:grpSpPr>
        <p:sp>
          <p:nvSpPr>
            <p:cNvPr id="23572" name="Text Box 7"/>
            <p:cNvSpPr txBox="1">
              <a:spLocks noChangeArrowheads="1"/>
            </p:cNvSpPr>
            <p:nvPr/>
          </p:nvSpPr>
          <p:spPr bwMode="auto">
            <a:xfrm>
              <a:off x="1020" y="316"/>
              <a:ext cx="46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用               定义” 验证函数极限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2357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6368442"/>
                </p:ext>
              </p:extLst>
            </p:nvPr>
          </p:nvGraphicFramePr>
          <p:xfrm>
            <a:off x="1432" y="334"/>
            <a:ext cx="90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2" name="公式" r:id="rId11" imgW="504915" imgH="181065" progId="Equation.3">
                    <p:embed/>
                  </p:oleObj>
                </mc:Choice>
                <mc:Fallback>
                  <p:oleObj name="公式" r:id="rId11" imgW="50491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334"/>
                          <a:ext cx="903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8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71540"/>
              </p:ext>
            </p:extLst>
          </p:nvPr>
        </p:nvGraphicFramePr>
        <p:xfrm>
          <a:off x="2068514" y="1397933"/>
          <a:ext cx="22987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3" name="公式" r:id="rId13" imgW="927100" imgH="279400" progId="Equation.3">
                  <p:embed/>
                </p:oleObj>
              </mc:Choice>
              <mc:Fallback>
                <p:oleObj name="公式" r:id="rId13" imgW="927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4" y="1397933"/>
                        <a:ext cx="22987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474" name="Group 10"/>
          <p:cNvGrpSpPr>
            <a:grpSpLocks/>
          </p:cNvGrpSpPr>
          <p:nvPr/>
        </p:nvGrpSpPr>
        <p:grpSpPr bwMode="auto">
          <a:xfrm>
            <a:off x="1958151" y="2117004"/>
            <a:ext cx="5976590" cy="602041"/>
            <a:chOff x="422" y="1173"/>
            <a:chExt cx="4309" cy="397"/>
          </a:xfrm>
        </p:grpSpPr>
        <p:graphicFrame>
          <p:nvGraphicFramePr>
            <p:cNvPr id="23569" name="Object 11"/>
            <p:cNvGraphicFramePr>
              <a:graphicFrameLocks noChangeAspect="1"/>
            </p:cNvGraphicFramePr>
            <p:nvPr/>
          </p:nvGraphicFramePr>
          <p:xfrm>
            <a:off x="2092" y="1200"/>
            <a:ext cx="96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4" name="公式" r:id="rId15" imgW="466743" imgH="161951" progId="Equation.3">
                    <p:embed/>
                  </p:oleObj>
                </mc:Choice>
                <mc:Fallback>
                  <p:oleObj name="公式" r:id="rId15" imgW="46674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1200"/>
                          <a:ext cx="96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722062"/>
                </p:ext>
              </p:extLst>
            </p:nvPr>
          </p:nvGraphicFramePr>
          <p:xfrm>
            <a:off x="3769" y="1202"/>
            <a:ext cx="30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5" name="公式" r:id="rId17" imgW="142973" imgH="123722" progId="Equation.3">
                    <p:embed/>
                  </p:oleObj>
                </mc:Choice>
                <mc:Fallback>
                  <p:oleObj name="公式" r:id="rId17" imgW="142973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202"/>
                          <a:ext cx="30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Text Box 13"/>
            <p:cNvSpPr txBox="1">
              <a:spLocks noChangeArrowheads="1"/>
            </p:cNvSpPr>
            <p:nvPr/>
          </p:nvSpPr>
          <p:spPr bwMode="auto">
            <a:xfrm>
              <a:off x="422" y="1173"/>
              <a:ext cx="43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关键是如何由                寻找 </a:t>
              </a:r>
              <a:r>
                <a:rPr kumimoji="1" lang="zh-CN" altLang="en-US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i="1" dirty="0"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？</a:t>
              </a:r>
            </a:p>
          </p:txBody>
        </p:sp>
      </p:grp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2033913" y="2739273"/>
            <a:ext cx="2227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具体方法：</a:t>
            </a:r>
          </a:p>
        </p:txBody>
      </p:sp>
      <p:graphicFrame>
        <p:nvGraphicFramePr>
          <p:cNvPr id="3184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21700"/>
              </p:ext>
            </p:extLst>
          </p:nvPr>
        </p:nvGraphicFramePr>
        <p:xfrm>
          <a:off x="3981452" y="2807430"/>
          <a:ext cx="5414465" cy="56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6" name="公式" r:id="rId19" imgW="2143201" imgH="218946" progId="Equation.3">
                  <p:embed/>
                </p:oleObj>
              </mc:Choice>
              <mc:Fallback>
                <p:oleObj name="公式" r:id="rId19" imgW="2143201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2" y="2807430"/>
                        <a:ext cx="5414465" cy="568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35677"/>
              </p:ext>
            </p:extLst>
          </p:nvPr>
        </p:nvGraphicFramePr>
        <p:xfrm>
          <a:off x="4707356" y="1441723"/>
          <a:ext cx="29257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7" name="公式" r:id="rId21" imgW="1180588" imgH="279279" progId="Equation.3">
                  <p:embed/>
                </p:oleObj>
              </mc:Choice>
              <mc:Fallback>
                <p:oleObj name="公式" r:id="rId21" imgW="118058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356" y="1441723"/>
                        <a:ext cx="292576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04442"/>
              </p:ext>
            </p:extLst>
          </p:nvPr>
        </p:nvGraphicFramePr>
        <p:xfrm>
          <a:off x="4105275" y="4203700"/>
          <a:ext cx="37179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8" name="Equation" r:id="rId23" imgW="1803240" imgH="215640" progId="Equation.DSMT4">
                  <p:embed/>
                </p:oleObj>
              </mc:Choice>
              <mc:Fallback>
                <p:oleObj name="Equation" r:id="rId23" imgW="1803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4203700"/>
                        <a:ext cx="37179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833582"/>
              </p:ext>
            </p:extLst>
          </p:nvPr>
        </p:nvGraphicFramePr>
        <p:xfrm>
          <a:off x="5467350" y="4242174"/>
          <a:ext cx="2195518" cy="461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9" name="Equation" r:id="rId25" imgW="923770" imgH="181065" progId="Equation.DSMT4">
                  <p:embed/>
                </p:oleObj>
              </mc:Choice>
              <mc:Fallback>
                <p:oleObj name="Equation" r:id="rId25" imgW="923770" imgH="181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242174"/>
                        <a:ext cx="2195518" cy="461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881611"/>
              </p:ext>
            </p:extLst>
          </p:nvPr>
        </p:nvGraphicFramePr>
        <p:xfrm>
          <a:off x="7662868" y="1412876"/>
          <a:ext cx="23590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0" name="公式" r:id="rId27" imgW="952087" imgH="279279" progId="Equation.3">
                  <p:embed/>
                </p:oleObj>
              </mc:Choice>
              <mc:Fallback>
                <p:oleObj name="公式" r:id="rId27" imgW="952087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868" y="1412876"/>
                        <a:ext cx="23590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240926"/>
              </p:ext>
            </p:extLst>
          </p:nvPr>
        </p:nvGraphicFramePr>
        <p:xfrm>
          <a:off x="4589506" y="4778182"/>
          <a:ext cx="3161463" cy="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1" name="Equation" r:id="rId29" imgW="1447560" imgH="241200" progId="Equation.DSMT4">
                  <p:embed/>
                </p:oleObj>
              </mc:Choice>
              <mc:Fallback>
                <p:oleObj name="Equation" r:id="rId29" imgW="144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506" y="4778182"/>
                        <a:ext cx="3161463" cy="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67473"/>
              </p:ext>
            </p:extLst>
          </p:nvPr>
        </p:nvGraphicFramePr>
        <p:xfrm>
          <a:off x="5417386" y="4860679"/>
          <a:ext cx="2159992" cy="45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" name="公式" r:id="rId31" imgW="923770" imgH="181065" progId="Equation.3">
                  <p:embed/>
                </p:oleObj>
              </mc:Choice>
              <mc:Fallback>
                <p:oleObj name="公式" r:id="rId31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386" y="4860679"/>
                        <a:ext cx="2159992" cy="454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9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963738" y="1984897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445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45709"/>
              </p:ext>
            </p:extLst>
          </p:nvPr>
        </p:nvGraphicFramePr>
        <p:xfrm>
          <a:off x="1982892" y="4162834"/>
          <a:ext cx="1235358" cy="49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9" name="公式" r:id="rId3" imgW="466743" imgH="161951" progId="Equation.3">
                  <p:embed/>
                </p:oleObj>
              </mc:Choice>
              <mc:Fallback>
                <p:oleObj name="公式" r:id="rId3" imgW="466743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892" y="4162834"/>
                        <a:ext cx="1235358" cy="492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211853"/>
              </p:ext>
            </p:extLst>
          </p:nvPr>
        </p:nvGraphicFramePr>
        <p:xfrm>
          <a:off x="2827338" y="1731665"/>
          <a:ext cx="2837234" cy="119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0" name="公式" r:id="rId5" imgW="1104914" imgH="447624" progId="Equation.3">
                  <p:embed/>
                </p:oleObj>
              </mc:Choice>
              <mc:Fallback>
                <p:oleObj name="公式" r:id="rId5" imgW="1104914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731665"/>
                        <a:ext cx="2837234" cy="119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075675"/>
              </p:ext>
            </p:extLst>
          </p:nvPr>
        </p:nvGraphicFramePr>
        <p:xfrm>
          <a:off x="5575272" y="1743244"/>
          <a:ext cx="2193132" cy="1048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1" name="公式" r:id="rId7" imgW="866858" imgH="390628" progId="Equation.3">
                  <p:embed/>
                </p:oleObj>
              </mc:Choice>
              <mc:Fallback>
                <p:oleObj name="公式" r:id="rId7" imgW="866858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272" y="1743244"/>
                        <a:ext cx="2193132" cy="1048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46591"/>
              </p:ext>
            </p:extLst>
          </p:nvPr>
        </p:nvGraphicFramePr>
        <p:xfrm>
          <a:off x="10056440" y="1935684"/>
          <a:ext cx="792832" cy="413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2" name="公式" r:id="rId9" imgW="276229" imgH="123722" progId="Equation.3">
                  <p:embed/>
                </p:oleObj>
              </mc:Choice>
              <mc:Fallback>
                <p:oleObj name="公式" r:id="rId9" imgW="276229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440" y="1935684"/>
                        <a:ext cx="792832" cy="413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48424"/>
              </p:ext>
            </p:extLst>
          </p:nvPr>
        </p:nvGraphicFramePr>
        <p:xfrm>
          <a:off x="1964455" y="3163901"/>
          <a:ext cx="1775619" cy="53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3" name="公式" r:id="rId11" imgW="676344" imgH="181065" progId="Equation.3">
                  <p:embed/>
                </p:oleObj>
              </mc:Choice>
              <mc:Fallback>
                <p:oleObj name="公式" r:id="rId11" imgW="676344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455" y="3163901"/>
                        <a:ext cx="1775619" cy="538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24684"/>
              </p:ext>
            </p:extLst>
          </p:nvPr>
        </p:nvGraphicFramePr>
        <p:xfrm>
          <a:off x="3846492" y="2928943"/>
          <a:ext cx="1695124" cy="100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4" name="公式" r:id="rId13" imgW="619085" imgH="352399" progId="Equation.3">
                  <p:embed/>
                </p:oleObj>
              </mc:Choice>
              <mc:Fallback>
                <p:oleObj name="公式" r:id="rId13" imgW="619085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492" y="2928943"/>
                        <a:ext cx="1695124" cy="1008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79292"/>
              </p:ext>
            </p:extLst>
          </p:nvPr>
        </p:nvGraphicFramePr>
        <p:xfrm>
          <a:off x="5648034" y="2966276"/>
          <a:ext cx="1397115" cy="96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5" name="公式" r:id="rId15" imgW="533371" imgH="352399" progId="Equation.3">
                  <p:embed/>
                </p:oleObj>
              </mc:Choice>
              <mc:Fallback>
                <p:oleObj name="公式" r:id="rId15" imgW="533371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034" y="2966276"/>
                        <a:ext cx="1397115" cy="960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28704"/>
              </p:ext>
            </p:extLst>
          </p:nvPr>
        </p:nvGraphicFramePr>
        <p:xfrm>
          <a:off x="8689998" y="2650132"/>
          <a:ext cx="2732884" cy="6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6" name="公式" r:id="rId17" imgW="1057373" imgH="218946" progId="Equation.3">
                  <p:embed/>
                </p:oleObj>
              </mc:Choice>
              <mc:Fallback>
                <p:oleObj name="公式" r:id="rId17" imgW="1057373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998" y="2650132"/>
                        <a:ext cx="2732884" cy="63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5458" name="Group 18"/>
          <p:cNvGrpSpPr>
            <a:grpSpLocks/>
          </p:cNvGrpSpPr>
          <p:nvPr/>
        </p:nvGrpSpPr>
        <p:grpSpPr bwMode="auto">
          <a:xfrm>
            <a:off x="3469943" y="4083483"/>
            <a:ext cx="4727947" cy="579239"/>
            <a:chOff x="358" y="2387"/>
            <a:chExt cx="3525" cy="454"/>
          </a:xfrm>
        </p:grpSpPr>
        <p:graphicFrame>
          <p:nvGraphicFramePr>
            <p:cNvPr id="24593" name="Object 16"/>
            <p:cNvGraphicFramePr>
              <a:graphicFrameLocks noChangeAspect="1"/>
            </p:cNvGraphicFramePr>
            <p:nvPr/>
          </p:nvGraphicFramePr>
          <p:xfrm>
            <a:off x="358" y="2451"/>
            <a:ext cx="352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7" name="公式" r:id="rId19" imgW="1790628" imgH="161951" progId="Equation.3">
                    <p:embed/>
                  </p:oleObj>
                </mc:Choice>
                <mc:Fallback>
                  <p:oleObj name="公式" r:id="rId19" imgW="1790628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" y="2451"/>
                          <a:ext cx="352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2583944"/>
                </p:ext>
              </p:extLst>
            </p:nvPr>
          </p:nvGraphicFramePr>
          <p:xfrm>
            <a:off x="1156" y="2387"/>
            <a:ext cx="2114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8" name="公式" r:id="rId21" imgW="1181259" imgH="218946" progId="Equation.3">
                    <p:embed/>
                  </p:oleObj>
                </mc:Choice>
                <mc:Fallback>
                  <p:oleObj name="公式" r:id="rId21" imgW="1181259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387"/>
                          <a:ext cx="2114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54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00610"/>
              </p:ext>
            </p:extLst>
          </p:nvPr>
        </p:nvGraphicFramePr>
        <p:xfrm>
          <a:off x="8328248" y="4148377"/>
          <a:ext cx="1443061" cy="48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" name="公式" r:id="rId23" imgW="561827" imgH="161951" progId="Equation.3">
                  <p:embed/>
                </p:oleObj>
              </mc:Choice>
              <mc:Fallback>
                <p:oleObj name="公式" r:id="rId23" imgW="561827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4148377"/>
                        <a:ext cx="1443061" cy="488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763442"/>
              </p:ext>
            </p:extLst>
          </p:nvPr>
        </p:nvGraphicFramePr>
        <p:xfrm>
          <a:off x="2279576" y="4792910"/>
          <a:ext cx="3820859" cy="12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" name="公式" r:id="rId25" imgW="1438402" imgH="447624" progId="Equation.3">
                  <p:embed/>
                </p:oleObj>
              </mc:Choice>
              <mc:Fallback>
                <p:oleObj name="公式" r:id="rId25" imgW="1438402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792910"/>
                        <a:ext cx="3820859" cy="12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070605"/>
              </p:ext>
            </p:extLst>
          </p:nvPr>
        </p:nvGraphicFramePr>
        <p:xfrm>
          <a:off x="6276982" y="4837611"/>
          <a:ext cx="3779458" cy="108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1" name="公式" r:id="rId27" imgW="1419315" imgH="380897" progId="Equation.3">
                  <p:embed/>
                </p:oleObj>
              </mc:Choice>
              <mc:Fallback>
                <p:oleObj name="公式" r:id="rId27" imgW="14193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82" y="4837611"/>
                        <a:ext cx="3779458" cy="108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TextBox 1"/>
          <p:cNvSpPr txBox="1">
            <a:spLocks noChangeArrowheads="1"/>
          </p:cNvSpPr>
          <p:nvPr/>
        </p:nvSpPr>
        <p:spPr bwMode="auto">
          <a:xfrm>
            <a:off x="1992313" y="883278"/>
            <a:ext cx="806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59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69268"/>
              </p:ext>
            </p:extLst>
          </p:nvPr>
        </p:nvGraphicFramePr>
        <p:xfrm>
          <a:off x="3218250" y="639563"/>
          <a:ext cx="2951608" cy="97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2" name="Equation" r:id="rId29" imgW="1270000" imgH="419100" progId="Equation.DSMT4">
                  <p:embed/>
                </p:oleObj>
              </mc:Choice>
              <mc:Fallback>
                <p:oleObj name="Equation" r:id="rId29" imgW="1270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250" y="639563"/>
                        <a:ext cx="2951608" cy="973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115954"/>
              </p:ext>
            </p:extLst>
          </p:nvPr>
        </p:nvGraphicFramePr>
        <p:xfrm>
          <a:off x="8990868" y="1580849"/>
          <a:ext cx="1088874" cy="10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" name="Equation" r:id="rId31" imgW="444240" imgH="406080" progId="Equation.DSMT4">
                  <p:embed/>
                </p:oleObj>
              </mc:Choice>
              <mc:Fallback>
                <p:oleObj name="Equation" r:id="rId31" imgW="444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0868" y="1580849"/>
                        <a:ext cx="1088874" cy="1033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4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2168525" y="171753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20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032749"/>
              </p:ext>
            </p:extLst>
          </p:nvPr>
        </p:nvGraphicFramePr>
        <p:xfrm>
          <a:off x="2285398" y="3451354"/>
          <a:ext cx="2593894" cy="54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2" name="公式" r:id="rId3" imgW="923770" imgH="161951" progId="Equation.3">
                  <p:embed/>
                </p:oleObj>
              </mc:Choice>
              <mc:Fallback>
                <p:oleObj name="公式" r:id="rId3" imgW="923770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398" y="3451354"/>
                        <a:ext cx="2593894" cy="54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6376"/>
              </p:ext>
            </p:extLst>
          </p:nvPr>
        </p:nvGraphicFramePr>
        <p:xfrm>
          <a:off x="5249189" y="3544002"/>
          <a:ext cx="2871433" cy="48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" name="公式" r:id="rId5" imgW="1152456" imgH="161951" progId="Equation.3">
                  <p:embed/>
                </p:oleObj>
              </mc:Choice>
              <mc:Fallback>
                <p:oleObj name="公式" r:id="rId5" imgW="1152456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189" y="3544002"/>
                        <a:ext cx="2871433" cy="48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180856"/>
              </p:ext>
            </p:extLst>
          </p:nvPr>
        </p:nvGraphicFramePr>
        <p:xfrm>
          <a:off x="2285398" y="4174123"/>
          <a:ext cx="1679984" cy="49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" name="公式" r:id="rId7" imgW="647541" imgH="161951" progId="Equation.3">
                  <p:embed/>
                </p:oleObj>
              </mc:Choice>
              <mc:Fallback>
                <p:oleObj name="公式" r:id="rId7" imgW="64754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398" y="4174123"/>
                        <a:ext cx="1679984" cy="497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54850"/>
              </p:ext>
            </p:extLst>
          </p:nvPr>
        </p:nvGraphicFramePr>
        <p:xfrm>
          <a:off x="2984966" y="1658253"/>
          <a:ext cx="2089522" cy="76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" name="公式" r:id="rId9" imgW="723886" imgH="238061" progId="Equation.3">
                  <p:embed/>
                </p:oleObj>
              </mc:Choice>
              <mc:Fallback>
                <p:oleObj name="公式" r:id="rId9" imgW="723886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966" y="1658253"/>
                        <a:ext cx="2089522" cy="765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976241"/>
              </p:ext>
            </p:extLst>
          </p:nvPr>
        </p:nvGraphicFramePr>
        <p:xfrm>
          <a:off x="2650664" y="2524505"/>
          <a:ext cx="11064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664" y="2524505"/>
                        <a:ext cx="110648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94697"/>
              </p:ext>
            </p:extLst>
          </p:nvPr>
        </p:nvGraphicFramePr>
        <p:xfrm>
          <a:off x="3922586" y="2561211"/>
          <a:ext cx="25193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" name="公式" r:id="rId13" imgW="847772" imgH="190449" progId="Equation.3">
                  <p:embed/>
                </p:oleObj>
              </mc:Choice>
              <mc:Fallback>
                <p:oleObj name="公式" r:id="rId13" imgW="847772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586" y="2561211"/>
                        <a:ext cx="25193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27028"/>
              </p:ext>
            </p:extLst>
          </p:nvPr>
        </p:nvGraphicFramePr>
        <p:xfrm>
          <a:off x="5900569" y="2286742"/>
          <a:ext cx="1222375" cy="50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8" name="公式" r:id="rId15" imgW="457374" imgH="161951" progId="Equation.3">
                  <p:embed/>
                </p:oleObj>
              </mc:Choice>
              <mc:Fallback>
                <p:oleObj name="公式" r:id="rId15" imgW="457374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569" y="2286742"/>
                        <a:ext cx="1222375" cy="500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670640"/>
              </p:ext>
            </p:extLst>
          </p:nvPr>
        </p:nvGraphicFramePr>
        <p:xfrm>
          <a:off x="6123055" y="3504975"/>
          <a:ext cx="1326048" cy="56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9" name="公式" r:id="rId17" imgW="495199" imgH="190449" progId="Equation.3">
                  <p:embed/>
                </p:oleObj>
              </mc:Choice>
              <mc:Fallback>
                <p:oleObj name="公式" r:id="rId17" imgW="49519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055" y="3504975"/>
                        <a:ext cx="1326048" cy="56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727326"/>
              </p:ext>
            </p:extLst>
          </p:nvPr>
        </p:nvGraphicFramePr>
        <p:xfrm>
          <a:off x="2602270" y="4850221"/>
          <a:ext cx="2309762" cy="737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" name="公式" r:id="rId19" imgW="876228" imgH="257175" progId="Equation.3">
                  <p:embed/>
                </p:oleObj>
              </mc:Choice>
              <mc:Fallback>
                <p:oleObj name="公式" r:id="rId19" imgW="876228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270" y="4850221"/>
                        <a:ext cx="2309762" cy="737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0525" name="Group 13"/>
          <p:cNvGrpSpPr>
            <a:grpSpLocks/>
          </p:cNvGrpSpPr>
          <p:nvPr/>
        </p:nvGrpSpPr>
        <p:grpSpPr bwMode="auto">
          <a:xfrm>
            <a:off x="7405186" y="2649443"/>
            <a:ext cx="2533650" cy="576263"/>
            <a:chOff x="3267" y="2297"/>
            <a:chExt cx="1596" cy="363"/>
          </a:xfrm>
        </p:grpSpPr>
        <p:graphicFrame>
          <p:nvGraphicFramePr>
            <p:cNvPr id="256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0632354"/>
                </p:ext>
              </p:extLst>
            </p:nvPr>
          </p:nvGraphicFramePr>
          <p:xfrm>
            <a:off x="4525" y="2297"/>
            <a:ext cx="33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1" name="公式" r:id="rId21" imgW="142973" imgH="123722" progId="Equation.3">
                    <p:embed/>
                  </p:oleObj>
                </mc:Choice>
                <mc:Fallback>
                  <p:oleObj name="公式" r:id="rId21" imgW="142973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2297"/>
                          <a:ext cx="33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2" name="Rectangle 15"/>
            <p:cNvSpPr>
              <a:spLocks noChangeArrowheads="1"/>
            </p:cNvSpPr>
            <p:nvPr/>
          </p:nvSpPr>
          <p:spPr bwMode="auto">
            <a:xfrm>
              <a:off x="3267" y="2297"/>
              <a:ext cx="985" cy="3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3" name="Line 16"/>
            <p:cNvSpPr>
              <a:spLocks noChangeShapeType="1"/>
            </p:cNvSpPr>
            <p:nvPr/>
          </p:nvSpPr>
          <p:spPr bwMode="auto">
            <a:xfrm>
              <a:off x="4195" y="2614"/>
              <a:ext cx="499" cy="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0529" name="Group 17"/>
          <p:cNvGrpSpPr>
            <a:grpSpLocks/>
          </p:cNvGrpSpPr>
          <p:nvPr/>
        </p:nvGrpSpPr>
        <p:grpSpPr bwMode="auto">
          <a:xfrm>
            <a:off x="6311484" y="2594137"/>
            <a:ext cx="3013075" cy="642937"/>
            <a:chOff x="3423" y="2435"/>
            <a:chExt cx="1898" cy="405"/>
          </a:xfrm>
        </p:grpSpPr>
        <p:graphicFrame>
          <p:nvGraphicFramePr>
            <p:cNvPr id="25619" name="Object 18"/>
            <p:cNvGraphicFramePr>
              <a:graphicFrameLocks noChangeAspect="1"/>
            </p:cNvGraphicFramePr>
            <p:nvPr/>
          </p:nvGraphicFramePr>
          <p:xfrm>
            <a:off x="3423" y="2438"/>
            <a:ext cx="189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2" name="公式" r:id="rId23" imgW="990745" imgH="161951" progId="Equation.3">
                    <p:embed/>
                  </p:oleObj>
                </mc:Choice>
                <mc:Fallback>
                  <p:oleObj name="公式" r:id="rId23" imgW="990745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438"/>
                          <a:ext cx="1898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0" name="Object 19"/>
            <p:cNvGraphicFramePr>
              <a:graphicFrameLocks noChangeAspect="1"/>
            </p:cNvGraphicFramePr>
            <p:nvPr/>
          </p:nvGraphicFramePr>
          <p:xfrm>
            <a:off x="4059" y="2435"/>
            <a:ext cx="950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3" name="公式" r:id="rId25" imgW="495199" imgH="190449" progId="Equation.3">
                    <p:embed/>
                  </p:oleObj>
                </mc:Choice>
                <mc:Fallback>
                  <p:oleObj name="公式" r:id="rId25" imgW="495199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435"/>
                          <a:ext cx="950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05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707060"/>
              </p:ext>
            </p:extLst>
          </p:nvPr>
        </p:nvGraphicFramePr>
        <p:xfrm>
          <a:off x="2441309" y="2392484"/>
          <a:ext cx="7638371" cy="98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4" name="Equation" r:id="rId27" imgW="2171520" imgH="203040" progId="Equation.DSMT4">
                  <p:embed/>
                </p:oleObj>
              </mc:Choice>
              <mc:Fallback>
                <p:oleObj name="Equation" r:id="rId27" imgW="2171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309" y="2392484"/>
                        <a:ext cx="7638371" cy="982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Box 1"/>
          <p:cNvSpPr txBox="1">
            <a:spLocks noChangeArrowheads="1"/>
          </p:cNvSpPr>
          <p:nvPr/>
        </p:nvSpPr>
        <p:spPr bwMode="auto">
          <a:xfrm>
            <a:off x="2181691" y="953309"/>
            <a:ext cx="803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374964"/>
              </p:ext>
            </p:extLst>
          </p:nvPr>
        </p:nvGraphicFramePr>
        <p:xfrm>
          <a:off x="3133881" y="921216"/>
          <a:ext cx="415766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5" name="Equation" r:id="rId29" imgW="1650960" imgH="291960" progId="Equation.DSMT4">
                  <p:embed/>
                </p:oleObj>
              </mc:Choice>
              <mc:Fallback>
                <p:oleObj name="Equation" r:id="rId29" imgW="1650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881" y="921216"/>
                        <a:ext cx="4157663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323781"/>
              </p:ext>
            </p:extLst>
          </p:nvPr>
        </p:nvGraphicFramePr>
        <p:xfrm>
          <a:off x="3463925" y="5605463"/>
          <a:ext cx="523081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6" name="Equation" r:id="rId31" imgW="1981080" imgH="291960" progId="Equation.DSMT4">
                  <p:embed/>
                </p:oleObj>
              </mc:Choice>
              <mc:Fallback>
                <p:oleObj name="Equation" r:id="rId31" imgW="1981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5605463"/>
                        <a:ext cx="523081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41309" y="5587719"/>
            <a:ext cx="1006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练习</a:t>
            </a: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742689"/>
              </p:ext>
            </p:extLst>
          </p:nvPr>
        </p:nvGraphicFramePr>
        <p:xfrm>
          <a:off x="4204428" y="4032064"/>
          <a:ext cx="2089522" cy="76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7" name="公式" r:id="rId33" imgW="723886" imgH="238061" progId="Equation.3">
                  <p:embed/>
                </p:oleObj>
              </mc:Choice>
              <mc:Fallback>
                <p:oleObj name="公式" r:id="rId33" imgW="723886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428" y="4032064"/>
                        <a:ext cx="2089522" cy="765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51702"/>
              </p:ext>
            </p:extLst>
          </p:nvPr>
        </p:nvGraphicFramePr>
        <p:xfrm>
          <a:off x="6293950" y="4283660"/>
          <a:ext cx="744099" cy="38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8" name="公式" r:id="rId34" imgW="276229" imgH="123722" progId="Equation.3">
                  <p:embed/>
                </p:oleObj>
              </mc:Choice>
              <mc:Fallback>
                <p:oleObj name="公式" r:id="rId34" imgW="276229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950" y="4283660"/>
                        <a:ext cx="744099" cy="38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085303"/>
              </p:ext>
            </p:extLst>
          </p:nvPr>
        </p:nvGraphicFramePr>
        <p:xfrm>
          <a:off x="3582345" y="3456939"/>
          <a:ext cx="1222375" cy="50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9" name="公式" r:id="rId36" imgW="457374" imgH="161951" progId="Equation.3">
                  <p:embed/>
                </p:oleObj>
              </mc:Choice>
              <mc:Fallback>
                <p:oleObj name="公式" r:id="rId36" imgW="457374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345" y="3456939"/>
                        <a:ext cx="1222375" cy="500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968208" y="953309"/>
            <a:ext cx="914400" cy="91440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4787" y="860171"/>
            <a:ext cx="3250463" cy="7806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69600" y="5580063"/>
            <a:ext cx="4093494" cy="7806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7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utoUpdateAnimBg="0"/>
      <p:bldP spid="6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2172514" y="216273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75714"/>
              </p:ext>
            </p:extLst>
          </p:nvPr>
        </p:nvGraphicFramePr>
        <p:xfrm>
          <a:off x="3298323" y="2227488"/>
          <a:ext cx="1236448" cy="49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3" name="公式" r:id="rId3" imgW="466743" imgH="161951" progId="Equation.3">
                  <p:embed/>
                </p:oleObj>
              </mc:Choice>
              <mc:Fallback>
                <p:oleObj name="公式" r:id="rId3" imgW="466743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323" y="2227488"/>
                        <a:ext cx="1236448" cy="492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048159"/>
              </p:ext>
            </p:extLst>
          </p:nvPr>
        </p:nvGraphicFramePr>
        <p:xfrm>
          <a:off x="4418717" y="3020496"/>
          <a:ext cx="1311354" cy="10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4" name="公式" r:id="rId5" imgW="504915" imgH="409742" progId="Equation.3">
                  <p:embed/>
                </p:oleObj>
              </mc:Choice>
              <mc:Fallback>
                <p:oleObj name="公式" r:id="rId5" imgW="50491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717" y="3020496"/>
                        <a:ext cx="1311354" cy="10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68703"/>
              </p:ext>
            </p:extLst>
          </p:nvPr>
        </p:nvGraphicFramePr>
        <p:xfrm>
          <a:off x="6758637" y="3404256"/>
          <a:ext cx="759820" cy="396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5" name="公式" r:id="rId7" imgW="276229" imgH="123722" progId="Equation.3">
                  <p:embed/>
                </p:oleObj>
              </mc:Choice>
              <mc:Fallback>
                <p:oleObj name="公式" r:id="rId7" imgW="276229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637" y="3404256"/>
                        <a:ext cx="759820" cy="396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429191"/>
              </p:ext>
            </p:extLst>
          </p:nvPr>
        </p:nvGraphicFramePr>
        <p:xfrm>
          <a:off x="7896200" y="2868460"/>
          <a:ext cx="2452687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6" name="公式" r:id="rId9" imgW="961942" imgH="495236" progId="Equation.3">
                  <p:embed/>
                </p:oleObj>
              </mc:Choice>
              <mc:Fallback>
                <p:oleObj name="公式" r:id="rId9" imgW="961942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2868460"/>
                        <a:ext cx="2452687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42820"/>
              </p:ext>
            </p:extLst>
          </p:nvPr>
        </p:nvGraphicFramePr>
        <p:xfrm>
          <a:off x="5767390" y="3047320"/>
          <a:ext cx="998995" cy="118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7" name="公式" r:id="rId11" imgW="371312" imgH="447624" progId="Equation.3">
                  <p:embed/>
                </p:oleObj>
              </mc:Choice>
              <mc:Fallback>
                <p:oleObj name="公式" r:id="rId11" imgW="371312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90" y="3047320"/>
                        <a:ext cx="998995" cy="1185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81446"/>
              </p:ext>
            </p:extLst>
          </p:nvPr>
        </p:nvGraphicFramePr>
        <p:xfrm>
          <a:off x="4943872" y="2269761"/>
          <a:ext cx="3097228" cy="54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8" name="Equation" r:id="rId13" imgW="1117440" imgH="203040" progId="Equation.DSMT4">
                  <p:embed/>
                </p:oleObj>
              </mc:Choice>
              <mc:Fallback>
                <p:oleObj name="Equation" r:id="rId13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2269761"/>
                        <a:ext cx="3097228" cy="549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325941"/>
              </p:ext>
            </p:extLst>
          </p:nvPr>
        </p:nvGraphicFramePr>
        <p:xfrm>
          <a:off x="6043293" y="1705258"/>
          <a:ext cx="108267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9" name="Equation" r:id="rId15" imgW="406080" imgH="520560" progId="Equation.DSMT4">
                  <p:embed/>
                </p:oleObj>
              </mc:Choice>
              <mc:Fallback>
                <p:oleObj name="Equation" r:id="rId15" imgW="4060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293" y="1705258"/>
                        <a:ext cx="108267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120900"/>
              </p:ext>
            </p:extLst>
          </p:nvPr>
        </p:nvGraphicFramePr>
        <p:xfrm>
          <a:off x="2606716" y="3267992"/>
          <a:ext cx="1462433" cy="57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0" name="公式" r:id="rId17" imgW="609716" imgH="218946" progId="Equation.3">
                  <p:embed/>
                </p:oleObj>
              </mc:Choice>
              <mc:Fallback>
                <p:oleObj name="公式" r:id="rId17" imgW="609716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716" y="3267992"/>
                        <a:ext cx="1462433" cy="570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171964"/>
              </p:ext>
            </p:extLst>
          </p:nvPr>
        </p:nvGraphicFramePr>
        <p:xfrm>
          <a:off x="2606716" y="4328576"/>
          <a:ext cx="2520280" cy="99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1" name="公式" r:id="rId19" imgW="866858" imgH="371514" progId="Equation.3">
                  <p:embed/>
                </p:oleObj>
              </mc:Choice>
              <mc:Fallback>
                <p:oleObj name="公式" r:id="rId19" imgW="866858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716" y="4328576"/>
                        <a:ext cx="2520280" cy="997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Box 1"/>
          <p:cNvSpPr txBox="1">
            <a:spLocks noChangeArrowheads="1"/>
          </p:cNvSpPr>
          <p:nvPr/>
        </p:nvSpPr>
        <p:spPr bwMode="auto">
          <a:xfrm>
            <a:off x="2172514" y="848251"/>
            <a:ext cx="803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88888"/>
              </p:ext>
            </p:extLst>
          </p:nvPr>
        </p:nvGraphicFramePr>
        <p:xfrm>
          <a:off x="3221511" y="641876"/>
          <a:ext cx="56435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2" name="Equation" r:id="rId21" imgW="2298600" imgH="406080" progId="Equation.DSMT4">
                  <p:embed/>
                </p:oleObj>
              </mc:Choice>
              <mc:Fallback>
                <p:oleObj name="Equation" r:id="rId21" imgW="2298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511" y="641876"/>
                        <a:ext cx="56435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156574" y="680044"/>
            <a:ext cx="4718086" cy="94687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65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utoUpdateAnimBg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3751"/>
              </p:ext>
            </p:extLst>
          </p:nvPr>
        </p:nvGraphicFramePr>
        <p:xfrm>
          <a:off x="6242050" y="1104642"/>
          <a:ext cx="2520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" name="Equation" r:id="rId3" imgW="965200" imgH="203200" progId="Equation.3">
                  <p:embed/>
                </p:oleObj>
              </mc:Choice>
              <mc:Fallback>
                <p:oleObj name="Equation" r:id="rId3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1104642"/>
                        <a:ext cx="25209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231707"/>
              </p:ext>
            </p:extLst>
          </p:nvPr>
        </p:nvGraphicFramePr>
        <p:xfrm>
          <a:off x="1900618" y="1735138"/>
          <a:ext cx="79629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" name="Equation" r:id="rId5" imgW="3048000" imgH="457200" progId="Equation.3">
                  <p:embed/>
                </p:oleObj>
              </mc:Choice>
              <mc:Fallback>
                <p:oleObj name="Equation" r:id="rId5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618" y="1735138"/>
                        <a:ext cx="79629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36886"/>
              </p:ext>
            </p:extLst>
          </p:nvPr>
        </p:nvGraphicFramePr>
        <p:xfrm>
          <a:off x="4265613" y="2335213"/>
          <a:ext cx="5638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" name="Equation" r:id="rId7" imgW="2124115" imgH="190449" progId="Equation.3">
                  <p:embed/>
                </p:oleObj>
              </mc:Choice>
              <mc:Fallback>
                <p:oleObj name="Equation" r:id="rId7" imgW="2124115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2335213"/>
                        <a:ext cx="5638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9286"/>
              </p:ext>
            </p:extLst>
          </p:nvPr>
        </p:nvGraphicFramePr>
        <p:xfrm>
          <a:off x="1866296" y="2921794"/>
          <a:ext cx="44767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" name="Equation" r:id="rId9" imgW="1714500" imgH="419100" progId="Equation.3">
                  <p:embed/>
                </p:oleObj>
              </mc:Choice>
              <mc:Fallback>
                <p:oleObj name="Equation" r:id="rId9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296" y="2921794"/>
                        <a:ext cx="44767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089" name="Group 9"/>
          <p:cNvGrpSpPr>
            <a:grpSpLocks/>
          </p:cNvGrpSpPr>
          <p:nvPr/>
        </p:nvGrpSpPr>
        <p:grpSpPr bwMode="auto">
          <a:xfrm>
            <a:off x="7502525" y="3343128"/>
            <a:ext cx="3114675" cy="2332038"/>
            <a:chOff x="3168" y="2400"/>
            <a:chExt cx="1962" cy="1469"/>
          </a:xfrm>
        </p:grpSpPr>
        <p:sp>
          <p:nvSpPr>
            <p:cNvPr id="4112" name="Line 10"/>
            <p:cNvSpPr>
              <a:spLocks noChangeShapeType="1"/>
            </p:cNvSpPr>
            <p:nvPr/>
          </p:nvSpPr>
          <p:spPr bwMode="auto">
            <a:xfrm flipV="1">
              <a:off x="3743" y="2525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3614820"/>
                </p:ext>
              </p:extLst>
            </p:nvPr>
          </p:nvGraphicFramePr>
          <p:xfrm>
            <a:off x="4930" y="3661"/>
            <a:ext cx="20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" name="Equation" r:id="rId11" imgW="139680" imgH="139680" progId="Equation.DSMT4">
                    <p:embed/>
                  </p:oleObj>
                </mc:Choice>
                <mc:Fallback>
                  <p:oleObj name="Equation" r:id="rId11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0" y="3661"/>
                          <a:ext cx="200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12"/>
            <p:cNvGraphicFramePr>
              <a:graphicFrameLocks noChangeAspect="1"/>
            </p:cNvGraphicFramePr>
            <p:nvPr/>
          </p:nvGraphicFramePr>
          <p:xfrm>
            <a:off x="3550" y="2400"/>
            <a:ext cx="19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" name="Equation" r:id="rId13" imgW="139579" imgH="164957" progId="Equation.3">
                    <p:embed/>
                  </p:oleObj>
                </mc:Choice>
                <mc:Fallback>
                  <p:oleObj name="Equation" r:id="rId13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" y="2400"/>
                          <a:ext cx="193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13"/>
            <p:cNvGraphicFramePr>
              <a:graphicFrameLocks noChangeAspect="1"/>
            </p:cNvGraphicFramePr>
            <p:nvPr/>
          </p:nvGraphicFramePr>
          <p:xfrm>
            <a:off x="3568" y="3648"/>
            <a:ext cx="17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" name="Equation" r:id="rId15" imgW="126835" imgH="139518" progId="Equation.3">
                    <p:embed/>
                  </p:oleObj>
                </mc:Choice>
                <mc:Fallback>
                  <p:oleObj name="Equation" r:id="rId1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3648"/>
                          <a:ext cx="176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14"/>
            <p:cNvGraphicFramePr>
              <a:graphicFrameLocks noChangeAspect="1"/>
            </p:cNvGraphicFramePr>
            <p:nvPr/>
          </p:nvGraphicFramePr>
          <p:xfrm>
            <a:off x="4022" y="3600"/>
            <a:ext cx="106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" name="Equation" r:id="rId17" imgW="75969" imgH="75969" progId="Equation.3">
                    <p:embed/>
                  </p:oleObj>
                </mc:Choice>
                <mc:Fallback>
                  <p:oleObj name="Equation" r:id="rId17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" y="3600"/>
                          <a:ext cx="106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15"/>
            <p:cNvGraphicFramePr>
              <a:graphicFrameLocks noChangeAspect="1"/>
            </p:cNvGraphicFramePr>
            <p:nvPr/>
          </p:nvGraphicFramePr>
          <p:xfrm>
            <a:off x="4032" y="3648"/>
            <a:ext cx="11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" name="Equation" r:id="rId19" imgW="114151" imgH="164885" progId="Equation.3">
                    <p:embed/>
                  </p:oleObj>
                </mc:Choice>
                <mc:Fallback>
                  <p:oleObj name="Equation" r:id="rId19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648"/>
                          <a:ext cx="11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8" name="Object 16"/>
            <p:cNvGraphicFramePr>
              <a:graphicFrameLocks noChangeAspect="1"/>
            </p:cNvGraphicFramePr>
            <p:nvPr/>
          </p:nvGraphicFramePr>
          <p:xfrm>
            <a:off x="3686" y="3264"/>
            <a:ext cx="106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" name="Equation" r:id="rId21" imgW="75969" imgH="75969" progId="Equation.3">
                    <p:embed/>
                  </p:oleObj>
                </mc:Choice>
                <mc:Fallback>
                  <p:oleObj name="Equation" r:id="rId21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264"/>
                          <a:ext cx="106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9" name="Object 17"/>
            <p:cNvGraphicFramePr>
              <a:graphicFrameLocks noChangeAspect="1"/>
            </p:cNvGraphicFramePr>
            <p:nvPr/>
          </p:nvGraphicFramePr>
          <p:xfrm>
            <a:off x="3695" y="2928"/>
            <a:ext cx="106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" name="Equation" r:id="rId22" imgW="75969" imgH="75969" progId="Equation.3">
                    <p:embed/>
                  </p:oleObj>
                </mc:Choice>
                <mc:Fallback>
                  <p:oleObj name="Equation" r:id="rId22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2928"/>
                          <a:ext cx="106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0" name="Line 18"/>
            <p:cNvSpPr>
              <a:spLocks noChangeShapeType="1"/>
            </p:cNvSpPr>
            <p:nvPr/>
          </p:nvSpPr>
          <p:spPr bwMode="auto">
            <a:xfrm>
              <a:off x="3168" y="364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21" name="Object 19"/>
            <p:cNvGraphicFramePr>
              <a:graphicFrameLocks noChangeAspect="1"/>
            </p:cNvGraphicFramePr>
            <p:nvPr/>
          </p:nvGraphicFramePr>
          <p:xfrm>
            <a:off x="3591" y="3216"/>
            <a:ext cx="11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" name="Equation" r:id="rId23" imgW="114151" imgH="164885" progId="Equation.3">
                    <p:embed/>
                  </p:oleObj>
                </mc:Choice>
                <mc:Fallback>
                  <p:oleObj name="Equation" r:id="rId23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3216"/>
                          <a:ext cx="11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2" name="Object 20"/>
            <p:cNvGraphicFramePr>
              <a:graphicFrameLocks noChangeAspect="1"/>
            </p:cNvGraphicFramePr>
            <p:nvPr/>
          </p:nvGraphicFramePr>
          <p:xfrm>
            <a:off x="3569" y="2880"/>
            <a:ext cx="15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" name="Equation" r:id="rId24" imgW="85714" imgH="123722" progId="Equation.3">
                    <p:embed/>
                  </p:oleObj>
                </mc:Choice>
                <mc:Fallback>
                  <p:oleObj name="Equation" r:id="rId24" imgW="85714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2880"/>
                          <a:ext cx="15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3" name="Line 21"/>
            <p:cNvSpPr>
              <a:spLocks noChangeShapeType="1"/>
            </p:cNvSpPr>
            <p:nvPr/>
          </p:nvSpPr>
          <p:spPr bwMode="auto">
            <a:xfrm>
              <a:off x="3744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22"/>
            <p:cNvSpPr>
              <a:spLocks noChangeShapeType="1"/>
            </p:cNvSpPr>
            <p:nvPr/>
          </p:nvSpPr>
          <p:spPr bwMode="auto">
            <a:xfrm flipV="1">
              <a:off x="4080" y="29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23"/>
            <p:cNvSpPr>
              <a:spLocks noChangeShapeType="1"/>
            </p:cNvSpPr>
            <p:nvPr/>
          </p:nvSpPr>
          <p:spPr bwMode="auto">
            <a:xfrm flipH="1">
              <a:off x="3360" y="2592"/>
              <a:ext cx="1104" cy="11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Oval 24"/>
            <p:cNvSpPr>
              <a:spLocks noChangeArrowheads="1"/>
            </p:cNvSpPr>
            <p:nvPr/>
          </p:nvSpPr>
          <p:spPr bwMode="auto">
            <a:xfrm>
              <a:off x="4032" y="292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27" name="Object 25"/>
            <p:cNvGraphicFramePr>
              <a:graphicFrameLocks noChangeAspect="1"/>
            </p:cNvGraphicFramePr>
            <p:nvPr/>
          </p:nvGraphicFramePr>
          <p:xfrm>
            <a:off x="4032" y="2928"/>
            <a:ext cx="96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" name="Equation" r:id="rId26" imgW="76345" imgH="76110" progId="Equation.3">
                    <p:embed/>
                  </p:oleObj>
                </mc:Choice>
                <mc:Fallback>
                  <p:oleObj name="Equation" r:id="rId26" imgW="76345" imgH="761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28"/>
                          <a:ext cx="96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8" name="Object 26"/>
            <p:cNvGraphicFramePr>
              <a:graphicFrameLocks noChangeAspect="1"/>
            </p:cNvGraphicFramePr>
            <p:nvPr/>
          </p:nvGraphicFramePr>
          <p:xfrm>
            <a:off x="4076" y="2640"/>
            <a:ext cx="1012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" name="Equation" r:id="rId28" imgW="771427" imgH="380897" progId="Equation.3">
                    <p:embed/>
                  </p:oleObj>
                </mc:Choice>
                <mc:Fallback>
                  <p:oleObj name="Equation" r:id="rId28" imgW="771427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2640"/>
                          <a:ext cx="1012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21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79830"/>
              </p:ext>
            </p:extLst>
          </p:nvPr>
        </p:nvGraphicFramePr>
        <p:xfrm>
          <a:off x="1866296" y="4010820"/>
          <a:ext cx="29178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" name="Equation" r:id="rId30" imgW="1117115" imgH="215806" progId="Equation.3">
                  <p:embed/>
                </p:oleObj>
              </mc:Choice>
              <mc:Fallback>
                <p:oleObj name="Equation" r:id="rId30" imgW="111711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296" y="4010820"/>
                        <a:ext cx="29178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532745"/>
              </p:ext>
            </p:extLst>
          </p:nvPr>
        </p:nvGraphicFramePr>
        <p:xfrm>
          <a:off x="4887913" y="4008438"/>
          <a:ext cx="20240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" name="Equation" r:id="rId32" imgW="774364" imgH="203112" progId="Equation.3">
                  <p:embed/>
                </p:oleObj>
              </mc:Choice>
              <mc:Fallback>
                <p:oleObj name="Equation" r:id="rId32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4008438"/>
                        <a:ext cx="20240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9" name="Line 29"/>
          <p:cNvSpPr>
            <a:spLocks noChangeShapeType="1"/>
          </p:cNvSpPr>
          <p:nvPr/>
        </p:nvSpPr>
        <p:spPr bwMode="auto">
          <a:xfrm>
            <a:off x="8637587" y="5324328"/>
            <a:ext cx="3048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10" name="Line 30"/>
          <p:cNvSpPr>
            <a:spLocks noChangeShapeType="1"/>
          </p:cNvSpPr>
          <p:nvPr/>
        </p:nvSpPr>
        <p:spPr bwMode="auto">
          <a:xfrm flipH="1">
            <a:off x="8966200" y="5324328"/>
            <a:ext cx="3048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11" name="Line 31"/>
          <p:cNvSpPr>
            <a:spLocks noChangeShapeType="1"/>
          </p:cNvSpPr>
          <p:nvPr/>
        </p:nvSpPr>
        <p:spPr bwMode="auto">
          <a:xfrm flipH="1">
            <a:off x="9001126" y="3992058"/>
            <a:ext cx="228600" cy="228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12" name="Line 32"/>
          <p:cNvSpPr>
            <a:spLocks noChangeShapeType="1"/>
          </p:cNvSpPr>
          <p:nvPr/>
        </p:nvSpPr>
        <p:spPr bwMode="auto">
          <a:xfrm flipV="1">
            <a:off x="8639176" y="4335678"/>
            <a:ext cx="228600" cy="228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21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647990"/>
              </p:ext>
            </p:extLst>
          </p:nvPr>
        </p:nvGraphicFramePr>
        <p:xfrm>
          <a:off x="1923614" y="4725987"/>
          <a:ext cx="47513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" name="Equation" r:id="rId34" imgW="1828800" imgH="215900" progId="Equation.3">
                  <p:embed/>
                </p:oleObj>
              </mc:Choice>
              <mc:Fallback>
                <p:oleObj name="Equation" r:id="rId34" imgW="1828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614" y="4725987"/>
                        <a:ext cx="47513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216381"/>
              </p:ext>
            </p:extLst>
          </p:nvPr>
        </p:nvGraphicFramePr>
        <p:xfrm>
          <a:off x="1906588" y="5159229"/>
          <a:ext cx="48831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" name="Equation" r:id="rId36" imgW="1879600" imgH="419100" progId="Equation.3">
                  <p:embed/>
                </p:oleObj>
              </mc:Choice>
              <mc:Fallback>
                <p:oleObj name="Equation" r:id="rId36" imgW="187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5159229"/>
                        <a:ext cx="48831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900191"/>
              </p:ext>
            </p:extLst>
          </p:nvPr>
        </p:nvGraphicFramePr>
        <p:xfrm>
          <a:off x="1919536" y="902710"/>
          <a:ext cx="41767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" name="Equation" r:id="rId38" imgW="1688760" imgH="317160" progId="Equation.DSMT4">
                  <p:embed/>
                </p:oleObj>
              </mc:Choice>
              <mc:Fallback>
                <p:oleObj name="Equation" r:id="rId38" imgW="1688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902710"/>
                        <a:ext cx="417671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09" grpId="0" animBg="1"/>
      <p:bldP spid="302110" grpId="0" animBg="1"/>
      <p:bldP spid="302111" grpId="0" animBg="1"/>
      <p:bldP spid="302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Arc 2"/>
          <p:cNvSpPr>
            <a:spLocks/>
          </p:cNvSpPr>
          <p:nvPr/>
        </p:nvSpPr>
        <p:spPr bwMode="auto">
          <a:xfrm rot="-2370707">
            <a:off x="3806825" y="3886201"/>
            <a:ext cx="1562100" cy="1109663"/>
          </a:xfrm>
          <a:custGeom>
            <a:avLst/>
            <a:gdLst>
              <a:gd name="T0" fmla="*/ 2147483647 w 21590"/>
              <a:gd name="T1" fmla="*/ 0 h 21374"/>
              <a:gd name="T2" fmla="*/ 2147483647 w 21590"/>
              <a:gd name="T3" fmla="*/ 2147483647 h 21374"/>
              <a:gd name="T4" fmla="*/ 0 w 21590"/>
              <a:gd name="T5" fmla="*/ 2147483647 h 213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lnTo>
                  <a:pt x="3115" y="-1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07" name="Arc 3"/>
          <p:cNvSpPr>
            <a:spLocks/>
          </p:cNvSpPr>
          <p:nvPr/>
        </p:nvSpPr>
        <p:spPr bwMode="auto">
          <a:xfrm rot="-2370707">
            <a:off x="5653089" y="3860801"/>
            <a:ext cx="1500187" cy="1135063"/>
          </a:xfrm>
          <a:custGeom>
            <a:avLst/>
            <a:gdLst>
              <a:gd name="T0" fmla="*/ 2147483647 w 21590"/>
              <a:gd name="T1" fmla="*/ 0 h 21374"/>
              <a:gd name="T2" fmla="*/ 2147483647 w 21590"/>
              <a:gd name="T3" fmla="*/ 2147483647 h 21374"/>
              <a:gd name="T4" fmla="*/ 0 w 21590"/>
              <a:gd name="T5" fmla="*/ 2147483647 h 213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lnTo>
                  <a:pt x="3115" y="-1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3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64605"/>
              </p:ext>
            </p:extLst>
          </p:nvPr>
        </p:nvGraphicFramePr>
        <p:xfrm>
          <a:off x="2176463" y="1019175"/>
          <a:ext cx="75168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" name="Document" r:id="rId4" imgW="7544791" imgH="1189049" progId="Word.Document.8">
                  <p:embed/>
                </p:oleObj>
              </mc:Choice>
              <mc:Fallback>
                <p:oleObj name="Document" r:id="rId4" imgW="7544791" imgH="11890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1019175"/>
                        <a:ext cx="7516812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5"/>
          <p:cNvGraphicFramePr>
            <a:graphicFrameLocks noChangeAspect="1"/>
          </p:cNvGraphicFramePr>
          <p:nvPr/>
        </p:nvGraphicFramePr>
        <p:xfrm>
          <a:off x="2209800" y="2349501"/>
          <a:ext cx="66929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" name="Equation" r:id="rId6" imgW="2438400" imgH="241300" progId="Equation.3">
                  <p:embed/>
                </p:oleObj>
              </mc:Choice>
              <mc:Fallback>
                <p:oleObj name="Equation" r:id="rId6" imgW="243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49501"/>
                        <a:ext cx="66929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74989"/>
              </p:ext>
            </p:extLst>
          </p:nvPr>
        </p:nvGraphicFramePr>
        <p:xfrm>
          <a:off x="2179638" y="3032272"/>
          <a:ext cx="65801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" name="Equation" r:id="rId8" imgW="2336800" imgH="254000" progId="Equation.3">
                  <p:embed/>
                </p:oleObj>
              </mc:Choice>
              <mc:Fallback>
                <p:oleObj name="Equation" r:id="rId8" imgW="2336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032272"/>
                        <a:ext cx="65801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1" name="Line 7"/>
          <p:cNvSpPr>
            <a:spLocks noChangeShapeType="1"/>
          </p:cNvSpPr>
          <p:nvPr/>
        </p:nvSpPr>
        <p:spPr bwMode="auto">
          <a:xfrm>
            <a:off x="2597150" y="4349750"/>
            <a:ext cx="619918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12" name="Line 8"/>
          <p:cNvSpPr>
            <a:spLocks noChangeShapeType="1"/>
          </p:cNvSpPr>
          <p:nvPr/>
        </p:nvSpPr>
        <p:spPr bwMode="auto">
          <a:xfrm flipV="1">
            <a:off x="5595939" y="4273550"/>
            <a:ext cx="1587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3113" name="Object 9"/>
          <p:cNvGraphicFramePr>
            <a:graphicFrameLocks noChangeAspect="1"/>
          </p:cNvGraphicFramePr>
          <p:nvPr/>
        </p:nvGraphicFramePr>
        <p:xfrm>
          <a:off x="8543925" y="4368800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" name="公式" r:id="rId10" imgW="139700" imgH="139700" progId="Equation.3">
                  <p:embed/>
                </p:oleObj>
              </mc:Choice>
              <mc:Fallback>
                <p:oleObj name="公式" r:id="rId10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4368800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4" name="Object 10"/>
          <p:cNvGraphicFramePr>
            <a:graphicFrameLocks noChangeAspect="1"/>
          </p:cNvGraphicFramePr>
          <p:nvPr/>
        </p:nvGraphicFramePr>
        <p:xfrm>
          <a:off x="5402264" y="4292601"/>
          <a:ext cx="4778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" name="公式" r:id="rId12" imgW="190500" imgH="228600" progId="Equation.3">
                  <p:embed/>
                </p:oleObj>
              </mc:Choice>
              <mc:Fallback>
                <p:oleObj name="公式" r:id="rId12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4" y="4292601"/>
                        <a:ext cx="4778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5" name="Oval 11"/>
          <p:cNvSpPr>
            <a:spLocks noChangeArrowheads="1"/>
          </p:cNvSpPr>
          <p:nvPr/>
        </p:nvSpPr>
        <p:spPr bwMode="auto">
          <a:xfrm>
            <a:off x="3746500" y="4302125"/>
            <a:ext cx="777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3116" name="Oval 12"/>
          <p:cNvSpPr>
            <a:spLocks noChangeArrowheads="1"/>
          </p:cNvSpPr>
          <p:nvPr/>
        </p:nvSpPr>
        <p:spPr bwMode="auto">
          <a:xfrm>
            <a:off x="7318375" y="4316413"/>
            <a:ext cx="777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03117" name="Object 13"/>
          <p:cNvGraphicFramePr>
            <a:graphicFrameLocks noChangeAspect="1"/>
          </p:cNvGraphicFramePr>
          <p:nvPr/>
        </p:nvGraphicFramePr>
        <p:xfrm>
          <a:off x="3216276" y="4337051"/>
          <a:ext cx="10080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" name="公式" r:id="rId14" imgW="431613" imgH="228501" progId="Equation.3">
                  <p:embed/>
                </p:oleObj>
              </mc:Choice>
              <mc:Fallback>
                <p:oleObj name="公式" r:id="rId14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4337051"/>
                        <a:ext cx="10080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8" name="Object 14"/>
          <p:cNvGraphicFramePr>
            <a:graphicFrameLocks noChangeAspect="1"/>
          </p:cNvGraphicFramePr>
          <p:nvPr/>
        </p:nvGraphicFramePr>
        <p:xfrm>
          <a:off x="6743701" y="4365625"/>
          <a:ext cx="1008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" name="公式" r:id="rId16" imgW="431613" imgH="228501" progId="Equation.3">
                  <p:embed/>
                </p:oleObj>
              </mc:Choice>
              <mc:Fallback>
                <p:oleObj name="公式" r:id="rId16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4365625"/>
                        <a:ext cx="1008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9" name="Object 15"/>
          <p:cNvGraphicFramePr>
            <a:graphicFrameLocks noChangeAspect="1"/>
          </p:cNvGraphicFramePr>
          <p:nvPr/>
        </p:nvGraphicFramePr>
        <p:xfrm>
          <a:off x="6383338" y="3581400"/>
          <a:ext cx="387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" name="公式" r:id="rId18" imgW="104800" imgH="142836" progId="Equation.3">
                  <p:embed/>
                </p:oleObj>
              </mc:Choice>
              <mc:Fallback>
                <p:oleObj name="公式" r:id="rId18" imgW="104800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581400"/>
                        <a:ext cx="387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0" name="Object 16"/>
          <p:cNvGraphicFramePr>
            <a:graphicFrameLocks noChangeAspect="1"/>
          </p:cNvGraphicFramePr>
          <p:nvPr/>
        </p:nvGraphicFramePr>
        <p:xfrm>
          <a:off x="4645025" y="3509963"/>
          <a:ext cx="387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" name="公式" r:id="rId20" imgW="104800" imgH="142836" progId="Equation.3">
                  <p:embed/>
                </p:oleObj>
              </mc:Choice>
              <mc:Fallback>
                <p:oleObj name="公式" r:id="rId20" imgW="104800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3509963"/>
                        <a:ext cx="387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602644"/>
              </p:ext>
            </p:extLst>
          </p:nvPr>
        </p:nvGraphicFramePr>
        <p:xfrm>
          <a:off x="2337136" y="5177681"/>
          <a:ext cx="35464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" name="Equation" r:id="rId22" imgW="1358900" imgH="228600" progId="Equation.3">
                  <p:embed/>
                </p:oleObj>
              </mc:Choice>
              <mc:Fallback>
                <p:oleObj name="Equation" r:id="rId22" imgW="135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136" y="5177681"/>
                        <a:ext cx="35464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2" name="Oval 18"/>
          <p:cNvSpPr>
            <a:spLocks noChangeArrowheads="1"/>
          </p:cNvSpPr>
          <p:nvPr/>
        </p:nvSpPr>
        <p:spPr bwMode="auto">
          <a:xfrm>
            <a:off x="5538789" y="4300538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031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10168"/>
              </p:ext>
            </p:extLst>
          </p:nvPr>
        </p:nvGraphicFramePr>
        <p:xfrm>
          <a:off x="6178937" y="5146574"/>
          <a:ext cx="37449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" name="Equation" r:id="rId24" imgW="1514399" imgH="190449" progId="Equation.3">
                  <p:embed/>
                </p:oleObj>
              </mc:Choice>
              <mc:Fallback>
                <p:oleObj name="Equation" r:id="rId24" imgW="151439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937" y="5146574"/>
                        <a:ext cx="37449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3192464" y="416098"/>
            <a:ext cx="220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一般地有</a:t>
            </a:r>
          </a:p>
        </p:txBody>
      </p:sp>
    </p:spTree>
    <p:extLst>
      <p:ext uri="{BB962C8B-B14F-4D97-AF65-F5344CB8AC3E}">
        <p14:creationId xmlns:p14="http://schemas.microsoft.com/office/powerpoint/2010/main" val="23766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animBg="1"/>
      <p:bldP spid="303107" grpId="0" animBg="1"/>
      <p:bldP spid="303111" grpId="0" animBg="1"/>
      <p:bldP spid="303112" grpId="0" animBg="1"/>
      <p:bldP spid="303115" grpId="0" animBg="1"/>
      <p:bldP spid="303116" grpId="0" animBg="1"/>
      <p:bldP spid="3031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646758" y="793569"/>
            <a:ext cx="10938526" cy="5121012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1834820" y="147065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04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169145"/>
              </p:ext>
            </p:extLst>
          </p:nvPr>
        </p:nvGraphicFramePr>
        <p:xfrm>
          <a:off x="2991331" y="1470651"/>
          <a:ext cx="13081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Equation" r:id="rId3" imgW="495199" imgH="161951" progId="Equation.3">
                  <p:embed/>
                </p:oleObj>
              </mc:Choice>
              <mc:Fallback>
                <p:oleObj name="Equation" r:id="rId3" imgW="495199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331" y="1470651"/>
                        <a:ext cx="13081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70447"/>
              </p:ext>
            </p:extLst>
          </p:nvPr>
        </p:nvGraphicFramePr>
        <p:xfrm>
          <a:off x="4569619" y="3049759"/>
          <a:ext cx="27447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Equation" r:id="rId5" imgW="1117600" imgH="241300" progId="Equation.3">
                  <p:embed/>
                </p:oleObj>
              </mc:Choice>
              <mc:Fallback>
                <p:oleObj name="Equation" r:id="rId5" imgW="1117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619" y="3049759"/>
                        <a:ext cx="27447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4134" name="Group 6"/>
          <p:cNvGrpSpPr>
            <a:grpSpLocks/>
          </p:cNvGrpSpPr>
          <p:nvPr/>
        </p:nvGrpSpPr>
        <p:grpSpPr bwMode="auto">
          <a:xfrm>
            <a:off x="1834820" y="2313201"/>
            <a:ext cx="6362700" cy="623887"/>
            <a:chOff x="900" y="720"/>
            <a:chExt cx="4008" cy="393"/>
          </a:xfrm>
        </p:grpSpPr>
        <p:graphicFrame>
          <p:nvGraphicFramePr>
            <p:cNvPr id="6154" name="Object 7"/>
            <p:cNvGraphicFramePr>
              <a:graphicFrameLocks noChangeAspect="1"/>
            </p:cNvGraphicFramePr>
            <p:nvPr/>
          </p:nvGraphicFramePr>
          <p:xfrm>
            <a:off x="900" y="720"/>
            <a:ext cx="400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4" name="Equation" r:id="rId7" imgW="2590800" imgH="254000" progId="Equation.3">
                    <p:embed/>
                  </p:oleObj>
                </mc:Choice>
                <mc:Fallback>
                  <p:oleObj name="Equation" r:id="rId7" imgW="2590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720"/>
                          <a:ext cx="400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8"/>
            <p:cNvGraphicFramePr>
              <a:graphicFrameLocks noChangeAspect="1"/>
            </p:cNvGraphicFramePr>
            <p:nvPr/>
          </p:nvGraphicFramePr>
          <p:xfrm>
            <a:off x="3392" y="768"/>
            <a:ext cx="25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5" name="Equation" r:id="rId9" imgW="123886" imgH="161951" progId="Equation.3">
                    <p:embed/>
                  </p:oleObj>
                </mc:Choice>
                <mc:Fallback>
                  <p:oleObj name="Equation" r:id="rId9" imgW="123886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768"/>
                          <a:ext cx="25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4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89359"/>
              </p:ext>
            </p:extLst>
          </p:nvPr>
        </p:nvGraphicFramePr>
        <p:xfrm>
          <a:off x="1834820" y="3928467"/>
          <a:ext cx="78374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Equation" r:id="rId11" imgW="3162300" imgH="228600" progId="Equation.3">
                  <p:embed/>
                </p:oleObj>
              </mc:Choice>
              <mc:Fallback>
                <p:oleObj name="Equation" r:id="rId11" imgW="3162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820" y="3928467"/>
                        <a:ext cx="78374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595885"/>
              </p:ext>
            </p:extLst>
          </p:nvPr>
        </p:nvGraphicFramePr>
        <p:xfrm>
          <a:off x="2478551" y="4775230"/>
          <a:ext cx="32750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公式" r:id="rId13" imgW="1333500" imgH="292100" progId="Equation.3">
                  <p:embed/>
                </p:oleObj>
              </mc:Choice>
              <mc:Fallback>
                <p:oleObj name="公式" r:id="rId13" imgW="1333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551" y="4775230"/>
                        <a:ext cx="32750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843562"/>
              </p:ext>
            </p:extLst>
          </p:nvPr>
        </p:nvGraphicFramePr>
        <p:xfrm>
          <a:off x="5942013" y="4773837"/>
          <a:ext cx="41163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公式" r:id="rId15" imgW="1676400" imgH="228600" progId="Equation.3">
                  <p:embed/>
                </p:oleObj>
              </mc:Choice>
              <mc:Fallback>
                <p:oleObj name="公式" r:id="rId15" imgW="167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4773837"/>
                        <a:ext cx="41163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905868"/>
              </p:ext>
            </p:extLst>
          </p:nvPr>
        </p:nvGraphicFramePr>
        <p:xfrm>
          <a:off x="4255992" y="1237205"/>
          <a:ext cx="60150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Equation" r:id="rId17" imgW="2247900" imgH="317500" progId="Equation.DSMT4">
                  <p:embed/>
                </p:oleObj>
              </mc:Choice>
              <mc:Fallback>
                <p:oleObj name="Equation" r:id="rId17" imgW="22479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992" y="1237205"/>
                        <a:ext cx="601503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62318"/>
              </p:ext>
            </p:extLst>
          </p:nvPr>
        </p:nvGraphicFramePr>
        <p:xfrm>
          <a:off x="3522876" y="1068804"/>
          <a:ext cx="30257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" name="Equation" r:id="rId3" imgW="1231366" imgH="291973" progId="Equation.3">
                  <p:embed/>
                </p:oleObj>
              </mc:Choice>
              <mc:Fallback>
                <p:oleObj name="Equation" r:id="rId3" imgW="123136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876" y="1068804"/>
                        <a:ext cx="30257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43856"/>
              </p:ext>
            </p:extLst>
          </p:nvPr>
        </p:nvGraphicFramePr>
        <p:xfrm>
          <a:off x="2505265" y="1811578"/>
          <a:ext cx="69246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" name="公式" r:id="rId5" imgW="2819400" imgH="254000" progId="Equation.3">
                  <p:embed/>
                </p:oleObj>
              </mc:Choice>
              <mc:Fallback>
                <p:oleObj name="公式" r:id="rId5" imgW="2819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265" y="1811578"/>
                        <a:ext cx="69246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759314"/>
              </p:ext>
            </p:extLst>
          </p:nvPr>
        </p:nvGraphicFramePr>
        <p:xfrm>
          <a:off x="6665951" y="1110446"/>
          <a:ext cx="24018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" name="公式" r:id="rId7" imgW="977476" imgH="203112" progId="Equation.3">
                  <p:embed/>
                </p:oleObj>
              </mc:Choice>
              <mc:Fallback>
                <p:oleObj name="公式" r:id="rId7" imgW="97747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51" y="1110446"/>
                        <a:ext cx="24018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1688306" y="1091397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几何解释</a:t>
            </a:r>
            <a:r>
              <a:rPr kumimoji="1"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05163" name="Line 11"/>
          <p:cNvSpPr>
            <a:spLocks noChangeShapeType="1"/>
          </p:cNvSpPr>
          <p:nvPr/>
        </p:nvSpPr>
        <p:spPr bwMode="auto">
          <a:xfrm>
            <a:off x="6785070" y="1628800"/>
            <a:ext cx="213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4" name="Line 12"/>
          <p:cNvSpPr>
            <a:spLocks noChangeShapeType="1"/>
          </p:cNvSpPr>
          <p:nvPr/>
        </p:nvSpPr>
        <p:spPr bwMode="auto">
          <a:xfrm>
            <a:off x="6183541" y="2435466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5" name="Rectangle 13"/>
          <p:cNvSpPr>
            <a:spLocks noChangeArrowheads="1"/>
          </p:cNvSpPr>
          <p:nvPr/>
        </p:nvSpPr>
        <p:spPr bwMode="auto">
          <a:xfrm>
            <a:off x="6833642" y="4034455"/>
            <a:ext cx="2895600" cy="9080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5166" name="Rectangle 14"/>
          <p:cNvSpPr>
            <a:spLocks noChangeArrowheads="1"/>
          </p:cNvSpPr>
          <p:nvPr/>
        </p:nvSpPr>
        <p:spPr bwMode="auto">
          <a:xfrm>
            <a:off x="7684874" y="4023518"/>
            <a:ext cx="1333500" cy="90805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05167" name="Group 15"/>
          <p:cNvGrpSpPr>
            <a:grpSpLocks/>
          </p:cNvGrpSpPr>
          <p:nvPr/>
        </p:nvGrpSpPr>
        <p:grpSpPr bwMode="auto">
          <a:xfrm>
            <a:off x="6489913" y="3427479"/>
            <a:ext cx="3981450" cy="2679700"/>
            <a:chOff x="2867" y="2105"/>
            <a:chExt cx="2508" cy="1688"/>
          </a:xfrm>
        </p:grpSpPr>
        <p:sp>
          <p:nvSpPr>
            <p:cNvPr id="7206" name="Line 16"/>
            <p:cNvSpPr>
              <a:spLocks noChangeShapeType="1"/>
            </p:cNvSpPr>
            <p:nvPr/>
          </p:nvSpPr>
          <p:spPr bwMode="auto">
            <a:xfrm>
              <a:off x="2904" y="3551"/>
              <a:ext cx="23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Line 17"/>
            <p:cNvSpPr>
              <a:spLocks noChangeShapeType="1"/>
            </p:cNvSpPr>
            <p:nvPr/>
          </p:nvSpPr>
          <p:spPr bwMode="auto">
            <a:xfrm flipV="1">
              <a:off x="3086" y="2207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8" name="Object 18"/>
            <p:cNvGraphicFramePr>
              <a:graphicFrameLocks noChangeAspect="1"/>
            </p:cNvGraphicFramePr>
            <p:nvPr/>
          </p:nvGraphicFramePr>
          <p:xfrm>
            <a:off x="5185" y="3599"/>
            <a:ext cx="19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1" name="公式" r:id="rId9" imgW="139700" imgH="139700" progId="Equation.3">
                    <p:embed/>
                  </p:oleObj>
                </mc:Choice>
                <mc:Fallback>
                  <p:oleObj name="公式" r:id="rId9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" y="3599"/>
                          <a:ext cx="19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9" name="Object 19"/>
            <p:cNvGraphicFramePr>
              <a:graphicFrameLocks noChangeAspect="1"/>
            </p:cNvGraphicFramePr>
            <p:nvPr/>
          </p:nvGraphicFramePr>
          <p:xfrm>
            <a:off x="2867" y="2115"/>
            <a:ext cx="19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2" name="公式" r:id="rId11" imgW="139579" imgH="164957" progId="Equation.3">
                    <p:embed/>
                  </p:oleObj>
                </mc:Choice>
                <mc:Fallback>
                  <p:oleObj name="公式" r:id="rId11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7" y="2115"/>
                          <a:ext cx="19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0" name="Object 20"/>
            <p:cNvGraphicFramePr>
              <a:graphicFrameLocks noChangeAspect="1"/>
            </p:cNvGraphicFramePr>
            <p:nvPr/>
          </p:nvGraphicFramePr>
          <p:xfrm>
            <a:off x="2904" y="3566"/>
            <a:ext cx="15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3" name="公式" r:id="rId13" imgW="228501" imgH="253890" progId="Equation.3">
                    <p:embed/>
                  </p:oleObj>
                </mc:Choice>
                <mc:Fallback>
                  <p:oleObj name="公式" r:id="rId13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3566"/>
                          <a:ext cx="15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1" name="Freeform 21"/>
            <p:cNvSpPr>
              <a:spLocks/>
            </p:cNvSpPr>
            <p:nvPr/>
          </p:nvSpPr>
          <p:spPr bwMode="auto">
            <a:xfrm>
              <a:off x="3210" y="2365"/>
              <a:ext cx="1632" cy="1056"/>
            </a:xfrm>
            <a:custGeom>
              <a:avLst/>
              <a:gdLst>
                <a:gd name="T0" fmla="*/ 0 w 1344"/>
                <a:gd name="T1" fmla="*/ 5343 h 960"/>
                <a:gd name="T2" fmla="*/ 3158 w 1344"/>
                <a:gd name="T3" fmla="*/ 4272 h 960"/>
                <a:gd name="T4" fmla="*/ 7901 w 1344"/>
                <a:gd name="T5" fmla="*/ 3473 h 960"/>
                <a:gd name="T6" fmla="*/ 18970 w 1344"/>
                <a:gd name="T7" fmla="*/ 2405 h 960"/>
                <a:gd name="T8" fmla="*/ 33206 w 1344"/>
                <a:gd name="T9" fmla="*/ 1339 h 960"/>
                <a:gd name="T10" fmla="*/ 44300 w 1344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44" h="960">
                  <a:moveTo>
                    <a:pt x="0" y="960"/>
                  </a:moveTo>
                  <a:cubicBezTo>
                    <a:pt x="28" y="892"/>
                    <a:pt x="56" y="824"/>
                    <a:pt x="96" y="768"/>
                  </a:cubicBezTo>
                  <a:cubicBezTo>
                    <a:pt x="136" y="712"/>
                    <a:pt x="160" y="680"/>
                    <a:pt x="240" y="624"/>
                  </a:cubicBezTo>
                  <a:cubicBezTo>
                    <a:pt x="320" y="568"/>
                    <a:pt x="448" y="496"/>
                    <a:pt x="576" y="432"/>
                  </a:cubicBezTo>
                  <a:cubicBezTo>
                    <a:pt x="704" y="368"/>
                    <a:pt x="880" y="312"/>
                    <a:pt x="1008" y="240"/>
                  </a:cubicBezTo>
                  <a:cubicBezTo>
                    <a:pt x="1136" y="168"/>
                    <a:pt x="1288" y="40"/>
                    <a:pt x="1344" y="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12" name="Object 22"/>
            <p:cNvGraphicFramePr>
              <a:graphicFrameLocks noChangeAspect="1"/>
            </p:cNvGraphicFramePr>
            <p:nvPr/>
          </p:nvGraphicFramePr>
          <p:xfrm>
            <a:off x="4355" y="2105"/>
            <a:ext cx="83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" name="公式" r:id="rId15" imgW="571543" imgH="161951" progId="Equation.3">
                    <p:embed/>
                  </p:oleObj>
                </mc:Choice>
                <mc:Fallback>
                  <p:oleObj name="公式" r:id="rId15" imgW="57154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2105"/>
                          <a:ext cx="83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5175" name="Group 23"/>
          <p:cNvGrpSpPr>
            <a:grpSpLocks/>
          </p:cNvGrpSpPr>
          <p:nvPr/>
        </p:nvGrpSpPr>
        <p:grpSpPr bwMode="auto">
          <a:xfrm>
            <a:off x="8213593" y="4479198"/>
            <a:ext cx="309562" cy="1585913"/>
            <a:chOff x="3965" y="2744"/>
            <a:chExt cx="195" cy="999"/>
          </a:xfrm>
        </p:grpSpPr>
        <p:graphicFrame>
          <p:nvGraphicFramePr>
            <p:cNvPr id="7203" name="Object 24"/>
            <p:cNvGraphicFramePr>
              <a:graphicFrameLocks noChangeAspect="1"/>
            </p:cNvGraphicFramePr>
            <p:nvPr/>
          </p:nvGraphicFramePr>
          <p:xfrm>
            <a:off x="3965" y="3507"/>
            <a:ext cx="19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5" name="公式" r:id="rId17" imgW="190500" imgH="228600" progId="Equation.3">
                    <p:embed/>
                  </p:oleObj>
                </mc:Choice>
                <mc:Fallback>
                  <p:oleObj name="公式" r:id="rId17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" y="3507"/>
                          <a:ext cx="19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Line 25"/>
            <p:cNvSpPr>
              <a:spLocks noChangeShapeType="1"/>
            </p:cNvSpPr>
            <p:nvPr/>
          </p:nvSpPr>
          <p:spPr bwMode="auto">
            <a:xfrm flipV="1">
              <a:off x="4052" y="274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Oval 26"/>
            <p:cNvSpPr>
              <a:spLocks noChangeArrowheads="1"/>
            </p:cNvSpPr>
            <p:nvPr/>
          </p:nvSpPr>
          <p:spPr bwMode="auto">
            <a:xfrm>
              <a:off x="4026" y="2747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5179" name="Group 27"/>
          <p:cNvGrpSpPr>
            <a:grpSpLocks/>
          </p:cNvGrpSpPr>
          <p:nvPr/>
        </p:nvGrpSpPr>
        <p:grpSpPr bwMode="auto">
          <a:xfrm>
            <a:off x="6430417" y="4294247"/>
            <a:ext cx="3298825" cy="331787"/>
            <a:chOff x="967" y="2639"/>
            <a:chExt cx="2078" cy="209"/>
          </a:xfrm>
        </p:grpSpPr>
        <p:sp>
          <p:nvSpPr>
            <p:cNvPr id="7199" name="Line 28"/>
            <p:cNvSpPr>
              <a:spLocks noChangeShapeType="1"/>
            </p:cNvSpPr>
            <p:nvPr/>
          </p:nvSpPr>
          <p:spPr bwMode="auto">
            <a:xfrm>
              <a:off x="1217" y="2795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0" name="Object 29"/>
            <p:cNvGraphicFramePr>
              <a:graphicFrameLocks noChangeAspect="1"/>
            </p:cNvGraphicFramePr>
            <p:nvPr/>
          </p:nvGraphicFramePr>
          <p:xfrm>
            <a:off x="967" y="2639"/>
            <a:ext cx="21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6" name="公式" r:id="rId19" imgW="164885" imgH="164885" progId="Equation.3">
                    <p:embed/>
                  </p:oleObj>
                </mc:Choice>
                <mc:Fallback>
                  <p:oleObj name="公式" r:id="rId19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639"/>
                          <a:ext cx="21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Line 30"/>
            <p:cNvSpPr>
              <a:spLocks noChangeShapeType="1"/>
            </p:cNvSpPr>
            <p:nvPr/>
          </p:nvSpPr>
          <p:spPr bwMode="auto">
            <a:xfrm>
              <a:off x="1230" y="2786"/>
              <a:ext cx="90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1"/>
            <p:cNvSpPr>
              <a:spLocks noChangeShapeType="1"/>
            </p:cNvSpPr>
            <p:nvPr/>
          </p:nvSpPr>
          <p:spPr bwMode="auto">
            <a:xfrm>
              <a:off x="2228" y="2786"/>
              <a:ext cx="81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5184" name="Group 32"/>
          <p:cNvGrpSpPr>
            <a:grpSpLocks/>
          </p:cNvGrpSpPr>
          <p:nvPr/>
        </p:nvGrpSpPr>
        <p:grpSpPr bwMode="auto">
          <a:xfrm>
            <a:off x="6039892" y="3796936"/>
            <a:ext cx="3689350" cy="358775"/>
            <a:chOff x="2586" y="2351"/>
            <a:chExt cx="2324" cy="226"/>
          </a:xfrm>
        </p:grpSpPr>
        <p:sp>
          <p:nvSpPr>
            <p:cNvPr id="7197" name="Line 33"/>
            <p:cNvSpPr>
              <a:spLocks noChangeShapeType="1"/>
            </p:cNvSpPr>
            <p:nvPr/>
          </p:nvSpPr>
          <p:spPr bwMode="auto">
            <a:xfrm>
              <a:off x="3086" y="2495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8" name="Object 34"/>
            <p:cNvGraphicFramePr>
              <a:graphicFrameLocks noChangeAspect="1"/>
            </p:cNvGraphicFramePr>
            <p:nvPr/>
          </p:nvGraphicFramePr>
          <p:xfrm>
            <a:off x="2586" y="2351"/>
            <a:ext cx="48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7" name="公式" r:id="rId21" imgW="380670" imgH="177646" progId="Equation.3">
                    <p:embed/>
                  </p:oleObj>
                </mc:Choice>
                <mc:Fallback>
                  <p:oleObj name="公式" r:id="rId21" imgW="380670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6" y="2351"/>
                          <a:ext cx="48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5187" name="Group 35"/>
          <p:cNvGrpSpPr>
            <a:grpSpLocks/>
          </p:cNvGrpSpPr>
          <p:nvPr/>
        </p:nvGrpSpPr>
        <p:grpSpPr bwMode="auto">
          <a:xfrm>
            <a:off x="5996156" y="4743846"/>
            <a:ext cx="3733800" cy="358775"/>
            <a:chOff x="2558" y="2893"/>
            <a:chExt cx="2352" cy="226"/>
          </a:xfrm>
        </p:grpSpPr>
        <p:sp>
          <p:nvSpPr>
            <p:cNvPr id="7195" name="Line 36"/>
            <p:cNvSpPr>
              <a:spLocks noChangeShapeType="1"/>
            </p:cNvSpPr>
            <p:nvPr/>
          </p:nvSpPr>
          <p:spPr bwMode="auto">
            <a:xfrm>
              <a:off x="3086" y="3023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6" name="Object 37"/>
            <p:cNvGraphicFramePr>
              <a:graphicFrameLocks noChangeAspect="1"/>
            </p:cNvGraphicFramePr>
            <p:nvPr/>
          </p:nvGraphicFramePr>
          <p:xfrm>
            <a:off x="2558" y="2893"/>
            <a:ext cx="48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8" name="公式" r:id="rId23" imgW="380670" imgH="177646" progId="Equation.3">
                    <p:embed/>
                  </p:oleObj>
                </mc:Choice>
                <mc:Fallback>
                  <p:oleObj name="公式" r:id="rId23" imgW="380670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8" y="2893"/>
                          <a:ext cx="48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5190" name="Line 38"/>
          <p:cNvSpPr>
            <a:spLocks noChangeShapeType="1"/>
          </p:cNvSpPr>
          <p:nvPr/>
        </p:nvSpPr>
        <p:spPr bwMode="auto">
          <a:xfrm flipV="1">
            <a:off x="7668608" y="4010023"/>
            <a:ext cx="0" cy="1676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1" name="Line 39"/>
          <p:cNvSpPr>
            <a:spLocks noChangeShapeType="1"/>
          </p:cNvSpPr>
          <p:nvPr/>
        </p:nvSpPr>
        <p:spPr bwMode="auto">
          <a:xfrm flipV="1">
            <a:off x="9010538" y="4034455"/>
            <a:ext cx="0" cy="1676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5192" name="Group 40"/>
          <p:cNvGrpSpPr>
            <a:grpSpLocks/>
          </p:cNvGrpSpPr>
          <p:nvPr/>
        </p:nvGrpSpPr>
        <p:grpSpPr bwMode="auto">
          <a:xfrm>
            <a:off x="7355077" y="5233192"/>
            <a:ext cx="2074863" cy="906462"/>
            <a:chOff x="2744" y="3630"/>
            <a:chExt cx="1307" cy="571"/>
          </a:xfrm>
        </p:grpSpPr>
        <p:graphicFrame>
          <p:nvGraphicFramePr>
            <p:cNvPr id="7189" name="Object 41"/>
            <p:cNvGraphicFramePr>
              <a:graphicFrameLocks noChangeAspect="1"/>
            </p:cNvGraphicFramePr>
            <p:nvPr/>
          </p:nvGraphicFramePr>
          <p:xfrm>
            <a:off x="2744" y="3896"/>
            <a:ext cx="39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9" name="公式" r:id="rId25" imgW="431613" imgH="228501" progId="Equation.3">
                    <p:embed/>
                  </p:oleObj>
                </mc:Choice>
                <mc:Fallback>
                  <p:oleObj name="公式" r:id="rId25" imgW="43161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896"/>
                          <a:ext cx="395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42"/>
            <p:cNvGraphicFramePr>
              <a:graphicFrameLocks noChangeAspect="1"/>
            </p:cNvGraphicFramePr>
            <p:nvPr/>
          </p:nvGraphicFramePr>
          <p:xfrm>
            <a:off x="3655" y="3896"/>
            <a:ext cx="3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" name="公式" r:id="rId27" imgW="431613" imgH="228501" progId="Equation.3">
                    <p:embed/>
                  </p:oleObj>
                </mc:Choice>
                <mc:Fallback>
                  <p:oleObj name="公式" r:id="rId27" imgW="43161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3896"/>
                          <a:ext cx="39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43"/>
            <p:cNvGraphicFramePr>
              <a:graphicFrameLocks noChangeAspect="1"/>
            </p:cNvGraphicFramePr>
            <p:nvPr/>
          </p:nvGraphicFramePr>
          <p:xfrm>
            <a:off x="3522" y="3656"/>
            <a:ext cx="14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1" name="公式" r:id="rId29" imgW="139579" imgH="177646" progId="Equation.3">
                    <p:embed/>
                  </p:oleObj>
                </mc:Choice>
                <mc:Fallback>
                  <p:oleObj name="公式" r:id="rId29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2" y="3656"/>
                          <a:ext cx="14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44"/>
            <p:cNvGraphicFramePr>
              <a:graphicFrameLocks noChangeAspect="1"/>
            </p:cNvGraphicFramePr>
            <p:nvPr/>
          </p:nvGraphicFramePr>
          <p:xfrm>
            <a:off x="3095" y="3656"/>
            <a:ext cx="14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2" name="公式" r:id="rId31" imgW="139579" imgH="177646" progId="Equation.3">
                    <p:embed/>
                  </p:oleObj>
                </mc:Choice>
                <mc:Fallback>
                  <p:oleObj name="公式" r:id="rId31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3656"/>
                          <a:ext cx="14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45"/>
            <p:cNvGraphicFramePr>
              <a:graphicFrameLocks noChangeAspect="1"/>
            </p:cNvGraphicFramePr>
            <p:nvPr/>
          </p:nvGraphicFramePr>
          <p:xfrm>
            <a:off x="2797" y="3630"/>
            <a:ext cx="635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3" name="公式" r:id="rId33" imgW="444307" imgH="380835" progId="Equation.3">
                    <p:embed/>
                  </p:oleObj>
                </mc:Choice>
                <mc:Fallback>
                  <p:oleObj name="公式" r:id="rId33" imgW="444307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3630"/>
                          <a:ext cx="635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46"/>
            <p:cNvGraphicFramePr>
              <a:graphicFrameLocks noChangeAspect="1"/>
            </p:cNvGraphicFramePr>
            <p:nvPr/>
          </p:nvGraphicFramePr>
          <p:xfrm>
            <a:off x="3250" y="3630"/>
            <a:ext cx="589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4" name="公式" r:id="rId35" imgW="444307" imgH="380835" progId="Equation.3">
                    <p:embed/>
                  </p:oleObj>
                </mc:Choice>
                <mc:Fallback>
                  <p:oleObj name="公式" r:id="rId35" imgW="444307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3630"/>
                          <a:ext cx="589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19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29758"/>
              </p:ext>
            </p:extLst>
          </p:nvPr>
        </p:nvGraphicFramePr>
        <p:xfrm>
          <a:off x="6619198" y="4030334"/>
          <a:ext cx="5921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" name="公式" r:id="rId36" imgW="241091" imgH="215713" progId="Equation.3">
                  <p:embed/>
                </p:oleObj>
              </mc:Choice>
              <mc:Fallback>
                <p:oleObj name="公式" r:id="rId36" imgW="24109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198" y="4030334"/>
                        <a:ext cx="5921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20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906131"/>
              </p:ext>
            </p:extLst>
          </p:nvPr>
        </p:nvGraphicFramePr>
        <p:xfrm>
          <a:off x="6626785" y="4520720"/>
          <a:ext cx="5921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" name="公式" r:id="rId38" imgW="241091" imgH="215713" progId="Equation.3">
                  <p:embed/>
                </p:oleObj>
              </mc:Choice>
              <mc:Fallback>
                <p:oleObj name="公式" r:id="rId38" imgW="24109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785" y="4520720"/>
                        <a:ext cx="5921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20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12959"/>
              </p:ext>
            </p:extLst>
          </p:nvPr>
        </p:nvGraphicFramePr>
        <p:xfrm>
          <a:off x="1687513" y="2592388"/>
          <a:ext cx="3568700" cy="311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" name="Equation" r:id="rId39" imgW="1409400" imgH="1257120" progId="Equation.DSMT4">
                  <p:embed/>
                </p:oleObj>
              </mc:Choice>
              <mc:Fallback>
                <p:oleObj name="Equation" r:id="rId39" imgW="1409400" imgH="1257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592388"/>
                        <a:ext cx="3568700" cy="311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32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3" grpId="0" animBg="1"/>
      <p:bldP spid="305164" grpId="0" animBg="1"/>
      <p:bldP spid="305165" grpId="0" animBg="1"/>
      <p:bldP spid="305166" grpId="0" animBg="1"/>
      <p:bldP spid="305190" grpId="0" animBg="1"/>
      <p:bldP spid="3051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2091629" y="91739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单侧极限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2122488" y="1580357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例如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06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023078"/>
              </p:ext>
            </p:extLst>
          </p:nvPr>
        </p:nvGraphicFramePr>
        <p:xfrm>
          <a:off x="2198688" y="1961827"/>
          <a:ext cx="3799392" cy="175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" name="公式" r:id="rId3" imgW="1651000" imgH="762000" progId="Equation.3">
                  <p:embed/>
                </p:oleObj>
              </mc:Choice>
              <mc:Fallback>
                <p:oleObj name="公式" r:id="rId3" imgW="16510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1961827"/>
                        <a:ext cx="3799392" cy="1754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39104"/>
              </p:ext>
            </p:extLst>
          </p:nvPr>
        </p:nvGraphicFramePr>
        <p:xfrm>
          <a:off x="2135190" y="4683919"/>
          <a:ext cx="3581542" cy="5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7" name="公式" r:id="rId5" imgW="1397000" imgH="228600" progId="Equation.3">
                  <p:embed/>
                </p:oleObj>
              </mc:Choice>
              <mc:Fallback>
                <p:oleObj name="公式" r:id="rId5" imgW="13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90" y="4683919"/>
                        <a:ext cx="3581542" cy="545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748796"/>
              </p:ext>
            </p:extLst>
          </p:nvPr>
        </p:nvGraphicFramePr>
        <p:xfrm>
          <a:off x="5853302" y="4626640"/>
          <a:ext cx="2075631" cy="62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" name="公式" r:id="rId7" imgW="901309" imgH="279279" progId="Equation.3">
                  <p:embed/>
                </p:oleObj>
              </mc:Choice>
              <mc:Fallback>
                <p:oleObj name="公式" r:id="rId7" imgW="901309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302" y="4626640"/>
                        <a:ext cx="2075631" cy="620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708466"/>
              </p:ext>
            </p:extLst>
          </p:nvPr>
        </p:nvGraphicFramePr>
        <p:xfrm>
          <a:off x="2130960" y="5354887"/>
          <a:ext cx="3585772" cy="53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9" name="公式" r:id="rId9" imgW="1397000" imgH="228600" progId="Equation.3">
                  <p:embed/>
                </p:oleObj>
              </mc:Choice>
              <mc:Fallback>
                <p:oleObj name="公式" r:id="rId9" imgW="13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960" y="5354887"/>
                        <a:ext cx="3585772" cy="533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08212"/>
              </p:ext>
            </p:extLst>
          </p:nvPr>
        </p:nvGraphicFramePr>
        <p:xfrm>
          <a:off x="5862566" y="5351056"/>
          <a:ext cx="2069820" cy="57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" name="公式" r:id="rId11" imgW="901309" imgH="253890" progId="Equation.3">
                  <p:embed/>
                </p:oleObj>
              </mc:Choice>
              <mc:Fallback>
                <p:oleObj name="公式" r:id="rId11" imgW="90130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566" y="5351056"/>
                        <a:ext cx="2069820" cy="570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6185" name="Group 9"/>
          <p:cNvGrpSpPr>
            <a:grpSpLocks/>
          </p:cNvGrpSpPr>
          <p:nvPr/>
        </p:nvGrpSpPr>
        <p:grpSpPr bwMode="auto">
          <a:xfrm>
            <a:off x="7320136" y="1464056"/>
            <a:ext cx="2995612" cy="2181225"/>
            <a:chOff x="3552" y="1008"/>
            <a:chExt cx="1887" cy="1374"/>
          </a:xfrm>
        </p:grpSpPr>
        <p:grpSp>
          <p:nvGrpSpPr>
            <p:cNvPr id="8203" name="Group 10"/>
            <p:cNvGrpSpPr>
              <a:grpSpLocks/>
            </p:cNvGrpSpPr>
            <p:nvPr/>
          </p:nvGrpSpPr>
          <p:grpSpPr bwMode="auto">
            <a:xfrm>
              <a:off x="3552" y="1008"/>
              <a:ext cx="1764" cy="1374"/>
              <a:chOff x="3696" y="1056"/>
              <a:chExt cx="1764" cy="1374"/>
            </a:xfrm>
          </p:grpSpPr>
          <p:sp>
            <p:nvSpPr>
              <p:cNvPr id="8206" name="Line 11"/>
              <p:cNvSpPr>
                <a:spLocks noChangeShapeType="1"/>
              </p:cNvSpPr>
              <p:nvPr/>
            </p:nvSpPr>
            <p:spPr bwMode="auto">
              <a:xfrm>
                <a:off x="3696" y="2208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7" name="Line 12"/>
              <p:cNvSpPr>
                <a:spLocks noChangeShapeType="1"/>
              </p:cNvSpPr>
              <p:nvPr/>
            </p:nvSpPr>
            <p:spPr bwMode="auto">
              <a:xfrm flipV="1">
                <a:off x="4512" y="1056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8" name="Arc 13"/>
              <p:cNvSpPr>
                <a:spLocks/>
              </p:cNvSpPr>
              <p:nvPr/>
            </p:nvSpPr>
            <p:spPr bwMode="auto">
              <a:xfrm flipV="1">
                <a:off x="4514" y="1104"/>
                <a:ext cx="622" cy="864"/>
              </a:xfrm>
              <a:custGeom>
                <a:avLst/>
                <a:gdLst>
                  <a:gd name="T0" fmla="*/ 0 w 21546"/>
                  <a:gd name="T1" fmla="*/ 0 h 21600"/>
                  <a:gd name="T2" fmla="*/ 0 w 21546"/>
                  <a:gd name="T3" fmla="*/ 0 h 21600"/>
                  <a:gd name="T4" fmla="*/ 0 w 21546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46" h="21600" fill="none" extrusionOk="0">
                    <a:moveTo>
                      <a:pt x="0" y="0"/>
                    </a:moveTo>
                    <a:cubicBezTo>
                      <a:pt x="11336" y="0"/>
                      <a:pt x="20743" y="8763"/>
                      <a:pt x="21545" y="20072"/>
                    </a:cubicBezTo>
                  </a:path>
                  <a:path w="21546" h="21600" stroke="0" extrusionOk="0">
                    <a:moveTo>
                      <a:pt x="0" y="0"/>
                    </a:moveTo>
                    <a:cubicBezTo>
                      <a:pt x="11336" y="0"/>
                      <a:pt x="20743" y="8763"/>
                      <a:pt x="21545" y="20072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9" name="Line 14"/>
              <p:cNvSpPr>
                <a:spLocks noChangeShapeType="1"/>
              </p:cNvSpPr>
              <p:nvPr/>
            </p:nvSpPr>
            <p:spPr bwMode="auto">
              <a:xfrm>
                <a:off x="3936" y="1392"/>
                <a:ext cx="576" cy="576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10" name="Object 15"/>
              <p:cNvGraphicFramePr>
                <a:graphicFrameLocks noChangeAspect="1"/>
              </p:cNvGraphicFramePr>
              <p:nvPr/>
            </p:nvGraphicFramePr>
            <p:xfrm>
              <a:off x="4272" y="1056"/>
              <a:ext cx="1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1" name="公式" r:id="rId13" imgW="139579" imgH="164957" progId="Equation.3">
                      <p:embed/>
                    </p:oleObj>
                  </mc:Choice>
                  <mc:Fallback>
                    <p:oleObj name="公式" r:id="rId13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056"/>
                            <a:ext cx="16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1" name="Object 16"/>
              <p:cNvGraphicFramePr>
                <a:graphicFrameLocks noChangeAspect="1"/>
              </p:cNvGraphicFramePr>
              <p:nvPr/>
            </p:nvGraphicFramePr>
            <p:xfrm>
              <a:off x="4320" y="2256"/>
              <a:ext cx="157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2" name="公式" r:id="rId15" imgW="228501" imgH="253890" progId="Equation.3">
                      <p:embed/>
                    </p:oleObj>
                  </mc:Choice>
                  <mc:Fallback>
                    <p:oleObj name="公式" r:id="rId15" imgW="228501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256"/>
                            <a:ext cx="157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2" name="Object 17"/>
              <p:cNvGraphicFramePr>
                <a:graphicFrameLocks noChangeAspect="1"/>
              </p:cNvGraphicFramePr>
              <p:nvPr/>
            </p:nvGraphicFramePr>
            <p:xfrm>
              <a:off x="5328" y="2304"/>
              <a:ext cx="132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3" name="公式" r:id="rId17" imgW="266469" imgH="253780" progId="Equation.3">
                      <p:embed/>
                    </p:oleObj>
                  </mc:Choice>
                  <mc:Fallback>
                    <p:oleObj name="公式" r:id="rId17" imgW="266469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2304"/>
                            <a:ext cx="132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3" name="Object 18"/>
              <p:cNvGraphicFramePr>
                <a:graphicFrameLocks noChangeAspect="1"/>
              </p:cNvGraphicFramePr>
              <p:nvPr/>
            </p:nvGraphicFramePr>
            <p:xfrm>
              <a:off x="4321" y="1920"/>
              <a:ext cx="95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4" name="公式" r:id="rId19" imgW="190335" imgH="317225" progId="Equation.3">
                      <p:embed/>
                    </p:oleObj>
                  </mc:Choice>
                  <mc:Fallback>
                    <p:oleObj name="公式" r:id="rId19" imgW="190335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1" y="1920"/>
                            <a:ext cx="95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04" name="Object 19"/>
            <p:cNvGraphicFramePr>
              <a:graphicFrameLocks noChangeAspect="1"/>
            </p:cNvGraphicFramePr>
            <p:nvPr/>
          </p:nvGraphicFramePr>
          <p:xfrm>
            <a:off x="3552" y="1152"/>
            <a:ext cx="6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5" name="公式" r:id="rId21" imgW="1400229" imgH="371514" progId="Equation.3">
                    <p:embed/>
                  </p:oleObj>
                </mc:Choice>
                <mc:Fallback>
                  <p:oleObj name="公式" r:id="rId21" imgW="1400229" imgH="3715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52"/>
                          <a:ext cx="692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20"/>
            <p:cNvGraphicFramePr>
              <a:graphicFrameLocks noChangeAspect="1"/>
            </p:cNvGraphicFramePr>
            <p:nvPr/>
          </p:nvGraphicFramePr>
          <p:xfrm>
            <a:off x="4661" y="1755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6" name="公式" r:id="rId23" imgW="1571658" imgH="457354" progId="Equation.3">
                    <p:embed/>
                  </p:oleObj>
                </mc:Choice>
                <mc:Fallback>
                  <p:oleObj name="公式" r:id="rId23" imgW="1571658" imgH="4573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1755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61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7611"/>
              </p:ext>
            </p:extLst>
          </p:nvPr>
        </p:nvGraphicFramePr>
        <p:xfrm>
          <a:off x="2195087" y="3935870"/>
          <a:ext cx="5689003" cy="46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" name="公式" r:id="rId25" imgW="2438400" imgH="215900" progId="Equation.3">
                  <p:embed/>
                </p:oleObj>
              </mc:Choice>
              <mc:Fallback>
                <p:oleObj name="公式" r:id="rId25" imgW="2438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087" y="3935870"/>
                        <a:ext cx="5689003" cy="46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5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7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93923" y="725031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左极限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23817"/>
              </p:ext>
            </p:extLst>
          </p:nvPr>
        </p:nvGraphicFramePr>
        <p:xfrm>
          <a:off x="3529301" y="692829"/>
          <a:ext cx="60483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公式" r:id="rId3" imgW="2273300" imgH="482600" progId="Equation.3">
                  <p:embed/>
                </p:oleObj>
              </mc:Choice>
              <mc:Fallback>
                <p:oleObj name="公式" r:id="rId3" imgW="2273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301" y="692829"/>
                        <a:ext cx="604837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2093923" y="2827697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右极限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30360"/>
              </p:ext>
            </p:extLst>
          </p:nvPr>
        </p:nvGraphicFramePr>
        <p:xfrm>
          <a:off x="3801691" y="2863858"/>
          <a:ext cx="5821364" cy="123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公式" r:id="rId5" imgW="2273300" imgH="482600" progId="Equation.3">
                  <p:embed/>
                </p:oleObj>
              </mc:Choice>
              <mc:Fallback>
                <p:oleObj name="公式" r:id="rId5" imgW="2273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691" y="2863858"/>
                        <a:ext cx="5821364" cy="1234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2351088" y="5029200"/>
          <a:ext cx="76438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公式" r:id="rId7" imgW="3086057" imgH="495236" progId="Equation.3">
                  <p:embed/>
                </p:oleObj>
              </mc:Choice>
              <mc:Fallback>
                <p:oleObj name="公式" r:id="rId7" imgW="3086057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029200"/>
                        <a:ext cx="764381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931073"/>
              </p:ext>
            </p:extLst>
          </p:nvPr>
        </p:nvGraphicFramePr>
        <p:xfrm>
          <a:off x="2291189" y="1911380"/>
          <a:ext cx="71786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公式" r:id="rId9" imgW="3340100" imgH="508000" progId="Equation.3">
                  <p:embed/>
                </p:oleObj>
              </mc:Choice>
              <mc:Fallback>
                <p:oleObj name="公式" r:id="rId9" imgW="3340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89" y="1911380"/>
                        <a:ext cx="71786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65015"/>
              </p:ext>
            </p:extLst>
          </p:nvPr>
        </p:nvGraphicFramePr>
        <p:xfrm>
          <a:off x="2122488" y="4162171"/>
          <a:ext cx="8101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公式" r:id="rId11" imgW="3302000" imgH="406400" progId="Equation.3">
                  <p:embed/>
                </p:oleObj>
              </mc:Choice>
              <mc:Fallback>
                <p:oleObj name="公式" r:id="rId11" imgW="3302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162171"/>
                        <a:ext cx="81010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3975"/>
              </p:ext>
            </p:extLst>
          </p:nvPr>
        </p:nvGraphicFramePr>
        <p:xfrm>
          <a:off x="7111082" y="3532859"/>
          <a:ext cx="2235472" cy="56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Equation" r:id="rId13" imgW="1041120" imgH="228600" progId="Equation.DSMT4">
                  <p:embed/>
                </p:oleObj>
              </mc:Choice>
              <mc:Fallback>
                <p:oleObj name="Equation" r:id="rId13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082" y="3532859"/>
                        <a:ext cx="2235472" cy="56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1" name="Line 11"/>
          <p:cNvSpPr>
            <a:spLocks noChangeShapeType="1"/>
          </p:cNvSpPr>
          <p:nvPr/>
        </p:nvSpPr>
        <p:spPr bwMode="auto">
          <a:xfrm>
            <a:off x="6877476" y="1258685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12" name="Line 12"/>
          <p:cNvSpPr>
            <a:spLocks noChangeShapeType="1"/>
          </p:cNvSpPr>
          <p:nvPr/>
        </p:nvSpPr>
        <p:spPr bwMode="auto">
          <a:xfrm>
            <a:off x="7030667" y="3391697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80526"/>
              </p:ext>
            </p:extLst>
          </p:nvPr>
        </p:nvGraphicFramePr>
        <p:xfrm>
          <a:off x="6877476" y="1394656"/>
          <a:ext cx="2469078" cy="5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Equation" r:id="rId15" imgW="1104900" imgH="228600" progId="Equation.DSMT4">
                  <p:embed/>
                </p:oleObj>
              </mc:Choice>
              <mc:Fallback>
                <p:oleObj name="Equation" r:id="rId15" imgW="1104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476" y="1394656"/>
                        <a:ext cx="2469078" cy="5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65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utoUpdateAnimBg="0"/>
      <p:bldP spid="307211" grpId="0" animBg="1"/>
      <p:bldP spid="3072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1343472" y="761795"/>
            <a:ext cx="9505056" cy="847906"/>
            <a:chOff x="469" y="479"/>
            <a:chExt cx="5341" cy="4118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469" y="479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1827141" y="833989"/>
            <a:ext cx="129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</a:p>
        </p:txBody>
      </p:sp>
      <p:graphicFrame>
        <p:nvGraphicFramePr>
          <p:cNvPr id="308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41843"/>
              </p:ext>
            </p:extLst>
          </p:nvPr>
        </p:nvGraphicFramePr>
        <p:xfrm>
          <a:off x="2914349" y="855705"/>
          <a:ext cx="2336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" name="公式" r:id="rId3" imgW="952087" imgH="304668" progId="Equation.3">
                  <p:embed/>
                </p:oleObj>
              </mc:Choice>
              <mc:Fallback>
                <p:oleObj name="公式" r:id="rId3" imgW="95208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349" y="855705"/>
                        <a:ext cx="2336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05828"/>
              </p:ext>
            </p:extLst>
          </p:nvPr>
        </p:nvGraphicFramePr>
        <p:xfrm>
          <a:off x="5219874" y="849436"/>
          <a:ext cx="47672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" name="公式" r:id="rId5" imgW="1943100" imgH="304800" progId="Equation.3">
                  <p:embed/>
                </p:oleObj>
              </mc:Choice>
              <mc:Fallback>
                <p:oleObj name="公式" r:id="rId5" imgW="1943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874" y="849436"/>
                        <a:ext cx="47672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29" name="Line 5"/>
          <p:cNvSpPr>
            <a:spLocks noChangeShapeType="1"/>
          </p:cNvSpPr>
          <p:nvPr/>
        </p:nvSpPr>
        <p:spPr bwMode="auto">
          <a:xfrm>
            <a:off x="7010400" y="3868738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0" name="Line 6"/>
          <p:cNvSpPr>
            <a:spLocks noChangeShapeType="1"/>
          </p:cNvSpPr>
          <p:nvPr/>
        </p:nvSpPr>
        <p:spPr bwMode="auto">
          <a:xfrm flipH="1">
            <a:off x="8382000" y="2611438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8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41328"/>
              </p:ext>
            </p:extLst>
          </p:nvPr>
        </p:nvGraphicFramePr>
        <p:xfrm>
          <a:off x="3212845" y="1567067"/>
          <a:ext cx="3027171" cy="99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" name="公式" r:id="rId7" imgW="1307532" imgH="431613" progId="Equation.3">
                  <p:embed/>
                </p:oleObj>
              </mc:Choice>
              <mc:Fallback>
                <p:oleObj name="公式" r:id="rId7" imgW="13075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845" y="1567067"/>
                        <a:ext cx="3027171" cy="99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232" name="Group 8"/>
          <p:cNvGrpSpPr>
            <a:grpSpLocks/>
          </p:cNvGrpSpPr>
          <p:nvPr/>
        </p:nvGrpSpPr>
        <p:grpSpPr bwMode="auto">
          <a:xfrm>
            <a:off x="6858000" y="1849438"/>
            <a:ext cx="3124200" cy="2590800"/>
            <a:chOff x="3360" y="1296"/>
            <a:chExt cx="1968" cy="1632"/>
          </a:xfrm>
        </p:grpSpPr>
        <p:graphicFrame>
          <p:nvGraphicFramePr>
            <p:cNvPr id="10259" name="Object 9"/>
            <p:cNvGraphicFramePr>
              <a:graphicFrameLocks noChangeAspect="1"/>
            </p:cNvGraphicFramePr>
            <p:nvPr/>
          </p:nvGraphicFramePr>
          <p:xfrm>
            <a:off x="4176" y="1296"/>
            <a:ext cx="9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" name="公式" r:id="rId9" imgW="266584" imgH="330057" progId="Equation.3">
                    <p:embed/>
                  </p:oleObj>
                </mc:Choice>
                <mc:Fallback>
                  <p:oleObj name="公式" r:id="rId9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96"/>
                          <a:ext cx="9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0" name="Group 10"/>
            <p:cNvGrpSpPr>
              <a:grpSpLocks/>
            </p:cNvGrpSpPr>
            <p:nvPr/>
          </p:nvGrpSpPr>
          <p:grpSpPr bwMode="auto">
            <a:xfrm>
              <a:off x="3360" y="1296"/>
              <a:ext cx="1968" cy="1632"/>
              <a:chOff x="3360" y="1296"/>
              <a:chExt cx="1968" cy="1632"/>
            </a:xfrm>
          </p:grpSpPr>
          <p:sp>
            <p:nvSpPr>
              <p:cNvPr id="10261" name="Line 11"/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19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Line 12"/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0" cy="1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63" name="Object 13"/>
              <p:cNvGraphicFramePr>
                <a:graphicFrameLocks noChangeAspect="1"/>
              </p:cNvGraphicFramePr>
              <p:nvPr/>
            </p:nvGraphicFramePr>
            <p:xfrm>
              <a:off x="5232" y="2208"/>
              <a:ext cx="96" cy="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09" name="公式" r:id="rId11" imgW="266469" imgH="253780" progId="Equation.3">
                      <p:embed/>
                    </p:oleObj>
                  </mc:Choice>
                  <mc:Fallback>
                    <p:oleObj name="公式" r:id="rId11" imgW="266469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208"/>
                            <a:ext cx="96" cy="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4" name="Object 14"/>
              <p:cNvGraphicFramePr>
                <a:graphicFrameLocks noChangeAspect="1"/>
              </p:cNvGraphicFramePr>
              <p:nvPr/>
            </p:nvGraphicFramePr>
            <p:xfrm>
              <a:off x="4196" y="1728"/>
              <a:ext cx="7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10" name="公式" r:id="rId13" imgW="190335" imgH="317225" progId="Equation.3">
                      <p:embed/>
                    </p:oleObj>
                  </mc:Choice>
                  <mc:Fallback>
                    <p:oleObj name="公式" r:id="rId13" imgW="190335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6" y="1728"/>
                            <a:ext cx="76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5" name="Object 15"/>
              <p:cNvGraphicFramePr>
                <a:graphicFrameLocks noChangeAspect="1"/>
              </p:cNvGraphicFramePr>
              <p:nvPr/>
            </p:nvGraphicFramePr>
            <p:xfrm>
              <a:off x="4369" y="2514"/>
              <a:ext cx="191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11" name="公式" r:id="rId15" imgW="482181" imgH="317225" progId="Equation.3">
                      <p:embed/>
                    </p:oleObj>
                  </mc:Choice>
                  <mc:Fallback>
                    <p:oleObj name="公式" r:id="rId15" imgW="482181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9" y="2514"/>
                            <a:ext cx="191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6" name="Object 16"/>
              <p:cNvGraphicFramePr>
                <a:graphicFrameLocks noChangeAspect="1"/>
              </p:cNvGraphicFramePr>
              <p:nvPr/>
            </p:nvGraphicFramePr>
            <p:xfrm>
              <a:off x="4198" y="2195"/>
              <a:ext cx="92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12" name="公式" r:id="rId17" imgW="228501" imgH="253890" progId="Equation.3">
                      <p:embed/>
                    </p:oleObj>
                  </mc:Choice>
                  <mc:Fallback>
                    <p:oleObj name="公式" r:id="rId17" imgW="228501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" y="2195"/>
                            <a:ext cx="92" cy="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7" name="Oval 17"/>
              <p:cNvSpPr>
                <a:spLocks noChangeArrowheads="1"/>
              </p:cNvSpPr>
              <p:nvPr/>
            </p:nvSpPr>
            <p:spPr bwMode="auto">
              <a:xfrm>
                <a:off x="4293" y="175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8" name="Oval 18"/>
              <p:cNvSpPr>
                <a:spLocks noChangeArrowheads="1"/>
              </p:cNvSpPr>
              <p:nvPr/>
            </p:nvSpPr>
            <p:spPr bwMode="auto">
              <a:xfrm>
                <a:off x="429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082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25398"/>
              </p:ext>
            </p:extLst>
          </p:nvPr>
        </p:nvGraphicFramePr>
        <p:xfrm>
          <a:off x="3197613" y="2613255"/>
          <a:ext cx="1211602" cy="100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" name="公式" r:id="rId19" imgW="482391" imgH="431613" progId="Equation.3">
                  <p:embed/>
                </p:oleObj>
              </mc:Choice>
              <mc:Fallback>
                <p:oleObj name="公式" r:id="rId19" imgW="4823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613" y="2613255"/>
                        <a:ext cx="1211602" cy="1003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2286000" y="5292726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左右极限存在但不相等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082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9503"/>
              </p:ext>
            </p:extLst>
          </p:nvPr>
        </p:nvGraphicFramePr>
        <p:xfrm>
          <a:off x="6240016" y="5063535"/>
          <a:ext cx="2566084" cy="100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" name="公式" r:id="rId21" imgW="1104900" imgH="431800" progId="Equation.3">
                  <p:embed/>
                </p:oleObj>
              </mc:Choice>
              <mc:Fallback>
                <p:oleObj name="公式" r:id="rId21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5063535"/>
                        <a:ext cx="2566084" cy="1002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46" name="Text Box 22"/>
          <p:cNvSpPr txBox="1">
            <a:spLocks noChangeArrowheads="1"/>
          </p:cNvSpPr>
          <p:nvPr/>
        </p:nvSpPr>
        <p:spPr bwMode="auto">
          <a:xfrm>
            <a:off x="1924683" y="1824371"/>
            <a:ext cx="8117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08247" name="Text Box 23"/>
          <p:cNvSpPr txBox="1">
            <a:spLocks noChangeArrowheads="1"/>
          </p:cNvSpPr>
          <p:nvPr/>
        </p:nvSpPr>
        <p:spPr bwMode="auto">
          <a:xfrm>
            <a:off x="1917445" y="29241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082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46295"/>
              </p:ext>
            </p:extLst>
          </p:nvPr>
        </p:nvGraphicFramePr>
        <p:xfrm>
          <a:off x="2959208" y="4194857"/>
          <a:ext cx="1276496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" name="公式" r:id="rId23" imgW="482391" imgH="431613" progId="Equation.3">
                  <p:embed/>
                </p:oleObj>
              </mc:Choice>
              <mc:Fallback>
                <p:oleObj name="公式" r:id="rId23" imgW="4823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208" y="4194857"/>
                        <a:ext cx="1276496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81145"/>
              </p:ext>
            </p:extLst>
          </p:nvPr>
        </p:nvGraphicFramePr>
        <p:xfrm>
          <a:off x="4376671" y="2668640"/>
          <a:ext cx="15128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" name="Equation" r:id="rId25" imgW="647419" imgH="406224" progId="Equation.DSMT4">
                  <p:embed/>
                </p:oleObj>
              </mc:Choice>
              <mc:Fallback>
                <p:oleObj name="Equation" r:id="rId25" imgW="64741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671" y="2668640"/>
                        <a:ext cx="151288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14540"/>
              </p:ext>
            </p:extLst>
          </p:nvPr>
        </p:nvGraphicFramePr>
        <p:xfrm>
          <a:off x="4246697" y="4253038"/>
          <a:ext cx="1329583" cy="96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" name="Equation" r:id="rId27" imgW="558558" imgH="406224" progId="Equation.DSMT4">
                  <p:embed/>
                </p:oleObj>
              </mc:Choice>
              <mc:Fallback>
                <p:oleObj name="Equation" r:id="rId27" imgW="55855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697" y="4253038"/>
                        <a:ext cx="1329583" cy="965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807127"/>
              </p:ext>
            </p:extLst>
          </p:nvPr>
        </p:nvGraphicFramePr>
        <p:xfrm>
          <a:off x="4376670" y="3686526"/>
          <a:ext cx="2223386" cy="61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" name="Equation" r:id="rId29" imgW="1002865" imgH="279279" progId="Equation.DSMT4">
                  <p:embed/>
                </p:oleObj>
              </mc:Choice>
              <mc:Fallback>
                <p:oleObj name="Equation" r:id="rId29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670" y="3686526"/>
                        <a:ext cx="2223386" cy="618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373987"/>
              </p:ext>
            </p:extLst>
          </p:nvPr>
        </p:nvGraphicFramePr>
        <p:xfrm>
          <a:off x="5576280" y="4492036"/>
          <a:ext cx="19002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" name="Equation" r:id="rId31" imgW="812447" imgH="279279" progId="Equation.DSMT4">
                  <p:embed/>
                </p:oleObj>
              </mc:Choice>
              <mc:Fallback>
                <p:oleObj name="Equation" r:id="rId31" imgW="81244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280" y="4492036"/>
                        <a:ext cx="190023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88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autoUpdateAnimBg="0"/>
      <p:bldP spid="308229" grpId="0" animBg="1"/>
      <p:bldP spid="308230" grpId="0" animBg="1"/>
      <p:bldP spid="308244" grpId="0" autoUpdateAnimBg="0"/>
      <p:bldP spid="308246" grpId="0" autoUpdateAnimBg="0"/>
      <p:bldP spid="30824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6651</TotalTime>
  <Words>130</Words>
  <Application>Microsoft Office PowerPoint</Application>
  <PresentationFormat>宽屏</PresentationFormat>
  <Paragraphs>45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New Century Schoolbook</vt:lpstr>
      <vt:lpstr>等线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Times New Roman</vt:lpstr>
      <vt:lpstr>Office 主题</vt:lpstr>
      <vt:lpstr>Equation</vt:lpstr>
      <vt:lpstr>Document</vt:lpstr>
      <vt:lpstr>公式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179</cp:revision>
  <dcterms:created xsi:type="dcterms:W3CDTF">2009-06-13T01:14:34Z</dcterms:created>
  <dcterms:modified xsi:type="dcterms:W3CDTF">2021-09-27T14:47:13Z</dcterms:modified>
</cp:coreProperties>
</file>