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27" r:id="rId4"/>
    <p:sldId id="326" r:id="rId5"/>
    <p:sldId id="328" r:id="rId6"/>
    <p:sldId id="332" r:id="rId7"/>
    <p:sldId id="329" r:id="rId8"/>
    <p:sldId id="330" r:id="rId9"/>
    <p:sldId id="333" r:id="rId10"/>
    <p:sldId id="334" r:id="rId11"/>
    <p:sldId id="335" r:id="rId12"/>
    <p:sldId id="336" r:id="rId13"/>
    <p:sldId id="331" r:id="rId14"/>
    <p:sldId id="337" r:id="rId15"/>
    <p:sldId id="339" r:id="rId16"/>
    <p:sldId id="338" r:id="rId17"/>
    <p:sldId id="340" r:id="rId18"/>
    <p:sldId id="341" r:id="rId19"/>
    <p:sldId id="342" r:id="rId20"/>
    <p:sldId id="343" r:id="rId21"/>
    <p:sldId id="344" r:id="rId22"/>
    <p:sldId id="29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E24B6-35C7-40EB-B7CF-10DE693BF2FA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B602C-A821-4B51-BE3F-768BBF740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5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B602C-A821-4B51-BE3F-768BBF74027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1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BAC00-A62E-6892-07FE-19ABD0A5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B0EE91-3516-D29D-BFC5-1A391518B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D47A0-6E92-FD25-DBD8-B5C595C0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142B5-F3F6-DFBB-6099-8C4173ED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7715D-C4DF-6D72-BAFF-7382E41D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7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2DA21-96A0-D942-0F08-CE8FF49E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A403E-C36E-3B50-DF91-84F010CF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185F8-482E-3BFC-C655-A370077C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9F227-B0A8-9C54-E1DC-ABA45B25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846CF-2D45-34FA-BB50-4AD58FA4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4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D4174-611A-A67A-8FC0-B3A179E2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5545D-A400-3984-BF80-4E0D76AA0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31AC4-9D47-63D0-872B-235C9860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FB07B-1292-C680-232C-A38C3967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7503D-BFE2-6633-CF3C-1B978278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0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EE7BF-AC50-FFE0-F92E-7E65B734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586F3-34BD-D282-B62E-FB1EF652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CD6B2-054F-EBF7-4E6F-D7E32A63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04E4F-458C-4300-C78C-EF4FB690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06E11-0D79-F1AD-270C-56EAED22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78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4DBC2-B98D-72D3-4220-5BF8E382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1D7A6-595C-C438-BD15-63796724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B8A09-9CD6-0398-6C48-3A9FF2D2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C591C-4AD6-E272-09B0-A65B4B54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2041C-D4FE-45DD-08D7-EA224D89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785A3-1D9E-9659-FEAC-1918E7A9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DE295-E034-DEBA-F42A-19F95519F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5DE13C-1C70-95A7-0F33-151E6A74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7D4C5-68A8-F687-9593-9800D2B1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9144A-0DD9-FDB6-31BD-54885D65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413CE-6851-57E7-DC69-DE78B30D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8826F-8301-DC77-7E5E-A97961D9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9D83-72AD-FF31-B061-868D2574E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9CFE6-7374-F388-18DE-695336FBB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01133D-C6A1-6FE3-F3C0-8CE6F5397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CF421A-7578-1DE6-9A9B-10A23E83B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5135C6-E657-D80D-5A3A-36D66359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1EA79B-FB14-F7BB-E813-26BB4D6F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78C4D7-6E06-1467-8B1D-2E613F2E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9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FDF0A-2B92-1E7E-2651-E7CEF2A5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665DD7-02E6-A8CA-8F6A-1D4396E0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3035A4-7BA3-6741-6568-A54D9576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6BBF7-1EDD-36D2-7C9E-1F52AD1C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A01D65-9FE0-94E2-5587-DD6A46B8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73D9E4-28F3-FE6F-80E6-54833CF5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74BC73-678A-B0FA-CFD6-A6932373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1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F8D00-402E-E9A8-F5B1-60687561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5F5DD-3926-2E94-B9C2-497C0B72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F39ABB-1F53-9877-C208-298E1E48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B2D63-B593-A652-D6AD-98929F7E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31354-8CA5-94F8-8AA3-0DC1EBAD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110C1-BDC8-C8EA-BD04-5CC59CFB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2511B-970F-7856-1397-D4EAF6AA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4ADB8F-C4F4-6DB5-0663-3A3B4B3B4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C5E81-9B5C-FB3A-A1A7-FAA581D0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58084-C302-06BD-7043-75EDEFDE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23D2A-4846-2B92-5E81-67102C82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DAA66-7DC4-9773-32F4-878674A9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E6A591-F27E-0D4E-39AD-04EE8FC6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F7297-7A11-B207-4CC6-F5847A5F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1C374-2567-1CAD-56B2-AC4B95C15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E9EB-C5AC-4907-B59A-F24A262D54D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ECC7D-5DB9-77C3-2AF7-9AFA6DB8F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D0366-7FA0-0E73-F131-A56AFFCCD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9F8A-5126-4EA8-9A0F-1C5E3A73C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5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7B230-1C94-D1CA-BB59-EE13C5B6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高级算法设计与分析报告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3B0198-D71F-D413-AC2A-F138AFAFB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4739"/>
            <a:ext cx="9144000" cy="930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学生：徐一夫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1190201325</a:t>
            </a:r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计算学部 哈尔滨工业大学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10" y="532004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8C70F7-73A9-7FA1-C348-71171BB20B96}"/>
              </a:ext>
            </a:extLst>
          </p:cNvPr>
          <p:cNvSpPr txBox="1"/>
          <p:nvPr/>
        </p:nvSpPr>
        <p:spPr>
          <a:xfrm>
            <a:off x="2014584" y="3864963"/>
            <a:ext cx="816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题目：红黑树在操作系统内存管理中的应用</a:t>
            </a:r>
          </a:p>
        </p:txBody>
      </p:sp>
    </p:spTree>
    <p:extLst>
      <p:ext uri="{BB962C8B-B14F-4D97-AF65-F5344CB8AC3E}">
        <p14:creationId xmlns:p14="http://schemas.microsoft.com/office/powerpoint/2010/main" val="191239447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红黑树操作：插入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插入节点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的父节点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为黑色，此时满足性质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，不需要调整。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BA81E4-A2DF-4268-D066-A75E7D74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68" y="2914578"/>
            <a:ext cx="707806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528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红黑树操作：插入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2337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插入节点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的父节点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是红色，叔叔节点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也是红色，由性质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得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的父节点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为黑色。此时由于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均为红色，破坏了性质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，需要进行调整。这种情况下，先将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的颜色染成黑色，再将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的颜色染成红色。此时经过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路径上的黑色节点的数量不变，性质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仍然满足。但需要注意的是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染成红色后，可能和它的父节点形成连续的红色节点，此时需要递归向上调整。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72AC1B-B962-A385-0E06-D492A1DF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0" y="4263074"/>
            <a:ext cx="1005027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1938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红黑树操作：插入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141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某次调整后，子树中节点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的父节点为红色，叔叔节点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为黑色。节点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的左孩子，且节点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的左孩子。此时对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进行右旋，调整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的位置，并交换颜色。使得性质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被满足。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E38BDF-DDA7-35F7-2F8A-7767D346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97" y="3339745"/>
            <a:ext cx="987880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6853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红黑树操作：插入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141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插入节点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的父节点为红色，叔叔节点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为黑色。节点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的右孩子，且节点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的左孩子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此时先对节点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进行左旋，调整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的位置。接下来按照情况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来处理，以满足性质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D399583-7EF3-67A3-155A-5F709915F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571" y="3339745"/>
            <a:ext cx="971685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6669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红黑树操作：删除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172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红黑树的删除较为复杂，可归结为：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删除节点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恢复平衡</a:t>
            </a:r>
          </a:p>
        </p:txBody>
      </p:sp>
    </p:spTree>
    <p:extLst>
      <p:ext uri="{BB962C8B-B14F-4D97-AF65-F5344CB8AC3E}">
        <p14:creationId xmlns:p14="http://schemas.microsoft.com/office/powerpoint/2010/main" val="345994555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10" y="532004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321CDFC5-A1DF-C1EA-0874-20664F41F90D}"/>
              </a:ext>
            </a:extLst>
          </p:cNvPr>
          <p:cNvSpPr txBox="1"/>
          <p:nvPr/>
        </p:nvSpPr>
        <p:spPr>
          <a:xfrm>
            <a:off x="5747385" y="2840233"/>
            <a:ext cx="738256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2190"/>
              </a:lnSpc>
              <a:spcBef>
                <a:spcPts val="105"/>
              </a:spcBef>
            </a:pPr>
            <a:r>
              <a:rPr sz="2000" b="1" spc="-14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spc="-5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67945">
              <a:lnSpc>
                <a:spcPts val="5550"/>
              </a:lnSpc>
            </a:pPr>
            <a:r>
              <a:rPr sz="4800" dirty="0">
                <a:latin typeface="Impact" panose="020B0806030902050204"/>
                <a:cs typeface="Impact" panose="020B0806030902050204"/>
              </a:rPr>
              <a:t>0</a:t>
            </a:r>
            <a:r>
              <a:rPr lang="en-US" sz="4800" dirty="0">
                <a:latin typeface="Impact" panose="020B0806030902050204"/>
                <a:cs typeface="Impact" panose="020B0806030902050204"/>
              </a:rPr>
              <a:t>3</a:t>
            </a:r>
            <a:endParaRPr sz="48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CC148E-82A2-5744-2244-692F2F63B48E}"/>
              </a:ext>
            </a:extLst>
          </p:cNvPr>
          <p:cNvSpPr txBox="1"/>
          <p:nvPr/>
        </p:nvSpPr>
        <p:spPr>
          <a:xfrm>
            <a:off x="2405407" y="4017768"/>
            <a:ext cx="738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红黑树在内存管理中的应用</a:t>
            </a:r>
          </a:p>
        </p:txBody>
      </p:sp>
    </p:spTree>
    <p:extLst>
      <p:ext uri="{BB962C8B-B14F-4D97-AF65-F5344CB8AC3E}">
        <p14:creationId xmlns:p14="http://schemas.microsoft.com/office/powerpoint/2010/main" val="260407855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红黑树的应用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218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系统借助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MMU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建立了虚拟内存系统。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虚拟内存使得进程在系统层面拥有连续的地址空间，更使得进程可以分配到比物理内存更大的运行空间。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例如在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位系统上，每个进程理论上可以获得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2^32=4GB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的地址空间。</a:t>
            </a:r>
          </a:p>
        </p:txBody>
      </p:sp>
    </p:spTree>
    <p:extLst>
      <p:ext uri="{BB962C8B-B14F-4D97-AF65-F5344CB8AC3E}">
        <p14:creationId xmlns:p14="http://schemas.microsoft.com/office/powerpoint/2010/main" val="250687447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红黑树的应用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26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为什么使用红黑树？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在红黑树中查找一个虚拟内存区域的速度快。使用双向链表查找需要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O(n)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的时间复杂度，红黑树中可以提升到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增加一个新的区域时，先在红黑树中找到刚好在新区域前面的区域，然后向链表和树中插入新区域，可以避免扫描链表。</a:t>
            </a:r>
          </a:p>
        </p:txBody>
      </p:sp>
    </p:spTree>
    <p:extLst>
      <p:ext uri="{BB962C8B-B14F-4D97-AF65-F5344CB8AC3E}">
        <p14:creationId xmlns:p14="http://schemas.microsoft.com/office/powerpoint/2010/main" val="36709550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Linux&amp;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红黑树：进程虚拟空间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218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内核中，进程的虚拟空间主要有两个数据结构来描述（定义在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mm_types.h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文件中）：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1.mm_strcut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结构描述了一个进程的整个虚拟空间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2.vm_area_struct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结构描述了虚拟地址空间的一个虚拟内存区域（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VMA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6484352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Linux&amp;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红黑树：进程虚拟空间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95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在一个进程的虚拟地址空间中可能有多个虚拟内存区域（以下简称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VMA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）。在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mm_strcut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结构中定义了两个指针：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6D7F8D-511A-2F60-47AF-9E85DB2B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77" y="2756035"/>
            <a:ext cx="8320646" cy="20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4083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10" y="532004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321CDFC5-A1DF-C1EA-0874-20664F41F90D}"/>
              </a:ext>
            </a:extLst>
          </p:cNvPr>
          <p:cNvSpPr txBox="1"/>
          <p:nvPr/>
        </p:nvSpPr>
        <p:spPr>
          <a:xfrm>
            <a:off x="5747385" y="2840233"/>
            <a:ext cx="697230" cy="1009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2190"/>
              </a:lnSpc>
              <a:spcBef>
                <a:spcPts val="105"/>
              </a:spcBef>
            </a:pPr>
            <a:r>
              <a:rPr sz="2000" b="1" spc="-14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spc="-5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67945">
              <a:lnSpc>
                <a:spcPts val="5550"/>
              </a:lnSpc>
            </a:pPr>
            <a:r>
              <a:rPr sz="4800" dirty="0">
                <a:latin typeface="Impact" panose="020B0806030902050204"/>
                <a:cs typeface="Impact" panose="020B0806030902050204"/>
              </a:rPr>
              <a:t>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CC148E-82A2-5744-2244-692F2F63B48E}"/>
              </a:ext>
            </a:extLst>
          </p:cNvPr>
          <p:cNvSpPr txBox="1"/>
          <p:nvPr/>
        </p:nvSpPr>
        <p:spPr>
          <a:xfrm>
            <a:off x="2405407" y="4017768"/>
            <a:ext cx="738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138711997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Linux&amp;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红黑树：进程虚拟空间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187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mmap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指向进程的第一个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VMA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vm_area_struct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中定义了前后指针，所以进程的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VMAs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组成一个双向链表。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VMA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使用起始地址和结束地址描述，链表按起始地址增序排序；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mm_rb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指向红黑树的根，树中的每个节点也是一个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VMA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，在树中所有的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VMA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其左孩子指针指向相邻的低地址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VMA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，右孩子指向相邻的高地址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VMA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929286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Linux&amp;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红黑树：实现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95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红黑树的定义在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/include/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rbtree.h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中实现，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内核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lib/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rbtree.c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中提供了红黑树的相关操作算法及其红黑树操作接口。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CA130D-BE16-9941-56F9-C625B179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14" y="2587868"/>
            <a:ext cx="838317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7154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7B230-1C94-D1CA-BB59-EE13C5B64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43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10" y="532004"/>
            <a:ext cx="3083380" cy="2308229"/>
          </a:xfrm>
          <a:prstGeom prst="rect">
            <a:avLst/>
          </a:prstGeom>
          <a:effectLst>
            <a:softEdge rad="647700"/>
          </a:effectLst>
        </p:spPr>
      </p:pic>
    </p:spTree>
    <p:extLst>
      <p:ext uri="{BB962C8B-B14F-4D97-AF65-F5344CB8AC3E}">
        <p14:creationId xmlns:p14="http://schemas.microsoft.com/office/powerpoint/2010/main" val="33202679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研究方向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110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容错与移动计算研究中心，方向大致为体系结构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基于以上，选题：红黑树在操作系统内存管理中的应用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38178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内存管理：操作系统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279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虚拟内存概念的提出，极大地丰富了计算机体系结构的多样性和可扩展性。现代系统中，操作系统几乎全权管理硬件地址，则维护其虚拟映射成为重中之重。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一般而言，操作系统不能以同样方式维护大内存和小内存。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大内存：链表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小内存：二叉树（？）</a:t>
            </a:r>
          </a:p>
        </p:txBody>
      </p:sp>
    </p:spTree>
    <p:extLst>
      <p:ext uri="{BB962C8B-B14F-4D97-AF65-F5344CB8AC3E}">
        <p14:creationId xmlns:p14="http://schemas.microsoft.com/office/powerpoint/2010/main" val="14225312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二叉树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平衡二叉树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110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极端情况，退化成链表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采用平衡二叉树，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AVL/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红黑树等。</a:t>
            </a:r>
          </a:p>
        </p:txBody>
      </p:sp>
    </p:spTree>
    <p:extLst>
      <p:ext uri="{BB962C8B-B14F-4D97-AF65-F5344CB8AC3E}">
        <p14:creationId xmlns:p14="http://schemas.microsoft.com/office/powerpoint/2010/main" val="122747468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10" y="532004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321CDFC5-A1DF-C1EA-0874-20664F41F90D}"/>
              </a:ext>
            </a:extLst>
          </p:cNvPr>
          <p:cNvSpPr txBox="1"/>
          <p:nvPr/>
        </p:nvSpPr>
        <p:spPr>
          <a:xfrm>
            <a:off x="5747385" y="2840233"/>
            <a:ext cx="738256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2190"/>
              </a:lnSpc>
              <a:spcBef>
                <a:spcPts val="105"/>
              </a:spcBef>
            </a:pPr>
            <a:r>
              <a:rPr sz="2000" b="1" spc="-14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spc="-5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67945">
              <a:lnSpc>
                <a:spcPts val="5550"/>
              </a:lnSpc>
            </a:pPr>
            <a:r>
              <a:rPr sz="4800" dirty="0">
                <a:latin typeface="Impact" panose="020B0806030902050204"/>
                <a:cs typeface="Impact" panose="020B0806030902050204"/>
              </a:rPr>
              <a:t>0</a:t>
            </a:r>
            <a:r>
              <a:rPr lang="en-US" sz="4800" dirty="0">
                <a:latin typeface="Impact" panose="020B0806030902050204"/>
                <a:cs typeface="Impact" panose="020B0806030902050204"/>
              </a:rPr>
              <a:t>2</a:t>
            </a:r>
            <a:endParaRPr sz="48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CC148E-82A2-5744-2244-692F2F63B48E}"/>
              </a:ext>
            </a:extLst>
          </p:cNvPr>
          <p:cNvSpPr txBox="1"/>
          <p:nvPr/>
        </p:nvSpPr>
        <p:spPr>
          <a:xfrm>
            <a:off x="2405407" y="4017768"/>
            <a:ext cx="738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红黑树性质与操作</a:t>
            </a:r>
          </a:p>
        </p:txBody>
      </p:sp>
    </p:spTree>
    <p:extLst>
      <p:ext uri="{BB962C8B-B14F-4D97-AF65-F5344CB8AC3E}">
        <p14:creationId xmlns:p14="http://schemas.microsoft.com/office/powerpoint/2010/main" val="332661226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红黑树性质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402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每颗红黑树必须满足的五条性质：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节点共有红、黑两种颜色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根节点是黑色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叶子节点是黑色（叶子是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NIL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节点）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若一个节点是红色，那它的两个孩子都是黑色（每个叶子到根的路径上不能有两个连续的红色节点）。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从任一节点到其子孙的所有简单路径都包含相同数目的黑色节点。</a:t>
            </a:r>
          </a:p>
        </p:txBody>
      </p:sp>
    </p:spTree>
    <p:extLst>
      <p:ext uri="{BB962C8B-B14F-4D97-AF65-F5344CB8AC3E}">
        <p14:creationId xmlns:p14="http://schemas.microsoft.com/office/powerpoint/2010/main" val="92906343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查找路径长度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279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以上五条性质可以保证任一节点到其叶子的长度不会过长（即树的高度不至于过高）。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具体来说，利用上述性质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的约束，可保证：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任一节点到其叶子的长度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最短路径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 2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这里的最短路径指的是某节点到其叶子的最短路。</a:t>
            </a:r>
          </a:p>
        </p:txBody>
      </p:sp>
    </p:spTree>
    <p:extLst>
      <p:ext uri="{BB962C8B-B14F-4D97-AF65-F5344CB8AC3E}">
        <p14:creationId xmlns:p14="http://schemas.microsoft.com/office/powerpoint/2010/main" val="5970416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DD04FE-E2DA-1AD9-8D64-140F6B5D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0" y="4549771"/>
            <a:ext cx="3083380" cy="2308229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DD620E-D461-7FB5-DDEA-6DFD01C040AF}"/>
              </a:ext>
            </a:extLst>
          </p:cNvPr>
          <p:cNvSpPr txBox="1"/>
          <p:nvPr/>
        </p:nvSpPr>
        <p:spPr>
          <a:xfrm>
            <a:off x="732148" y="584461"/>
            <a:ext cx="1072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红黑树操作：插入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97D33-1E76-CDA1-A7B2-D53B40544A3A}"/>
              </a:ext>
            </a:extLst>
          </p:cNvPr>
          <p:cNvSpPr txBox="1"/>
          <p:nvPr/>
        </p:nvSpPr>
        <p:spPr>
          <a:xfrm>
            <a:off x="732148" y="1547566"/>
            <a:ext cx="10727703" cy="156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当前红黑树为空，即插入的节点是根节点。此时需要将节点的颜色由红色变为黑色以满足性质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5A5A3E-9678-E616-D5C5-93390BEE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48" y="2743104"/>
            <a:ext cx="611590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9659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1111</Words>
  <Application>Microsoft Office PowerPoint</Application>
  <PresentationFormat>宽屏</PresentationFormat>
  <Paragraphs>70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宋体</vt:lpstr>
      <vt:lpstr>微软雅黑</vt:lpstr>
      <vt:lpstr>Arial</vt:lpstr>
      <vt:lpstr>Impact</vt:lpstr>
      <vt:lpstr>Office 主题​​</vt:lpstr>
      <vt:lpstr>高级算法设计与分析报告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基于MIPS的多发射乱序处理器设计</dc:title>
  <dc:creator>徐 一夫</dc:creator>
  <cp:lastModifiedBy>徐 一夫</cp:lastModifiedBy>
  <cp:revision>33</cp:revision>
  <dcterms:created xsi:type="dcterms:W3CDTF">2022-10-19T13:57:41Z</dcterms:created>
  <dcterms:modified xsi:type="dcterms:W3CDTF">2023-05-06T12:14:35Z</dcterms:modified>
</cp:coreProperties>
</file>