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D7ABD-7239-5B4B-E7B0-4B2DD45D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4FAE3-8711-5249-2028-7D17E033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0897-1C91-05C6-7DD2-1F47108D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5BC15-5595-9116-DF07-6AD08A5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7731B-E2A2-E758-47AA-6686A94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D4721-5323-F125-CD09-83E0B4D8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83C46-EB57-0331-9FE7-E69B7C77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80108-C249-EA7B-6266-99684EC4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76F65-2DF4-79AB-2F1F-8EB5CE02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7104D-8163-BF24-044A-CA78BE4E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5DE3DB-B514-DCCE-D90B-400BE622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613F9-75CE-7349-2A15-C7D6705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413F-9F38-3A5C-24AD-3B554F0F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BEA86-6025-0A9E-4DBE-6B27FDF2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4FC92-0338-D98C-E871-056F4E7C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6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359DA-0E57-BF7E-06D1-593BA302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DD2BE-B12D-C607-433C-27C7ECF6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FD3DC-6DD6-E2D5-3CBE-D8B67DFA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A63AE-10BC-9CBC-BB7C-B358EB2B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33DDD-3052-2B10-3119-E1E93D58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A913B-9835-BD9C-F48C-2579662E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21F6C-80B1-6BC1-B44A-DE1F3A28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39A9E-0A33-4EA4-57F5-87788C66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A932C-8F26-13F3-FF5A-15CC8ED5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2E31B-4762-3BEC-A8D8-10BE593C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C995D-6F74-75BB-54BA-C490CC85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C29E-B9EF-C894-D792-4CD4ADEDB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9D9F1-1E94-C7C7-AD9F-533BCD6BE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A3FD8-37FC-9D4A-55B3-7F355FAE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24265-40E0-878E-778B-A74CA1A7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F049A-D385-7536-7CC6-FD46F90B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9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40394-AB56-B316-C080-B8575BF9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BD50D-3F87-65F1-FE23-DDD87C93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332D1-EDED-5EC7-D248-DCB02107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BB413-C9BA-D013-43FF-4CFA1885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E778A-C977-B3B9-C1B8-E6CB26D9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54851A-6C5C-5140-A4AD-9EBF2EA0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FAEB6-6799-7CA4-764D-8DF79DDC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9C9DF0-9A7B-5AF6-A27E-2124327D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4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49051-E303-C059-6BDC-3BAB3971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9C0C1-A435-73D6-A87E-25ACFE7C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FE4A9A-0DD2-0709-86F5-A9E706A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03DC62-0F7C-3E2B-FD86-056243AD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17D8B0-D62C-C62A-2A76-6C3E60FD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3E38F-6441-F01F-F34E-3C49A6D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52706-51B1-CF6C-0FA2-EB923F80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941D-7989-9ACD-A414-545FD374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D31EC-2276-7411-24D1-A02D46CC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923F0B-5CBE-8AF0-CAF3-235FAC18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6AC09-74E3-4AF2-C5F1-4C72FA34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35CF0-E9E1-004D-3B58-B148E0BF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FA570-C7D2-A21A-61C0-68392C93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789EB-FCE2-E854-AF73-5E79975A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59B020-656F-E0D6-DDE9-EAD3D540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3C161-BD51-E792-59B1-1327F28F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3F5FC-B0BD-C5F6-A108-1C57B321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D8CDB-91AA-7054-1A7D-06F9C55F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420A6-88EB-9CBC-009A-E241F75A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83B6F3-1D2D-0958-8E0B-345E6AF1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81F29-C5F7-EFE9-FD17-870FE12C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F6983-A637-2468-8D5C-B414CB05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6A79-9CC3-4417-8427-4A1926CF874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89F9A-F5E0-8369-369F-04242B7D3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2897D-B676-7EA6-BE0B-B76A50010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2AEE-DE14-4A24-AF45-91802340F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F04C-948D-9A22-51F7-60F82E3B5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B5EE2F-FE16-423A-B358-C58CD333C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D2163CD-3B43-8B49-0817-65465F310F59}"/>
              </a:ext>
            </a:extLst>
          </p:cNvPr>
          <p:cNvSpPr/>
          <p:nvPr/>
        </p:nvSpPr>
        <p:spPr>
          <a:xfrm>
            <a:off x="1991246" y="2601184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4F014F7-952D-CC17-BC3F-0BD18EB8FA8F}"/>
              </a:ext>
            </a:extLst>
          </p:cNvPr>
          <p:cNvSpPr/>
          <p:nvPr/>
        </p:nvSpPr>
        <p:spPr>
          <a:xfrm>
            <a:off x="1991243" y="1752079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34B43-35F7-74AF-9CEE-3B7DC2D271F5}"/>
              </a:ext>
            </a:extLst>
          </p:cNvPr>
          <p:cNvSpPr/>
          <p:nvPr/>
        </p:nvSpPr>
        <p:spPr>
          <a:xfrm>
            <a:off x="1991243" y="902974"/>
            <a:ext cx="371789" cy="3717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DE22DA-B66F-CD0E-B8CA-708C2BC76463}"/>
              </a:ext>
            </a:extLst>
          </p:cNvPr>
          <p:cNvSpPr/>
          <p:nvPr/>
        </p:nvSpPr>
        <p:spPr>
          <a:xfrm>
            <a:off x="1991243" y="4299394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F30F584-D6DC-1E3E-7F0B-277E9ADDDE67}"/>
              </a:ext>
            </a:extLst>
          </p:cNvPr>
          <p:cNvSpPr/>
          <p:nvPr/>
        </p:nvSpPr>
        <p:spPr>
          <a:xfrm>
            <a:off x="1991242" y="5148499"/>
            <a:ext cx="371789" cy="3717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B64CFA-5A71-6227-D639-B2241EF2397B}"/>
              </a:ext>
            </a:extLst>
          </p:cNvPr>
          <p:cNvSpPr/>
          <p:nvPr/>
        </p:nvSpPr>
        <p:spPr>
          <a:xfrm>
            <a:off x="1991245" y="3450289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4E3759-A3A1-1D02-2DFF-2BF9CE6ECE2F}"/>
              </a:ext>
            </a:extLst>
          </p:cNvPr>
          <p:cNvSpPr/>
          <p:nvPr/>
        </p:nvSpPr>
        <p:spPr>
          <a:xfrm>
            <a:off x="3946321" y="2601184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F2AFC63-A1BD-1F29-45C0-C4AA7FFC2148}"/>
              </a:ext>
            </a:extLst>
          </p:cNvPr>
          <p:cNvSpPr/>
          <p:nvPr/>
        </p:nvSpPr>
        <p:spPr>
          <a:xfrm>
            <a:off x="3946318" y="1752079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003CFD-99AD-77A4-130F-7C318704AECF}"/>
              </a:ext>
            </a:extLst>
          </p:cNvPr>
          <p:cNvSpPr/>
          <p:nvPr/>
        </p:nvSpPr>
        <p:spPr>
          <a:xfrm>
            <a:off x="3946318" y="902974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94E039-661E-3ADB-4EC2-1C47E503C921}"/>
              </a:ext>
            </a:extLst>
          </p:cNvPr>
          <p:cNvSpPr/>
          <p:nvPr/>
        </p:nvSpPr>
        <p:spPr>
          <a:xfrm>
            <a:off x="3946318" y="4299394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5009E26-A4F7-D8E6-79AA-CEAD919808B5}"/>
              </a:ext>
            </a:extLst>
          </p:cNvPr>
          <p:cNvSpPr/>
          <p:nvPr/>
        </p:nvSpPr>
        <p:spPr>
          <a:xfrm>
            <a:off x="3946317" y="5148499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14386FE-4444-C6FC-6B51-65ED4E5B735C}"/>
              </a:ext>
            </a:extLst>
          </p:cNvPr>
          <p:cNvSpPr/>
          <p:nvPr/>
        </p:nvSpPr>
        <p:spPr>
          <a:xfrm>
            <a:off x="3946320" y="3450289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D00F48-CD51-E564-5D1A-0A8183265A0C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2177138" y="1274763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6AB8ED7-5A22-F62C-D3E4-59CDE8533054}"/>
              </a:ext>
            </a:extLst>
          </p:cNvPr>
          <p:cNvCxnSpPr/>
          <p:nvPr/>
        </p:nvCxnSpPr>
        <p:spPr>
          <a:xfrm>
            <a:off x="2174956" y="2972973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8647D5-FD9E-7A89-46D0-0D82DBB70A25}"/>
              </a:ext>
            </a:extLst>
          </p:cNvPr>
          <p:cNvCxnSpPr/>
          <p:nvPr/>
        </p:nvCxnSpPr>
        <p:spPr>
          <a:xfrm>
            <a:off x="2174956" y="4671183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DD00F48-CD51-E564-5D1A-0A8183265A0C}"/>
              </a:ext>
            </a:extLst>
          </p:cNvPr>
          <p:cNvCxnSpPr/>
          <p:nvPr/>
        </p:nvCxnSpPr>
        <p:spPr>
          <a:xfrm>
            <a:off x="4127858" y="2123868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D00F48-CD51-E564-5D1A-0A8183265A0C}"/>
              </a:ext>
            </a:extLst>
          </p:cNvPr>
          <p:cNvCxnSpPr/>
          <p:nvPr/>
        </p:nvCxnSpPr>
        <p:spPr>
          <a:xfrm>
            <a:off x="4127858" y="3822078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9B6DB45-BDB1-A272-6F53-62318382DFBD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2177138" y="2123868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0FE12EB-53C0-CF46-F853-24A9648EF286}"/>
              </a:ext>
            </a:extLst>
          </p:cNvPr>
          <p:cNvCxnSpPr/>
          <p:nvPr/>
        </p:nvCxnSpPr>
        <p:spPr>
          <a:xfrm>
            <a:off x="2174953" y="3798248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4E6B0FB-49E5-9C59-2F33-668CFA83AD01}"/>
              </a:ext>
            </a:extLst>
          </p:cNvPr>
          <p:cNvCxnSpPr/>
          <p:nvPr/>
        </p:nvCxnSpPr>
        <p:spPr>
          <a:xfrm>
            <a:off x="4127858" y="1269272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CA8C47-52E8-34FD-82F8-41ED1C343D41}"/>
              </a:ext>
            </a:extLst>
          </p:cNvPr>
          <p:cNvCxnSpPr/>
          <p:nvPr/>
        </p:nvCxnSpPr>
        <p:spPr>
          <a:xfrm>
            <a:off x="4124333" y="2970264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519AAF-22A8-A495-5E22-921897E6FD93}"/>
              </a:ext>
            </a:extLst>
          </p:cNvPr>
          <p:cNvCxnSpPr/>
          <p:nvPr/>
        </p:nvCxnSpPr>
        <p:spPr>
          <a:xfrm>
            <a:off x="4132211" y="4671183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1FF6A77-48A0-E096-A9BB-11F8B670FE79}"/>
              </a:ext>
            </a:extLst>
          </p:cNvPr>
          <p:cNvCxnSpPr/>
          <p:nvPr/>
        </p:nvCxnSpPr>
        <p:spPr>
          <a:xfrm>
            <a:off x="2651760" y="2970264"/>
            <a:ext cx="10972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977D6BF-F2D7-690A-9E0A-DB9AABB1665B}"/>
              </a:ext>
            </a:extLst>
          </p:cNvPr>
          <p:cNvSpPr txBox="1"/>
          <p:nvPr/>
        </p:nvSpPr>
        <p:spPr>
          <a:xfrm>
            <a:off x="2830279" y="24780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增广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F2A8378-759F-F883-A78C-B783722D17B0}"/>
              </a:ext>
            </a:extLst>
          </p:cNvPr>
          <p:cNvCxnSpPr/>
          <p:nvPr/>
        </p:nvCxnSpPr>
        <p:spPr>
          <a:xfrm>
            <a:off x="1409700" y="1122363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AD6F02D-A2C2-339F-7108-1FF367B75C9C}"/>
              </a:ext>
            </a:extLst>
          </p:cNvPr>
          <p:cNvCxnSpPr/>
          <p:nvPr/>
        </p:nvCxnSpPr>
        <p:spPr>
          <a:xfrm>
            <a:off x="1409700" y="1487016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7B51230-354C-D40F-2FD3-E3001F094C20}"/>
              </a:ext>
            </a:extLst>
          </p:cNvPr>
          <p:cNvCxnSpPr/>
          <p:nvPr/>
        </p:nvCxnSpPr>
        <p:spPr>
          <a:xfrm>
            <a:off x="1409700" y="4036906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8AA0BF-E5E5-8F78-7CE5-3503B157C209}"/>
              </a:ext>
            </a:extLst>
          </p:cNvPr>
          <p:cNvCxnSpPr/>
          <p:nvPr/>
        </p:nvCxnSpPr>
        <p:spPr>
          <a:xfrm>
            <a:off x="1407737" y="3623434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6553277-4E8F-28F3-C04A-4A684CED6441}"/>
              </a:ext>
            </a:extLst>
          </p:cNvPr>
          <p:cNvSpPr txBox="1"/>
          <p:nvPr/>
        </p:nvSpPr>
        <p:spPr>
          <a:xfrm>
            <a:off x="440017" y="9307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未匹配点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100F73-5E2E-201A-1254-F7771A18FBED}"/>
              </a:ext>
            </a:extLst>
          </p:cNvPr>
          <p:cNvSpPr txBox="1"/>
          <p:nvPr/>
        </p:nvSpPr>
        <p:spPr>
          <a:xfrm>
            <a:off x="438054" y="34622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匹配点</a:t>
            </a:r>
          </a:p>
        </p:txBody>
      </p:sp>
      <p:sp>
        <p:nvSpPr>
          <p:cNvPr id="41" name="文本框 37">
            <a:extLst>
              <a:ext uri="{FF2B5EF4-FFF2-40B4-BE49-F238E27FC236}">
                <a16:creationId xmlns:a16="http://schemas.microsoft.com/office/drawing/2014/main" id="{F6553277-4E8F-28F3-C04A-4A684CED6441}"/>
              </a:ext>
            </a:extLst>
          </p:cNvPr>
          <p:cNvSpPr txBox="1"/>
          <p:nvPr/>
        </p:nvSpPr>
        <p:spPr>
          <a:xfrm>
            <a:off x="438054" y="1307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未匹配边</a:t>
            </a:r>
          </a:p>
        </p:txBody>
      </p:sp>
      <p:sp>
        <p:nvSpPr>
          <p:cNvPr id="42" name="文本框 37">
            <a:extLst>
              <a:ext uri="{FF2B5EF4-FFF2-40B4-BE49-F238E27FC236}">
                <a16:creationId xmlns:a16="http://schemas.microsoft.com/office/drawing/2014/main" id="{F6553277-4E8F-28F3-C04A-4A684CED6441}"/>
              </a:ext>
            </a:extLst>
          </p:cNvPr>
          <p:cNvSpPr txBox="1"/>
          <p:nvPr/>
        </p:nvSpPr>
        <p:spPr>
          <a:xfrm>
            <a:off x="438054" y="38914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匹配边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3EAAC54-4880-7E29-E731-21431F5B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99" y="-382556"/>
            <a:ext cx="6153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2F521E-3819-F9F6-A0E5-F4EE12CAC1AC}"/>
              </a:ext>
            </a:extLst>
          </p:cNvPr>
          <p:cNvSpPr/>
          <p:nvPr/>
        </p:nvSpPr>
        <p:spPr>
          <a:xfrm>
            <a:off x="9085107" y="2085618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5C1B47-874A-FC46-AE5A-1A2E3645E847}"/>
              </a:ext>
            </a:extLst>
          </p:cNvPr>
          <p:cNvSpPr/>
          <p:nvPr/>
        </p:nvSpPr>
        <p:spPr>
          <a:xfrm>
            <a:off x="9085104" y="1236513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5EEE46E-2B24-AF8E-6439-9B5BA1C1CC49}"/>
              </a:ext>
            </a:extLst>
          </p:cNvPr>
          <p:cNvSpPr/>
          <p:nvPr/>
        </p:nvSpPr>
        <p:spPr>
          <a:xfrm>
            <a:off x="9085104" y="387408"/>
            <a:ext cx="371789" cy="3717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A33CBD5-B27A-20ED-2F2C-1D87DE2A5EA1}"/>
              </a:ext>
            </a:extLst>
          </p:cNvPr>
          <p:cNvSpPr/>
          <p:nvPr/>
        </p:nvSpPr>
        <p:spPr>
          <a:xfrm>
            <a:off x="9085104" y="3783828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1109D3-02A3-6E64-3CDC-3CB39E715718}"/>
              </a:ext>
            </a:extLst>
          </p:cNvPr>
          <p:cNvSpPr/>
          <p:nvPr/>
        </p:nvSpPr>
        <p:spPr>
          <a:xfrm>
            <a:off x="9085103" y="4632933"/>
            <a:ext cx="371789" cy="3717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4D9B89-EAEA-16FD-3009-5D5AC90EF35D}"/>
              </a:ext>
            </a:extLst>
          </p:cNvPr>
          <p:cNvSpPr/>
          <p:nvPr/>
        </p:nvSpPr>
        <p:spPr>
          <a:xfrm>
            <a:off x="9085106" y="2934723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64A62E8-CDB8-2705-9FF0-0D38A1833451}"/>
              </a:ext>
            </a:extLst>
          </p:cNvPr>
          <p:cNvSpPr/>
          <p:nvPr/>
        </p:nvSpPr>
        <p:spPr>
          <a:xfrm>
            <a:off x="6760231" y="3173366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D59F94-2A31-2437-BA04-EEA7B3E5442F}"/>
              </a:ext>
            </a:extLst>
          </p:cNvPr>
          <p:cNvSpPr/>
          <p:nvPr/>
        </p:nvSpPr>
        <p:spPr>
          <a:xfrm>
            <a:off x="6760231" y="1956129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2D47DC-E1C4-75DE-29CC-EC702404767D}"/>
              </a:ext>
            </a:extLst>
          </p:cNvPr>
          <p:cNvSpPr/>
          <p:nvPr/>
        </p:nvSpPr>
        <p:spPr>
          <a:xfrm>
            <a:off x="9082919" y="387407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6A1A4F1-C6CE-C808-4FC5-07A090451C77}"/>
              </a:ext>
            </a:extLst>
          </p:cNvPr>
          <p:cNvSpPr/>
          <p:nvPr/>
        </p:nvSpPr>
        <p:spPr>
          <a:xfrm>
            <a:off x="8071173" y="3173366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E2F4D6F-8DF5-3496-08C6-AF2DCBEF70E5}"/>
              </a:ext>
            </a:extLst>
          </p:cNvPr>
          <p:cNvSpPr/>
          <p:nvPr/>
        </p:nvSpPr>
        <p:spPr>
          <a:xfrm>
            <a:off x="9082918" y="4632932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5EE04AD-290D-7918-06D7-1B44D6FC2579}"/>
              </a:ext>
            </a:extLst>
          </p:cNvPr>
          <p:cNvSpPr/>
          <p:nvPr/>
        </p:nvSpPr>
        <p:spPr>
          <a:xfrm>
            <a:off x="8071173" y="1956128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C7FEED4-CE2E-B67B-1926-AEDA829E7132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9270999" y="759197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2D8E34-B7F7-0201-3C17-B7EB34FEC02E}"/>
              </a:ext>
            </a:extLst>
          </p:cNvPr>
          <p:cNvCxnSpPr/>
          <p:nvPr/>
        </p:nvCxnSpPr>
        <p:spPr>
          <a:xfrm>
            <a:off x="9268817" y="2457407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34EDF22-165B-264B-4705-50118554C0DF}"/>
              </a:ext>
            </a:extLst>
          </p:cNvPr>
          <p:cNvCxnSpPr/>
          <p:nvPr/>
        </p:nvCxnSpPr>
        <p:spPr>
          <a:xfrm>
            <a:off x="9268817" y="4155617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DC64C1-2713-E7DC-FDD4-B939EFAE87A8}"/>
              </a:ext>
            </a:extLst>
          </p:cNvPr>
          <p:cNvCxnSpPr/>
          <p:nvPr/>
        </p:nvCxnSpPr>
        <p:spPr>
          <a:xfrm>
            <a:off x="4127858" y="2123868"/>
            <a:ext cx="0" cy="4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D853327-6F7D-C264-99A9-153A30A2A851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7132020" y="2142023"/>
            <a:ext cx="93915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7B5E046-0E9F-C834-6761-CAD6BB6657DF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9270999" y="1608302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AE553E-EDFA-1F63-5AD8-80CD85E350BE}"/>
              </a:ext>
            </a:extLst>
          </p:cNvPr>
          <p:cNvCxnSpPr/>
          <p:nvPr/>
        </p:nvCxnSpPr>
        <p:spPr>
          <a:xfrm>
            <a:off x="9268814" y="3282682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E71234B-1F97-EB71-EDA7-6FC6DBE56DAF}"/>
              </a:ext>
            </a:extLst>
          </p:cNvPr>
          <p:cNvCxnSpPr/>
          <p:nvPr/>
        </p:nvCxnSpPr>
        <p:spPr>
          <a:xfrm>
            <a:off x="4127858" y="1269272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0603CC5-7861-709D-EE62-5F4AE719BED6}"/>
              </a:ext>
            </a:extLst>
          </p:cNvPr>
          <p:cNvCxnSpPr/>
          <p:nvPr/>
        </p:nvCxnSpPr>
        <p:spPr>
          <a:xfrm>
            <a:off x="4124333" y="2970264"/>
            <a:ext cx="3" cy="477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6F71D88-8D3A-5964-779B-2AF705BE18A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46125" y="2344745"/>
            <a:ext cx="1" cy="8286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850E6EC-5D23-2C12-60A9-F4D64C396144}"/>
              </a:ext>
            </a:extLst>
          </p:cNvPr>
          <p:cNvCxnSpPr/>
          <p:nvPr/>
        </p:nvCxnSpPr>
        <p:spPr>
          <a:xfrm>
            <a:off x="2651760" y="2970264"/>
            <a:ext cx="10972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174FC4E-1D5D-F0A7-11EC-653949C068BE}"/>
              </a:ext>
            </a:extLst>
          </p:cNvPr>
          <p:cNvSpPr txBox="1"/>
          <p:nvPr/>
        </p:nvSpPr>
        <p:spPr>
          <a:xfrm>
            <a:off x="2830279" y="24780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增广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3C12CB-A27E-C3D8-9277-1B263F3CDDB4}"/>
              </a:ext>
            </a:extLst>
          </p:cNvPr>
          <p:cNvCxnSpPr/>
          <p:nvPr/>
        </p:nvCxnSpPr>
        <p:spPr>
          <a:xfrm>
            <a:off x="1409700" y="1122363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E072A0-A48F-56B8-5449-C691A84E1ABE}"/>
              </a:ext>
            </a:extLst>
          </p:cNvPr>
          <p:cNvCxnSpPr/>
          <p:nvPr/>
        </p:nvCxnSpPr>
        <p:spPr>
          <a:xfrm>
            <a:off x="1409700" y="1487016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3E8045A-60BC-9C6B-C685-A86193CD9925}"/>
              </a:ext>
            </a:extLst>
          </p:cNvPr>
          <p:cNvCxnSpPr/>
          <p:nvPr/>
        </p:nvCxnSpPr>
        <p:spPr>
          <a:xfrm>
            <a:off x="1409700" y="4036906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5DB6FC3-452A-14CC-9A29-7DB945179EEF}"/>
              </a:ext>
            </a:extLst>
          </p:cNvPr>
          <p:cNvCxnSpPr/>
          <p:nvPr/>
        </p:nvCxnSpPr>
        <p:spPr>
          <a:xfrm>
            <a:off x="6405135" y="2922883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364BF04-D9E2-0F41-88F2-B9DEE4A06877}"/>
              </a:ext>
            </a:extLst>
          </p:cNvPr>
          <p:cNvSpPr txBox="1"/>
          <p:nvPr/>
        </p:nvSpPr>
        <p:spPr>
          <a:xfrm>
            <a:off x="440017" y="9307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未匹配点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771BEF-8336-9175-7C4C-247A86CDD877}"/>
              </a:ext>
            </a:extLst>
          </p:cNvPr>
          <p:cNvSpPr txBox="1"/>
          <p:nvPr/>
        </p:nvSpPr>
        <p:spPr>
          <a:xfrm>
            <a:off x="5300195" y="27410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</a:t>
            </a:r>
            <a:r>
              <a:rPr lang="zh-CN" altLang="en-US" dirty="0"/>
              <a:t>中的边</a:t>
            </a:r>
          </a:p>
        </p:txBody>
      </p:sp>
      <p:sp>
        <p:nvSpPr>
          <p:cNvPr id="34" name="文本框 37">
            <a:extLst>
              <a:ext uri="{FF2B5EF4-FFF2-40B4-BE49-F238E27FC236}">
                <a16:creationId xmlns:a16="http://schemas.microsoft.com/office/drawing/2014/main" id="{C4533E33-BD3C-7BB4-ECF1-4DE490A40BC6}"/>
              </a:ext>
            </a:extLst>
          </p:cNvPr>
          <p:cNvSpPr txBox="1"/>
          <p:nvPr/>
        </p:nvSpPr>
        <p:spPr>
          <a:xfrm>
            <a:off x="438054" y="1307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未匹配边</a:t>
            </a:r>
          </a:p>
        </p:txBody>
      </p:sp>
      <p:sp>
        <p:nvSpPr>
          <p:cNvPr id="35" name="文本框 37">
            <a:extLst>
              <a:ext uri="{FF2B5EF4-FFF2-40B4-BE49-F238E27FC236}">
                <a16:creationId xmlns:a16="http://schemas.microsoft.com/office/drawing/2014/main" id="{64E4CF1E-9123-F0D6-4B4B-03A22817010B}"/>
              </a:ext>
            </a:extLst>
          </p:cNvPr>
          <p:cNvSpPr txBox="1"/>
          <p:nvPr/>
        </p:nvSpPr>
        <p:spPr>
          <a:xfrm>
            <a:off x="438054" y="38914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匹配边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967515B-2609-CFB3-C636-F35806451AA2}"/>
              </a:ext>
            </a:extLst>
          </p:cNvPr>
          <p:cNvCxnSpPr>
            <a:cxnSpLocks/>
          </p:cNvCxnSpPr>
          <p:nvPr/>
        </p:nvCxnSpPr>
        <p:spPr>
          <a:xfrm>
            <a:off x="8257067" y="2326719"/>
            <a:ext cx="1" cy="8286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11A24-C432-C611-4D37-FA625DAAAF50}"/>
              </a:ext>
            </a:extLst>
          </p:cNvPr>
          <p:cNvCxnSpPr>
            <a:cxnSpLocks/>
          </p:cNvCxnSpPr>
          <p:nvPr/>
        </p:nvCxnSpPr>
        <p:spPr>
          <a:xfrm flipV="1">
            <a:off x="7132020" y="3394392"/>
            <a:ext cx="93915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CDC4B2C-CA90-0573-B505-B46AC36F4EC2}"/>
              </a:ext>
            </a:extLst>
          </p:cNvPr>
          <p:cNvSpPr/>
          <p:nvPr/>
        </p:nvSpPr>
        <p:spPr>
          <a:xfrm>
            <a:off x="5690741" y="1972956"/>
            <a:ext cx="371789" cy="3717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DE668CA-E9E1-BD40-2C64-6813145CEE6E}"/>
              </a:ext>
            </a:extLst>
          </p:cNvPr>
          <p:cNvCxnSpPr/>
          <p:nvPr/>
        </p:nvCxnSpPr>
        <p:spPr>
          <a:xfrm>
            <a:off x="8523727" y="4399593"/>
            <a:ext cx="4953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086BCDC-CA58-9A40-7133-567C0624C1F3}"/>
              </a:ext>
            </a:extLst>
          </p:cNvPr>
          <p:cNvSpPr txBox="1"/>
          <p:nvPr/>
        </p:nvSpPr>
        <p:spPr>
          <a:xfrm>
            <a:off x="7264916" y="4223785"/>
            <a:ext cx="125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M’</a:t>
            </a:r>
            <a:r>
              <a:rPr lang="zh-CN" altLang="en-US" dirty="0"/>
              <a:t>中的边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D61FD55-28E7-7990-C509-5AD426DD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63" y="1260922"/>
            <a:ext cx="4084674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3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清扬 张</dc:creator>
  <cp:lastModifiedBy>清扬 张</cp:lastModifiedBy>
  <cp:revision>7</cp:revision>
  <dcterms:created xsi:type="dcterms:W3CDTF">2024-02-02T09:21:39Z</dcterms:created>
  <dcterms:modified xsi:type="dcterms:W3CDTF">2024-02-05T02:19:10Z</dcterms:modified>
</cp:coreProperties>
</file>