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7E2EA-9FAF-40B8-B8E4-478C37EF5343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B7841-6078-4952-AAFD-43BEB345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26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35A4B7F-CF4A-4090-8738-7DFB7E7DFDAB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D1C2-0205-40CB-992E-56607D158C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27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4B7F-CF4A-4090-8738-7DFB7E7DFDAB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D1C2-0205-40CB-992E-56607D158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6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4B7F-CF4A-4090-8738-7DFB7E7DFDAB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D1C2-0205-40CB-992E-56607D158C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33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4B7F-CF4A-4090-8738-7DFB7E7DFDAB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D1C2-0205-40CB-992E-56607D158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0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4B7F-CF4A-4090-8738-7DFB7E7DFDAB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D1C2-0205-40CB-992E-56607D158C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6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4B7F-CF4A-4090-8738-7DFB7E7DFDAB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D1C2-0205-40CB-992E-56607D158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05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4B7F-CF4A-4090-8738-7DFB7E7DFDAB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D1C2-0205-40CB-992E-56607D158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78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4B7F-CF4A-4090-8738-7DFB7E7DFDAB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D1C2-0205-40CB-992E-56607D158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7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4B7F-CF4A-4090-8738-7DFB7E7DFDAB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D1C2-0205-40CB-992E-56607D158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42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4B7F-CF4A-4090-8738-7DFB7E7DFDAB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D1C2-0205-40CB-992E-56607D158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4B7F-CF4A-4090-8738-7DFB7E7DFDAB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D1C2-0205-40CB-992E-56607D158C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5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35A4B7F-CF4A-4090-8738-7DFB7E7DFDAB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A0AD1C2-0205-40CB-992E-56607D158C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1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00C5B-B6D2-A45E-E4AB-0911BEBB8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70" y="4960137"/>
            <a:ext cx="7141029" cy="1463040"/>
          </a:xfrm>
        </p:spPr>
        <p:txBody>
          <a:bodyPr/>
          <a:lstStyle/>
          <a:p>
            <a:r>
              <a:rPr lang="zh-CN" altLang="en-US" dirty="0"/>
              <a:t>网络流定义与基本性质简述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B6B45D-09D2-5B00-ACB3-B31B3FD08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C231214</a:t>
            </a:r>
            <a:r>
              <a:rPr lang="zh-CN" altLang="en-US" dirty="0"/>
              <a:t>张清扬</a:t>
            </a:r>
          </a:p>
        </p:txBody>
      </p:sp>
    </p:spTree>
    <p:extLst>
      <p:ext uri="{BB962C8B-B14F-4D97-AF65-F5344CB8AC3E}">
        <p14:creationId xmlns:p14="http://schemas.microsoft.com/office/powerpoint/2010/main" val="288568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8E74272-5F4A-DC2A-5DE2-9AFD2282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网络的定义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A863646-10A4-E4F5-9155-9487CFA44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4132806"/>
            <a:ext cx="9000000" cy="2060364"/>
          </a:xfrm>
          <a:prstGeom prst="rect">
            <a:avLst/>
          </a:prstGeom>
        </p:spPr>
      </p:pic>
      <p:pic>
        <p:nvPicPr>
          <p:cNvPr id="1026" name="Picture 2" descr="0001-1">
            <a:extLst>
              <a:ext uri="{FF2B5EF4-FFF2-40B4-BE49-F238E27FC236}">
                <a16:creationId xmlns:a16="http://schemas.microsoft.com/office/drawing/2014/main" id="{E0F7B1BD-8174-183E-3A0B-2D55EA3B5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0" y="421767"/>
            <a:ext cx="5913120" cy="332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45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DBAE2-6983-D42A-3C34-9313C181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流函数的定义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B1DD805-68F7-5ACC-4315-5D4EC811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000" y="2015889"/>
            <a:ext cx="9000000" cy="4572083"/>
          </a:xfrm>
        </p:spPr>
      </p:pic>
    </p:spTree>
    <p:extLst>
      <p:ext uri="{BB962C8B-B14F-4D97-AF65-F5344CB8AC3E}">
        <p14:creationId xmlns:p14="http://schemas.microsoft.com/office/powerpoint/2010/main" val="175114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13D0C-91A6-A2B0-50D9-2EB6C6DD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</a:t>
            </a:r>
            <a:r>
              <a:rPr lang="en-US" altLang="zh-CN" dirty="0"/>
              <a:t>, </a:t>
            </a:r>
            <a:r>
              <a:rPr lang="zh-CN" altLang="en-US" dirty="0"/>
              <a:t>残余网络和增广路定义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046665-3061-5361-4DAE-31279E120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164" y="2497603"/>
            <a:ext cx="9000000" cy="3333715"/>
          </a:xfrm>
        </p:spPr>
      </p:pic>
    </p:spTree>
    <p:extLst>
      <p:ext uri="{BB962C8B-B14F-4D97-AF65-F5344CB8AC3E}">
        <p14:creationId xmlns:p14="http://schemas.microsoft.com/office/powerpoint/2010/main" val="140625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599EB-3EA5-146A-781A-2B30716C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基本性质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C6BC7D-4106-E630-2612-8F327679C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000" y="1830480"/>
            <a:ext cx="9000000" cy="206979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A3DBA0-09B4-6A1F-434E-866DE4015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00" y="4096395"/>
            <a:ext cx="9000000" cy="1049143"/>
          </a:xfrm>
          <a:prstGeom prst="rect">
            <a:avLst/>
          </a:prstGeom>
        </p:spPr>
      </p:pic>
      <p:sp>
        <p:nvSpPr>
          <p:cNvPr id="3" name="左大括号 2">
            <a:extLst>
              <a:ext uri="{FF2B5EF4-FFF2-40B4-BE49-F238E27FC236}">
                <a16:creationId xmlns:a16="http://schemas.microsoft.com/office/drawing/2014/main" id="{03F14B7F-A13C-3C2A-43F0-F212D6BB39AF}"/>
              </a:ext>
            </a:extLst>
          </p:cNvPr>
          <p:cNvSpPr/>
          <p:nvPr/>
        </p:nvSpPr>
        <p:spPr>
          <a:xfrm>
            <a:off x="1092201" y="1830480"/>
            <a:ext cx="355600" cy="3315058"/>
          </a:xfrm>
          <a:prstGeom prst="leftBrace">
            <a:avLst>
              <a:gd name="adj1" fmla="val 33333"/>
              <a:gd name="adj2" fmla="val 50000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6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599EB-3EA5-146A-781A-2B30716C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基本性质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A3DBA0-09B4-6A1F-434E-866DE4015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861195"/>
            <a:ext cx="9000000" cy="10491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1B449C-1E12-6DD5-3408-3FDCFCCC4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00" y="3166445"/>
            <a:ext cx="9000000" cy="2593394"/>
          </a:xfrm>
          <a:prstGeom prst="rect">
            <a:avLst/>
          </a:prstGeom>
        </p:spPr>
      </p:pic>
      <p:sp>
        <p:nvSpPr>
          <p:cNvPr id="6" name="左大括号 5">
            <a:extLst>
              <a:ext uri="{FF2B5EF4-FFF2-40B4-BE49-F238E27FC236}">
                <a16:creationId xmlns:a16="http://schemas.microsoft.com/office/drawing/2014/main" id="{E143AB54-077C-3E0E-8D88-2336334A9249}"/>
              </a:ext>
            </a:extLst>
          </p:cNvPr>
          <p:cNvSpPr/>
          <p:nvPr/>
        </p:nvSpPr>
        <p:spPr>
          <a:xfrm>
            <a:off x="1092201" y="1861194"/>
            <a:ext cx="355600" cy="1049144"/>
          </a:xfrm>
          <a:prstGeom prst="leftBrace">
            <a:avLst>
              <a:gd name="adj1" fmla="val 3333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645B8A63-BD9C-B631-FA0C-EE25051FC5F9}"/>
              </a:ext>
            </a:extLst>
          </p:cNvPr>
          <p:cNvSpPr/>
          <p:nvPr/>
        </p:nvSpPr>
        <p:spPr>
          <a:xfrm>
            <a:off x="1092201" y="3166444"/>
            <a:ext cx="355600" cy="2593394"/>
          </a:xfrm>
          <a:prstGeom prst="leftBrace">
            <a:avLst>
              <a:gd name="adj1" fmla="val 33333"/>
              <a:gd name="adj2" fmla="val 50000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0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599EB-3EA5-146A-781A-2B30716C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基本性质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C6BC7D-4106-E630-2612-8F327679C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000" y="1712462"/>
            <a:ext cx="9000000" cy="2069794"/>
          </a:xfrm>
        </p:spPr>
      </p:pic>
      <p:sp>
        <p:nvSpPr>
          <p:cNvPr id="10" name="左大括号 9">
            <a:extLst>
              <a:ext uri="{FF2B5EF4-FFF2-40B4-BE49-F238E27FC236}">
                <a16:creationId xmlns:a16="http://schemas.microsoft.com/office/drawing/2014/main" id="{AA3CD317-2C11-F89E-9889-85263169B6F6}"/>
              </a:ext>
            </a:extLst>
          </p:cNvPr>
          <p:cNvSpPr/>
          <p:nvPr/>
        </p:nvSpPr>
        <p:spPr>
          <a:xfrm>
            <a:off x="1092201" y="1712462"/>
            <a:ext cx="355600" cy="2069794"/>
          </a:xfrm>
          <a:prstGeom prst="leftBrace">
            <a:avLst>
              <a:gd name="adj1" fmla="val 3333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2A5E2B-202C-264D-77DC-5827C4C7C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00" y="3932576"/>
            <a:ext cx="9000000" cy="1022727"/>
          </a:xfrm>
          <a:prstGeom prst="rect">
            <a:avLst/>
          </a:prstGeom>
        </p:spPr>
      </p:pic>
      <p:sp>
        <p:nvSpPr>
          <p:cNvPr id="6" name="左大括号 5">
            <a:extLst>
              <a:ext uri="{FF2B5EF4-FFF2-40B4-BE49-F238E27FC236}">
                <a16:creationId xmlns:a16="http://schemas.microsoft.com/office/drawing/2014/main" id="{63D37C3C-1006-1125-54CB-1210D3F8D12C}"/>
              </a:ext>
            </a:extLst>
          </p:cNvPr>
          <p:cNvSpPr/>
          <p:nvPr/>
        </p:nvSpPr>
        <p:spPr>
          <a:xfrm>
            <a:off x="1092201" y="3932576"/>
            <a:ext cx="355600" cy="2833640"/>
          </a:xfrm>
          <a:prstGeom prst="leftBrace">
            <a:avLst>
              <a:gd name="adj1" fmla="val 33333"/>
              <a:gd name="adj2" fmla="val 50000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8EA1873-461A-5DA0-7958-016A45BFA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000" y="5105624"/>
            <a:ext cx="9000000" cy="16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4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599EB-3EA5-146A-781A-2B30716C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基本性质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A3CD317-2C11-F89E-9889-85263169B6F6}"/>
              </a:ext>
            </a:extLst>
          </p:cNvPr>
          <p:cNvSpPr/>
          <p:nvPr/>
        </p:nvSpPr>
        <p:spPr>
          <a:xfrm>
            <a:off x="1092201" y="1692723"/>
            <a:ext cx="355600" cy="2163451"/>
          </a:xfrm>
          <a:prstGeom prst="leftBrace">
            <a:avLst>
              <a:gd name="adj1" fmla="val 3333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63D37C3C-1006-1125-54CB-1210D3F8D12C}"/>
              </a:ext>
            </a:extLst>
          </p:cNvPr>
          <p:cNvSpPr/>
          <p:nvPr/>
        </p:nvSpPr>
        <p:spPr>
          <a:xfrm>
            <a:off x="1092201" y="4055988"/>
            <a:ext cx="355600" cy="2710228"/>
          </a:xfrm>
          <a:prstGeom prst="leftBrace">
            <a:avLst>
              <a:gd name="adj1" fmla="val 33333"/>
              <a:gd name="adj2" fmla="val 50000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236EB3-6B39-A757-70C8-94952DD8A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4055989"/>
            <a:ext cx="9000000" cy="2710227"/>
          </a:xfrm>
          <a:prstGeom prst="rect">
            <a:avLst/>
          </a:prstGeom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2B079A5A-682B-49E7-DE78-BFFE8533C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6000" y="1692723"/>
            <a:ext cx="9000000" cy="102272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C7D60CA-A5C5-E6DD-FCB9-47E0E6690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000" y="2915265"/>
            <a:ext cx="9000000" cy="94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2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00C5B-B6D2-A45E-E4AB-0911BEBB8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B6B45D-09D2-5B00-ACB3-B31B3FD08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C231214</a:t>
            </a:r>
            <a:r>
              <a:rPr lang="zh-CN" altLang="en-US" dirty="0"/>
              <a:t>张清扬</a:t>
            </a:r>
          </a:p>
        </p:txBody>
      </p:sp>
    </p:spTree>
    <p:extLst>
      <p:ext uri="{BB962C8B-B14F-4D97-AF65-F5344CB8AC3E}">
        <p14:creationId xmlns:p14="http://schemas.microsoft.com/office/powerpoint/2010/main" val="2456939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</TotalTime>
  <Words>36</Words>
  <Application>Microsoft Office PowerPoint</Application>
  <PresentationFormat>宽屏</PresentationFormat>
  <Paragraphs>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Tw Cen MT</vt:lpstr>
      <vt:lpstr>Tw Cen MT Condensed</vt:lpstr>
      <vt:lpstr>Wingdings 3</vt:lpstr>
      <vt:lpstr>积分</vt:lpstr>
      <vt:lpstr>网络流定义与基本性质简述</vt:lpstr>
      <vt:lpstr>网络的定义</vt:lpstr>
      <vt:lpstr>流函数的定义</vt:lpstr>
      <vt:lpstr>割, 残余网络和增广路定义</vt:lpstr>
      <vt:lpstr>基本性质</vt:lpstr>
      <vt:lpstr>基本性质</vt:lpstr>
      <vt:lpstr>基本性质</vt:lpstr>
      <vt:lpstr>基本性质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分数规划简述</dc:title>
  <dc:creator>清扬 张</dc:creator>
  <cp:lastModifiedBy>清扬 张</cp:lastModifiedBy>
  <cp:revision>11</cp:revision>
  <dcterms:created xsi:type="dcterms:W3CDTF">2024-01-23T21:56:47Z</dcterms:created>
  <dcterms:modified xsi:type="dcterms:W3CDTF">2024-01-30T16:12:24Z</dcterms:modified>
</cp:coreProperties>
</file>