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7E2EA-9FAF-40B8-B8E4-478C37EF534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B7841-6078-4952-AAFD-43BEB34500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2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5A4B7F-CF4A-4090-8738-7DFB7E7DFDA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7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6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33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0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6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5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78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7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2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4B7F-CF4A-4090-8738-7DFB7E7DFDA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5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35A4B7F-CF4A-4090-8738-7DFB7E7DFDAB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A0AD1C2-0205-40CB-992E-56607D158C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1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00C5B-B6D2-A45E-E4AB-0911BEBB8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分数规划简述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6B45D-09D2-5B00-ACB3-B31B3FD08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C231214</a:t>
            </a:r>
            <a:r>
              <a:rPr lang="zh-CN" altLang="en-US" dirty="0"/>
              <a:t>张清扬</a:t>
            </a:r>
          </a:p>
        </p:txBody>
      </p:sp>
    </p:spTree>
    <p:extLst>
      <p:ext uri="{BB962C8B-B14F-4D97-AF65-F5344CB8AC3E}">
        <p14:creationId xmlns:p14="http://schemas.microsoft.com/office/powerpoint/2010/main" val="288568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F74C6-0173-E443-7B09-13BAFDE1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问题引入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6977EC-3F03-6A6D-AC37-CC2F11FBF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64" y="2417341"/>
            <a:ext cx="9000000" cy="12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A815B31-4265-6F51-5D09-A3EAFED7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64" y="4311218"/>
            <a:ext cx="9000000" cy="11105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01FC00A-5AF2-1234-74D3-C7DF1BFC2D24}"/>
              </a:ext>
            </a:extLst>
          </p:cNvPr>
          <p:cNvSpPr txBox="1"/>
          <p:nvPr/>
        </p:nvSpPr>
        <p:spPr>
          <a:xfrm>
            <a:off x="1320800" y="1761753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P4322 [JSOI2016] </a:t>
            </a:r>
            <a:r>
              <a:rPr lang="zh-CN" altLang="en-US" dirty="0"/>
              <a:t>最佳团体</a:t>
            </a:r>
          </a:p>
        </p:txBody>
      </p:sp>
    </p:spTree>
    <p:extLst>
      <p:ext uri="{BB962C8B-B14F-4D97-AF65-F5344CB8AC3E}">
        <p14:creationId xmlns:p14="http://schemas.microsoft.com/office/powerpoint/2010/main" val="46045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A89C8-2C0B-DDB7-FE4A-55216F43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问题转化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CE7424-CE95-9DDF-865B-632A9110F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1827784"/>
            <a:ext cx="9000000" cy="12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4C93EE-F564-15D8-2DA2-D93971A3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3327400"/>
            <a:ext cx="9000000" cy="24755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CA8E32-FCCD-B032-55E4-E5993369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164" y="6058471"/>
            <a:ext cx="5631992" cy="584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368DEF-217F-1462-461A-21D80C222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000" y="6058471"/>
            <a:ext cx="4354442" cy="58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7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FD482-833A-0A63-759E-950FB6F4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&amp;</a:t>
            </a:r>
            <a:r>
              <a:rPr lang="zh-CN" altLang="en-US" dirty="0"/>
              <a:t>性质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00FA98-312F-52F3-5DF4-DCC2C8679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000" y="1678307"/>
            <a:ext cx="9000000" cy="81304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76D81A-E8BD-8F6A-01BA-8579F52B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2645385"/>
            <a:ext cx="9000000" cy="8458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A5CFD5-0EA8-6CFD-4B71-6C8D8EC2F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000" y="3645279"/>
            <a:ext cx="9000000" cy="1046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8468C1-271A-3FCB-B83B-997ED1356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000" y="4845558"/>
            <a:ext cx="9000000" cy="98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3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F065B-8C71-2715-38D9-78742D01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F12555-FF3F-DC55-AC92-E8E0937BC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200" y="4239076"/>
            <a:ext cx="9000000" cy="2033708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051C4B-BA43-152F-ED38-A6E4C9899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200" y="1903565"/>
            <a:ext cx="9000000" cy="1046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710B68-49DA-F8D9-2273-5D2D96E31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200" y="3103844"/>
            <a:ext cx="9000000" cy="98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2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093DC-F784-3822-968D-A855EF3B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24A892D-00B9-3C50-52F5-9A8876C5A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963"/>
          <a:stretch/>
        </p:blipFill>
        <p:spPr>
          <a:xfrm>
            <a:off x="1384164" y="2084832"/>
            <a:ext cx="9000000" cy="3569519"/>
          </a:xfrm>
        </p:spPr>
      </p:pic>
    </p:spTree>
    <p:extLst>
      <p:ext uri="{BB962C8B-B14F-4D97-AF65-F5344CB8AC3E}">
        <p14:creationId xmlns:p14="http://schemas.microsoft.com/office/powerpoint/2010/main" val="291021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EE803-1828-4CBE-8DD7-F392C9EC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回到题目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13D541-51B4-372C-655A-F7CC1601A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3406"/>
          <a:stretch/>
        </p:blipFill>
        <p:spPr>
          <a:xfrm>
            <a:off x="1384164" y="2169367"/>
            <a:ext cx="9000000" cy="2519265"/>
          </a:xfrm>
        </p:spPr>
      </p:pic>
    </p:spTree>
    <p:extLst>
      <p:ext uri="{BB962C8B-B14F-4D97-AF65-F5344CB8AC3E}">
        <p14:creationId xmlns:p14="http://schemas.microsoft.com/office/powerpoint/2010/main" val="276513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9572D-DCDE-9F17-251D-2E379251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DCE595-8954-F9A6-BF92-934E750B5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164" y="2728517"/>
            <a:ext cx="9000000" cy="2329949"/>
          </a:xfrm>
        </p:spPr>
      </p:pic>
    </p:spTree>
    <p:extLst>
      <p:ext uri="{BB962C8B-B14F-4D97-AF65-F5344CB8AC3E}">
        <p14:creationId xmlns:p14="http://schemas.microsoft.com/office/powerpoint/2010/main" val="82505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00C5B-B6D2-A45E-E4AB-0911BEBB8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6B45D-09D2-5B00-ACB3-B31B3FD08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C231214</a:t>
            </a:r>
            <a:r>
              <a:rPr lang="zh-CN" altLang="en-US" dirty="0"/>
              <a:t>张清扬</a:t>
            </a:r>
          </a:p>
        </p:txBody>
      </p:sp>
    </p:spTree>
    <p:extLst>
      <p:ext uri="{BB962C8B-B14F-4D97-AF65-F5344CB8AC3E}">
        <p14:creationId xmlns:p14="http://schemas.microsoft.com/office/powerpoint/2010/main" val="2456939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</TotalTime>
  <Words>32</Words>
  <Application>Microsoft Office PowerPoint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Tw Cen MT</vt:lpstr>
      <vt:lpstr>Tw Cen MT Condensed</vt:lpstr>
      <vt:lpstr>Wingdings 3</vt:lpstr>
      <vt:lpstr>积分</vt:lpstr>
      <vt:lpstr>分数规划简述</vt:lpstr>
      <vt:lpstr>问题引入</vt:lpstr>
      <vt:lpstr>问题转化</vt:lpstr>
      <vt:lpstr>定义&amp;性质</vt:lpstr>
      <vt:lpstr>性质</vt:lpstr>
      <vt:lpstr>求解</vt:lpstr>
      <vt:lpstr>回到题目</vt:lpstr>
      <vt:lpstr>时间复杂度分析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分数规划简述</dc:title>
  <dc:creator>清扬 张</dc:creator>
  <cp:lastModifiedBy>清扬 张</cp:lastModifiedBy>
  <cp:revision>9</cp:revision>
  <dcterms:created xsi:type="dcterms:W3CDTF">2024-01-23T21:56:47Z</dcterms:created>
  <dcterms:modified xsi:type="dcterms:W3CDTF">2024-01-23T22:29:54Z</dcterms:modified>
</cp:coreProperties>
</file>