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7" r:id="rId1"/>
  </p:sldMasterIdLst>
  <p:notesMasterIdLst>
    <p:notesMasterId r:id="rId8"/>
  </p:notesMasterIdLst>
  <p:sldIdLst>
    <p:sldId id="256" r:id="rId2"/>
    <p:sldId id="257" r:id="rId3"/>
    <p:sldId id="258" r:id="rId4"/>
    <p:sldId id="264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8178" autoAdjust="0"/>
  </p:normalViewPr>
  <p:slideViewPr>
    <p:cSldViewPr snapToGrid="0">
      <p:cViewPr varScale="1">
        <p:scale>
          <a:sx n="93" d="100"/>
          <a:sy n="93" d="100"/>
        </p:scale>
        <p:origin x="48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06BF34-35D1-4C60-B804-1B1357AE527F}" type="datetimeFigureOut">
              <a:rPr lang="en-US" smtClean="0"/>
              <a:t>12/24/2019</a:t>
            </a:fld>
            <a:endParaRPr 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E8D70F-2094-43AD-9C06-4216CEF67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729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E8D70F-2094-43AD-9C06-4216CEF6734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8286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忙碌的生活中，使人容易忘記事情</a:t>
            </a:r>
            <a:r>
              <a:rPr lang="en-US" altLang="zh-TW" dirty="0"/>
              <a:t>,</a:t>
            </a:r>
            <a:r>
              <a:rPr lang="zh-TW" altLang="en-US" dirty="0"/>
              <a:t>而錯過重要的事，就以吃藥這件事為例，家中的長輩，常會忘記吃藥，當想到要補吃的時候，又已經快接近下一餐的服藥時間。</a:t>
            </a: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/>
          </a:p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E8D70F-2094-43AD-9C06-4216CEF6734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9125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在現代高壓且忙碌的社會氛圍下</a:t>
            </a:r>
            <a:r>
              <a:rPr lang="en-US" altLang="zh-TW" dirty="0"/>
              <a:t>, </a:t>
            </a:r>
            <a:r>
              <a:rPr lang="zh-TW" altLang="en-US" dirty="0"/>
              <a:t>讓人容易將非平常生活習慣的事情遺忘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E8D70F-2094-43AD-9C06-4216CEF6734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0523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隨著高齡化社會到來</a:t>
            </a:r>
            <a:r>
              <a:rPr lang="en-US" altLang="zh-TW" dirty="0"/>
              <a:t>, </a:t>
            </a:r>
            <a:r>
              <a:rPr lang="zh-TW" altLang="en-US" dirty="0"/>
              <a:t>家中獨居長輩也會日益增加</a:t>
            </a:r>
            <a:r>
              <a:rPr lang="en-US" altLang="zh-TW" dirty="0"/>
              <a:t>, </a:t>
            </a:r>
            <a:r>
              <a:rPr lang="zh-TW" altLang="en-US" dirty="0"/>
              <a:t>那這項產品可以鎖定這個客群</a:t>
            </a:r>
            <a:r>
              <a:rPr lang="en-US" altLang="zh-TW" dirty="0"/>
              <a:t>,</a:t>
            </a:r>
            <a:r>
              <a:rPr lang="zh-TW" altLang="en-US" dirty="0"/>
              <a:t> 也就是獨居老人這塊</a:t>
            </a:r>
            <a:r>
              <a:rPr lang="en-US" altLang="zh-TW" dirty="0"/>
              <a:t>,</a:t>
            </a:r>
            <a:r>
              <a:rPr lang="zh-TW" altLang="en-US" dirty="0"/>
              <a:t> 兒女無法就近照顧的情況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E8D70F-2094-43AD-9C06-4216CEF6734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2022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2649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4372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6559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7377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2562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8747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4236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4488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434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9593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12/24/2019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3908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4615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health.com.tw/article/%E5%BF%98%E8%A8%98%E5%90%83%E8%97%A5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870731"/>
            <a:ext cx="12191999" cy="2262781"/>
          </a:xfrm>
        </p:spPr>
        <p:txBody>
          <a:bodyPr>
            <a:normAutofit fontScale="90000"/>
          </a:bodyPr>
          <a:lstStyle/>
          <a:p>
            <a:pPr algn="ctr"/>
            <a:r>
              <a:rPr lang="zh-TW" altLang="zh-TW" sz="6700" dirty="0"/>
              <a:t>「</a:t>
            </a:r>
            <a:r>
              <a:rPr lang="zh-TW" altLang="en-US" sz="6700" b="1" dirty="0"/>
              <a:t>藥記事</a:t>
            </a:r>
            <a:r>
              <a:rPr lang="zh-TW" altLang="zh-TW" sz="6700" dirty="0"/>
              <a:t>」</a:t>
            </a:r>
            <a:br>
              <a:rPr lang="en-US" altLang="zh-TW" sz="6700" dirty="0"/>
            </a:br>
            <a:r>
              <a:rPr lang="zh-TW" altLang="zh-TW" sz="3100" dirty="0"/>
              <a:t>課程名稱：</a:t>
            </a:r>
            <a:r>
              <a:rPr lang="zh-TW" altLang="en-US" sz="3100" dirty="0"/>
              <a:t>行動裝置程式設計</a:t>
            </a:r>
            <a:br>
              <a:rPr lang="zh-TW" altLang="zh-TW" dirty="0"/>
            </a:br>
            <a:br>
              <a:rPr lang="zh-TW" altLang="zh-TW" dirty="0"/>
            </a:b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589211" y="4021475"/>
            <a:ext cx="8915399" cy="1126283"/>
          </a:xfrm>
        </p:spPr>
        <p:txBody>
          <a:bodyPr>
            <a:normAutofit/>
          </a:bodyPr>
          <a:lstStyle/>
          <a:p>
            <a:r>
              <a:rPr lang="zh-TW" altLang="zh-TW" dirty="0"/>
              <a:t>指導教授：黃朝曦老師</a:t>
            </a:r>
          </a:p>
          <a:p>
            <a:r>
              <a:rPr lang="zh-TW" altLang="en-US" dirty="0"/>
              <a:t>學生</a:t>
            </a:r>
            <a:r>
              <a:rPr lang="zh-TW" altLang="zh-TW" dirty="0"/>
              <a:t>：資工</a:t>
            </a:r>
            <a:r>
              <a:rPr lang="zh-TW" altLang="en-US" dirty="0"/>
              <a:t>碩一</a:t>
            </a:r>
            <a:r>
              <a:rPr lang="zh-TW" altLang="zh-TW" dirty="0"/>
              <a:t> </a:t>
            </a:r>
            <a:r>
              <a:rPr lang="en-US" altLang="zh-TW" dirty="0"/>
              <a:t>R0843012</a:t>
            </a:r>
            <a:r>
              <a:rPr lang="zh-TW" altLang="en-US" dirty="0"/>
              <a:t> </a:t>
            </a:r>
            <a:r>
              <a:rPr lang="zh-TW" altLang="zh-TW" dirty="0"/>
              <a:t>林昀葦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96289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壹、創作背景及動機</a:t>
            </a:r>
            <a:br>
              <a:rPr lang="zh-TW" altLang="zh-TW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451579" y="1243584"/>
            <a:ext cx="10053033" cy="5230368"/>
          </a:xfrm>
        </p:spPr>
        <p:txBody>
          <a:bodyPr>
            <a:normAutofit/>
          </a:bodyPr>
          <a:lstStyle/>
          <a:p>
            <a:pPr marL="0" lvl="0" indent="0">
              <a:lnSpc>
                <a:spcPct val="150000"/>
              </a:lnSpc>
              <a:buNone/>
            </a:pPr>
            <a:r>
              <a:rPr lang="zh-TW" altLang="zh-TW" sz="2000" dirty="0"/>
              <a:t>主題訂定：</a:t>
            </a:r>
            <a:r>
              <a:rPr lang="zh-TW" altLang="en-US" sz="2000" dirty="0"/>
              <a:t>製作一款提醒功能</a:t>
            </a:r>
            <a:r>
              <a:rPr lang="en-US" altLang="zh-TW" sz="2000" dirty="0"/>
              <a:t>APP</a:t>
            </a:r>
            <a:endParaRPr lang="zh-TW" altLang="zh-TW" sz="2000" dirty="0"/>
          </a:p>
          <a:p>
            <a:pPr marL="0" indent="0">
              <a:lnSpc>
                <a:spcPct val="150000"/>
              </a:lnSpc>
              <a:buNone/>
            </a:pPr>
            <a:endParaRPr lang="zh-TW" altLang="zh-TW" dirty="0"/>
          </a:p>
          <a:p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DAB09DF0-1E0B-44B2-BF0E-51A91DF77E11}"/>
              </a:ext>
            </a:extLst>
          </p:cNvPr>
          <p:cNvSpPr txBox="1"/>
          <p:nvPr/>
        </p:nvSpPr>
        <p:spPr>
          <a:xfrm>
            <a:off x="1451579" y="1872117"/>
            <a:ext cx="10046340" cy="43396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家中的長輩，常會忘記吃藥，當想到要補吃的時候，又已經快接近下一餐的服藥時間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sz="2400" b="1" dirty="0"/>
              <a:t>漏藥</a:t>
            </a:r>
            <a:r>
              <a:rPr lang="zh-TW" altLang="en-US" dirty="0"/>
              <a:t>缺點 </a:t>
            </a:r>
            <a:r>
              <a:rPr lang="en-US" altLang="zh-TW" dirty="0"/>
              <a:t>: </a:t>
            </a:r>
          </a:p>
          <a:p>
            <a:r>
              <a:rPr lang="zh-TW" altLang="en-US" dirty="0"/>
              <a:t>      一般藥品</a:t>
            </a:r>
            <a:endParaRPr lang="en-US" altLang="zh-TW" dirty="0"/>
          </a:p>
          <a:p>
            <a:r>
              <a:rPr lang="zh-TW" altLang="en-US" dirty="0"/>
              <a:t>                 如</a:t>
            </a:r>
            <a:r>
              <a:rPr lang="zh-TW" altLang="en-US" b="1" dirty="0">
                <a:solidFill>
                  <a:srgbClr val="FF0000"/>
                </a:solidFill>
              </a:rPr>
              <a:t>睡前藥物在白天補服</a:t>
            </a:r>
            <a:r>
              <a:rPr lang="zh-TW" altLang="en-US" dirty="0"/>
              <a:t>，可能</a:t>
            </a:r>
            <a:r>
              <a:rPr lang="zh-TW" altLang="en-US" b="1" dirty="0">
                <a:solidFill>
                  <a:srgbClr val="FF0000"/>
                </a:solidFill>
              </a:rPr>
              <a:t>產生嗜睡的副作用</a:t>
            </a:r>
            <a:r>
              <a:rPr lang="zh-TW" altLang="en-US" dirty="0"/>
              <a:t>而發生危險</a:t>
            </a:r>
            <a:endParaRPr lang="en-US" altLang="zh-TW" dirty="0"/>
          </a:p>
          <a:p>
            <a:r>
              <a:rPr lang="zh-TW" altLang="en-US" dirty="0"/>
              <a:t>      降血糖藥</a:t>
            </a:r>
            <a:endParaRPr lang="en-US" altLang="zh-TW" dirty="0"/>
          </a:p>
          <a:p>
            <a:r>
              <a:rPr lang="zh-TW" altLang="en-US" dirty="0"/>
              <a:t>                 建議一定要</a:t>
            </a:r>
            <a:r>
              <a:rPr lang="zh-TW" altLang="en-US" b="1" dirty="0">
                <a:solidFill>
                  <a:srgbClr val="FF0000"/>
                </a:solidFill>
              </a:rPr>
              <a:t>隨餐服用</a:t>
            </a:r>
            <a:r>
              <a:rPr lang="zh-TW" altLang="en-US" dirty="0"/>
              <a:t>，若</a:t>
            </a:r>
            <a:r>
              <a:rPr lang="zh-TW" altLang="en-US" b="1" dirty="0">
                <a:solidFill>
                  <a:srgbClr val="FF0000"/>
                </a:solidFill>
              </a:rPr>
              <a:t>忘記吃藥也不可補服</a:t>
            </a:r>
            <a:r>
              <a:rPr lang="zh-TW" altLang="en-US" dirty="0"/>
              <a:t>，應依照隨餐服用原則下次再服藥即可。</a:t>
            </a:r>
            <a:endParaRPr lang="en-US" altLang="zh-TW" dirty="0"/>
          </a:p>
          <a:p>
            <a:r>
              <a:rPr lang="zh-TW" altLang="en-US" dirty="0"/>
              <a:t>      抗生素藥品</a:t>
            </a:r>
            <a:endParaRPr lang="en-US" altLang="zh-TW" dirty="0"/>
          </a:p>
          <a:p>
            <a:r>
              <a:rPr lang="zh-TW" altLang="en-US" dirty="0"/>
              <a:t>                 切記抗生素藥物</a:t>
            </a:r>
            <a:r>
              <a:rPr lang="zh-TW" altLang="en-US" b="1" dirty="0">
                <a:solidFill>
                  <a:srgbClr val="FF0000"/>
                </a:solidFill>
              </a:rPr>
              <a:t>不可貿然停藥或調整藥量</a:t>
            </a:r>
            <a:r>
              <a:rPr lang="zh-TW" altLang="en-US" dirty="0"/>
              <a:t>，</a:t>
            </a:r>
            <a:endParaRPr lang="en-US" altLang="zh-TW" dirty="0"/>
          </a:p>
          <a:p>
            <a:r>
              <a:rPr lang="zh-TW" altLang="en-US" dirty="0"/>
              <a:t>                 且重點是一定要把整個療程的藥物全部吃完，否則可能</a:t>
            </a:r>
            <a:r>
              <a:rPr lang="zh-TW" altLang="en-US" b="1" dirty="0">
                <a:solidFill>
                  <a:srgbClr val="FF0000"/>
                </a:solidFill>
              </a:rPr>
              <a:t>產生抗藥性或引起疾病復發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zh-TW" altLang="en-US" dirty="0"/>
              <a:t>      避孕藥品</a:t>
            </a:r>
            <a:endParaRPr lang="en-US" altLang="zh-TW" dirty="0"/>
          </a:p>
          <a:p>
            <a:r>
              <a:rPr lang="zh-TW" altLang="en-US" dirty="0"/>
              <a:t>                 如果不小心忘記，必須在</a:t>
            </a:r>
            <a:r>
              <a:rPr lang="en-US" altLang="zh-TW" dirty="0"/>
              <a:t>12</a:t>
            </a:r>
            <a:r>
              <a:rPr lang="zh-TW" altLang="en-US" dirty="0"/>
              <a:t>小時內補服上一顆的藥量，</a:t>
            </a:r>
            <a:endParaRPr lang="en-US" altLang="zh-TW" dirty="0"/>
          </a:p>
          <a:p>
            <a:r>
              <a:rPr lang="zh-TW" altLang="en-US" dirty="0"/>
              <a:t>                 若超過一天，則須連同當天的份量共服兩顆，原則上一天不可超過</a:t>
            </a:r>
            <a:r>
              <a:rPr lang="en-US" altLang="zh-TW" dirty="0"/>
              <a:t>2</a:t>
            </a:r>
            <a:r>
              <a:rPr lang="zh-TW" altLang="en-US" dirty="0"/>
              <a:t>次劑量。</a:t>
            </a:r>
          </a:p>
          <a:p>
            <a:r>
              <a:rPr lang="zh-TW" altLang="en-US" dirty="0"/>
              <a:t>                 若是連續忘記兩天，則第三、第四天各用兩粒。</a:t>
            </a:r>
          </a:p>
          <a:p>
            <a:r>
              <a:rPr lang="zh-TW" altLang="en-US" dirty="0"/>
              <a:t>                 若是</a:t>
            </a:r>
            <a:r>
              <a:rPr lang="zh-TW" altLang="en-US" b="1" dirty="0">
                <a:solidFill>
                  <a:srgbClr val="FF0000"/>
                </a:solidFill>
              </a:rPr>
              <a:t>忘記兩天以上</a:t>
            </a:r>
            <a:r>
              <a:rPr lang="zh-TW" altLang="en-US" dirty="0"/>
              <a:t>，則須</a:t>
            </a:r>
            <a:r>
              <a:rPr lang="zh-TW" altLang="en-US" b="1" dirty="0">
                <a:solidFill>
                  <a:srgbClr val="FF0000"/>
                </a:solidFill>
              </a:rPr>
              <a:t>改用其他避孕方式</a:t>
            </a:r>
            <a:r>
              <a:rPr lang="zh-TW" altLang="en-US" dirty="0"/>
              <a:t>。</a:t>
            </a:r>
            <a:endParaRPr 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68A37EA-C4E2-4106-986D-6609810743D3}"/>
              </a:ext>
            </a:extLst>
          </p:cNvPr>
          <p:cNvSpPr txBox="1"/>
          <p:nvPr/>
        </p:nvSpPr>
        <p:spPr>
          <a:xfrm>
            <a:off x="3394655" y="14716"/>
            <a:ext cx="8797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來源</a:t>
            </a:r>
            <a:r>
              <a:rPr lang="en-US" altLang="zh-TW" dirty="0"/>
              <a:t>:</a:t>
            </a:r>
            <a:r>
              <a:rPr lang="en-US" dirty="0">
                <a:hlinkClick r:id="rId3"/>
              </a:rPr>
              <a:t> https://www.ihealth.com.tw/article/%E5%BF%98%E8%A8%98%E5%90%83%E8%97%A5/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437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貳、程式說明</a:t>
            </a:r>
            <a:br>
              <a:rPr lang="zh-TW" altLang="zh-TW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561672" y="1365504"/>
            <a:ext cx="9942940" cy="4545718"/>
          </a:xfrm>
        </p:spPr>
        <p:txBody>
          <a:bodyPr>
            <a:normAutofit/>
          </a:bodyPr>
          <a:lstStyle/>
          <a:p>
            <a:pPr lvl="0"/>
            <a:r>
              <a:rPr lang="zh-TW" altLang="zh-TW" dirty="0"/>
              <a:t>創意性</a:t>
            </a:r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12" name="圖片 11" descr="一張含有 螢幕擷取畫面 的圖片&#10;&#10;自動產生的描述">
            <a:extLst>
              <a:ext uri="{FF2B5EF4-FFF2-40B4-BE49-F238E27FC236}">
                <a16:creationId xmlns:a16="http://schemas.microsoft.com/office/drawing/2014/main" id="{B1EE376F-AA88-4235-86C9-977726E42D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7928" y="1926489"/>
            <a:ext cx="2101728" cy="4553744"/>
          </a:xfrm>
          <a:prstGeom prst="rect">
            <a:avLst/>
          </a:prstGeom>
        </p:spPr>
      </p:pic>
      <p:pic>
        <p:nvPicPr>
          <p:cNvPr id="14" name="圖片 13" descr="一張含有 螢幕擷取畫面 的圖片&#10;&#10;自動產生的描述">
            <a:extLst>
              <a:ext uri="{FF2B5EF4-FFF2-40B4-BE49-F238E27FC236}">
                <a16:creationId xmlns:a16="http://schemas.microsoft.com/office/drawing/2014/main" id="{605D4470-6FBA-4556-946B-C2DA7550AE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5952" y="1926489"/>
            <a:ext cx="2098024" cy="4545718"/>
          </a:xfrm>
          <a:prstGeom prst="rect">
            <a:avLst/>
          </a:prstGeom>
        </p:spPr>
      </p:pic>
      <p:pic>
        <p:nvPicPr>
          <p:cNvPr id="16" name="圖片 15" descr="一張含有 螢幕擷取畫面 的圖片&#10;&#10;自動產生的描述">
            <a:extLst>
              <a:ext uri="{FF2B5EF4-FFF2-40B4-BE49-F238E27FC236}">
                <a16:creationId xmlns:a16="http://schemas.microsoft.com/office/drawing/2014/main" id="{6B0CB7B1-05EF-41F6-A551-B208E0CDAC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93976" y="1926489"/>
            <a:ext cx="2098024" cy="4545718"/>
          </a:xfrm>
          <a:prstGeom prst="rect">
            <a:avLst/>
          </a:prstGeom>
        </p:spPr>
      </p:pic>
      <p:sp>
        <p:nvSpPr>
          <p:cNvPr id="17" name="文字方塊 16">
            <a:extLst>
              <a:ext uri="{FF2B5EF4-FFF2-40B4-BE49-F238E27FC236}">
                <a16:creationId xmlns:a16="http://schemas.microsoft.com/office/drawing/2014/main" id="{B1DAED2B-CDAC-40D5-AF70-3ACB7F46B92C}"/>
              </a:ext>
            </a:extLst>
          </p:cNvPr>
          <p:cNvSpPr txBox="1"/>
          <p:nvPr/>
        </p:nvSpPr>
        <p:spPr>
          <a:xfrm>
            <a:off x="1561672" y="1949580"/>
            <a:ext cx="403161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與市面上的產品相比</a:t>
            </a:r>
            <a:r>
              <a:rPr lang="en-US" altLang="zh-TW" dirty="0"/>
              <a:t>,</a:t>
            </a:r>
            <a:r>
              <a:rPr lang="zh-TW" altLang="en-US" dirty="0"/>
              <a:t>希望在</a:t>
            </a:r>
            <a:r>
              <a:rPr lang="en-US" altLang="zh-TW" dirty="0" err="1">
                <a:solidFill>
                  <a:srgbClr val="FF0000"/>
                </a:solidFill>
              </a:rPr>
              <a:t>ListView</a:t>
            </a:r>
            <a:r>
              <a:rPr lang="zh-TW" altLang="en-US" dirty="0"/>
              <a:t>前</a:t>
            </a:r>
            <a:endParaRPr lang="en-US" altLang="zh-TW" dirty="0"/>
          </a:p>
          <a:p>
            <a:r>
              <a:rPr lang="zh-TW" altLang="en-US" dirty="0"/>
              <a:t>加入</a:t>
            </a:r>
            <a:r>
              <a:rPr lang="zh-TW" altLang="en-US" dirty="0">
                <a:solidFill>
                  <a:srgbClr val="FF0000"/>
                </a:solidFill>
              </a:rPr>
              <a:t>縮圖</a:t>
            </a:r>
            <a:r>
              <a:rPr lang="en-US" altLang="zh-TW" dirty="0"/>
              <a:t>,</a:t>
            </a:r>
          </a:p>
          <a:p>
            <a:r>
              <a:rPr lang="zh-TW" altLang="en-US" dirty="0"/>
              <a:t>此功能是想讓人</a:t>
            </a:r>
            <a:r>
              <a:rPr lang="zh-TW" altLang="en-US" dirty="0">
                <a:solidFill>
                  <a:srgbClr val="FF0000"/>
                </a:solidFill>
              </a:rPr>
              <a:t>想起該做的事</a:t>
            </a:r>
            <a:endParaRPr lang="en-US" altLang="zh-TW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zh-TW" altLang="en-US" dirty="0"/>
              <a:t>加入錄音功能</a:t>
            </a:r>
            <a:r>
              <a:rPr lang="en-US" altLang="zh-TW" dirty="0"/>
              <a:t>,</a:t>
            </a:r>
            <a:r>
              <a:rPr lang="zh-TW" altLang="en-US" dirty="0"/>
              <a:t>在鬧鐘響起時</a:t>
            </a:r>
            <a:r>
              <a:rPr lang="en-US" altLang="zh-TW" dirty="0"/>
              <a:t>,</a:t>
            </a:r>
          </a:p>
          <a:p>
            <a:r>
              <a:rPr lang="zh-TW" altLang="en-US" dirty="0"/>
              <a:t>讓自己提醒自己</a:t>
            </a:r>
            <a:endParaRPr 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308F288B-D325-4B25-B158-E91C22C9347E}"/>
              </a:ext>
            </a:extLst>
          </p:cNvPr>
          <p:cNvSpPr/>
          <p:nvPr/>
        </p:nvSpPr>
        <p:spPr>
          <a:xfrm>
            <a:off x="5925098" y="3638363"/>
            <a:ext cx="2070854" cy="2605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53DEE6E6-E3A8-423E-AD9B-19AFADACCBDB}"/>
              </a:ext>
            </a:extLst>
          </p:cNvPr>
          <p:cNvSpPr/>
          <p:nvPr/>
        </p:nvSpPr>
        <p:spPr>
          <a:xfrm>
            <a:off x="8133215" y="3621950"/>
            <a:ext cx="317365" cy="2605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191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貳、程式說明</a:t>
            </a:r>
            <a:br>
              <a:rPr lang="zh-TW" altLang="zh-TW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561672" y="1365504"/>
            <a:ext cx="9942940" cy="4545718"/>
          </a:xfrm>
        </p:spPr>
        <p:txBody>
          <a:bodyPr>
            <a:normAutofit/>
          </a:bodyPr>
          <a:lstStyle/>
          <a:p>
            <a:pPr lvl="0"/>
            <a:r>
              <a:rPr lang="zh-TW" altLang="zh-TW" dirty="0"/>
              <a:t>未來性</a:t>
            </a:r>
          </a:p>
          <a:p>
            <a:pPr marL="0" indent="0">
              <a:buNone/>
            </a:pPr>
            <a:r>
              <a:rPr lang="zh-TW" altLang="en-US" dirty="0"/>
              <a:t>在現代高壓且忙碌的社會氛圍下</a:t>
            </a:r>
            <a:r>
              <a:rPr lang="en-US" altLang="zh-TW" dirty="0"/>
              <a:t>, </a:t>
            </a:r>
          </a:p>
          <a:p>
            <a:pPr marL="0" indent="0">
              <a:buNone/>
            </a:pPr>
            <a:r>
              <a:rPr lang="zh-TW" altLang="en-US" dirty="0"/>
              <a:t>讓人容易將非平常生活習慣的事情遺忘</a:t>
            </a:r>
            <a:r>
              <a:rPr lang="en-US" altLang="zh-TW"/>
              <a:t>,</a:t>
            </a:r>
            <a:endParaRPr lang="en-US" dirty="0"/>
          </a:p>
          <a:p>
            <a:pPr marL="0" indent="0">
              <a:buNone/>
            </a:pPr>
            <a:r>
              <a:rPr lang="zh-TW" altLang="en-US" dirty="0"/>
              <a:t>需要</a:t>
            </a:r>
            <a:r>
              <a:rPr lang="zh-TW" altLang="en-US" dirty="0">
                <a:solidFill>
                  <a:srgbClr val="FF0000"/>
                </a:solidFill>
              </a:rPr>
              <a:t>提醒功能</a:t>
            </a:r>
            <a:r>
              <a:rPr lang="zh-TW" altLang="en-US" dirty="0"/>
              <a:t>的人</a:t>
            </a:r>
            <a:r>
              <a:rPr lang="en-US" altLang="zh-TW" dirty="0"/>
              <a:t>,</a:t>
            </a:r>
            <a:r>
              <a:rPr lang="zh-TW" altLang="en-US" dirty="0"/>
              <a:t>勢必會越來越多</a:t>
            </a:r>
            <a:endParaRPr lang="zh-TW" altLang="zh-TW" dirty="0"/>
          </a:p>
          <a:p>
            <a:r>
              <a:rPr lang="zh-TW" altLang="en-US" dirty="0"/>
              <a:t>可行性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有類似軟體可購買</a:t>
            </a:r>
            <a:r>
              <a:rPr lang="en-US" altLang="zh-TW" dirty="0"/>
              <a:t>,</a:t>
            </a:r>
            <a:r>
              <a:rPr lang="zh-TW" altLang="en-US" dirty="0"/>
              <a:t> 並且預計規劃介面更簡潔</a:t>
            </a:r>
            <a:r>
              <a:rPr lang="en-US" altLang="zh-TW" dirty="0"/>
              <a:t>,</a:t>
            </a:r>
          </a:p>
          <a:p>
            <a:pPr marL="0" indent="0">
              <a:buNone/>
            </a:pPr>
            <a:r>
              <a:rPr lang="zh-TW" altLang="en-US" dirty="0"/>
              <a:t>且功能更多樣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7" name="圖片 6" descr="一張含有 螢幕擷取畫面 的圖片&#10;&#10;自動產生的描述">
            <a:extLst>
              <a:ext uri="{FF2B5EF4-FFF2-40B4-BE49-F238E27FC236}">
                <a16:creationId xmlns:a16="http://schemas.microsoft.com/office/drawing/2014/main" id="{97BB79DF-AD04-4DE6-9B69-C3B8B4EC57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3351" y="150419"/>
            <a:ext cx="3026382" cy="6557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48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參、功能簡介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451579" y="1011115"/>
            <a:ext cx="10053033" cy="483576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TW" sz="1700" dirty="0"/>
          </a:p>
          <a:p>
            <a:pPr marL="0" indent="0">
              <a:buNone/>
            </a:pPr>
            <a:endParaRPr lang="en-US" altLang="zh-TW" sz="1700" dirty="0"/>
          </a:p>
          <a:p>
            <a:pPr marL="0" indent="0">
              <a:buNone/>
            </a:pPr>
            <a:r>
              <a:rPr lang="zh-TW" altLang="en-US" sz="1700" dirty="0"/>
              <a:t>利用 </a:t>
            </a:r>
            <a:r>
              <a:rPr lang="en-US" altLang="zh-TW" sz="1700" dirty="0" err="1">
                <a:solidFill>
                  <a:srgbClr val="FF0000"/>
                </a:solidFill>
              </a:rPr>
              <a:t>FloatActionButton</a:t>
            </a:r>
            <a:r>
              <a:rPr lang="en-US" altLang="zh-TW" sz="1700" dirty="0"/>
              <a:t> </a:t>
            </a:r>
            <a:r>
              <a:rPr lang="zh-TW" altLang="en-US" sz="1700" dirty="0"/>
              <a:t>搭配 </a:t>
            </a:r>
            <a:r>
              <a:rPr lang="en-US" altLang="zh-TW" sz="1700" dirty="0" err="1">
                <a:solidFill>
                  <a:srgbClr val="FF0000"/>
                </a:solidFill>
              </a:rPr>
              <a:t>AlertDialog</a:t>
            </a:r>
            <a:r>
              <a:rPr lang="en-US" altLang="zh-TW" sz="1700" dirty="0"/>
              <a:t>,</a:t>
            </a:r>
            <a:r>
              <a:rPr lang="zh-TW" altLang="en-US" sz="1700" dirty="0"/>
              <a:t> 新增資料至 </a:t>
            </a:r>
            <a:r>
              <a:rPr lang="en-US" altLang="zh-TW" sz="1700" dirty="0">
                <a:solidFill>
                  <a:srgbClr val="FF0000"/>
                </a:solidFill>
              </a:rPr>
              <a:t>SQLite</a:t>
            </a:r>
            <a:r>
              <a:rPr lang="zh-TW" altLang="en-US" sz="1700" dirty="0"/>
              <a:t>中</a:t>
            </a:r>
            <a:endParaRPr lang="en-US" altLang="zh-TW" sz="1700" dirty="0"/>
          </a:p>
          <a:p>
            <a:pPr marL="0" indent="0">
              <a:buNone/>
            </a:pPr>
            <a:r>
              <a:rPr lang="en-US" altLang="zh-TW" sz="1700" dirty="0" err="1">
                <a:solidFill>
                  <a:srgbClr val="FF0000"/>
                </a:solidFill>
              </a:rPr>
              <a:t>ListView</a:t>
            </a:r>
            <a:r>
              <a:rPr lang="en-US" altLang="zh-TW" sz="1700" dirty="0">
                <a:solidFill>
                  <a:srgbClr val="FF0000"/>
                </a:solidFill>
              </a:rPr>
              <a:t> </a:t>
            </a:r>
            <a:r>
              <a:rPr lang="zh-TW" altLang="en-US" sz="1700" dirty="0"/>
              <a:t>點擊顯示存入的圖片</a:t>
            </a:r>
            <a:r>
              <a:rPr lang="en-US" altLang="zh-TW" sz="1700" dirty="0"/>
              <a:t>, </a:t>
            </a:r>
            <a:r>
              <a:rPr lang="zh-TW" altLang="en-US" sz="1700" dirty="0"/>
              <a:t>長按修改事件內容</a:t>
            </a:r>
            <a:endParaRPr lang="en-US" altLang="zh-TW" sz="1700" dirty="0"/>
          </a:p>
          <a:p>
            <a:pPr marL="0" indent="0">
              <a:buNone/>
            </a:pPr>
            <a:r>
              <a:rPr lang="zh-TW" altLang="en-US" sz="1700" dirty="0"/>
              <a:t>設定時間到</a:t>
            </a:r>
            <a:r>
              <a:rPr lang="en-US" altLang="zh-TW" sz="1700" dirty="0"/>
              <a:t>, </a:t>
            </a:r>
            <a:r>
              <a:rPr lang="zh-TW" altLang="en-US" sz="1700" dirty="0"/>
              <a:t>發出聲響提醒吃該吃藥了</a:t>
            </a:r>
            <a:endParaRPr lang="en-US" altLang="zh-TW" sz="1700" dirty="0"/>
          </a:p>
          <a:p>
            <a:pPr marL="0" indent="0">
              <a:buNone/>
            </a:pPr>
            <a:endParaRPr lang="en-US" altLang="zh-TW" sz="1700" dirty="0"/>
          </a:p>
        </p:txBody>
      </p:sp>
      <p:pic>
        <p:nvPicPr>
          <p:cNvPr id="5" name="圖片 4" descr="一張含有 螢幕擷取畫面 的圖片&#10;&#10;自動產生的描述">
            <a:extLst>
              <a:ext uri="{FF2B5EF4-FFF2-40B4-BE49-F238E27FC236}">
                <a16:creationId xmlns:a16="http://schemas.microsoft.com/office/drawing/2014/main" id="{D2CC0CD7-AA19-46CE-BF8E-F85E151CF5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2985" y="69430"/>
            <a:ext cx="2761870" cy="5984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307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肆、</a:t>
            </a:r>
            <a:r>
              <a:rPr lang="zh-TW" altLang="en-US" dirty="0"/>
              <a:t>設計的應用程式、系統軟體應用範圍：</a:t>
            </a:r>
            <a:br>
              <a:rPr lang="zh-TW" altLang="zh-TW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除了 </a:t>
            </a:r>
            <a:r>
              <a:rPr lang="zh-TW" altLang="en-US" b="1" dirty="0">
                <a:solidFill>
                  <a:srgbClr val="FF0000"/>
                </a:solidFill>
              </a:rPr>
              <a:t>吃藥 </a:t>
            </a:r>
            <a:r>
              <a:rPr lang="zh-TW" altLang="en-US" dirty="0"/>
              <a:t>這件事以外</a:t>
            </a:r>
            <a:r>
              <a:rPr lang="en-US" altLang="zh-TW" dirty="0"/>
              <a:t>,</a:t>
            </a:r>
            <a:r>
              <a:rPr lang="zh-TW" altLang="en-US" dirty="0"/>
              <a:t> 也可當作助理程式來使用</a:t>
            </a:r>
            <a:r>
              <a:rPr lang="en-US" altLang="zh-TW" dirty="0"/>
              <a:t>,</a:t>
            </a:r>
            <a:r>
              <a:rPr lang="zh-TW" altLang="en-US" dirty="0"/>
              <a:t> 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另外</a:t>
            </a:r>
            <a:r>
              <a:rPr lang="en-US" altLang="zh-TW" dirty="0"/>
              <a:t>,</a:t>
            </a:r>
            <a:r>
              <a:rPr lang="zh-TW" altLang="en-US" dirty="0"/>
              <a:t> 如能加入提醒功能 </a:t>
            </a:r>
            <a:r>
              <a:rPr lang="en-US" altLang="zh-TW" dirty="0"/>
              <a:t>(EX:</a:t>
            </a:r>
            <a:r>
              <a:rPr lang="zh-TW" altLang="en-US" dirty="0"/>
              <a:t> 提醒兒女長輩尚未吃藥</a:t>
            </a:r>
            <a:r>
              <a:rPr lang="en-US" altLang="zh-TW" dirty="0"/>
              <a:t>),</a:t>
            </a:r>
            <a:r>
              <a:rPr lang="zh-TW" altLang="en-US" dirty="0"/>
              <a:t> 藉此拉近人與人之間的距離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602438849"/>
      </p:ext>
    </p:extLst>
  </p:cSld>
  <p:clrMapOvr>
    <a:masterClrMapping/>
  </p:clrMapOvr>
</p:sld>
</file>

<file path=ppt/theme/theme1.xml><?xml version="1.0" encoding="utf-8"?>
<a:theme xmlns:a="http://schemas.openxmlformats.org/drawingml/2006/main" name="圖庫">
  <a:themeElements>
    <a:clrScheme name="圖庫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圖庫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圖庫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417</TotalTime>
  <Words>566</Words>
  <Application>Microsoft Office PowerPoint</Application>
  <PresentationFormat>寬螢幕</PresentationFormat>
  <Paragraphs>54</Paragraphs>
  <Slides>6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0" baseType="lpstr">
      <vt:lpstr>Arial</vt:lpstr>
      <vt:lpstr>Calibri</vt:lpstr>
      <vt:lpstr>Gill Sans MT</vt:lpstr>
      <vt:lpstr>圖庫</vt:lpstr>
      <vt:lpstr>「藥記事」 課程名稱：行動裝置程式設計  </vt:lpstr>
      <vt:lpstr>壹、創作背景及動機 </vt:lpstr>
      <vt:lpstr>貳、程式說明 </vt:lpstr>
      <vt:lpstr>貳、程式說明 </vt:lpstr>
      <vt:lpstr>參、功能簡介</vt:lpstr>
      <vt:lpstr>肆、設計的應用程式、系統軟體應用範圍：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「Arduino模組對對碰」 課程名稱：行動裝置互動系統設計與應用</dc:title>
  <dc:creator>E403</dc:creator>
  <cp:lastModifiedBy>昀葦 林</cp:lastModifiedBy>
  <cp:revision>59</cp:revision>
  <dcterms:created xsi:type="dcterms:W3CDTF">2018-04-24T01:17:55Z</dcterms:created>
  <dcterms:modified xsi:type="dcterms:W3CDTF">2019-12-24T00:47:06Z</dcterms:modified>
</cp:coreProperties>
</file>